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3" r:id="rId3"/>
    <p:sldId id="257" r:id="rId4"/>
    <p:sldId id="284" r:id="rId5"/>
    <p:sldId id="285" r:id="rId6"/>
    <p:sldId id="286" r:id="rId7"/>
    <p:sldId id="287" r:id="rId8"/>
    <p:sldId id="288" r:id="rId9"/>
    <p:sldId id="295" r:id="rId10"/>
    <p:sldId id="289" r:id="rId11"/>
    <p:sldId id="290" r:id="rId12"/>
    <p:sldId id="296" r:id="rId13"/>
    <p:sldId id="291" r:id="rId14"/>
    <p:sldId id="292" r:id="rId15"/>
    <p:sldId id="293" r:id="rId16"/>
    <p:sldId id="282" r:id="rId17"/>
    <p:sldId id="258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banam Sande" userId="d357684d79b02165" providerId="LiveId" clId="{1189F1B7-3A3E-4294-9584-1897EDC24E8A}"/>
    <pc:docChg chg="modSld">
      <pc:chgData name="Shabanam Sande" userId="d357684d79b02165" providerId="LiveId" clId="{1189F1B7-3A3E-4294-9584-1897EDC24E8A}" dt="2023-11-22T16:25:49.569" v="5" actId="14100"/>
      <pc:docMkLst>
        <pc:docMk/>
      </pc:docMkLst>
      <pc:sldChg chg="modSp mod">
        <pc:chgData name="Shabanam Sande" userId="d357684d79b02165" providerId="LiveId" clId="{1189F1B7-3A3E-4294-9584-1897EDC24E8A}" dt="2023-11-22T16:25:49.569" v="5" actId="14100"/>
        <pc:sldMkLst>
          <pc:docMk/>
          <pc:sldMk cId="4041515970" sldId="258"/>
        </pc:sldMkLst>
        <pc:spChg chg="mod">
          <ac:chgData name="Shabanam Sande" userId="d357684d79b02165" providerId="LiveId" clId="{1189F1B7-3A3E-4294-9584-1897EDC24E8A}" dt="2023-11-22T16:25:49.569" v="5" actId="14100"/>
          <ac:spMkLst>
            <pc:docMk/>
            <pc:sldMk cId="4041515970" sldId="258"/>
            <ac:spMk id="3" creationId="{C1BAD07E-14F0-4703-7254-5E57E85B18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435E0-3E48-437E-953C-08CECBD8123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44C8-5F29-41AA-AA8C-9355D6F9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644C8-5F29-41AA-AA8C-9355D6F99E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3093A5-D0F9-4E96-BC48-99218DE239A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E75D3F43-30FD-699D-65B3-1037B0851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1122363"/>
            <a:ext cx="9421091" cy="37128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VISHWA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VIDYAPEETH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deemed to be university) </a:t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nursing sciences,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0" y="467754"/>
            <a:ext cx="5027032" cy="17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0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General Instructions For Taking Pulse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Count the pulse for one full minute, especially when there is irregularity.</a:t>
            </a:r>
          </a:p>
          <a:p>
            <a:r>
              <a:rPr lang="en-US" sz="2400" dirty="0" smtClean="0"/>
              <a:t>Observe rate, rhythm, volume and tension of pulse.</a:t>
            </a:r>
          </a:p>
          <a:p>
            <a:r>
              <a:rPr lang="en-US" sz="2400" dirty="0" smtClean="0"/>
              <a:t>Pulse should not be taken immediately after exercise in emotional stress or after a painful treatment.</a:t>
            </a:r>
          </a:p>
          <a:p>
            <a:r>
              <a:rPr lang="en-US" sz="2400" dirty="0" smtClean="0"/>
              <a:t>Record the pulse immediately.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23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03647"/>
            <a:ext cx="10027920" cy="3579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Choose suitable site for taking pulse.</a:t>
            </a:r>
          </a:p>
          <a:p>
            <a:r>
              <a:rPr lang="en-US" sz="2800" dirty="0" smtClean="0"/>
              <a:t>Nurse to be aware if patient is on any medication that can interfere with heart rate.</a:t>
            </a:r>
          </a:p>
          <a:p>
            <a:r>
              <a:rPr lang="en-US" sz="2800" dirty="0" smtClean="0"/>
              <a:t>To check pulse after 10 to 15 minutes, after physical exercise.</a:t>
            </a:r>
          </a:p>
          <a:p>
            <a:r>
              <a:rPr lang="en-US" sz="2800" dirty="0" smtClean="0"/>
              <a:t>Notify physician if pulse rate is below &lt;60/minute or above&gt;100/minute.</a:t>
            </a:r>
          </a:p>
          <a:p>
            <a:r>
              <a:rPr lang="en-US" sz="2800" dirty="0" smtClean="0"/>
              <a:t>Record in </a:t>
            </a:r>
            <a:r>
              <a:rPr lang="en-US" sz="2800" dirty="0" err="1" smtClean="0"/>
              <a:t>TPR</a:t>
            </a:r>
            <a:r>
              <a:rPr lang="en-US" sz="2800" dirty="0" smtClean="0"/>
              <a:t> record.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94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of pulse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2" y="1100137"/>
            <a:ext cx="5403273" cy="40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66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Procedure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Wash hands.</a:t>
            </a:r>
          </a:p>
          <a:p>
            <a:r>
              <a:rPr lang="en-US" sz="2800" dirty="0" smtClean="0"/>
              <a:t>If supine, place clients forearm across lower chest with wrist extended straight.</a:t>
            </a:r>
          </a:p>
          <a:p>
            <a:r>
              <a:rPr lang="en-US" sz="2800" dirty="0" smtClean="0"/>
              <a:t>If sitting, bend clients elbow 90 degrees and support lower arm on nurse’s arm. Slightly extend wrist with palm down.</a:t>
            </a:r>
          </a:p>
          <a:p>
            <a:r>
              <a:rPr lang="en-US" sz="2800" dirty="0" smtClean="0"/>
              <a:t>Place tips of the first two or middle three fingers of dominant hand over groove along radial or thumb side client’s.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1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Lightly compress against radius pulse initially and then release pressure so pulse become easily palpable.</a:t>
            </a:r>
          </a:p>
          <a:p>
            <a:r>
              <a:rPr lang="en-US" sz="2800" dirty="0" smtClean="0"/>
              <a:t>If pulse is easily palpable, look at watch’s second hand and begins to count rate.</a:t>
            </a:r>
          </a:p>
          <a:p>
            <a:r>
              <a:rPr lang="en-US" sz="2800" dirty="0" smtClean="0"/>
              <a:t>If count is regular count rate for 30 seconds and multiply total by 2.</a:t>
            </a:r>
          </a:p>
          <a:p>
            <a:r>
              <a:rPr lang="en-US" sz="2800" dirty="0" smtClean="0"/>
              <a:t>Is pulse is irregular count for full minute.</a:t>
            </a:r>
          </a:p>
          <a:p>
            <a:r>
              <a:rPr lang="en-US" sz="2800" dirty="0" smtClean="0"/>
              <a:t>assist client in returning to comfortable position.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18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After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Wash hands.</a:t>
            </a:r>
          </a:p>
          <a:p>
            <a:r>
              <a:rPr lang="en-US" sz="4000" dirty="0" smtClean="0"/>
              <a:t>If pulse is assessed for first time established.</a:t>
            </a:r>
          </a:p>
          <a:p>
            <a:r>
              <a:rPr lang="en-US" sz="4000" dirty="0" smtClean="0"/>
              <a:t>Record characteristics of pulse on nurses note.</a:t>
            </a:r>
          </a:p>
          <a:p>
            <a:r>
              <a:rPr lang="en-US" sz="4000" dirty="0" smtClean="0"/>
              <a:t>Report abnormal findings.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914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553E2B-26E3-9B8E-C138-46FB25A4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2668"/>
            <a:ext cx="10515600" cy="5290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I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</a:p>
          <a:p>
            <a:pPr marL="0" indent="0" algn="ctr">
              <a:buNone/>
            </a:pP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Mayuri</a:t>
            </a: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Vijay More.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Instructor,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 Institute of Nursing Sciences, 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KVV(DU),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</a:p>
          <a:p>
            <a:pPr marL="0" indent="0" algn="ctr"/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Mayuri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Vijay More.</a:t>
            </a:r>
          </a:p>
          <a:p>
            <a:pPr marL="0" indent="0" algn="ctr"/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Instructor,</a:t>
            </a:r>
          </a:p>
          <a:p>
            <a:pPr algn="ctr"/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6D82DFD-F7B3-828E-B223-5A4061C0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0" y="164776"/>
            <a:ext cx="1685799" cy="9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8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BAD07E-14F0-4703-7254-5E57E85B1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1" y="732319"/>
            <a:ext cx="10515600" cy="56287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Support and Guidance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Mrs) </a:t>
            </a:r>
            <a:r>
              <a:rPr lang="en-I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Vaishali</a:t>
            </a:r>
            <a:r>
              <a:rPr lang="en-I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Rajnish Mohite.</a:t>
            </a:r>
            <a:b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 KINS, </a:t>
            </a:r>
            <a:r>
              <a:rPr lang="en-I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</a:t>
            </a:r>
            <a:b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M.V. </a:t>
            </a:r>
            <a:r>
              <a:rPr lang="en-I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Ghorpade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Registrar, KVV, </a:t>
            </a:r>
            <a:r>
              <a:rPr lang="en-I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I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Yugantara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Kadam.</a:t>
            </a:r>
            <a:b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Dean, KVV.</a:t>
            </a:r>
            <a:b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151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2" y="895537"/>
            <a:ext cx="6837173" cy="37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02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8F428-E0F8-7F7C-22D0-E5CFB9F9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Assessment of Pulse.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SELF-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Mrs.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Mayuri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Vijay More, 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Clinical Instructor, Krishna Institute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Nursing Sciences,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KVV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(DU),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MOB. NO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.-8888904517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9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444201-4BC8-7C5A-CD74-1B1D568F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582" y="2161309"/>
            <a:ext cx="9656618" cy="251916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CENTRE FOR DISTANCE AND ONLINE EDUCATION(CODE)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ASSOCIATION WITH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EDUCATIONAL TECHNOLOGY CELL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PRESENTS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AFE14457-3340-EEBC-A9D4-0F116684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339025"/>
            <a:ext cx="4087091" cy="14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4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45673"/>
            <a:ext cx="9601200" cy="293480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Pulse is the wave of expansion and recoil occurring in an artery is response to the pumping action of the heart.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Pulse is the heart beat, conveniently felt at the wrist and at any point where an artery passes superficially over the bone.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4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308" y="1620982"/>
            <a:ext cx="9725891" cy="30594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Pulse is defined as checking rate, rhythm and volume of throbbing of an artery against a bony prominence.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717" y="448887"/>
            <a:ext cx="10027920" cy="548640"/>
          </a:xfrm>
        </p:spPr>
        <p:txBody>
          <a:bodyPr/>
          <a:lstStyle/>
          <a:p>
            <a:r>
              <a:rPr lang="en-US" sz="3600" b="1" dirty="0" smtClean="0"/>
              <a:t>Purpose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determine number of heart beats acquiring per minutes create.</a:t>
            </a:r>
          </a:p>
          <a:p>
            <a:r>
              <a:rPr lang="en-US" sz="3200" dirty="0" smtClean="0"/>
              <a:t>To evaluate amplitude (strength )of pulse.</a:t>
            </a:r>
          </a:p>
          <a:p>
            <a:r>
              <a:rPr lang="en-US" sz="3200" dirty="0" smtClean="0"/>
              <a:t>To assess the vascular status of limb.</a:t>
            </a:r>
          </a:p>
          <a:p>
            <a:r>
              <a:rPr lang="en-US" sz="3200" dirty="0" smtClean="0"/>
              <a:t>To assess response of heart to cardiac medications, activity, blood volume and gas exchange.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76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Normal Rate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Newborn: 140 beats/minute</a:t>
            </a:r>
          </a:p>
          <a:p>
            <a:r>
              <a:rPr lang="en-US" sz="2800" dirty="0" smtClean="0"/>
              <a:t>Infant: 120 beats/minute</a:t>
            </a:r>
          </a:p>
          <a:p>
            <a:r>
              <a:rPr lang="en-US" sz="2800" dirty="0" smtClean="0"/>
              <a:t>2-3 years: 100 beats/minute</a:t>
            </a:r>
          </a:p>
          <a:p>
            <a:r>
              <a:rPr lang="en-US" sz="2800" dirty="0" smtClean="0"/>
              <a:t>5-10 years: 90 beats/minute</a:t>
            </a:r>
          </a:p>
          <a:p>
            <a:r>
              <a:rPr lang="en-US" sz="2800" dirty="0" smtClean="0"/>
              <a:t>Adults: 70 to 80 beats/minute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8 Sites Of Taking Pulse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00629"/>
            <a:ext cx="10027920" cy="4357196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Radial artery: in front of wrist </a:t>
            </a:r>
          </a:p>
          <a:p>
            <a:r>
              <a:rPr lang="en-US" sz="3000" dirty="0" smtClean="0"/>
              <a:t>Brachial </a:t>
            </a:r>
            <a:r>
              <a:rPr lang="en-US" sz="3000" dirty="0"/>
              <a:t>artery</a:t>
            </a:r>
            <a:r>
              <a:rPr lang="en-US" sz="3000" dirty="0" smtClean="0"/>
              <a:t>: above the elbow</a:t>
            </a:r>
          </a:p>
          <a:p>
            <a:r>
              <a:rPr lang="en-US" sz="3000" dirty="0" smtClean="0"/>
              <a:t>Carotid </a:t>
            </a:r>
            <a:r>
              <a:rPr lang="en-US" sz="3000" dirty="0"/>
              <a:t>artery</a:t>
            </a:r>
            <a:r>
              <a:rPr lang="en-US" sz="3000" dirty="0" smtClean="0"/>
              <a:t>: sides of the neck</a:t>
            </a:r>
          </a:p>
          <a:p>
            <a:r>
              <a:rPr lang="en-US" sz="3000" dirty="0" smtClean="0"/>
              <a:t>Temporal </a:t>
            </a:r>
            <a:r>
              <a:rPr lang="en-US" sz="3000" dirty="0"/>
              <a:t>artery</a:t>
            </a:r>
            <a:r>
              <a:rPr lang="en-US" sz="3000" dirty="0" smtClean="0"/>
              <a:t>: over the temporal </a:t>
            </a:r>
          </a:p>
          <a:p>
            <a:r>
              <a:rPr lang="en-US" sz="3000" dirty="0" smtClean="0"/>
              <a:t>Facial</a:t>
            </a:r>
            <a:r>
              <a:rPr lang="en-US" sz="3000" dirty="0"/>
              <a:t> artery</a:t>
            </a:r>
            <a:r>
              <a:rPr lang="en-US" sz="3000" dirty="0" smtClean="0"/>
              <a:t>: above the lower jaw </a:t>
            </a:r>
          </a:p>
          <a:p>
            <a:r>
              <a:rPr lang="en-US" sz="3000" dirty="0" smtClean="0"/>
              <a:t>Femoral</a:t>
            </a:r>
            <a:r>
              <a:rPr lang="en-US" sz="3000" dirty="0"/>
              <a:t> artery</a:t>
            </a:r>
            <a:r>
              <a:rPr lang="en-US" sz="3000" dirty="0" smtClean="0"/>
              <a:t>: in the groin </a:t>
            </a:r>
          </a:p>
          <a:p>
            <a:r>
              <a:rPr lang="en-US" sz="3000" dirty="0" err="1" smtClean="0"/>
              <a:t>Tibial</a:t>
            </a:r>
            <a:r>
              <a:rPr lang="en-US" sz="3000" dirty="0" smtClean="0"/>
              <a:t> </a:t>
            </a:r>
            <a:r>
              <a:rPr lang="en-US" sz="3000" dirty="0"/>
              <a:t>artery: </a:t>
            </a:r>
            <a:r>
              <a:rPr lang="en-US" sz="3000" dirty="0" smtClean="0"/>
              <a:t>below the popliteal fossa</a:t>
            </a:r>
          </a:p>
          <a:p>
            <a:r>
              <a:rPr lang="en-US" sz="3000" dirty="0" err="1" smtClean="0"/>
              <a:t>Dorsalis</a:t>
            </a:r>
            <a:r>
              <a:rPr lang="en-US" sz="3000" dirty="0" smtClean="0"/>
              <a:t> </a:t>
            </a:r>
            <a:r>
              <a:rPr lang="en-US" sz="3000" dirty="0" err="1" smtClean="0"/>
              <a:t>pedis</a:t>
            </a:r>
            <a:r>
              <a:rPr lang="en-US" sz="3000" dirty="0" smtClean="0"/>
              <a:t> artery : on the foot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6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points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1100137"/>
            <a:ext cx="5555673" cy="487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8" y="1094509"/>
            <a:ext cx="522316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28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1215</TotalTime>
  <Words>546</Words>
  <Application>Microsoft Office PowerPoint</Application>
  <PresentationFormat>Custom</PresentationFormat>
  <Paragraphs>75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KRISHNA VISHWA VIDYAPEETH  ( deemed to be university)  krishna institute of nursing sciences, karad.</vt:lpstr>
      <vt:lpstr>PowerPoint Presentation</vt:lpstr>
      <vt:lpstr>PowerPoint Presentation</vt:lpstr>
      <vt:lpstr>INTRODUCTION </vt:lpstr>
      <vt:lpstr>Definition </vt:lpstr>
      <vt:lpstr>Purpose </vt:lpstr>
      <vt:lpstr>Normal Rate </vt:lpstr>
      <vt:lpstr>Common 8 Sites Of Taking Pulse </vt:lpstr>
      <vt:lpstr>Pulse points</vt:lpstr>
      <vt:lpstr>General Instructions For Taking Pulse </vt:lpstr>
      <vt:lpstr>Cont..</vt:lpstr>
      <vt:lpstr>Sites of pulse</vt:lpstr>
      <vt:lpstr>Procedure </vt:lpstr>
      <vt:lpstr>PowerPoint Presentation</vt:lpstr>
      <vt:lpstr>After care</vt:lpstr>
      <vt:lpstr>PowerPoint Presentation</vt:lpstr>
      <vt:lpstr>PowerPoint Presentation</vt:lpstr>
      <vt:lpstr>Thank you..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KRISHNA VISHWA VIDYAPEETVIDYAPEETH</dc:title>
  <dc:creator>Shabanam Sande</dc:creator>
  <cp:lastModifiedBy>DELL</cp:lastModifiedBy>
  <cp:revision>21</cp:revision>
  <dcterms:created xsi:type="dcterms:W3CDTF">2023-11-22T15:38:45Z</dcterms:created>
  <dcterms:modified xsi:type="dcterms:W3CDTF">2025-02-10T10:48:52Z</dcterms:modified>
</cp:coreProperties>
</file>