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Exploratory laparotomy for ovarian mass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Dr</a:t>
            </a:r>
            <a:r>
              <a:rPr lang="en-US" b="1" dirty="0" smtClean="0">
                <a:solidFill>
                  <a:srgbClr val="C00000"/>
                </a:solidFill>
              </a:rPr>
              <a:t> Gauri Raghunath Shinde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Assistant professor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OBGY DEPT. KIMSDU, KVV, KARAD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64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Acute abdomen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Trauma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Infection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Suspicion of malignancy ( diagnostic &amp; </a:t>
            </a:r>
            <a:r>
              <a:rPr lang="en-US" dirty="0" err="1" smtClean="0">
                <a:solidFill>
                  <a:srgbClr val="C00000"/>
                </a:solidFill>
              </a:rPr>
              <a:t>theraputic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Foreign body  removal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As a part of </a:t>
            </a:r>
            <a:r>
              <a:rPr lang="en-US" dirty="0" err="1" smtClean="0">
                <a:solidFill>
                  <a:srgbClr val="C00000"/>
                </a:solidFill>
              </a:rPr>
              <a:t>uro</a:t>
            </a:r>
            <a:r>
              <a:rPr lang="en-US" dirty="0" smtClean="0">
                <a:solidFill>
                  <a:srgbClr val="C00000"/>
                </a:solidFill>
              </a:rPr>
              <a:t>-gynecological procedures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3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incision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Paramedian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Infraumbilical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SUMI ( </a:t>
            </a:r>
            <a:r>
              <a:rPr lang="en-US" dirty="0" err="1" smtClean="0">
                <a:solidFill>
                  <a:srgbClr val="C00000"/>
                </a:solidFill>
              </a:rPr>
              <a:t>subumbilical</a:t>
            </a:r>
            <a:r>
              <a:rPr lang="en-US" dirty="0" smtClean="0">
                <a:solidFill>
                  <a:srgbClr val="C00000"/>
                </a:solidFill>
              </a:rPr>
              <a:t> median incision)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Incision may need to extend above </a:t>
            </a:r>
            <a:r>
              <a:rPr lang="en-US" dirty="0" err="1" smtClean="0">
                <a:solidFill>
                  <a:srgbClr val="C00000"/>
                </a:solidFill>
              </a:rPr>
              <a:t>umbilicous</a:t>
            </a:r>
            <a:r>
              <a:rPr lang="en-US" dirty="0" smtClean="0">
                <a:solidFill>
                  <a:srgbClr val="C00000"/>
                </a:solidFill>
              </a:rPr>
              <a:t> depends on extent of exploration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68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exploration of abdomen</a:t>
            </a:r>
            <a:endParaRPr lang="en-US" dirty="0"/>
          </a:p>
        </p:txBody>
      </p:sp>
      <p:pic>
        <p:nvPicPr>
          <p:cNvPr id="2050" name="Picture 2" descr="C:\Users\HP2\Desktop\WhatsApp Image 2025-01-27 at 3.16.59 PM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7696200" cy="518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72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2\Desktop\WhatsApp Image 2025-01-27 at 3.18.31 PM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49" y="381000"/>
            <a:ext cx="8208102" cy="574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09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73051"/>
            <a:ext cx="4114800" cy="5822950"/>
          </a:xfrm>
        </p:spPr>
        <p:txBody>
          <a:bodyPr/>
          <a:lstStyle/>
          <a:p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33400"/>
            <a:ext cx="8686800" cy="5592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2\Desktop\WhatsApp Image 2025-01-27 at 3.23.56 P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091" y="685800"/>
            <a:ext cx="42672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2\Desktop\WhatsApp Image 2025-01-27 at 3.25.41 PM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091" y="3962400"/>
            <a:ext cx="4371109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P2\Desktop\WhatsApp Image 2025-01-27 at 3.25.21 PM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290576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41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Closure of incision in exploratory laparotomy</a:t>
            </a:r>
            <a:endParaRPr lang="en-US" dirty="0"/>
          </a:p>
        </p:txBody>
      </p:sp>
      <p:pic>
        <p:nvPicPr>
          <p:cNvPr id="4098" name="Picture 2" descr="C:\Users\HP2\Desktop\WhatsApp Image 2025-01-27 at 3.18.56 PM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24" y="1600200"/>
            <a:ext cx="770075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699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2\Desktop\WhatsApp Image 2025-01-27 at 3.19.09 PM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153399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036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76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Exploratory laparotomy for ovarian mass</vt:lpstr>
      <vt:lpstr>INDICATIONS</vt:lpstr>
      <vt:lpstr>Type of incision</vt:lpstr>
      <vt:lpstr>Steps of exploration of abdomen</vt:lpstr>
      <vt:lpstr>PowerPoint Presentation</vt:lpstr>
      <vt:lpstr>PowerPoint Presentation</vt:lpstr>
      <vt:lpstr>Closure of incision in exploratory laparotomy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Gauri</dc:creator>
  <cp:lastModifiedBy>HP2</cp:lastModifiedBy>
  <cp:revision>5</cp:revision>
  <dcterms:created xsi:type="dcterms:W3CDTF">2006-08-16T00:00:00Z</dcterms:created>
  <dcterms:modified xsi:type="dcterms:W3CDTF">2025-01-27T10:10:18Z</dcterms:modified>
</cp:coreProperties>
</file>