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diagrams/quickStyle1.xml" ContentType="application/vnd.openxmlformats-officedocument.drawingml.diagramStyle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6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8" r:id="rId12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62" autoAdjust="0"/>
    <p:restoredTop sz="94660"/>
  </p:normalViewPr>
  <p:slideViewPr>
    <p:cSldViewPr>
      <p:cViewPr varScale="1">
        <p:scale>
          <a:sx n="81" d="100"/>
          <a:sy n="81" d="100"/>
        </p:scale>
        <p:origin x="-1194" y="-84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35B19-B995-4FA7-B82A-E1748265A61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5EA799-1BB8-4392-8B52-31C229573020}">
      <dgm:prSet phldrT="[Text]" custT="1"/>
      <dgm:spPr/>
      <dgm:t>
        <a:bodyPr/>
        <a:lstStyle/>
        <a:p>
          <a:r>
            <a:rPr lang="en-US" sz="3200" b="1" dirty="0" smtClean="0"/>
            <a:t>Mechanical</a:t>
          </a:r>
        </a:p>
        <a:p>
          <a:r>
            <a:rPr lang="en-US" sz="3200" b="1" dirty="0" smtClean="0"/>
            <a:t>appliances</a:t>
          </a:r>
          <a:endParaRPr lang="en-US" sz="3200" b="1" dirty="0"/>
        </a:p>
      </dgm:t>
    </dgm:pt>
    <dgm:pt modelId="{2F0D9E6D-D272-4A27-B1A1-3010E4EA792E}" type="parTrans" cxnId="{AE67A94F-2431-488E-B073-CE027C8BF276}">
      <dgm:prSet/>
      <dgm:spPr/>
      <dgm:t>
        <a:bodyPr/>
        <a:lstStyle/>
        <a:p>
          <a:endParaRPr lang="en-US"/>
        </a:p>
      </dgm:t>
    </dgm:pt>
    <dgm:pt modelId="{D369B181-FA6A-41E4-82A6-54AD3B105A53}" type="sibTrans" cxnId="{AE67A94F-2431-488E-B073-CE027C8BF276}">
      <dgm:prSet/>
      <dgm:spPr/>
      <dgm:t>
        <a:bodyPr/>
        <a:lstStyle/>
        <a:p>
          <a:endParaRPr lang="en-US"/>
        </a:p>
      </dgm:t>
    </dgm:pt>
    <dgm:pt modelId="{24E768DA-1A63-44C2-AB34-4A8B3C757BC3}">
      <dgm:prSet phldrT="[Text]" custT="1"/>
      <dgm:spPr/>
      <dgm:t>
        <a:bodyPr/>
        <a:lstStyle/>
        <a:p>
          <a:r>
            <a:rPr lang="en-US" sz="3200" dirty="0" smtClean="0"/>
            <a:t>Removable appliances</a:t>
          </a:r>
          <a:endParaRPr lang="en-US" sz="3200" dirty="0"/>
        </a:p>
      </dgm:t>
    </dgm:pt>
    <dgm:pt modelId="{B4DD4C64-F3DE-4744-9669-6E5A5B4B4484}" type="parTrans" cxnId="{2437F9D7-010C-4739-B16B-934EAE66EEC6}">
      <dgm:prSet/>
      <dgm:spPr/>
      <dgm:t>
        <a:bodyPr/>
        <a:lstStyle/>
        <a:p>
          <a:endParaRPr lang="en-US"/>
        </a:p>
      </dgm:t>
    </dgm:pt>
    <dgm:pt modelId="{0311EA2C-F279-47D8-BB02-B121BBE7A16B}" type="sibTrans" cxnId="{2437F9D7-010C-4739-B16B-934EAE66EEC6}">
      <dgm:prSet/>
      <dgm:spPr/>
      <dgm:t>
        <a:bodyPr/>
        <a:lstStyle/>
        <a:p>
          <a:endParaRPr lang="en-US"/>
        </a:p>
      </dgm:t>
    </dgm:pt>
    <dgm:pt modelId="{ED461EFE-728D-49C5-B422-656B3175C410}">
      <dgm:prSet phldrT="[Text]" custT="1"/>
      <dgm:spPr/>
      <dgm:t>
        <a:bodyPr/>
        <a:lstStyle/>
        <a:p>
          <a:r>
            <a:rPr lang="en-US" sz="3200" dirty="0" smtClean="0"/>
            <a:t>Fixed appliances</a:t>
          </a:r>
          <a:endParaRPr lang="en-US" sz="3200" dirty="0"/>
        </a:p>
      </dgm:t>
    </dgm:pt>
    <dgm:pt modelId="{C20B5D73-9F2B-461A-9BC8-E0BF78D4D4FA}" type="parTrans" cxnId="{C6076F96-C8B7-4BA6-8B45-191CB07264B3}">
      <dgm:prSet/>
      <dgm:spPr/>
      <dgm:t>
        <a:bodyPr/>
        <a:lstStyle/>
        <a:p>
          <a:endParaRPr lang="en-US"/>
        </a:p>
      </dgm:t>
    </dgm:pt>
    <dgm:pt modelId="{88533B52-7853-496C-9AB1-3394485EA637}" type="sibTrans" cxnId="{C6076F96-C8B7-4BA6-8B45-191CB07264B3}">
      <dgm:prSet/>
      <dgm:spPr/>
      <dgm:t>
        <a:bodyPr/>
        <a:lstStyle/>
        <a:p>
          <a:endParaRPr lang="en-US"/>
        </a:p>
      </dgm:t>
    </dgm:pt>
    <dgm:pt modelId="{4D998118-3A45-49E0-AEC5-10501E384301}">
      <dgm:prSet phldrT="[Text]" custT="1"/>
      <dgm:spPr/>
      <dgm:t>
        <a:bodyPr/>
        <a:lstStyle/>
        <a:p>
          <a:r>
            <a:rPr lang="en-US" sz="2800" b="1" dirty="0" err="1" smtClean="0"/>
            <a:t>Myofunctional</a:t>
          </a:r>
          <a:endParaRPr lang="en-US" sz="2800" b="1" dirty="0" smtClean="0"/>
        </a:p>
        <a:p>
          <a:r>
            <a:rPr lang="en-US" sz="2800" b="1" dirty="0" err="1" smtClean="0"/>
            <a:t>appliences</a:t>
          </a:r>
          <a:endParaRPr lang="en-US" sz="2800" b="1" dirty="0"/>
        </a:p>
      </dgm:t>
    </dgm:pt>
    <dgm:pt modelId="{22E49708-5A2C-4C2F-9D3F-5340BBEFBA33}" type="parTrans" cxnId="{8750AEC4-0B66-4E82-9708-F57ADB9F6104}">
      <dgm:prSet/>
      <dgm:spPr/>
      <dgm:t>
        <a:bodyPr/>
        <a:lstStyle/>
        <a:p>
          <a:endParaRPr lang="en-US"/>
        </a:p>
      </dgm:t>
    </dgm:pt>
    <dgm:pt modelId="{369771CF-0DBD-42C1-B60F-2D133B568070}" type="sibTrans" cxnId="{8750AEC4-0B66-4E82-9708-F57ADB9F6104}">
      <dgm:prSet/>
      <dgm:spPr/>
      <dgm:t>
        <a:bodyPr/>
        <a:lstStyle/>
        <a:p>
          <a:endParaRPr lang="en-US"/>
        </a:p>
      </dgm:t>
    </dgm:pt>
    <dgm:pt modelId="{5C0888BE-9C47-4179-A16D-6923A390ED3C}">
      <dgm:prSet phldrT="[Text]"/>
      <dgm:spPr/>
      <dgm:t>
        <a:bodyPr/>
        <a:lstStyle/>
        <a:p>
          <a:r>
            <a:rPr lang="en-US" dirty="0" smtClean="0"/>
            <a:t>Removable appliances</a:t>
          </a:r>
          <a:endParaRPr lang="en-US" dirty="0"/>
        </a:p>
      </dgm:t>
    </dgm:pt>
    <dgm:pt modelId="{3BC8B924-E4B5-4DC9-A68C-CE7167DA88FB}" type="parTrans" cxnId="{8D97841B-4866-47D3-8CA1-74DF83D235D7}">
      <dgm:prSet/>
      <dgm:spPr/>
      <dgm:t>
        <a:bodyPr/>
        <a:lstStyle/>
        <a:p>
          <a:endParaRPr lang="en-US"/>
        </a:p>
      </dgm:t>
    </dgm:pt>
    <dgm:pt modelId="{2B24BF49-EB78-4F1C-A276-FA2F2CF14ED2}" type="sibTrans" cxnId="{8D97841B-4866-47D3-8CA1-74DF83D235D7}">
      <dgm:prSet/>
      <dgm:spPr/>
      <dgm:t>
        <a:bodyPr/>
        <a:lstStyle/>
        <a:p>
          <a:endParaRPr lang="en-US"/>
        </a:p>
      </dgm:t>
    </dgm:pt>
    <dgm:pt modelId="{74875A98-753D-44D5-AB03-484F2AD2A589}">
      <dgm:prSet/>
      <dgm:spPr/>
      <dgm:t>
        <a:bodyPr/>
        <a:lstStyle/>
        <a:p>
          <a:r>
            <a:rPr lang="en-US" dirty="0" smtClean="0"/>
            <a:t>Fixed appliances</a:t>
          </a:r>
          <a:endParaRPr lang="en-US" dirty="0"/>
        </a:p>
      </dgm:t>
    </dgm:pt>
    <dgm:pt modelId="{4CED1E5F-23DA-4BD8-BF8F-86FC5E85A3CA}" type="parTrans" cxnId="{175840A5-F9F6-43C7-87BC-2184BBB1FC48}">
      <dgm:prSet/>
      <dgm:spPr/>
      <dgm:t>
        <a:bodyPr/>
        <a:lstStyle/>
        <a:p>
          <a:endParaRPr lang="en-US"/>
        </a:p>
      </dgm:t>
    </dgm:pt>
    <dgm:pt modelId="{693B922B-269F-4EDD-9F0F-5C9355029C8B}" type="sibTrans" cxnId="{175840A5-F9F6-43C7-87BC-2184BBB1FC48}">
      <dgm:prSet/>
      <dgm:spPr/>
      <dgm:t>
        <a:bodyPr/>
        <a:lstStyle/>
        <a:p>
          <a:endParaRPr lang="en-US"/>
        </a:p>
      </dgm:t>
    </dgm:pt>
    <dgm:pt modelId="{AC83F441-7440-4F10-8C62-52138303B589}" type="pres">
      <dgm:prSet presAssocID="{DCA35B19-B995-4FA7-B82A-E1748265A61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9A026D-9EB3-4B83-AF77-0F8032E922F7}" type="pres">
      <dgm:prSet presAssocID="{F75EA799-1BB8-4392-8B52-31C229573020}" presName="linNode" presStyleCnt="0"/>
      <dgm:spPr/>
    </dgm:pt>
    <dgm:pt modelId="{75FF0A60-83C6-4548-9504-409B9C778EC3}" type="pres">
      <dgm:prSet presAssocID="{F75EA799-1BB8-4392-8B52-31C22957302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B3348-389A-4688-8B9D-08C6DFEBF271}" type="pres">
      <dgm:prSet presAssocID="{F75EA799-1BB8-4392-8B52-31C22957302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51D18-3CFC-4231-9BE6-E256C7D7CB75}" type="pres">
      <dgm:prSet presAssocID="{D369B181-FA6A-41E4-82A6-54AD3B105A53}" presName="spacing" presStyleCnt="0"/>
      <dgm:spPr/>
    </dgm:pt>
    <dgm:pt modelId="{FEE2DE49-C9AD-49E6-A94F-FD4A38724177}" type="pres">
      <dgm:prSet presAssocID="{4D998118-3A45-49E0-AEC5-10501E384301}" presName="linNode" presStyleCnt="0"/>
      <dgm:spPr/>
    </dgm:pt>
    <dgm:pt modelId="{A15F3AB8-02F1-411F-8ADB-C82B8D7431A0}" type="pres">
      <dgm:prSet presAssocID="{4D998118-3A45-49E0-AEC5-10501E38430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3312C-B30A-42B6-94BE-36317DA7249F}" type="pres">
      <dgm:prSet presAssocID="{4D998118-3A45-49E0-AEC5-10501E38430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50AEC4-0B66-4E82-9708-F57ADB9F6104}" srcId="{DCA35B19-B995-4FA7-B82A-E1748265A61D}" destId="{4D998118-3A45-49E0-AEC5-10501E384301}" srcOrd="1" destOrd="0" parTransId="{22E49708-5A2C-4C2F-9D3F-5340BBEFBA33}" sibTransId="{369771CF-0DBD-42C1-B60F-2D133B568070}"/>
    <dgm:cxn modelId="{8D97841B-4866-47D3-8CA1-74DF83D235D7}" srcId="{4D998118-3A45-49E0-AEC5-10501E384301}" destId="{5C0888BE-9C47-4179-A16D-6923A390ED3C}" srcOrd="0" destOrd="0" parTransId="{3BC8B924-E4B5-4DC9-A68C-CE7167DA88FB}" sibTransId="{2B24BF49-EB78-4F1C-A276-FA2F2CF14ED2}"/>
    <dgm:cxn modelId="{AE67A94F-2431-488E-B073-CE027C8BF276}" srcId="{DCA35B19-B995-4FA7-B82A-E1748265A61D}" destId="{F75EA799-1BB8-4392-8B52-31C229573020}" srcOrd="0" destOrd="0" parTransId="{2F0D9E6D-D272-4A27-B1A1-3010E4EA792E}" sibTransId="{D369B181-FA6A-41E4-82A6-54AD3B105A53}"/>
    <dgm:cxn modelId="{93AC092E-3673-4D9B-BF63-F6B0F207FBED}" type="presOf" srcId="{5C0888BE-9C47-4179-A16D-6923A390ED3C}" destId="{EA73312C-B30A-42B6-94BE-36317DA7249F}" srcOrd="0" destOrd="0" presId="urn:microsoft.com/office/officeart/2005/8/layout/vList6"/>
    <dgm:cxn modelId="{C6076F96-C8B7-4BA6-8B45-191CB07264B3}" srcId="{F75EA799-1BB8-4392-8B52-31C229573020}" destId="{ED461EFE-728D-49C5-B422-656B3175C410}" srcOrd="1" destOrd="0" parTransId="{C20B5D73-9F2B-461A-9BC8-E0BF78D4D4FA}" sibTransId="{88533B52-7853-496C-9AB1-3394485EA637}"/>
    <dgm:cxn modelId="{AF4B5467-2267-4105-B6E9-6529D975C3C0}" type="presOf" srcId="{24E768DA-1A63-44C2-AB34-4A8B3C757BC3}" destId="{42DB3348-389A-4688-8B9D-08C6DFEBF271}" srcOrd="0" destOrd="0" presId="urn:microsoft.com/office/officeart/2005/8/layout/vList6"/>
    <dgm:cxn modelId="{012B1061-7655-41F7-8CD3-0CC1730BF216}" type="presOf" srcId="{4D998118-3A45-49E0-AEC5-10501E384301}" destId="{A15F3AB8-02F1-411F-8ADB-C82B8D7431A0}" srcOrd="0" destOrd="0" presId="urn:microsoft.com/office/officeart/2005/8/layout/vList6"/>
    <dgm:cxn modelId="{C4037868-A362-4DF9-B885-DF46AB823167}" type="presOf" srcId="{74875A98-753D-44D5-AB03-484F2AD2A589}" destId="{EA73312C-B30A-42B6-94BE-36317DA7249F}" srcOrd="0" destOrd="1" presId="urn:microsoft.com/office/officeart/2005/8/layout/vList6"/>
    <dgm:cxn modelId="{92A07648-FB97-4324-8DC0-BEAC63ECD36F}" type="presOf" srcId="{ED461EFE-728D-49C5-B422-656B3175C410}" destId="{42DB3348-389A-4688-8B9D-08C6DFEBF271}" srcOrd="0" destOrd="1" presId="urn:microsoft.com/office/officeart/2005/8/layout/vList6"/>
    <dgm:cxn modelId="{2437F9D7-010C-4739-B16B-934EAE66EEC6}" srcId="{F75EA799-1BB8-4392-8B52-31C229573020}" destId="{24E768DA-1A63-44C2-AB34-4A8B3C757BC3}" srcOrd="0" destOrd="0" parTransId="{B4DD4C64-F3DE-4744-9669-6E5A5B4B4484}" sibTransId="{0311EA2C-F279-47D8-BB02-B121BBE7A16B}"/>
    <dgm:cxn modelId="{694D2CF2-69D3-49DE-8635-DAE1C477FEB4}" type="presOf" srcId="{DCA35B19-B995-4FA7-B82A-E1748265A61D}" destId="{AC83F441-7440-4F10-8C62-52138303B589}" srcOrd="0" destOrd="0" presId="urn:microsoft.com/office/officeart/2005/8/layout/vList6"/>
    <dgm:cxn modelId="{99813B73-B19E-4CDB-B292-C2F4DCEE526B}" type="presOf" srcId="{F75EA799-1BB8-4392-8B52-31C229573020}" destId="{75FF0A60-83C6-4548-9504-409B9C778EC3}" srcOrd="0" destOrd="0" presId="urn:microsoft.com/office/officeart/2005/8/layout/vList6"/>
    <dgm:cxn modelId="{175840A5-F9F6-43C7-87BC-2184BBB1FC48}" srcId="{4D998118-3A45-49E0-AEC5-10501E384301}" destId="{74875A98-753D-44D5-AB03-484F2AD2A589}" srcOrd="1" destOrd="0" parTransId="{4CED1E5F-23DA-4BD8-BF8F-86FC5E85A3CA}" sibTransId="{693B922B-269F-4EDD-9F0F-5C9355029C8B}"/>
    <dgm:cxn modelId="{588E2B42-42F6-4CF9-AB36-6C44055EC8C9}" type="presParOf" srcId="{AC83F441-7440-4F10-8C62-52138303B589}" destId="{099A026D-9EB3-4B83-AF77-0F8032E922F7}" srcOrd="0" destOrd="0" presId="urn:microsoft.com/office/officeart/2005/8/layout/vList6"/>
    <dgm:cxn modelId="{ABE71BFE-7114-477F-AD42-D91FD9D0E9C5}" type="presParOf" srcId="{099A026D-9EB3-4B83-AF77-0F8032E922F7}" destId="{75FF0A60-83C6-4548-9504-409B9C778EC3}" srcOrd="0" destOrd="0" presId="urn:microsoft.com/office/officeart/2005/8/layout/vList6"/>
    <dgm:cxn modelId="{D1FFDF6E-C18C-4578-95DD-2A46172AD5AF}" type="presParOf" srcId="{099A026D-9EB3-4B83-AF77-0F8032E922F7}" destId="{42DB3348-389A-4688-8B9D-08C6DFEBF271}" srcOrd="1" destOrd="0" presId="urn:microsoft.com/office/officeart/2005/8/layout/vList6"/>
    <dgm:cxn modelId="{F1259BE5-0865-4503-8C6D-5A67F88F7E87}" type="presParOf" srcId="{AC83F441-7440-4F10-8C62-52138303B589}" destId="{1E051D18-3CFC-4231-9BE6-E256C7D7CB75}" srcOrd="1" destOrd="0" presId="urn:microsoft.com/office/officeart/2005/8/layout/vList6"/>
    <dgm:cxn modelId="{D3AA51E9-6283-4AE9-9F70-CF3F1E439062}" type="presParOf" srcId="{AC83F441-7440-4F10-8C62-52138303B589}" destId="{FEE2DE49-C9AD-49E6-A94F-FD4A38724177}" srcOrd="2" destOrd="0" presId="urn:microsoft.com/office/officeart/2005/8/layout/vList6"/>
    <dgm:cxn modelId="{E13DFF9E-BED5-4382-A7F1-123C25E28BD2}" type="presParOf" srcId="{FEE2DE49-C9AD-49E6-A94F-FD4A38724177}" destId="{A15F3AB8-02F1-411F-8ADB-C82B8D7431A0}" srcOrd="0" destOrd="0" presId="urn:microsoft.com/office/officeart/2005/8/layout/vList6"/>
    <dgm:cxn modelId="{3223D00F-6B89-4E8A-BF52-BA79DD64940E}" type="presParOf" srcId="{FEE2DE49-C9AD-49E6-A94F-FD4A38724177}" destId="{EA73312C-B30A-42B6-94BE-36317DA7249F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76935B-BBBC-4F3E-8A14-F0FBB1ED5EE0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5029D6-FD69-4377-AE73-68BAA8943F10}">
      <dgm:prSet phldrT="[Text]" custT="1"/>
      <dgm:spPr/>
      <dgm:t>
        <a:bodyPr/>
        <a:lstStyle/>
        <a:p>
          <a:r>
            <a:rPr lang="en-US" sz="2400" b="1" dirty="0" smtClean="0"/>
            <a:t>Biological requirements</a:t>
          </a:r>
          <a:endParaRPr lang="en-US" sz="2400" b="1" dirty="0"/>
        </a:p>
      </dgm:t>
    </dgm:pt>
    <dgm:pt modelId="{AF4942B7-FC99-4335-AFD1-E7EE3A52B703}" type="parTrans" cxnId="{AA9CD632-4272-431D-96EE-363F7BDC0A3C}">
      <dgm:prSet/>
      <dgm:spPr/>
      <dgm:t>
        <a:bodyPr/>
        <a:lstStyle/>
        <a:p>
          <a:endParaRPr lang="en-US"/>
        </a:p>
      </dgm:t>
    </dgm:pt>
    <dgm:pt modelId="{CB775D3D-B1D8-4731-AC85-8663AF24C159}" type="sibTrans" cxnId="{AA9CD632-4272-431D-96EE-363F7BDC0A3C}">
      <dgm:prSet/>
      <dgm:spPr/>
      <dgm:t>
        <a:bodyPr/>
        <a:lstStyle/>
        <a:p>
          <a:endParaRPr lang="en-US"/>
        </a:p>
      </dgm:t>
    </dgm:pt>
    <dgm:pt modelId="{7C1B38F1-B55A-4B3C-A8CA-B6CA7231AA32}">
      <dgm:prSet phldrT="[Text]"/>
      <dgm:spPr/>
      <dgm:t>
        <a:bodyPr/>
        <a:lstStyle/>
        <a:p>
          <a:r>
            <a:rPr lang="en-US" b="1" dirty="0" smtClean="0"/>
            <a:t>Mechanical requirements</a:t>
          </a:r>
          <a:endParaRPr lang="en-US" b="1" dirty="0"/>
        </a:p>
      </dgm:t>
    </dgm:pt>
    <dgm:pt modelId="{1813DEC8-70E5-410A-A3F8-3B771609E6DF}" type="parTrans" cxnId="{5DE553DD-4928-4D95-B606-68849329DF87}">
      <dgm:prSet/>
      <dgm:spPr/>
      <dgm:t>
        <a:bodyPr/>
        <a:lstStyle/>
        <a:p>
          <a:endParaRPr lang="en-US"/>
        </a:p>
      </dgm:t>
    </dgm:pt>
    <dgm:pt modelId="{53C9B382-B8D0-4F14-AB95-C83C04D2DAC1}" type="sibTrans" cxnId="{5DE553DD-4928-4D95-B606-68849329DF87}">
      <dgm:prSet/>
      <dgm:spPr/>
      <dgm:t>
        <a:bodyPr/>
        <a:lstStyle/>
        <a:p>
          <a:endParaRPr lang="en-US"/>
        </a:p>
      </dgm:t>
    </dgm:pt>
    <dgm:pt modelId="{17BB44BD-4B1B-4E17-8A61-ACF39EA3DE90}">
      <dgm:prSet phldrT="[Text]"/>
      <dgm:spPr/>
      <dgm:t>
        <a:bodyPr/>
        <a:lstStyle/>
        <a:p>
          <a:r>
            <a:rPr lang="en-US" b="1" dirty="0" err="1" smtClean="0"/>
            <a:t>Hygeinic</a:t>
          </a:r>
          <a:r>
            <a:rPr lang="en-US" b="1" dirty="0" smtClean="0"/>
            <a:t> requirements</a:t>
          </a:r>
          <a:endParaRPr lang="en-US" b="1" dirty="0"/>
        </a:p>
      </dgm:t>
    </dgm:pt>
    <dgm:pt modelId="{02B80CFE-8668-4CE9-85DD-02245972DFB1}" type="parTrans" cxnId="{FD39A021-955B-4D04-BE61-099FA34E1346}">
      <dgm:prSet/>
      <dgm:spPr/>
      <dgm:t>
        <a:bodyPr/>
        <a:lstStyle/>
        <a:p>
          <a:endParaRPr lang="en-US"/>
        </a:p>
      </dgm:t>
    </dgm:pt>
    <dgm:pt modelId="{6A3C904D-30B0-4C34-A436-9E4096562992}" type="sibTrans" cxnId="{FD39A021-955B-4D04-BE61-099FA34E1346}">
      <dgm:prSet/>
      <dgm:spPr/>
      <dgm:t>
        <a:bodyPr/>
        <a:lstStyle/>
        <a:p>
          <a:endParaRPr lang="en-US"/>
        </a:p>
      </dgm:t>
    </dgm:pt>
    <dgm:pt modelId="{A706DA66-9D85-49E1-99DA-EE9D2F7D41DB}">
      <dgm:prSet phldrT="[Text]" phldr="1"/>
      <dgm:spPr/>
      <dgm:t>
        <a:bodyPr/>
        <a:lstStyle/>
        <a:p>
          <a:endParaRPr lang="en-US" b="1"/>
        </a:p>
      </dgm:t>
    </dgm:pt>
    <dgm:pt modelId="{12935FFD-EEAF-46DA-85E7-949F9CAFEB31}" type="parTrans" cxnId="{0ED7F281-E608-4291-9942-A0F848CD3866}">
      <dgm:prSet/>
      <dgm:spPr/>
      <dgm:t>
        <a:bodyPr/>
        <a:lstStyle/>
        <a:p>
          <a:endParaRPr lang="en-US"/>
        </a:p>
      </dgm:t>
    </dgm:pt>
    <dgm:pt modelId="{2BB84958-7CCB-4D26-AFA0-3FEDC5114D16}" type="sibTrans" cxnId="{0ED7F281-E608-4291-9942-A0F848CD3866}">
      <dgm:prSet/>
      <dgm:spPr/>
      <dgm:t>
        <a:bodyPr/>
        <a:lstStyle/>
        <a:p>
          <a:endParaRPr lang="en-US"/>
        </a:p>
      </dgm:t>
    </dgm:pt>
    <dgm:pt modelId="{57E2F074-6EC7-46A5-94DE-1EED96138FAB}">
      <dgm:prSet/>
      <dgm:spPr/>
      <dgm:t>
        <a:bodyPr/>
        <a:lstStyle/>
        <a:p>
          <a:r>
            <a:rPr lang="en-US" b="1" smtClean="0"/>
            <a:t>Esthetic  requirements</a:t>
          </a:r>
          <a:endParaRPr lang="en-US" b="1" dirty="0" smtClean="0"/>
        </a:p>
      </dgm:t>
    </dgm:pt>
    <dgm:pt modelId="{B5AB0386-72E2-480B-AF2F-5EA08FCEA674}" type="parTrans" cxnId="{ABCA5240-CF72-4AC7-A0F0-EC0CF27C26A8}">
      <dgm:prSet/>
      <dgm:spPr/>
      <dgm:t>
        <a:bodyPr/>
        <a:lstStyle/>
        <a:p>
          <a:endParaRPr lang="en-US"/>
        </a:p>
      </dgm:t>
    </dgm:pt>
    <dgm:pt modelId="{19B39C8E-C934-428E-9823-62F900BD938D}" type="sibTrans" cxnId="{ABCA5240-CF72-4AC7-A0F0-EC0CF27C26A8}">
      <dgm:prSet/>
      <dgm:spPr/>
      <dgm:t>
        <a:bodyPr/>
        <a:lstStyle/>
        <a:p>
          <a:endParaRPr lang="en-US"/>
        </a:p>
      </dgm:t>
    </dgm:pt>
    <dgm:pt modelId="{88392B3E-AC36-442F-8C17-DC1466E987AC}" type="pres">
      <dgm:prSet presAssocID="{7E76935B-BBBC-4F3E-8A14-F0FBB1ED5EE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851B4C-242A-484B-8A26-B8DBB75E2DE9}" type="pres">
      <dgm:prSet presAssocID="{7E76935B-BBBC-4F3E-8A14-F0FBB1ED5EE0}" presName="axisShape" presStyleLbl="bgShp" presStyleIdx="0" presStyleCnt="1" custLinFactNeighborX="-1953"/>
      <dgm:spPr/>
    </dgm:pt>
    <dgm:pt modelId="{27CB2594-1C90-46D1-98CE-8AE988375C96}" type="pres">
      <dgm:prSet presAssocID="{7E76935B-BBBC-4F3E-8A14-F0FBB1ED5EE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F0BCE-E272-47CE-977C-7C626DF6180E}" type="pres">
      <dgm:prSet presAssocID="{7E76935B-BBBC-4F3E-8A14-F0FBB1ED5EE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50D24-D9F4-400F-AC8D-5A55AD6842A1}" type="pres">
      <dgm:prSet presAssocID="{7E76935B-BBBC-4F3E-8A14-F0FBB1ED5EE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4FB62-B302-4AC9-81AA-A7C029507E46}" type="pres">
      <dgm:prSet presAssocID="{7E76935B-BBBC-4F3E-8A14-F0FBB1ED5EE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E553DD-4928-4D95-B606-68849329DF87}" srcId="{7E76935B-BBBC-4F3E-8A14-F0FBB1ED5EE0}" destId="{7C1B38F1-B55A-4B3C-A8CA-B6CA7231AA32}" srcOrd="1" destOrd="0" parTransId="{1813DEC8-70E5-410A-A3F8-3B771609E6DF}" sibTransId="{53C9B382-B8D0-4F14-AB95-C83C04D2DAC1}"/>
    <dgm:cxn modelId="{ABCA5240-CF72-4AC7-A0F0-EC0CF27C26A8}" srcId="{7E76935B-BBBC-4F3E-8A14-F0FBB1ED5EE0}" destId="{57E2F074-6EC7-46A5-94DE-1EED96138FAB}" srcOrd="3" destOrd="0" parTransId="{B5AB0386-72E2-480B-AF2F-5EA08FCEA674}" sibTransId="{19B39C8E-C934-428E-9823-62F900BD938D}"/>
    <dgm:cxn modelId="{743EEB21-1504-4878-AFDE-B3B8EF0BB2DA}" type="presOf" srcId="{17BB44BD-4B1B-4E17-8A61-ACF39EA3DE90}" destId="{59950D24-D9F4-400F-AC8D-5A55AD6842A1}" srcOrd="0" destOrd="0" presId="urn:microsoft.com/office/officeart/2005/8/layout/matrix2"/>
    <dgm:cxn modelId="{FD39A021-955B-4D04-BE61-099FA34E1346}" srcId="{7E76935B-BBBC-4F3E-8A14-F0FBB1ED5EE0}" destId="{17BB44BD-4B1B-4E17-8A61-ACF39EA3DE90}" srcOrd="2" destOrd="0" parTransId="{02B80CFE-8668-4CE9-85DD-02245972DFB1}" sibTransId="{6A3C904D-30B0-4C34-A436-9E4096562992}"/>
    <dgm:cxn modelId="{33099444-228A-4D33-A452-ABDF557C15BD}" type="presOf" srcId="{7C1B38F1-B55A-4B3C-A8CA-B6CA7231AA32}" destId="{179F0BCE-E272-47CE-977C-7C626DF6180E}" srcOrd="0" destOrd="0" presId="urn:microsoft.com/office/officeart/2005/8/layout/matrix2"/>
    <dgm:cxn modelId="{67444531-9DBC-4E9C-A2A2-B3DC42FE763E}" type="presOf" srcId="{57E2F074-6EC7-46A5-94DE-1EED96138FAB}" destId="{3B24FB62-B302-4AC9-81AA-A7C029507E46}" srcOrd="0" destOrd="0" presId="urn:microsoft.com/office/officeart/2005/8/layout/matrix2"/>
    <dgm:cxn modelId="{AA9CD632-4272-431D-96EE-363F7BDC0A3C}" srcId="{7E76935B-BBBC-4F3E-8A14-F0FBB1ED5EE0}" destId="{7E5029D6-FD69-4377-AE73-68BAA8943F10}" srcOrd="0" destOrd="0" parTransId="{AF4942B7-FC99-4335-AFD1-E7EE3A52B703}" sibTransId="{CB775D3D-B1D8-4731-AC85-8663AF24C159}"/>
    <dgm:cxn modelId="{0ED7F281-E608-4291-9942-A0F848CD3866}" srcId="{7E76935B-BBBC-4F3E-8A14-F0FBB1ED5EE0}" destId="{A706DA66-9D85-49E1-99DA-EE9D2F7D41DB}" srcOrd="4" destOrd="0" parTransId="{12935FFD-EEAF-46DA-85E7-949F9CAFEB31}" sibTransId="{2BB84958-7CCB-4D26-AFA0-3FEDC5114D16}"/>
    <dgm:cxn modelId="{734FBEA2-5E45-4FFB-97AA-C2087AFD96FD}" type="presOf" srcId="{7E76935B-BBBC-4F3E-8A14-F0FBB1ED5EE0}" destId="{88392B3E-AC36-442F-8C17-DC1466E987AC}" srcOrd="0" destOrd="0" presId="urn:microsoft.com/office/officeart/2005/8/layout/matrix2"/>
    <dgm:cxn modelId="{10135E22-0C89-4D42-A6C1-D62871FF123E}" type="presOf" srcId="{7E5029D6-FD69-4377-AE73-68BAA8943F10}" destId="{27CB2594-1C90-46D1-98CE-8AE988375C96}" srcOrd="0" destOrd="0" presId="urn:microsoft.com/office/officeart/2005/8/layout/matrix2"/>
    <dgm:cxn modelId="{1E3121EB-D18C-4768-9B64-4D32A269EA01}" type="presParOf" srcId="{88392B3E-AC36-442F-8C17-DC1466E987AC}" destId="{AF851B4C-242A-484B-8A26-B8DBB75E2DE9}" srcOrd="0" destOrd="0" presId="urn:microsoft.com/office/officeart/2005/8/layout/matrix2"/>
    <dgm:cxn modelId="{F4157825-3A99-463B-A258-529F4725BF82}" type="presParOf" srcId="{88392B3E-AC36-442F-8C17-DC1466E987AC}" destId="{27CB2594-1C90-46D1-98CE-8AE988375C96}" srcOrd="1" destOrd="0" presId="urn:microsoft.com/office/officeart/2005/8/layout/matrix2"/>
    <dgm:cxn modelId="{628F8BC0-64FA-4315-ACDF-9969EB1F1C7A}" type="presParOf" srcId="{88392B3E-AC36-442F-8C17-DC1466E987AC}" destId="{179F0BCE-E272-47CE-977C-7C626DF6180E}" srcOrd="2" destOrd="0" presId="urn:microsoft.com/office/officeart/2005/8/layout/matrix2"/>
    <dgm:cxn modelId="{8024FBC9-0E60-448D-967B-D8769CC442A7}" type="presParOf" srcId="{88392B3E-AC36-442F-8C17-DC1466E987AC}" destId="{59950D24-D9F4-400F-AC8D-5A55AD6842A1}" srcOrd="3" destOrd="0" presId="urn:microsoft.com/office/officeart/2005/8/layout/matrix2"/>
    <dgm:cxn modelId="{390A45D0-C3B6-4BCF-A7BB-D9DF7A7DE279}" type="presParOf" srcId="{88392B3E-AC36-442F-8C17-DC1466E987AC}" destId="{3B24FB62-B302-4AC9-81AA-A7C029507E46}" srcOrd="4" destOrd="0" presId="urn:microsoft.com/office/officeart/2005/8/layout/matrix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ED700A2-D5AE-E8E6-A55B-53C6AA5BA0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676077-15BF-0B3B-FE70-9160B5FC15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B8037-F87C-4911-A5BC-50DF6432B17E}" type="datetimeFigureOut">
              <a:rPr lang="en-IN" smtClean="0"/>
              <a:pPr/>
              <a:t>22-09-2023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58AC47-3DA5-88B3-FFB4-B37D4434A4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/>
              <a:t>DR. PRATAP MANE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E22115-D1F9-1CB0-7DCE-1CE0D759A9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1E107-17B0-4225-A4E8-45A587A7486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129561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06A2C-3D36-4827-8590-5A1D1CF70E6E}" type="datetimeFigureOut">
              <a:rPr lang="en-IN" smtClean="0"/>
              <a:pPr/>
              <a:t>22-09-2023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/>
              <a:t>DR. PRATAP MANE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35A7C-C850-435B-A923-28B29BE84C5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61314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IN"/>
              <a:t>DR. PRATAP MANE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35A7C-C850-435B-A923-28B29BE84C50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6277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091295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media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8.m4a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microsoft.com/office/2007/relationships/media" Target="../media/media3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microsoft.com/office/2007/relationships/media" Target="../media/media4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microsoft.com/office/2007/relationships/media" Target="../media/media5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microsoft.com/office/2007/relationships/media" Target="../media/media6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microsoft.com/office/2007/relationships/media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 rotWithShape="1">
          <a:blip r:embed="rId3"/>
          <a:srcRect b="8333"/>
          <a:stretch/>
        </p:blipFill>
        <p:spPr>
          <a:xfrm>
            <a:off x="-228600" y="-171450"/>
            <a:ext cx="9982200" cy="7486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1A42DD-2F49-0934-0862-17121E273F74}"/>
              </a:ext>
            </a:extLst>
          </p:cNvPr>
          <p:cNvSpPr txBox="1"/>
          <p:nvPr/>
        </p:nvSpPr>
        <p:spPr>
          <a:xfrm>
            <a:off x="5334000" y="61722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PRATAP MANE </a:t>
            </a:r>
            <a:endParaRPr lang="en-I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13838" y="6675438"/>
            <a:ext cx="487362" cy="487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47244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 Principles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9477" y="2971800"/>
            <a:ext cx="54946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Orthodental\Desktop\desktop 2023\KVV 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54932"/>
            <a:ext cx="2964873" cy="1931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8648"/>
    </mc:Choice>
    <mc:Fallback>
      <p:transition spd="slow" advTm="48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 rotWithShape="1">
          <a:blip r:embed="rId4"/>
          <a:srcRect b="8247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113838" y="5761038"/>
            <a:ext cx="487362" cy="487362"/>
          </a:xfrm>
          <a:prstGeom prst="rect">
            <a:avLst/>
          </a:prstGeom>
        </p:spPr>
      </p:pic>
      <p:pic>
        <p:nvPicPr>
          <p:cNvPr id="4" name="Picture 3" descr="C:\Users\Orthodental\Desktop\desktop 2023\KVV 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8200" y="381000"/>
            <a:ext cx="1066800" cy="84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1165"/>
    </mc:Choice>
    <mc:Fallback>
      <p:transition spd="slow" advTm="71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942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Ideal requirements of an orthodontic appliances</a:t>
            </a:r>
            <a:endParaRPr lang="en-US" sz="36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371599" y="1676400"/>
            <a:ext cx="7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3200" dirty="0" smtClean="0"/>
          </a:p>
          <a:p>
            <a:pPr>
              <a:buFont typeface="Wingdings" pitchFamily="2" charset="2"/>
              <a:buChar char="Ø"/>
            </a:pPr>
            <a:endParaRPr lang="en-US" sz="32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447800"/>
          <a:ext cx="8915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Orthodental\Desktop\desktop 2023\KVV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0"/>
            <a:ext cx="1066800" cy="84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1282"/>
            <a:ext cx="7848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Orthodontic appliances  are devices  by means of which mild pressure may be</a:t>
            </a:r>
          </a:p>
          <a:p>
            <a:r>
              <a:rPr lang="en-US" sz="3600" dirty="0" smtClean="0"/>
              <a:t>Applied to a tooth or group of teeth and their supporting structure so as to bring about </a:t>
            </a:r>
            <a:r>
              <a:rPr lang="en-US" sz="3600" dirty="0" err="1" smtClean="0"/>
              <a:t>necesary</a:t>
            </a:r>
            <a:r>
              <a:rPr lang="en-US" sz="3600" dirty="0" smtClean="0"/>
              <a:t> changes within the bone  Which will allow the tooth movement </a:t>
            </a:r>
            <a:endParaRPr lang="en-US" sz="3600" dirty="0"/>
          </a:p>
        </p:txBody>
      </p:sp>
      <p:pic>
        <p:nvPicPr>
          <p:cNvPr id="3" name="Picture 2" descr="C:\Users\Orthodental\Desktop\desktop 2023\KVV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63791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625600" y="1490133"/>
          <a:ext cx="6502400" cy="433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381000"/>
            <a:ext cx="7726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Classification of orthodontic appliances</a:t>
            </a:r>
            <a:endParaRPr lang="en-US" sz="3600" b="1" u="sng" dirty="0"/>
          </a:p>
        </p:txBody>
      </p:sp>
      <p:pic>
        <p:nvPicPr>
          <p:cNvPr id="5" name="Picture 4" descr="C:\Users\Orthodental\Desktop\desktop 2023\KVV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5867400"/>
            <a:ext cx="1066800" cy="84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42878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Mechanical appliances</a:t>
            </a:r>
            <a:r>
              <a:rPr lang="en-US" sz="3600" dirty="0" smtClean="0"/>
              <a:t>:- exert mild pressure on tooth or group of teeth and their supporting structure in a pre-determined direction with the help of active components, which are part of the appliances itself.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886200"/>
            <a:ext cx="952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</a:rPr>
              <a:t>Myofunctional</a:t>
            </a:r>
            <a:r>
              <a:rPr lang="en-US" sz="3200" b="1" u="sng" dirty="0" smtClean="0">
                <a:solidFill>
                  <a:srgbClr val="FF0000"/>
                </a:solidFill>
              </a:rPr>
              <a:t> appliances</a:t>
            </a:r>
            <a:r>
              <a:rPr lang="en-US" sz="3600" dirty="0" smtClean="0"/>
              <a:t>:- are loose fitting or passive appliances that harmless the natural forces of the </a:t>
            </a:r>
            <a:r>
              <a:rPr lang="en-US" sz="3600" dirty="0" err="1" smtClean="0"/>
              <a:t>oro</a:t>
            </a:r>
            <a:r>
              <a:rPr lang="en-US" sz="3600" dirty="0" smtClean="0"/>
              <a:t>-facial musculature, which </a:t>
            </a:r>
            <a:r>
              <a:rPr lang="en-US" sz="3600" dirty="0" err="1" smtClean="0"/>
              <a:t>trasmitted</a:t>
            </a:r>
            <a:r>
              <a:rPr lang="en-US" sz="3600" dirty="0" smtClean="0"/>
              <a:t> to the  teeth and alveolar bone through the medium of the appliances</a:t>
            </a:r>
            <a:endParaRPr lang="en-US" sz="3600" dirty="0"/>
          </a:p>
        </p:txBody>
      </p:sp>
      <p:pic>
        <p:nvPicPr>
          <p:cNvPr id="4" name="Picture 3" descr="C:\Users\Orthodental\Desktop\desktop 2023\KVV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00" y="152400"/>
            <a:ext cx="1066800" cy="84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 rotWithShape="1">
          <a:blip r:embed="rId3"/>
          <a:srcRect b="7292"/>
          <a:stretch/>
        </p:blipFill>
        <p:spPr>
          <a:xfrm>
            <a:off x="0" y="0"/>
            <a:ext cx="9753600" cy="67818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13838" y="6675438"/>
            <a:ext cx="487362" cy="487362"/>
          </a:xfrm>
          <a:prstGeom prst="rect">
            <a:avLst/>
          </a:prstGeom>
        </p:spPr>
      </p:pic>
      <p:pic>
        <p:nvPicPr>
          <p:cNvPr id="4" name="Picture 3" descr="C:\Users\Orthodental\Desktop\desktop 2023\KVV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885" y="914400"/>
            <a:ext cx="1180715" cy="933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5217"/>
    </mc:Choice>
    <mc:Fallback>
      <p:transition spd="slow" advTm="75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 rotWithShape="1">
          <a:blip r:embed="rId3"/>
          <a:srcRect b="8333"/>
          <a:stretch/>
        </p:blipFill>
        <p:spPr>
          <a:xfrm>
            <a:off x="0" y="0"/>
            <a:ext cx="9753600" cy="67056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13838" y="6675438"/>
            <a:ext cx="487362" cy="487362"/>
          </a:xfrm>
          <a:prstGeom prst="rect">
            <a:avLst/>
          </a:prstGeom>
        </p:spPr>
      </p:pic>
      <p:pic>
        <p:nvPicPr>
          <p:cNvPr id="4" name="Picture 3" descr="C:\Users\Orthodental\Desktop\desktop 2023\KVV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8200" y="304800"/>
            <a:ext cx="1066800" cy="84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383"/>
    </mc:Choice>
    <mc:Fallback>
      <p:transition spd="slow" advTm="15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 rotWithShape="1">
          <a:blip r:embed="rId3"/>
          <a:srcRect b="6250"/>
          <a:stretch/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13838" y="6675438"/>
            <a:ext cx="487362" cy="487362"/>
          </a:xfrm>
          <a:prstGeom prst="rect">
            <a:avLst/>
          </a:prstGeom>
        </p:spPr>
      </p:pic>
      <p:pic>
        <p:nvPicPr>
          <p:cNvPr id="4" name="Picture 3" descr="C:\Users\Orthodental\Desktop\desktop 2023\KVV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304800"/>
            <a:ext cx="1066800" cy="84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4272"/>
    </mc:Choice>
    <mc:Fallback>
      <p:transition spd="slow" advTm="104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 rotWithShape="1">
          <a:blip r:embed="rId3"/>
          <a:srcRect b="7292"/>
          <a:stretch/>
        </p:blipFill>
        <p:spPr>
          <a:xfrm>
            <a:off x="0" y="0"/>
            <a:ext cx="9753600" cy="67818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13838" y="6675438"/>
            <a:ext cx="487362" cy="487362"/>
          </a:xfrm>
          <a:prstGeom prst="rect">
            <a:avLst/>
          </a:prstGeom>
        </p:spPr>
      </p:pic>
      <p:pic>
        <p:nvPicPr>
          <p:cNvPr id="4" name="Picture 3" descr="C:\Users\Orthodental\Desktop\desktop 2023\KVV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304800"/>
            <a:ext cx="1066800" cy="84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5356"/>
    </mc:Choice>
    <mc:Fallback>
      <p:transition spd="slow" advTm="75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 rotWithShape="1">
          <a:blip r:embed="rId3"/>
          <a:srcRect b="8333"/>
          <a:stretch/>
        </p:blipFill>
        <p:spPr>
          <a:xfrm>
            <a:off x="0" y="0"/>
            <a:ext cx="9753600" cy="67056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13838" y="6675438"/>
            <a:ext cx="487362" cy="487362"/>
          </a:xfrm>
          <a:prstGeom prst="rect">
            <a:avLst/>
          </a:prstGeom>
        </p:spPr>
      </p:pic>
      <p:pic>
        <p:nvPicPr>
          <p:cNvPr id="4" name="Picture 3" descr="C:\Users\Orthodental\Desktop\desktop 2023\KVV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457200"/>
            <a:ext cx="1066800" cy="84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634"/>
    </mc:Choice>
    <mc:Fallback>
      <p:transition spd="slow" advTm="67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149</Words>
  <Application>Microsoft Office PowerPoint</Application>
  <PresentationFormat>Custom</PresentationFormat>
  <Paragraphs>22</Paragraphs>
  <Slides>11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Orthodental</cp:lastModifiedBy>
  <cp:revision>13</cp:revision>
  <dcterms:created xsi:type="dcterms:W3CDTF">2022-01-11T10:24:29Z</dcterms:created>
  <dcterms:modified xsi:type="dcterms:W3CDTF">2023-09-22T11:19:40Z</dcterms:modified>
</cp:coreProperties>
</file>