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76" r:id="rId3"/>
    <p:sldId id="256" r:id="rId4"/>
    <p:sldId id="272" r:id="rId5"/>
    <p:sldId id="273" r:id="rId6"/>
    <p:sldId id="274" r:id="rId7"/>
    <p:sldId id="269" r:id="rId8"/>
    <p:sldId id="257" r:id="rId9"/>
    <p:sldId id="270" r:id="rId10"/>
    <p:sldId id="258" r:id="rId11"/>
    <p:sldId id="271" r:id="rId12"/>
    <p:sldId id="263" r:id="rId13"/>
    <p:sldId id="264" r:id="rId14"/>
    <p:sldId id="259" r:id="rId15"/>
    <p:sldId id="262" r:id="rId16"/>
    <p:sldId id="260" r:id="rId17"/>
    <p:sldId id="267" r:id="rId18"/>
    <p:sldId id="26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A1D7D3-E29D-458D-BBCC-8042804C9409}" type="datetimeFigureOut">
              <a:rPr lang="en-US" smtClean="0"/>
              <a:pPr/>
              <a:t>23/11/2023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C8778-6080-42FB-91BB-B9A6B4E6A9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A1D7D3-E29D-458D-BBCC-8042804C9409}" type="datetimeFigureOut">
              <a:rPr lang="en-US" smtClean="0"/>
              <a:pPr/>
              <a:t>23/11/2023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C8778-6080-42FB-91BB-B9A6B4E6A9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A1D7D3-E29D-458D-BBCC-8042804C9409}" type="datetimeFigureOut">
              <a:rPr lang="en-US" smtClean="0"/>
              <a:pPr/>
              <a:t>23/11/2023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C8778-6080-42FB-91BB-B9A6B4E6A9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A1D7D3-E29D-458D-BBCC-8042804C9409}" type="datetimeFigureOut">
              <a:rPr lang="en-US" smtClean="0"/>
              <a:pPr/>
              <a:t>23/11/2023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C8778-6080-42FB-91BB-B9A6B4E6A9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A1D7D3-E29D-458D-BBCC-8042804C9409}" type="datetimeFigureOut">
              <a:rPr lang="en-US" smtClean="0"/>
              <a:pPr/>
              <a:t>23/11/2023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EC8778-6080-42FB-91BB-B9A6B4E6A9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A1D7D3-E29D-458D-BBCC-8042804C9409}" type="datetimeFigureOut">
              <a:rPr lang="en-US" smtClean="0"/>
              <a:pPr/>
              <a:t>23/11/2023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C8778-6080-42FB-91BB-B9A6B4E6A9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A1D7D3-E29D-458D-BBCC-8042804C9409}" type="datetimeFigureOut">
              <a:rPr lang="en-US" smtClean="0"/>
              <a:pPr/>
              <a:t>23/11/2023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EC8778-6080-42FB-91BB-B9A6B4E6A9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A1D7D3-E29D-458D-BBCC-8042804C9409}" type="datetimeFigureOut">
              <a:rPr lang="en-US" smtClean="0"/>
              <a:pPr/>
              <a:t>23/11/2023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EC8778-6080-42FB-91BB-B9A6B4E6A9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A1D7D3-E29D-458D-BBCC-8042804C9409}" type="datetimeFigureOut">
              <a:rPr lang="en-US" smtClean="0"/>
              <a:pPr/>
              <a:t>23/11/2023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EC8778-6080-42FB-91BB-B9A6B4E6A9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A1D7D3-E29D-458D-BBCC-8042804C9409}" type="datetimeFigureOut">
              <a:rPr lang="en-US" smtClean="0"/>
              <a:pPr/>
              <a:t>23/11/2023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C8778-6080-42FB-91BB-B9A6B4E6A9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A1D7D3-E29D-458D-BBCC-8042804C9409}" type="datetimeFigureOut">
              <a:rPr lang="en-US" smtClean="0"/>
              <a:pPr/>
              <a:t>23/11/2023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EC8778-6080-42FB-91BB-B9A6B4E6A9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A1D7D3-E29D-458D-BBCC-8042804C9409}" type="datetimeFigureOut">
              <a:rPr lang="en-US" smtClean="0"/>
              <a:pPr/>
              <a:t>23/11/2023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C8778-6080-42FB-91BB-B9A6B4E6A9E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slideshare.net/RahulPandit6/home-visit-bag-techniqu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ctr">
              <a:buNone/>
            </a:pPr>
            <a:endParaRPr lang="en-US" sz="3600" b="1" dirty="0" smtClean="0">
              <a:solidFill>
                <a:srgbClr val="FF0000"/>
              </a:solidFill>
              <a:latin typeface="Times New Roman" pitchFamily="18" charset="0"/>
              <a:cs typeface="Times New Roman" pitchFamily="18" charset="0"/>
            </a:endParaRPr>
          </a:p>
          <a:p>
            <a:pPr algn="ctr">
              <a:buNone/>
            </a:pPr>
            <a:endParaRPr lang="en-US" sz="3600" b="1" dirty="0" smtClean="0">
              <a:solidFill>
                <a:srgbClr val="FF0000"/>
              </a:solidFill>
              <a:latin typeface="Times New Roman" pitchFamily="18" charset="0"/>
              <a:cs typeface="Times New Roman" pitchFamily="18" charset="0"/>
            </a:endParaRPr>
          </a:p>
          <a:p>
            <a:pPr algn="ctr">
              <a:buNone/>
            </a:pPr>
            <a:endParaRPr lang="en-US" sz="3600" b="1" dirty="0" smtClean="0">
              <a:solidFill>
                <a:srgbClr val="FF0000"/>
              </a:solidFill>
              <a:latin typeface="Times New Roman" pitchFamily="18" charset="0"/>
              <a:cs typeface="Times New Roman" pitchFamily="18" charset="0"/>
            </a:endParaRPr>
          </a:p>
          <a:p>
            <a:pPr algn="ctr">
              <a:buNone/>
            </a:pPr>
            <a:endParaRPr lang="en-US" sz="3600" b="1" dirty="0" smtClean="0">
              <a:solidFill>
                <a:srgbClr val="FF0000"/>
              </a:solidFill>
              <a:latin typeface="Times New Roman" pitchFamily="18" charset="0"/>
              <a:cs typeface="Times New Roman" pitchFamily="18" charset="0"/>
            </a:endParaRPr>
          </a:p>
          <a:p>
            <a:pPr algn="ctr">
              <a:buNone/>
            </a:pPr>
            <a:r>
              <a:rPr lang="en-US" sz="3600" b="1" dirty="0" smtClean="0">
                <a:solidFill>
                  <a:srgbClr val="FF0000"/>
                </a:solidFill>
                <a:latin typeface="Times New Roman" pitchFamily="18" charset="0"/>
                <a:cs typeface="Times New Roman" pitchFamily="18" charset="0"/>
              </a:rPr>
              <a:t>KRISHNA VISHWA VEDHYAPEET </a:t>
            </a:r>
            <a:endParaRPr lang="en-US" sz="3600" b="1" dirty="0">
              <a:solidFill>
                <a:srgbClr val="FF0000"/>
              </a:solidFill>
              <a:latin typeface="Times New Roman" pitchFamily="18" charset="0"/>
              <a:cs typeface="Times New Roman" pitchFamily="18" charset="0"/>
            </a:endParaRPr>
          </a:p>
        </p:txBody>
      </p:sp>
      <p:pic>
        <p:nvPicPr>
          <p:cNvPr id="4" name="Picture 3" descr="ic_logo.png"/>
          <p:cNvPicPr>
            <a:picLocks noChangeAspect="1"/>
          </p:cNvPicPr>
          <p:nvPr/>
        </p:nvPicPr>
        <p:blipFill>
          <a:blip r:embed="rId2"/>
          <a:stretch>
            <a:fillRect/>
          </a:stretch>
        </p:blipFill>
        <p:spPr>
          <a:xfrm>
            <a:off x="304801" y="304801"/>
            <a:ext cx="2895599" cy="1523999"/>
          </a:xfrm>
          <a:prstGeom prst="rect">
            <a:avLst/>
          </a:prstGeom>
          <a:ln>
            <a:noFill/>
          </a:ln>
          <a:effectLst>
            <a:softEdge rad="112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Definition</a:t>
            </a:r>
          </a:p>
        </p:txBody>
      </p:sp>
      <p:sp>
        <p:nvSpPr>
          <p:cNvPr id="3" name="Content Placeholder 2"/>
          <p:cNvSpPr>
            <a:spLocks noGrp="1"/>
          </p:cNvSpPr>
          <p:nvPr>
            <p:ph idx="1"/>
          </p:nvPr>
        </p:nvSpPr>
        <p:spPr>
          <a:xfrm>
            <a:off x="228600" y="1600200"/>
            <a:ext cx="8686800" cy="4953000"/>
          </a:xfrm>
        </p:spPr>
        <p:txBody>
          <a:bodyPr>
            <a:normAutofit lnSpcReduction="10000"/>
          </a:bodyPr>
          <a:lstStyle/>
          <a:p>
            <a:pPr algn="just">
              <a:lnSpc>
                <a:spcPct val="150000"/>
              </a:lnSpc>
              <a:buNone/>
            </a:pPr>
            <a:r>
              <a:rPr lang="en-US" dirty="0" smtClean="0">
                <a:latin typeface="Times New Roman" pitchFamily="18" charset="0"/>
                <a:cs typeface="Times New Roman" pitchFamily="18" charset="0"/>
              </a:rPr>
              <a:t>    A home visit is defined as the process of providing the nursing care to patients at their doorsteps. It requires technical skills, resourcefulness, judgment, relationships. It is defined as providing the services to family at their door step to maintain the health &amp; to reduce the mortality &amp; morbidity in family.</a:t>
            </a:r>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hlinkClick r:id="rId2"/>
              </a:rPr>
              <a:t>OBJECTIVES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t> To begin a relationship of continuing assistance in the family health and health related needs.</a:t>
            </a:r>
          </a:p>
          <a:p>
            <a:r>
              <a:rPr lang="en-US" dirty="0" smtClean="0"/>
              <a:t> To get acquainted with the family. </a:t>
            </a:r>
            <a:endParaRPr lang="en-US" dirty="0" smtClean="0">
              <a:sym typeface="Symbol"/>
            </a:endParaRPr>
          </a:p>
          <a:p>
            <a:r>
              <a:rPr lang="en-US" dirty="0" smtClean="0"/>
              <a:t> To obtain information for family assessment.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dirty="0" smtClean="0">
                <a:latin typeface="Times New Roman" pitchFamily="18" charset="0"/>
                <a:cs typeface="Times New Roman" pitchFamily="18" charset="0"/>
              </a:rPr>
              <a:t>Principle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066800"/>
            <a:ext cx="8534400" cy="5562600"/>
          </a:xfrm>
        </p:spPr>
        <p:txBody>
          <a:bodyPr>
            <a:normAutofit fontScale="92500" lnSpcReduction="10000"/>
          </a:bodyPr>
          <a:lstStyle/>
          <a:p>
            <a:r>
              <a:rPr lang="en-US" dirty="0" smtClean="0">
                <a:latin typeface="Times New Roman" pitchFamily="18" charset="0"/>
                <a:cs typeface="Times New Roman" pitchFamily="18" charset="0"/>
              </a:rPr>
              <a:t>The home visit should have a purpose and objectives.</a:t>
            </a:r>
          </a:p>
          <a:p>
            <a:r>
              <a:rPr lang="en-US" dirty="0" smtClean="0">
                <a:latin typeface="Times New Roman" pitchFamily="18" charset="0"/>
                <a:cs typeface="Times New Roman" pitchFamily="18" charset="0"/>
              </a:rPr>
              <a:t>The home visit should be planned according to priority.</a:t>
            </a:r>
          </a:p>
          <a:p>
            <a:r>
              <a:rPr lang="en-US" dirty="0" smtClean="0">
                <a:latin typeface="Times New Roman" pitchFamily="18" charset="0"/>
                <a:cs typeface="Times New Roman" pitchFamily="18" charset="0"/>
              </a:rPr>
              <a:t>The purpose of the home visit should be clear, regular, and flexible according to the needs of the family.</a:t>
            </a:r>
          </a:p>
          <a:p>
            <a:r>
              <a:rPr lang="en-US" dirty="0" smtClean="0">
                <a:latin typeface="Times New Roman" pitchFamily="18" charset="0"/>
                <a:cs typeface="Times New Roman" pitchFamily="18" charset="0"/>
              </a:rPr>
              <a:t>First of all introduce yourself, your institution, your purpose, of a home visit, and collects facts about an individual, family environment</a:t>
            </a:r>
          </a:p>
          <a:p>
            <a:r>
              <a:rPr lang="en-US" dirty="0" smtClean="0">
                <a:latin typeface="Times New Roman" pitchFamily="18" charset="0"/>
                <a:cs typeface="Times New Roman" pitchFamily="18" charset="0"/>
              </a:rPr>
              <a:t>Establish a good interpersonal relationship between families and be polite, courage, friendly.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pPr algn="l"/>
            <a:r>
              <a:rPr lang="en-US" dirty="0" smtClean="0">
                <a:latin typeface="Times New Roman" pitchFamily="18" charset="0"/>
                <a:cs typeface="Times New Roman" pitchFamily="18" charset="0"/>
              </a:rPr>
              <a:t>Cont----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04800" y="990600"/>
            <a:ext cx="8382000" cy="5562600"/>
          </a:xfrm>
        </p:spPr>
        <p:txBody>
          <a:bodyPr>
            <a:normAutofit lnSpcReduction="10000"/>
          </a:bodyPr>
          <a:lstStyle/>
          <a:p>
            <a:r>
              <a:rPr lang="en-US" dirty="0" smtClean="0">
                <a:latin typeface="Times New Roman" pitchFamily="18" charset="0"/>
                <a:cs typeface="Times New Roman" pitchFamily="18" charset="0"/>
              </a:rPr>
              <a:t>Carefully listen the family and understand the others person view.</a:t>
            </a:r>
          </a:p>
          <a:p>
            <a:r>
              <a:rPr lang="en-US" dirty="0" smtClean="0">
                <a:latin typeface="Times New Roman" pitchFamily="18" charset="0"/>
                <a:cs typeface="Times New Roman" pitchFamily="18" charset="0"/>
              </a:rPr>
              <a:t>Health education, nursing care should be scientific. </a:t>
            </a:r>
          </a:p>
          <a:p>
            <a:r>
              <a:rPr lang="en-US" dirty="0" smtClean="0">
                <a:latin typeface="Times New Roman" pitchFamily="18" charset="0"/>
                <a:cs typeface="Times New Roman" pitchFamily="18" charset="0"/>
              </a:rPr>
              <a:t>Use safe technical skills and scientific nursing procedures.</a:t>
            </a:r>
          </a:p>
          <a:p>
            <a:r>
              <a:rPr lang="en-US" dirty="0" smtClean="0">
                <a:latin typeface="Times New Roman" pitchFamily="18" charset="0"/>
                <a:cs typeface="Times New Roman" pitchFamily="18" charset="0"/>
              </a:rPr>
              <a:t>Involve whole family members as much as possible during nursing care.</a:t>
            </a:r>
          </a:p>
          <a:p>
            <a:r>
              <a:rPr lang="en-US" dirty="0" smtClean="0">
                <a:latin typeface="Times New Roman" pitchFamily="18" charset="0"/>
                <a:cs typeface="Times New Roman" pitchFamily="18" charset="0"/>
              </a:rPr>
              <a:t>The nurse and family member must develop a positive interpersonal relationship in their work to achieve present goals</a:t>
            </a:r>
          </a:p>
          <a:p>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b="1" dirty="0" smtClean="0">
                <a:latin typeface="Times New Roman" pitchFamily="18" charset="0"/>
                <a:cs typeface="Times New Roman" pitchFamily="18" charset="0"/>
              </a:rPr>
              <a:t>Purposes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219200"/>
            <a:ext cx="8686800" cy="5334000"/>
          </a:xfrm>
        </p:spPr>
        <p:txBody>
          <a:bodyPr>
            <a:normAutofit fontScale="92500" lnSpcReduction="10000"/>
          </a:bodyPr>
          <a:lstStyle/>
          <a:p>
            <a:r>
              <a:rPr lang="en-US" dirty="0" smtClean="0">
                <a:latin typeface="Times New Roman" pitchFamily="18" charset="0"/>
                <a:cs typeface="Times New Roman" pitchFamily="18" charset="0"/>
              </a:rPr>
              <a:t>To find out needs of individual, family and community in relation to health, socio- economic and cultural aspects.</a:t>
            </a:r>
          </a:p>
          <a:p>
            <a:r>
              <a:rPr lang="en-US" dirty="0" smtClean="0">
                <a:latin typeface="Times New Roman" pitchFamily="18" charset="0"/>
                <a:cs typeface="Times New Roman" pitchFamily="18" charset="0"/>
              </a:rPr>
              <a:t>To provide domiciliary midwifery as care for pregnant, delivery, and puerperal mother and infant.</a:t>
            </a:r>
          </a:p>
          <a:p>
            <a:r>
              <a:rPr lang="en-US" dirty="0" smtClean="0">
                <a:latin typeface="Times New Roman" pitchFamily="18" charset="0"/>
                <a:cs typeface="Times New Roman" pitchFamily="18" charset="0"/>
              </a:rPr>
              <a:t>To give care to the sick, to a postpartum mother and her newborn with the view teach a responsible family member to give subsequent care.</a:t>
            </a:r>
          </a:p>
          <a:p>
            <a:r>
              <a:rPr lang="en-US" dirty="0" smtClean="0">
                <a:latin typeface="Times New Roman" pitchFamily="18" charset="0"/>
                <a:cs typeface="Times New Roman" pitchFamily="18" charset="0"/>
              </a:rPr>
              <a:t>To assess the living condition of the patient and his family and their health practices in order to provide the appropriate health teachings.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algn="l"/>
            <a:r>
              <a:rPr lang="en-US" dirty="0" smtClean="0"/>
              <a:t>Cont---</a:t>
            </a:r>
            <a:endParaRPr lang="en-US" dirty="0"/>
          </a:p>
        </p:txBody>
      </p:sp>
      <p:sp>
        <p:nvSpPr>
          <p:cNvPr id="3" name="Content Placeholder 2"/>
          <p:cNvSpPr>
            <a:spLocks noGrp="1"/>
          </p:cNvSpPr>
          <p:nvPr>
            <p:ph idx="1"/>
          </p:nvPr>
        </p:nvSpPr>
        <p:spPr>
          <a:xfrm>
            <a:off x="304800" y="990600"/>
            <a:ext cx="8534400" cy="5486400"/>
          </a:xfrm>
        </p:spPr>
        <p:txBody>
          <a:bodyPr>
            <a:normAutofit/>
          </a:bodyPr>
          <a:lstStyle/>
          <a:p>
            <a:r>
              <a:rPr lang="en-US" dirty="0" smtClean="0">
                <a:latin typeface="Times New Roman" pitchFamily="18" charset="0"/>
                <a:cs typeface="Times New Roman" pitchFamily="18" charset="0"/>
              </a:rPr>
              <a:t>To provide basic health services for minor ailments. (Le. injury, boils, abrasions)</a:t>
            </a:r>
          </a:p>
          <a:p>
            <a:r>
              <a:rPr lang="en-US" dirty="0" smtClean="0">
                <a:latin typeface="Times New Roman" pitchFamily="18" charset="0"/>
                <a:cs typeface="Times New Roman" pitchFamily="18" charset="0"/>
              </a:rPr>
              <a:t>To provide counseling on family planning, immunization, nutrition</a:t>
            </a:r>
          </a:p>
          <a:p>
            <a:r>
              <a:rPr lang="en-US" dirty="0" smtClean="0">
                <a:latin typeface="Times New Roman" pitchFamily="18" charset="0"/>
                <a:cs typeface="Times New Roman" pitchFamily="18" charset="0"/>
              </a:rPr>
              <a:t>.To give health teaching regarding the prevention and control of diseases.</a:t>
            </a:r>
          </a:p>
          <a:p>
            <a:r>
              <a:rPr lang="en-US" dirty="0" smtClean="0">
                <a:latin typeface="Times New Roman" pitchFamily="18" charset="0"/>
                <a:cs typeface="Times New Roman" pitchFamily="18" charset="0"/>
              </a:rPr>
              <a:t>To establish a close relationship between the nurses and the public for promotion of heath.</a:t>
            </a:r>
          </a:p>
          <a:p>
            <a:r>
              <a:rPr lang="en-US" dirty="0" smtClean="0">
                <a:latin typeface="Times New Roman" pitchFamily="18" charset="0"/>
                <a:cs typeface="Times New Roman" pitchFamily="18" charset="0"/>
              </a:rPr>
              <a:t>To make use of an inter-referral system and to promote the utilization of community services</a:t>
            </a:r>
          </a:p>
          <a:p>
            <a:endParaRPr lang="en-US"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latin typeface="Times New Roman" pitchFamily="18" charset="0"/>
                <a:cs typeface="Times New Roman" pitchFamily="18" charset="0"/>
              </a:rPr>
              <a:t>Steps of home visiting</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219200"/>
            <a:ext cx="8610600" cy="5257800"/>
          </a:xfrm>
        </p:spPr>
        <p:txBody>
          <a:bodyPr>
            <a:normAutofit/>
          </a:bodyPr>
          <a:lstStyle/>
          <a:p>
            <a:pPr>
              <a:buNone/>
            </a:pPr>
            <a:r>
              <a:rPr lang="en-US" dirty="0" smtClean="0">
                <a:latin typeface="Times New Roman" pitchFamily="18" charset="0"/>
                <a:cs typeface="Times New Roman" pitchFamily="18" charset="0"/>
              </a:rPr>
              <a:t> Home visit refers to meeting the health needs of people at doorsteps. </a:t>
            </a:r>
          </a:p>
          <a:p>
            <a:pPr>
              <a:buNone/>
            </a:pPr>
            <a:r>
              <a:rPr lang="en-US" dirty="0" smtClean="0">
                <a:latin typeface="Times New Roman" pitchFamily="18" charset="0"/>
                <a:cs typeface="Times New Roman" pitchFamily="18" charset="0"/>
              </a:rPr>
              <a:t>1.Facts findings</a:t>
            </a:r>
          </a:p>
          <a:p>
            <a:pPr>
              <a:buNone/>
            </a:pPr>
            <a:r>
              <a:rPr lang="en-US" dirty="0" smtClean="0">
                <a:latin typeface="Times New Roman" pitchFamily="18" charset="0"/>
                <a:cs typeface="Times New Roman" pitchFamily="18" charset="0"/>
              </a:rPr>
              <a:t>2.Data finding</a:t>
            </a:r>
          </a:p>
          <a:p>
            <a:pPr>
              <a:buNone/>
            </a:pPr>
            <a:r>
              <a:rPr lang="en-US" dirty="0" smtClean="0">
                <a:latin typeface="Times New Roman" pitchFamily="18" charset="0"/>
                <a:cs typeface="Times New Roman" pitchFamily="18" charset="0"/>
              </a:rPr>
              <a:t>3.Planning action with individual or family</a:t>
            </a:r>
          </a:p>
          <a:p>
            <a:pPr>
              <a:buNone/>
            </a:pPr>
            <a:r>
              <a:rPr lang="en-US" dirty="0" smtClean="0">
                <a:latin typeface="Times New Roman" pitchFamily="18" charset="0"/>
                <a:cs typeface="Times New Roman" pitchFamily="18" charset="0"/>
              </a:rPr>
              <a:t>4. Action and health education</a:t>
            </a:r>
          </a:p>
          <a:p>
            <a:pPr>
              <a:buNone/>
            </a:pPr>
            <a:r>
              <a:rPr lang="en-US" dirty="0" smtClean="0">
                <a:latin typeface="Times New Roman" pitchFamily="18" charset="0"/>
                <a:cs typeface="Times New Roman" pitchFamily="18" charset="0"/>
              </a:rPr>
              <a:t>5. Follow through</a:t>
            </a:r>
          </a:p>
          <a:p>
            <a:pPr>
              <a:buNone/>
            </a:pPr>
            <a:r>
              <a:rPr lang="en-US" dirty="0" smtClean="0">
                <a:latin typeface="Times New Roman" pitchFamily="18" charset="0"/>
                <a:cs typeface="Times New Roman" pitchFamily="18" charset="0"/>
              </a:rPr>
              <a:t>6. Evaluation of services</a:t>
            </a:r>
          </a:p>
          <a:p>
            <a:pPr>
              <a:buNone/>
            </a:pPr>
            <a:r>
              <a:rPr lang="en-US" dirty="0" smtClean="0">
                <a:latin typeface="Times New Roman" pitchFamily="18" charset="0"/>
                <a:cs typeface="Times New Roman" pitchFamily="18" charset="0"/>
              </a:rPr>
              <a:t>7. Explain the use of home visiting bag</a:t>
            </a:r>
            <a:endParaRPr lang="en-US"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Advantage</a:t>
            </a:r>
            <a:br>
              <a:rPr lang="en-US" b="1" dirty="0" smtClean="0">
                <a:latin typeface="Times New Roman" pitchFamily="18" charset="0"/>
                <a:cs typeface="Times New Roman" pitchFamily="18" charset="0"/>
              </a:rPr>
            </a:b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686800" cy="5562600"/>
          </a:xfrm>
        </p:spPr>
        <p:txBody>
          <a:bodyPr>
            <a:normAutofit fontScale="77500" lnSpcReduction="20000"/>
          </a:bodyPr>
          <a:lstStyle/>
          <a:p>
            <a:pPr algn="just">
              <a:lnSpc>
                <a:spcPct val="170000"/>
              </a:lnSpc>
            </a:pPr>
            <a:r>
              <a:rPr lang="en-US" dirty="0" smtClean="0">
                <a:latin typeface="Times New Roman" pitchFamily="18" charset="0"/>
                <a:cs typeface="Times New Roman" pitchFamily="18" charset="0"/>
              </a:rPr>
              <a:t>It helps to develop an interpersonal relationship between family members and the nurses. Community health nurse assess the individual and family member in their own environment</a:t>
            </a:r>
          </a:p>
          <a:p>
            <a:pPr algn="just">
              <a:lnSpc>
                <a:spcPct val="170000"/>
              </a:lnSpc>
            </a:pPr>
            <a:r>
              <a:rPr lang="en-US" dirty="0" smtClean="0">
                <a:latin typeface="Times New Roman" pitchFamily="18" charset="0"/>
                <a:cs typeface="Times New Roman" pitchFamily="18" charset="0"/>
              </a:rPr>
              <a:t>It gives an opportunity to observe the background of the family member and their relationship.</a:t>
            </a:r>
          </a:p>
          <a:p>
            <a:pPr algn="just">
              <a:lnSpc>
                <a:spcPct val="170000"/>
              </a:lnSpc>
            </a:pPr>
            <a:r>
              <a:rPr lang="en-US" dirty="0" smtClean="0">
                <a:latin typeface="Times New Roman" pitchFamily="18" charset="0"/>
                <a:cs typeface="Times New Roman" pitchFamily="18" charset="0"/>
              </a:rPr>
              <a:t>It helps in the basic understanding of physical and emotional needs of individual and to guide them.</a:t>
            </a:r>
          </a:p>
          <a:p>
            <a:pPr algn="just">
              <a:lnSpc>
                <a:spcPct val="170000"/>
              </a:lnSpc>
            </a:pPr>
            <a:r>
              <a:rPr lang="en-US" dirty="0" smtClean="0">
                <a:latin typeface="Times New Roman" pitchFamily="18" charset="0"/>
                <a:cs typeface="Times New Roman" pitchFamily="18" charset="0"/>
              </a:rPr>
              <a:t>It helps to gain more knowledge and become realistic as a family member are more relaxed in their own surroundings.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References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Tuitui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Roshani</a:t>
            </a:r>
            <a:r>
              <a:rPr lang="en-US" dirty="0" smtClean="0">
                <a:latin typeface="Times New Roman" pitchFamily="18" charset="0"/>
                <a:cs typeface="Times New Roman" pitchFamily="18" charset="0"/>
              </a:rPr>
              <a:t> and Dr. </a:t>
            </a:r>
            <a:r>
              <a:rPr lang="en-US" dirty="0" err="1" smtClean="0">
                <a:latin typeface="Times New Roman" pitchFamily="18" charset="0"/>
                <a:cs typeface="Times New Roman" pitchFamily="18" charset="0"/>
              </a:rPr>
              <a:t>Suwal</a:t>
            </a:r>
            <a:r>
              <a:rPr lang="en-US" dirty="0" smtClean="0">
                <a:latin typeface="Times New Roman" pitchFamily="18" charset="0"/>
                <a:cs typeface="Times New Roman" pitchFamily="18" charset="0"/>
              </a:rPr>
              <a:t> S.N. A Textbook of Community Health Nursing</a:t>
            </a:r>
            <a:endParaRPr lang="en-US"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b="1" dirty="0" smtClean="0">
                <a:latin typeface="Times New Roman" pitchFamily="18" charset="0"/>
                <a:cs typeface="Times New Roman" pitchFamily="18" charset="0"/>
              </a:rPr>
              <a:t>THANKS TO ALL STAFF MEMBERS OF</a:t>
            </a:r>
          </a:p>
          <a:p>
            <a:pPr>
              <a:buNone/>
            </a:pPr>
            <a:r>
              <a:rPr lang="en-US" b="1" dirty="0" smtClean="0">
                <a:latin typeface="Times New Roman" pitchFamily="18" charset="0"/>
                <a:cs typeface="Times New Roman" pitchFamily="18" charset="0"/>
              </a:rPr>
              <a:t>                    KVV.KARAD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2285999"/>
          </a:xfrm>
        </p:spPr>
        <p:txBody>
          <a:bodyPr/>
          <a:lstStyle/>
          <a:p>
            <a:r>
              <a:rPr lang="en-US" b="1" dirty="0" smtClean="0">
                <a:latin typeface="Times New Roman" pitchFamily="18" charset="0"/>
                <a:cs typeface="Times New Roman" pitchFamily="18" charset="0"/>
              </a:rPr>
              <a:t>CENTER FOR DISTANCE AND ONLINE EDUCATION</a:t>
            </a:r>
            <a:endParaRPr lang="en-US" b="1"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3200400"/>
            <a:ext cx="6400800" cy="2438400"/>
          </a:xfrm>
        </p:spPr>
        <p:txBody>
          <a:bodyPr>
            <a:normAutofit/>
          </a:bodyPr>
          <a:lstStyle/>
          <a:p>
            <a:r>
              <a:rPr lang="en-US" sz="2800" dirty="0" smtClean="0">
                <a:solidFill>
                  <a:schemeClr val="tx1"/>
                </a:solidFill>
                <a:latin typeface="Times New Roman" pitchFamily="18" charset="0"/>
                <a:cs typeface="Times New Roman" pitchFamily="18" charset="0"/>
              </a:rPr>
              <a:t>IN ASSOCIATION WITH</a:t>
            </a:r>
          </a:p>
          <a:p>
            <a:r>
              <a:rPr lang="en-US" b="1" dirty="0" smtClean="0">
                <a:solidFill>
                  <a:schemeClr val="tx1"/>
                </a:solidFill>
                <a:latin typeface="Times New Roman" pitchFamily="18" charset="0"/>
                <a:cs typeface="Times New Roman" pitchFamily="18" charset="0"/>
              </a:rPr>
              <a:t>EDUCATIONAL TECHNOLOGY CELL</a:t>
            </a:r>
          </a:p>
          <a:p>
            <a:r>
              <a:rPr lang="en-US" sz="2800" dirty="0" smtClean="0">
                <a:solidFill>
                  <a:schemeClr val="tx1"/>
                </a:solidFill>
                <a:latin typeface="Times New Roman" pitchFamily="18" charset="0"/>
                <a:cs typeface="Times New Roman" pitchFamily="18" charset="0"/>
              </a:rPr>
              <a:t>PRESENTS</a:t>
            </a:r>
            <a:endParaRPr lang="en-US" sz="2800" dirty="0">
              <a:solidFill>
                <a:schemeClr val="tx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7200" b="1" dirty="0" smtClean="0">
                <a:solidFill>
                  <a:srgbClr val="FF0000"/>
                </a:solidFill>
                <a:latin typeface="Times New Roman" pitchFamily="18" charset="0"/>
                <a:cs typeface="Times New Roman" pitchFamily="18" charset="0"/>
              </a:rPr>
              <a:t>HOME VISIT</a:t>
            </a:r>
          </a:p>
          <a:p>
            <a:pPr algn="ctr">
              <a:buNone/>
            </a:pPr>
            <a:r>
              <a:rPr lang="en-US" sz="4000" b="1" dirty="0" smtClean="0"/>
              <a:t>Mrs. Ashiyana Mulla</a:t>
            </a:r>
          </a:p>
          <a:p>
            <a:pPr algn="ctr">
              <a:buNone/>
            </a:pPr>
            <a:r>
              <a:rPr lang="en-US" sz="4000" b="1" dirty="0" smtClean="0"/>
              <a:t>2</a:t>
            </a:r>
            <a:r>
              <a:rPr lang="en-US" sz="4000" b="1" baseline="30000" dirty="0" smtClean="0"/>
              <a:t>nd</a:t>
            </a:r>
            <a:r>
              <a:rPr lang="en-US" sz="4000" b="1" dirty="0" smtClean="0"/>
              <a:t> year Msc</a:t>
            </a:r>
            <a:endParaRPr lang="en-US" sz="40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lnSpcReduction="10000"/>
          </a:bodyPr>
          <a:lstStyle/>
          <a:p>
            <a:pPr algn="ctr"/>
            <a:r>
              <a:rPr lang="en-US" sz="4000" b="1" dirty="0" smtClean="0"/>
              <a:t>Cast</a:t>
            </a:r>
          </a:p>
          <a:p>
            <a:pPr algn="ctr">
              <a:buNone/>
            </a:pPr>
            <a:r>
              <a:rPr lang="en-US" sz="2800" dirty="0" smtClean="0">
                <a:latin typeface="Times New Roman" pitchFamily="18" charset="0"/>
                <a:cs typeface="Times New Roman" pitchFamily="18" charset="0"/>
              </a:rPr>
              <a:t>Mrs. Ashiyana Mulla</a:t>
            </a:r>
          </a:p>
          <a:p>
            <a:pPr algn="ctr">
              <a:buNone/>
            </a:pPr>
            <a:r>
              <a:rPr lang="en-US" sz="2800" dirty="0" smtClean="0">
                <a:latin typeface="Times New Roman" pitchFamily="18" charset="0"/>
                <a:cs typeface="Times New Roman" pitchFamily="18" charset="0"/>
              </a:rPr>
              <a:t>Mrs. </a:t>
            </a:r>
            <a:r>
              <a:rPr lang="en-US" sz="2800" dirty="0" err="1" smtClean="0">
                <a:latin typeface="Times New Roman" pitchFamily="18" charset="0"/>
                <a:cs typeface="Times New Roman" pitchFamily="18" charset="0"/>
              </a:rPr>
              <a:t>Sujata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Deshmukh</a:t>
            </a:r>
            <a:endParaRPr lang="en-US" sz="2800" dirty="0" smtClean="0">
              <a:latin typeface="Times New Roman" pitchFamily="18" charset="0"/>
              <a:cs typeface="Times New Roman" pitchFamily="18" charset="0"/>
            </a:endParaRPr>
          </a:p>
          <a:p>
            <a:pPr algn="ctr"/>
            <a:r>
              <a:rPr lang="en-US" sz="3600" b="1" dirty="0" smtClean="0">
                <a:latin typeface="Times New Roman" pitchFamily="18" charset="0"/>
                <a:cs typeface="Times New Roman" pitchFamily="18" charset="0"/>
              </a:rPr>
              <a:t>Concept</a:t>
            </a:r>
          </a:p>
          <a:p>
            <a:pPr algn="ctr">
              <a:buNone/>
            </a:pPr>
            <a:r>
              <a:rPr lang="en-US" sz="2800" dirty="0" smtClean="0">
                <a:latin typeface="Times New Roman" pitchFamily="18" charset="0"/>
                <a:cs typeface="Times New Roman" pitchFamily="18" charset="0"/>
              </a:rPr>
              <a:t>Mrs. Ashiyana Mulla</a:t>
            </a:r>
          </a:p>
          <a:p>
            <a:pPr algn="ctr"/>
            <a:r>
              <a:rPr lang="en-US" sz="4000" b="1" dirty="0" smtClean="0">
                <a:latin typeface="Times New Roman" pitchFamily="18" charset="0"/>
                <a:cs typeface="Times New Roman" pitchFamily="18" charset="0"/>
              </a:rPr>
              <a:t>Script</a:t>
            </a:r>
          </a:p>
          <a:p>
            <a:pPr algn="ctr">
              <a:buNone/>
            </a:pPr>
            <a:r>
              <a:rPr lang="en-US" sz="2800" dirty="0" smtClean="0">
                <a:latin typeface="Times New Roman" pitchFamily="18" charset="0"/>
                <a:cs typeface="Times New Roman" pitchFamily="18" charset="0"/>
              </a:rPr>
              <a:t>Mrs. Ashiyana Mulla</a:t>
            </a:r>
          </a:p>
          <a:p>
            <a:pPr algn="ctr"/>
            <a:r>
              <a:rPr lang="en-US" sz="3600" b="1" dirty="0" smtClean="0">
                <a:latin typeface="Times New Roman" pitchFamily="18" charset="0"/>
                <a:cs typeface="Times New Roman" pitchFamily="18" charset="0"/>
              </a:rPr>
              <a:t>Narration</a:t>
            </a:r>
          </a:p>
          <a:p>
            <a:pPr algn="ctr">
              <a:buNone/>
            </a:pPr>
            <a:r>
              <a:rPr lang="en-US" sz="2800" dirty="0" smtClean="0">
                <a:latin typeface="Times New Roman" pitchFamily="18" charset="0"/>
                <a:cs typeface="Times New Roman" pitchFamily="18" charset="0"/>
              </a:rPr>
              <a:t>Mrs. Ashiyana Mulla</a:t>
            </a:r>
          </a:p>
          <a:p>
            <a:pPr algn="ctr"/>
            <a:r>
              <a:rPr lang="en-US" sz="3600" b="1" dirty="0" smtClean="0">
                <a:latin typeface="Times New Roman" pitchFamily="18" charset="0"/>
                <a:cs typeface="Times New Roman" pitchFamily="18" charset="0"/>
              </a:rPr>
              <a:t>Editor</a:t>
            </a:r>
          </a:p>
          <a:p>
            <a:pPr algn="ctr">
              <a:buNone/>
            </a:pPr>
            <a:r>
              <a:rPr lang="en-US" sz="2800" dirty="0" err="1" smtClean="0">
                <a:latin typeface="Times New Roman" pitchFamily="18" charset="0"/>
                <a:cs typeface="Times New Roman" pitchFamily="18" charset="0"/>
              </a:rPr>
              <a:t>Aditya</a:t>
            </a:r>
            <a:endParaRPr lang="en-US" sz="2800" dirty="0" smtClean="0">
              <a:latin typeface="Times New Roman" pitchFamily="18" charset="0"/>
              <a:cs typeface="Times New Roman" pitchFamily="18" charset="0"/>
            </a:endParaRPr>
          </a:p>
          <a:p>
            <a:pPr algn="ct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lnSpcReduction="10000"/>
          </a:bodyPr>
          <a:lstStyle/>
          <a:p>
            <a:pPr algn="ctr">
              <a:buNone/>
            </a:pPr>
            <a:r>
              <a:rPr lang="en-US" dirty="0" smtClean="0"/>
              <a:t>    </a:t>
            </a:r>
            <a:r>
              <a:rPr lang="en-US" sz="3600" b="1" dirty="0" smtClean="0">
                <a:latin typeface="Times New Roman" pitchFamily="18" charset="0"/>
                <a:cs typeface="Times New Roman" pitchFamily="18" charset="0"/>
              </a:rPr>
              <a:t>Thanks for support and guidance</a:t>
            </a:r>
            <a:endParaRPr lang="en-US" b="1" dirty="0" smtClean="0">
              <a:latin typeface="Times New Roman" pitchFamily="18" charset="0"/>
              <a:cs typeface="Times New Roman" pitchFamily="18" charset="0"/>
            </a:endParaRPr>
          </a:p>
          <a:p>
            <a:pPr algn="ctr">
              <a:buNone/>
            </a:pPr>
            <a:r>
              <a:rPr lang="en-US" dirty="0" smtClean="0">
                <a:solidFill>
                  <a:srgbClr val="FF0000"/>
                </a:solidFill>
              </a:rPr>
              <a:t>Dr. </a:t>
            </a:r>
            <a:r>
              <a:rPr lang="en-US" dirty="0" err="1" smtClean="0">
                <a:solidFill>
                  <a:srgbClr val="FF0000"/>
                </a:solidFill>
              </a:rPr>
              <a:t>Vaishali</a:t>
            </a:r>
            <a:r>
              <a:rPr lang="en-US" dirty="0" smtClean="0">
                <a:solidFill>
                  <a:srgbClr val="FF0000"/>
                </a:solidFill>
              </a:rPr>
              <a:t> </a:t>
            </a:r>
            <a:r>
              <a:rPr lang="en-US" dirty="0" err="1" smtClean="0">
                <a:solidFill>
                  <a:srgbClr val="FF0000"/>
                </a:solidFill>
              </a:rPr>
              <a:t>Rajsinh</a:t>
            </a:r>
            <a:r>
              <a:rPr lang="en-US" dirty="0" smtClean="0">
                <a:solidFill>
                  <a:srgbClr val="FF0000"/>
                </a:solidFill>
              </a:rPr>
              <a:t> </a:t>
            </a:r>
            <a:r>
              <a:rPr lang="en-US" dirty="0" err="1" smtClean="0">
                <a:solidFill>
                  <a:srgbClr val="FF0000"/>
                </a:solidFill>
              </a:rPr>
              <a:t>Mohite</a:t>
            </a:r>
            <a:r>
              <a:rPr lang="en-US" dirty="0" smtClean="0">
                <a:solidFill>
                  <a:srgbClr val="FF0000"/>
                </a:solidFill>
              </a:rPr>
              <a:t>,</a:t>
            </a:r>
          </a:p>
          <a:p>
            <a:pPr algn="ctr">
              <a:buNone/>
            </a:pPr>
            <a:r>
              <a:rPr lang="en-US" dirty="0" smtClean="0">
                <a:solidFill>
                  <a:srgbClr val="FF0000"/>
                </a:solidFill>
              </a:rPr>
              <a:t>Dean, KVV ,Karad</a:t>
            </a:r>
          </a:p>
          <a:p>
            <a:pPr algn="ctr">
              <a:buNone/>
            </a:pPr>
            <a:r>
              <a:rPr lang="en-US" dirty="0" smtClean="0"/>
              <a:t>Special Thanks To</a:t>
            </a:r>
          </a:p>
          <a:p>
            <a:pPr algn="ctr">
              <a:buNone/>
            </a:pPr>
            <a:r>
              <a:rPr lang="en-US" sz="3600" b="1" dirty="0" smtClean="0"/>
              <a:t>Dr. </a:t>
            </a:r>
            <a:r>
              <a:rPr lang="en-US" sz="3600" b="1" dirty="0" err="1" smtClean="0"/>
              <a:t>M.V.Ghorpade</a:t>
            </a:r>
            <a:r>
              <a:rPr lang="en-US" dirty="0" smtClean="0"/>
              <a:t>,</a:t>
            </a:r>
          </a:p>
          <a:p>
            <a:pPr algn="ctr">
              <a:buNone/>
            </a:pPr>
            <a:r>
              <a:rPr lang="en-US" dirty="0" smtClean="0"/>
              <a:t>Registrar, KVV, Karad</a:t>
            </a:r>
          </a:p>
          <a:p>
            <a:pPr algn="ctr">
              <a:buNone/>
            </a:pPr>
            <a:r>
              <a:rPr lang="en-US" sz="3600" b="1" dirty="0" smtClean="0"/>
              <a:t>Dr. </a:t>
            </a:r>
            <a:r>
              <a:rPr lang="en-US" sz="3600" b="1" dirty="0" err="1" smtClean="0"/>
              <a:t>Yugantara</a:t>
            </a:r>
            <a:r>
              <a:rPr lang="en-US" sz="3600" b="1" dirty="0" smtClean="0"/>
              <a:t> </a:t>
            </a:r>
            <a:r>
              <a:rPr lang="en-US" sz="3600" b="1" dirty="0" err="1" smtClean="0"/>
              <a:t>Kadam</a:t>
            </a:r>
            <a:r>
              <a:rPr lang="en-US" sz="3600" b="1" dirty="0" smtClean="0"/>
              <a:t> </a:t>
            </a:r>
          </a:p>
          <a:p>
            <a:pPr algn="ctr">
              <a:buNone/>
            </a:pPr>
            <a:r>
              <a:rPr lang="en-US" dirty="0" smtClean="0"/>
              <a:t>(</a:t>
            </a:r>
            <a:r>
              <a:rPr lang="en-US" sz="2800" dirty="0" smtClean="0"/>
              <a:t>Prof &amp; Head</a:t>
            </a:r>
            <a:r>
              <a:rPr lang="en-US" dirty="0" smtClean="0"/>
              <a:t>)</a:t>
            </a:r>
          </a:p>
          <a:p>
            <a:pPr algn="ctr">
              <a:buNone/>
            </a:pPr>
            <a:endParaRPr lang="en-US" dirty="0" smtClean="0"/>
          </a:p>
          <a:p>
            <a:pPr>
              <a:buNone/>
            </a:pPr>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WhatsApp Image 2023-11-22 at 8.44.26 AM.jpeg"/>
          <p:cNvPicPr>
            <a:picLocks noGrp="1" noChangeAspect="1"/>
          </p:cNvPicPr>
          <p:nvPr>
            <p:ph idx="1"/>
          </p:nvPr>
        </p:nvPicPr>
        <p:blipFill>
          <a:blip r:embed="rId2"/>
          <a:srcRect b="6493"/>
          <a:stretch>
            <a:fillRect/>
          </a:stretch>
        </p:blipFill>
        <p:spPr>
          <a:xfrm>
            <a:off x="228600" y="228600"/>
            <a:ext cx="8686800" cy="6096000"/>
          </a:xfrm>
          <a:prstGeom prst="rect">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Introduction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lnSpc>
                <a:spcPct val="150000"/>
              </a:lnSpc>
            </a:pPr>
            <a:r>
              <a:rPr lang="en-US" dirty="0" smtClean="0">
                <a:latin typeface="Times New Roman" pitchFamily="18" charset="0"/>
                <a:cs typeface="Times New Roman" pitchFamily="18" charset="0"/>
              </a:rPr>
              <a:t>   A home visit is one of the essential parts of the community health services because most of the people are found in a home. </a:t>
            </a:r>
          </a:p>
          <a:p>
            <a:pPr algn="just">
              <a:lnSpc>
                <a:spcPct val="150000"/>
              </a:lnSpc>
            </a:pPr>
            <a:r>
              <a:rPr lang="en-US" dirty="0" smtClean="0">
                <a:latin typeface="Times New Roman" pitchFamily="18" charset="0"/>
                <a:cs typeface="Times New Roman" pitchFamily="18" charset="0"/>
              </a:rPr>
              <a:t>   Home visit fulfils the needs of individual, family and community in general for nursing service and health counseling. </a:t>
            </a:r>
          </a:p>
          <a:p>
            <a:pPr algn="just">
              <a:lnSpc>
                <a:spcPct val="150000"/>
              </a:lnSpc>
            </a:pPr>
            <a:r>
              <a:rPr lang="en-US" dirty="0" smtClean="0">
                <a:latin typeface="Times New Roman" pitchFamily="18" charset="0"/>
                <a:cs typeface="Times New Roman" pitchFamily="18" charset="0"/>
              </a:rPr>
              <a:t>    A home visit is considered as the backbone of community health service. </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latin typeface="Times New Roman" pitchFamily="18" charset="0"/>
                <a:cs typeface="Times New Roman" pitchFamily="18" charset="0"/>
              </a:rPr>
              <a:t>Introduction</a:t>
            </a:r>
            <a:endParaRPr lang="en-US" sz="4800" dirty="0"/>
          </a:p>
        </p:txBody>
      </p:sp>
      <p:sp>
        <p:nvSpPr>
          <p:cNvPr id="3" name="Content Placeholder 2"/>
          <p:cNvSpPr>
            <a:spLocks noGrp="1"/>
          </p:cNvSpPr>
          <p:nvPr>
            <p:ph idx="1"/>
          </p:nvPr>
        </p:nvSpPr>
        <p:spPr/>
        <p:txBody>
          <a:bodyPr/>
          <a:lstStyle/>
          <a:p>
            <a:pPr algn="just"/>
            <a:r>
              <a:rPr lang="en-US" dirty="0" smtClean="0">
                <a:latin typeface="Times New Roman" pitchFamily="18" charset="0"/>
                <a:cs typeface="Times New Roman" pitchFamily="18" charset="0"/>
              </a:rPr>
              <a:t>A home visit is a family nurse contact which allows the health worker to assess the home and family situation in order to provide the necessary nursing care and health related activity.</a:t>
            </a:r>
            <a:endParaRPr lang="en-US"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746</Words>
  <Application>Microsoft Office PowerPoint</Application>
  <PresentationFormat>On-screen Show (4:3)</PresentationFormat>
  <Paragraphs>86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Slide 1</vt:lpstr>
      <vt:lpstr>Slide 2</vt:lpstr>
      <vt:lpstr>CENTER FOR DISTANCE AND ONLINE EDUCATION</vt:lpstr>
      <vt:lpstr>Slide 4</vt:lpstr>
      <vt:lpstr>Slide 5</vt:lpstr>
      <vt:lpstr>Slide 6</vt:lpstr>
      <vt:lpstr>Slide 7</vt:lpstr>
      <vt:lpstr>Introduction</vt:lpstr>
      <vt:lpstr>Introduction</vt:lpstr>
      <vt:lpstr>Definition</vt:lpstr>
      <vt:lpstr>OBJECTIVES</vt:lpstr>
      <vt:lpstr>Principle</vt:lpstr>
      <vt:lpstr>Cont----</vt:lpstr>
      <vt:lpstr>Purposes</vt:lpstr>
      <vt:lpstr>Cont---</vt:lpstr>
      <vt:lpstr>Steps of home visiting</vt:lpstr>
      <vt:lpstr> Advantage </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NOORComp</dc:creator>
  <cp:lastModifiedBy>NOORComp</cp:lastModifiedBy>
  <cp:revision>20</cp:revision>
  <dcterms:created xsi:type="dcterms:W3CDTF">2023-11-21T10:03:19Z</dcterms:created>
  <dcterms:modified xsi:type="dcterms:W3CDTF">2023-11-23T11:17:52Z</dcterms:modified>
</cp:coreProperties>
</file>