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60" r:id="rId4"/>
    <p:sldId id="261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3" r:id="rId24"/>
    <p:sldId id="262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3426" autoAdjust="0"/>
  </p:normalViewPr>
  <p:slideViewPr>
    <p:cSldViewPr snapToGrid="0">
      <p:cViewPr varScale="1">
        <p:scale>
          <a:sx n="79" d="100"/>
          <a:sy n="79" d="100"/>
        </p:scale>
        <p:origin x="8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3950B-84D7-40CD-A494-6EEE8AFCD602}" type="doc">
      <dgm:prSet loTypeId="urn:diagrams.loki3.com/Bracket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546B5DC-0856-4FC1-BF0E-6F3DBC429D87}">
      <dgm:prSet phldrT="[Text]" custT="1"/>
      <dgm:spPr/>
      <dgm:t>
        <a:bodyPr/>
        <a:lstStyle/>
        <a:p>
          <a:r>
            <a:rPr lang="en-US" sz="2000" b="1" dirty="0"/>
            <a:t>Ovarian factor</a:t>
          </a:r>
          <a:endParaRPr lang="en-US" sz="2000" dirty="0"/>
        </a:p>
      </dgm:t>
    </dgm:pt>
    <dgm:pt modelId="{04C0F235-DAC7-4A98-A3A0-9BE98658AEC7}" type="parTrans" cxnId="{88702AEE-5F9D-4A94-B621-0A8B1A8AD924}">
      <dgm:prSet/>
      <dgm:spPr/>
      <dgm:t>
        <a:bodyPr/>
        <a:lstStyle/>
        <a:p>
          <a:endParaRPr lang="en-US" sz="2000"/>
        </a:p>
      </dgm:t>
    </dgm:pt>
    <dgm:pt modelId="{A819749F-FC16-49FE-97B4-25358F3AC0B9}" type="sibTrans" cxnId="{88702AEE-5F9D-4A94-B621-0A8B1A8AD924}">
      <dgm:prSet/>
      <dgm:spPr/>
      <dgm:t>
        <a:bodyPr/>
        <a:lstStyle/>
        <a:p>
          <a:endParaRPr lang="en-US" sz="2000"/>
        </a:p>
      </dgm:t>
    </dgm:pt>
    <dgm:pt modelId="{61B5DD3F-1A9C-4992-9F71-7554401538C0}">
      <dgm:prSet custT="1"/>
      <dgm:spPr/>
      <dgm:t>
        <a:bodyPr/>
        <a:lstStyle/>
        <a:p>
          <a:r>
            <a:rPr lang="en-US" sz="2000" dirty="0"/>
            <a:t>Anovulation or oligo-ovulation, Thyroid or adrenal dysfunction, LPD</a:t>
          </a:r>
        </a:p>
      </dgm:t>
    </dgm:pt>
    <dgm:pt modelId="{8D91C605-2DFE-4C21-AA7B-791A1B4066E2}" type="parTrans" cxnId="{797628A6-156A-4935-8C25-50D22A7F7D4A}">
      <dgm:prSet/>
      <dgm:spPr/>
      <dgm:t>
        <a:bodyPr/>
        <a:lstStyle/>
        <a:p>
          <a:endParaRPr lang="en-US" sz="2000"/>
        </a:p>
      </dgm:t>
    </dgm:pt>
    <dgm:pt modelId="{E58F18C0-3560-4000-8DF1-C7F1E26C6CBC}" type="sibTrans" cxnId="{797628A6-156A-4935-8C25-50D22A7F7D4A}">
      <dgm:prSet/>
      <dgm:spPr/>
      <dgm:t>
        <a:bodyPr/>
        <a:lstStyle/>
        <a:p>
          <a:endParaRPr lang="en-US" sz="2000"/>
        </a:p>
      </dgm:t>
    </dgm:pt>
    <dgm:pt modelId="{F9689EA3-FEC5-473A-823F-D0391C0176A8}">
      <dgm:prSet custT="1"/>
      <dgm:spPr/>
      <dgm:t>
        <a:bodyPr/>
        <a:lstStyle/>
        <a:p>
          <a:r>
            <a:rPr lang="en-US" sz="2000" b="1"/>
            <a:t>Tubal/ Peritoneal factor</a:t>
          </a:r>
          <a:endParaRPr lang="en-US" sz="2000" b="1" dirty="0"/>
        </a:p>
      </dgm:t>
    </dgm:pt>
    <dgm:pt modelId="{358A4C98-AC8F-4316-9CBE-183F7F1C6C7B}" type="parTrans" cxnId="{3E0C6689-B047-4A77-AD7F-BAC8E37986A2}">
      <dgm:prSet/>
      <dgm:spPr/>
      <dgm:t>
        <a:bodyPr/>
        <a:lstStyle/>
        <a:p>
          <a:endParaRPr lang="en-US" sz="2000"/>
        </a:p>
      </dgm:t>
    </dgm:pt>
    <dgm:pt modelId="{D1A4642F-F82D-45A1-BDAC-345BD436E4B1}" type="sibTrans" cxnId="{3E0C6689-B047-4A77-AD7F-BAC8E37986A2}">
      <dgm:prSet/>
      <dgm:spPr/>
      <dgm:t>
        <a:bodyPr/>
        <a:lstStyle/>
        <a:p>
          <a:endParaRPr lang="en-US" sz="2000"/>
        </a:p>
      </dgm:t>
    </dgm:pt>
    <dgm:pt modelId="{154E0E7E-086E-48F8-9FF2-1139B5675012}">
      <dgm:prSet custT="1"/>
      <dgm:spPr/>
      <dgm:t>
        <a:bodyPr/>
        <a:lstStyle/>
        <a:p>
          <a:r>
            <a:rPr lang="en-US" sz="2000" dirty="0"/>
            <a:t>Peri tubal</a:t>
          </a:r>
          <a:r>
            <a:rPr lang="en-US" sz="2000" baseline="0" dirty="0"/>
            <a:t> adhesions, </a:t>
          </a:r>
          <a:r>
            <a:rPr lang="en-US" sz="2000" dirty="0"/>
            <a:t>Previous tubal surgery, Salpingitis Tubal endometriosis, Polyps.</a:t>
          </a:r>
        </a:p>
      </dgm:t>
    </dgm:pt>
    <dgm:pt modelId="{3AFC90A3-2935-41A6-B43A-19FC25E8CA58}" type="parTrans" cxnId="{0E3672EB-65F1-4D25-9724-60BB6E2515CC}">
      <dgm:prSet/>
      <dgm:spPr/>
      <dgm:t>
        <a:bodyPr/>
        <a:lstStyle/>
        <a:p>
          <a:endParaRPr lang="en-US" sz="2000"/>
        </a:p>
      </dgm:t>
    </dgm:pt>
    <dgm:pt modelId="{6429EF98-C99E-4016-ACB8-0CE955E48AFC}" type="sibTrans" cxnId="{0E3672EB-65F1-4D25-9724-60BB6E2515CC}">
      <dgm:prSet/>
      <dgm:spPr/>
      <dgm:t>
        <a:bodyPr/>
        <a:lstStyle/>
        <a:p>
          <a:endParaRPr lang="en-US" sz="2000"/>
        </a:p>
      </dgm:t>
    </dgm:pt>
    <dgm:pt modelId="{D6E067B0-FD9A-477C-B2C9-07A81E2E2B76}">
      <dgm:prSet custT="1"/>
      <dgm:spPr/>
      <dgm:t>
        <a:bodyPr/>
        <a:lstStyle/>
        <a:p>
          <a:r>
            <a:rPr lang="en-US" sz="2000" dirty="0"/>
            <a:t>Uterine hypoplasia, Fibroid uterus, Endometritis, Congenital malformation</a:t>
          </a:r>
        </a:p>
      </dgm:t>
    </dgm:pt>
    <dgm:pt modelId="{D96D5FBA-220C-437D-97B6-C4D83C997ABA}" type="parTrans" cxnId="{7BCDDE9E-28E7-4501-B200-1F3DDB203ECB}">
      <dgm:prSet/>
      <dgm:spPr/>
      <dgm:t>
        <a:bodyPr/>
        <a:lstStyle/>
        <a:p>
          <a:endParaRPr lang="en-US" sz="2000"/>
        </a:p>
      </dgm:t>
    </dgm:pt>
    <dgm:pt modelId="{2C12F135-F2C2-4869-B6CF-432482F79EAF}" type="sibTrans" cxnId="{7BCDDE9E-28E7-4501-B200-1F3DDB203ECB}">
      <dgm:prSet/>
      <dgm:spPr/>
      <dgm:t>
        <a:bodyPr/>
        <a:lstStyle/>
        <a:p>
          <a:endParaRPr lang="en-US" sz="2000"/>
        </a:p>
      </dgm:t>
    </dgm:pt>
    <dgm:pt modelId="{C5A145A0-B15C-49D8-8660-B035555802C0}">
      <dgm:prSet custT="1"/>
      <dgm:spPr/>
      <dgm:t>
        <a:bodyPr/>
        <a:lstStyle/>
        <a:p>
          <a:r>
            <a:rPr lang="en-US" sz="2000" b="1" dirty="0"/>
            <a:t>Uterine factor</a:t>
          </a:r>
          <a:endParaRPr lang="en-US" sz="2000" dirty="0"/>
        </a:p>
      </dgm:t>
    </dgm:pt>
    <dgm:pt modelId="{0074B8A1-FE39-482B-B8BB-971BEA57C6F3}" type="parTrans" cxnId="{51EA1212-ABCA-4A16-99FA-2C184282AE2C}">
      <dgm:prSet/>
      <dgm:spPr/>
      <dgm:t>
        <a:bodyPr/>
        <a:lstStyle/>
        <a:p>
          <a:endParaRPr lang="en-US" sz="2000"/>
        </a:p>
      </dgm:t>
    </dgm:pt>
    <dgm:pt modelId="{A18A2D18-0245-4CC4-9928-820C7890925B}" type="sibTrans" cxnId="{51EA1212-ABCA-4A16-99FA-2C184282AE2C}">
      <dgm:prSet/>
      <dgm:spPr/>
      <dgm:t>
        <a:bodyPr/>
        <a:lstStyle/>
        <a:p>
          <a:endParaRPr lang="en-US" sz="2000"/>
        </a:p>
      </dgm:t>
    </dgm:pt>
    <dgm:pt modelId="{B077CF15-40BC-48A1-B83C-0351AC428EF9}">
      <dgm:prSet custT="1"/>
      <dgm:spPr/>
      <dgm:t>
        <a:bodyPr/>
        <a:lstStyle/>
        <a:p>
          <a:r>
            <a:rPr lang="en-US" sz="2000" b="1" dirty="0"/>
            <a:t>Cervical factor</a:t>
          </a:r>
          <a:endParaRPr lang="en-US" sz="2000" dirty="0"/>
        </a:p>
      </dgm:t>
    </dgm:pt>
    <dgm:pt modelId="{C5532584-F666-43F7-AE14-3EA69E8A4764}" type="parTrans" cxnId="{7FB619EA-22D4-4A42-90ED-7DD8281DB1BE}">
      <dgm:prSet/>
      <dgm:spPr/>
      <dgm:t>
        <a:bodyPr/>
        <a:lstStyle/>
        <a:p>
          <a:endParaRPr lang="en-US" sz="2000"/>
        </a:p>
      </dgm:t>
    </dgm:pt>
    <dgm:pt modelId="{7239EEBE-C878-4F08-938D-ABE2112116C9}" type="sibTrans" cxnId="{7FB619EA-22D4-4A42-90ED-7DD8281DB1BE}">
      <dgm:prSet/>
      <dgm:spPr/>
      <dgm:t>
        <a:bodyPr/>
        <a:lstStyle/>
        <a:p>
          <a:endParaRPr lang="en-US" sz="2000"/>
        </a:p>
      </dgm:t>
    </dgm:pt>
    <dgm:pt modelId="{B67D3A2D-EEAD-4D3F-B075-E64ABA90E9B2}">
      <dgm:prSet custT="1"/>
      <dgm:spPr/>
      <dgm:t>
        <a:bodyPr/>
        <a:lstStyle/>
        <a:p>
          <a:r>
            <a:rPr lang="en-US" sz="2000" dirty="0"/>
            <a:t>Anatomic defects, 2</a:t>
          </a:r>
          <a:r>
            <a:rPr lang="en-US" sz="2000" baseline="30000" dirty="0"/>
            <a:t>nd</a:t>
          </a:r>
          <a:r>
            <a:rPr lang="en-US" sz="2000" dirty="0"/>
            <a:t> DEGREE UTERINE PROLAPSE, Cervical polyps, Chr. Cervicitis</a:t>
          </a:r>
        </a:p>
      </dgm:t>
    </dgm:pt>
    <dgm:pt modelId="{66E03F4A-4371-434C-A32C-FF48D956736E}" type="parTrans" cxnId="{33B5867A-9A6E-4AC0-936A-49668EDC860E}">
      <dgm:prSet/>
      <dgm:spPr/>
      <dgm:t>
        <a:bodyPr/>
        <a:lstStyle/>
        <a:p>
          <a:endParaRPr lang="en-US" sz="2000"/>
        </a:p>
      </dgm:t>
    </dgm:pt>
    <dgm:pt modelId="{A71538F3-BE1A-4D27-BC88-EA52C88ED9A6}" type="sibTrans" cxnId="{33B5867A-9A6E-4AC0-936A-49668EDC860E}">
      <dgm:prSet/>
      <dgm:spPr/>
      <dgm:t>
        <a:bodyPr/>
        <a:lstStyle/>
        <a:p>
          <a:endParaRPr lang="en-US" sz="2000"/>
        </a:p>
      </dgm:t>
    </dgm:pt>
    <dgm:pt modelId="{37E249AF-CEA6-44D6-A787-ED2FC60B5396}">
      <dgm:prSet custT="1"/>
      <dgm:spPr/>
      <dgm:t>
        <a:bodyPr/>
        <a:lstStyle/>
        <a:p>
          <a:r>
            <a:rPr lang="en-US" sz="2000" b="1"/>
            <a:t>Vaginal factor</a:t>
          </a:r>
          <a:endParaRPr lang="en-US" sz="2000" dirty="0"/>
        </a:p>
      </dgm:t>
    </dgm:pt>
    <dgm:pt modelId="{CC59BA14-7830-41A3-A947-967CE8850902}" type="parTrans" cxnId="{CC00D899-2F70-45DC-BE25-B5F6DB6702C8}">
      <dgm:prSet/>
      <dgm:spPr/>
      <dgm:t>
        <a:bodyPr/>
        <a:lstStyle/>
        <a:p>
          <a:endParaRPr lang="en-US" sz="2000"/>
        </a:p>
      </dgm:t>
    </dgm:pt>
    <dgm:pt modelId="{E090B5E7-2E39-4BE5-9ADE-C66F82D2FB86}" type="sibTrans" cxnId="{CC00D899-2F70-45DC-BE25-B5F6DB6702C8}">
      <dgm:prSet/>
      <dgm:spPr/>
      <dgm:t>
        <a:bodyPr/>
        <a:lstStyle/>
        <a:p>
          <a:endParaRPr lang="en-US" sz="2000"/>
        </a:p>
      </dgm:t>
    </dgm:pt>
    <dgm:pt modelId="{1DD24218-EB21-4428-A13F-C532F185843A}">
      <dgm:prSet custT="1"/>
      <dgm:spPr/>
      <dgm:t>
        <a:bodyPr/>
        <a:lstStyle/>
        <a:p>
          <a:r>
            <a:rPr lang="en-US" sz="2000" dirty="0"/>
            <a:t>Atresia of vagina, Transverse vaginal septum, Narrow introitus, Vaginitis</a:t>
          </a:r>
        </a:p>
      </dgm:t>
    </dgm:pt>
    <dgm:pt modelId="{C1A18414-A1E6-4D66-A6A9-796F30B36FF7}" type="parTrans" cxnId="{FB7121BB-DAF4-4C69-9405-F16DC4FD6E2C}">
      <dgm:prSet/>
      <dgm:spPr/>
      <dgm:t>
        <a:bodyPr/>
        <a:lstStyle/>
        <a:p>
          <a:endParaRPr lang="en-US" sz="2000"/>
        </a:p>
      </dgm:t>
    </dgm:pt>
    <dgm:pt modelId="{0DB2A226-0AA6-4DEB-A49B-6BA8A86B9930}" type="sibTrans" cxnId="{FB7121BB-DAF4-4C69-9405-F16DC4FD6E2C}">
      <dgm:prSet/>
      <dgm:spPr/>
      <dgm:t>
        <a:bodyPr/>
        <a:lstStyle/>
        <a:p>
          <a:endParaRPr lang="en-US" sz="2000"/>
        </a:p>
      </dgm:t>
    </dgm:pt>
    <dgm:pt modelId="{13CBCEA0-D435-41D1-BFC8-03591CA95333}">
      <dgm:prSet custT="1"/>
      <dgm:spPr/>
      <dgm:t>
        <a:bodyPr/>
        <a:lstStyle/>
        <a:p>
          <a:r>
            <a:rPr lang="en-US" sz="2000" b="1" dirty="0"/>
            <a:t>Combined factor</a:t>
          </a:r>
          <a:endParaRPr lang="en-US" sz="2000" dirty="0"/>
        </a:p>
      </dgm:t>
    </dgm:pt>
    <dgm:pt modelId="{B24BDB73-A341-40F5-A32E-310FC87FDC98}" type="parTrans" cxnId="{FB3A7910-B34D-4B94-9B8E-BD0F7D066F29}">
      <dgm:prSet/>
      <dgm:spPr/>
      <dgm:t>
        <a:bodyPr/>
        <a:lstStyle/>
        <a:p>
          <a:endParaRPr lang="en-US" sz="2000"/>
        </a:p>
      </dgm:t>
    </dgm:pt>
    <dgm:pt modelId="{FB11E32C-8D17-4DBA-91C4-7177764E3671}" type="sibTrans" cxnId="{FB3A7910-B34D-4B94-9B8E-BD0F7D066F29}">
      <dgm:prSet/>
      <dgm:spPr/>
      <dgm:t>
        <a:bodyPr/>
        <a:lstStyle/>
        <a:p>
          <a:endParaRPr lang="en-US" sz="2000"/>
        </a:p>
      </dgm:t>
    </dgm:pt>
    <dgm:pt modelId="{85206DAB-080F-4318-9177-B8860CD1AFD3}">
      <dgm:prSet custT="1"/>
      <dgm:spPr/>
      <dgm:t>
        <a:bodyPr/>
        <a:lstStyle/>
        <a:p>
          <a:r>
            <a:rPr lang="en-US" sz="2000" dirty="0"/>
            <a:t>General factors, General factors. Infrequent intercourse, Anxiety &amp; Apprehension, Use of lubricants during intercourse,</a:t>
          </a:r>
          <a:r>
            <a:rPr lang="en-US" sz="2000" b="1" dirty="0"/>
            <a:t> </a:t>
          </a:r>
          <a:r>
            <a:rPr lang="en-US" sz="2000" b="0" dirty="0"/>
            <a:t>Immunological factors</a:t>
          </a:r>
        </a:p>
      </dgm:t>
    </dgm:pt>
    <dgm:pt modelId="{893CC490-7D8E-4C64-AAF9-6A8C47711273}" type="parTrans" cxnId="{1694121C-A6B9-4226-AA85-C91BF9048890}">
      <dgm:prSet/>
      <dgm:spPr/>
      <dgm:t>
        <a:bodyPr/>
        <a:lstStyle/>
        <a:p>
          <a:endParaRPr lang="en-US" sz="2000"/>
        </a:p>
      </dgm:t>
    </dgm:pt>
    <dgm:pt modelId="{3336053B-DA3A-468F-9A9D-F7D89D73071E}" type="sibTrans" cxnId="{1694121C-A6B9-4226-AA85-C91BF9048890}">
      <dgm:prSet/>
      <dgm:spPr/>
      <dgm:t>
        <a:bodyPr/>
        <a:lstStyle/>
        <a:p>
          <a:endParaRPr lang="en-US" sz="2000"/>
        </a:p>
      </dgm:t>
    </dgm:pt>
    <dgm:pt modelId="{6219944A-79A2-4639-8F33-82874B9BE389}" type="pres">
      <dgm:prSet presAssocID="{2FF3950B-84D7-40CD-A494-6EEE8AFCD602}" presName="Name0" presStyleCnt="0">
        <dgm:presLayoutVars>
          <dgm:dir/>
          <dgm:animLvl val="lvl"/>
          <dgm:resizeHandles val="exact"/>
        </dgm:presLayoutVars>
      </dgm:prSet>
      <dgm:spPr/>
    </dgm:pt>
    <dgm:pt modelId="{9FF0B941-E741-4752-B68C-151B95DB693D}" type="pres">
      <dgm:prSet presAssocID="{F546B5DC-0856-4FC1-BF0E-6F3DBC429D87}" presName="linNode" presStyleCnt="0"/>
      <dgm:spPr/>
    </dgm:pt>
    <dgm:pt modelId="{1D445A5C-9D7D-4CE0-93F7-FC0DDCF88283}" type="pres">
      <dgm:prSet presAssocID="{F546B5DC-0856-4FC1-BF0E-6F3DBC429D87}" presName="parTx" presStyleLbl="revTx" presStyleIdx="0" presStyleCnt="6">
        <dgm:presLayoutVars>
          <dgm:chMax val="1"/>
          <dgm:bulletEnabled val="1"/>
        </dgm:presLayoutVars>
      </dgm:prSet>
      <dgm:spPr/>
    </dgm:pt>
    <dgm:pt modelId="{8AE934BF-A228-4DE5-82B2-4DB7E782A4EC}" type="pres">
      <dgm:prSet presAssocID="{F546B5DC-0856-4FC1-BF0E-6F3DBC429D87}" presName="bracket" presStyleLbl="parChTrans1D1" presStyleIdx="0" presStyleCnt="6"/>
      <dgm:spPr/>
    </dgm:pt>
    <dgm:pt modelId="{3460BD24-C526-4823-BC5D-0DF092FBD062}" type="pres">
      <dgm:prSet presAssocID="{F546B5DC-0856-4FC1-BF0E-6F3DBC429D87}" presName="spH" presStyleCnt="0"/>
      <dgm:spPr/>
    </dgm:pt>
    <dgm:pt modelId="{334AFE5A-9861-4785-9B70-C961BDDB330E}" type="pres">
      <dgm:prSet presAssocID="{F546B5DC-0856-4FC1-BF0E-6F3DBC429D87}" presName="desTx" presStyleLbl="node1" presStyleIdx="0" presStyleCnt="6">
        <dgm:presLayoutVars>
          <dgm:bulletEnabled val="1"/>
        </dgm:presLayoutVars>
      </dgm:prSet>
      <dgm:spPr/>
    </dgm:pt>
    <dgm:pt modelId="{ECF9F151-D9A2-41CF-8401-7733C09BF3F2}" type="pres">
      <dgm:prSet presAssocID="{A819749F-FC16-49FE-97B4-25358F3AC0B9}" presName="spV" presStyleCnt="0"/>
      <dgm:spPr/>
    </dgm:pt>
    <dgm:pt modelId="{9C154491-C435-4C5A-9199-186B1A2861FE}" type="pres">
      <dgm:prSet presAssocID="{F9689EA3-FEC5-473A-823F-D0391C0176A8}" presName="linNode" presStyleCnt="0"/>
      <dgm:spPr/>
    </dgm:pt>
    <dgm:pt modelId="{AF6B5461-0954-4CA8-ABFB-433BB690947A}" type="pres">
      <dgm:prSet presAssocID="{F9689EA3-FEC5-473A-823F-D0391C0176A8}" presName="parTx" presStyleLbl="revTx" presStyleIdx="1" presStyleCnt="6">
        <dgm:presLayoutVars>
          <dgm:chMax val="1"/>
          <dgm:bulletEnabled val="1"/>
        </dgm:presLayoutVars>
      </dgm:prSet>
      <dgm:spPr/>
    </dgm:pt>
    <dgm:pt modelId="{065BB0BE-2ED7-44CF-BFA6-CB47445EC7C1}" type="pres">
      <dgm:prSet presAssocID="{F9689EA3-FEC5-473A-823F-D0391C0176A8}" presName="bracket" presStyleLbl="parChTrans1D1" presStyleIdx="1" presStyleCnt="6"/>
      <dgm:spPr/>
    </dgm:pt>
    <dgm:pt modelId="{77DECF3F-5C5C-46BF-B4C5-5DEA10413DB5}" type="pres">
      <dgm:prSet presAssocID="{F9689EA3-FEC5-473A-823F-D0391C0176A8}" presName="spH" presStyleCnt="0"/>
      <dgm:spPr/>
    </dgm:pt>
    <dgm:pt modelId="{DD859ABE-0081-4823-901D-B8CF5E704984}" type="pres">
      <dgm:prSet presAssocID="{F9689EA3-FEC5-473A-823F-D0391C0176A8}" presName="desTx" presStyleLbl="node1" presStyleIdx="1" presStyleCnt="6">
        <dgm:presLayoutVars>
          <dgm:bulletEnabled val="1"/>
        </dgm:presLayoutVars>
      </dgm:prSet>
      <dgm:spPr/>
    </dgm:pt>
    <dgm:pt modelId="{7262976B-FF23-4662-BCA9-D6F38D602C19}" type="pres">
      <dgm:prSet presAssocID="{D1A4642F-F82D-45A1-BDAC-345BD436E4B1}" presName="spV" presStyleCnt="0"/>
      <dgm:spPr/>
    </dgm:pt>
    <dgm:pt modelId="{3B1B1708-D0BA-4D9F-9004-0AA4C90256C8}" type="pres">
      <dgm:prSet presAssocID="{C5A145A0-B15C-49D8-8660-B035555802C0}" presName="linNode" presStyleCnt="0"/>
      <dgm:spPr/>
    </dgm:pt>
    <dgm:pt modelId="{EC1BFEA1-B674-4CE4-A957-8420F21AC961}" type="pres">
      <dgm:prSet presAssocID="{C5A145A0-B15C-49D8-8660-B035555802C0}" presName="parTx" presStyleLbl="revTx" presStyleIdx="2" presStyleCnt="6">
        <dgm:presLayoutVars>
          <dgm:chMax val="1"/>
          <dgm:bulletEnabled val="1"/>
        </dgm:presLayoutVars>
      </dgm:prSet>
      <dgm:spPr/>
    </dgm:pt>
    <dgm:pt modelId="{B0508657-7055-403F-92EA-F0ACEF9CFCC9}" type="pres">
      <dgm:prSet presAssocID="{C5A145A0-B15C-49D8-8660-B035555802C0}" presName="bracket" presStyleLbl="parChTrans1D1" presStyleIdx="2" presStyleCnt="6"/>
      <dgm:spPr/>
    </dgm:pt>
    <dgm:pt modelId="{E27AC312-DD9B-49B1-8F54-4CA663DB6D55}" type="pres">
      <dgm:prSet presAssocID="{C5A145A0-B15C-49D8-8660-B035555802C0}" presName="spH" presStyleCnt="0"/>
      <dgm:spPr/>
    </dgm:pt>
    <dgm:pt modelId="{C5FED4E2-6D57-48CF-B613-9D19532DA7AD}" type="pres">
      <dgm:prSet presAssocID="{C5A145A0-B15C-49D8-8660-B035555802C0}" presName="desTx" presStyleLbl="node1" presStyleIdx="2" presStyleCnt="6">
        <dgm:presLayoutVars>
          <dgm:bulletEnabled val="1"/>
        </dgm:presLayoutVars>
      </dgm:prSet>
      <dgm:spPr/>
    </dgm:pt>
    <dgm:pt modelId="{F1064BC9-2BCD-4FFE-8057-BD4086325EA7}" type="pres">
      <dgm:prSet presAssocID="{A18A2D18-0245-4CC4-9928-820C7890925B}" presName="spV" presStyleCnt="0"/>
      <dgm:spPr/>
    </dgm:pt>
    <dgm:pt modelId="{0DBF3465-5B0E-40B1-8921-7E7C4D785F0F}" type="pres">
      <dgm:prSet presAssocID="{B077CF15-40BC-48A1-B83C-0351AC428EF9}" presName="linNode" presStyleCnt="0"/>
      <dgm:spPr/>
    </dgm:pt>
    <dgm:pt modelId="{95E1E0E2-22C8-47AE-9B0B-26C135AB4A00}" type="pres">
      <dgm:prSet presAssocID="{B077CF15-40BC-48A1-B83C-0351AC428EF9}" presName="parTx" presStyleLbl="revTx" presStyleIdx="3" presStyleCnt="6">
        <dgm:presLayoutVars>
          <dgm:chMax val="1"/>
          <dgm:bulletEnabled val="1"/>
        </dgm:presLayoutVars>
      </dgm:prSet>
      <dgm:spPr/>
    </dgm:pt>
    <dgm:pt modelId="{736638AC-61D2-4B39-B52F-F4E1E31E69E2}" type="pres">
      <dgm:prSet presAssocID="{B077CF15-40BC-48A1-B83C-0351AC428EF9}" presName="bracket" presStyleLbl="parChTrans1D1" presStyleIdx="3" presStyleCnt="6"/>
      <dgm:spPr/>
    </dgm:pt>
    <dgm:pt modelId="{DB771262-700D-4AF4-A090-F763B9F037C4}" type="pres">
      <dgm:prSet presAssocID="{B077CF15-40BC-48A1-B83C-0351AC428EF9}" presName="spH" presStyleCnt="0"/>
      <dgm:spPr/>
    </dgm:pt>
    <dgm:pt modelId="{5D40B10F-2B93-4EA8-BB4D-7FA9AD90E0E5}" type="pres">
      <dgm:prSet presAssocID="{B077CF15-40BC-48A1-B83C-0351AC428EF9}" presName="desTx" presStyleLbl="node1" presStyleIdx="3" presStyleCnt="6">
        <dgm:presLayoutVars>
          <dgm:bulletEnabled val="1"/>
        </dgm:presLayoutVars>
      </dgm:prSet>
      <dgm:spPr/>
    </dgm:pt>
    <dgm:pt modelId="{C01A862F-6B8D-450F-9375-3063D2BB1101}" type="pres">
      <dgm:prSet presAssocID="{7239EEBE-C878-4F08-938D-ABE2112116C9}" presName="spV" presStyleCnt="0"/>
      <dgm:spPr/>
    </dgm:pt>
    <dgm:pt modelId="{61341787-B085-4D98-AA8A-092C580C7FE7}" type="pres">
      <dgm:prSet presAssocID="{37E249AF-CEA6-44D6-A787-ED2FC60B5396}" presName="linNode" presStyleCnt="0"/>
      <dgm:spPr/>
    </dgm:pt>
    <dgm:pt modelId="{E6630F50-0210-4D85-B459-4A27EEDA6694}" type="pres">
      <dgm:prSet presAssocID="{37E249AF-CEA6-44D6-A787-ED2FC60B5396}" presName="parTx" presStyleLbl="revTx" presStyleIdx="4" presStyleCnt="6">
        <dgm:presLayoutVars>
          <dgm:chMax val="1"/>
          <dgm:bulletEnabled val="1"/>
        </dgm:presLayoutVars>
      </dgm:prSet>
      <dgm:spPr/>
    </dgm:pt>
    <dgm:pt modelId="{93FD953D-85D4-4038-A0FE-EC7C6570113D}" type="pres">
      <dgm:prSet presAssocID="{37E249AF-CEA6-44D6-A787-ED2FC60B5396}" presName="bracket" presStyleLbl="parChTrans1D1" presStyleIdx="4" presStyleCnt="6"/>
      <dgm:spPr/>
    </dgm:pt>
    <dgm:pt modelId="{3297B5F0-B575-4F6F-8174-B8363A824C49}" type="pres">
      <dgm:prSet presAssocID="{37E249AF-CEA6-44D6-A787-ED2FC60B5396}" presName="spH" presStyleCnt="0"/>
      <dgm:spPr/>
    </dgm:pt>
    <dgm:pt modelId="{3A105995-CE5E-4ED8-A3A1-E189CC845D5B}" type="pres">
      <dgm:prSet presAssocID="{37E249AF-CEA6-44D6-A787-ED2FC60B5396}" presName="desTx" presStyleLbl="node1" presStyleIdx="4" presStyleCnt="6">
        <dgm:presLayoutVars>
          <dgm:bulletEnabled val="1"/>
        </dgm:presLayoutVars>
      </dgm:prSet>
      <dgm:spPr/>
    </dgm:pt>
    <dgm:pt modelId="{63FD625C-332D-4A6B-85B6-4B603438C266}" type="pres">
      <dgm:prSet presAssocID="{E090B5E7-2E39-4BE5-9ADE-C66F82D2FB86}" presName="spV" presStyleCnt="0"/>
      <dgm:spPr/>
    </dgm:pt>
    <dgm:pt modelId="{6E2FD43F-1413-4128-BB2F-D545EC1A5EED}" type="pres">
      <dgm:prSet presAssocID="{13CBCEA0-D435-41D1-BFC8-03591CA95333}" presName="linNode" presStyleCnt="0"/>
      <dgm:spPr/>
    </dgm:pt>
    <dgm:pt modelId="{34B62554-5E4D-4CCB-ABEB-7B0525E7A4B4}" type="pres">
      <dgm:prSet presAssocID="{13CBCEA0-D435-41D1-BFC8-03591CA95333}" presName="parTx" presStyleLbl="revTx" presStyleIdx="5" presStyleCnt="6">
        <dgm:presLayoutVars>
          <dgm:chMax val="1"/>
          <dgm:bulletEnabled val="1"/>
        </dgm:presLayoutVars>
      </dgm:prSet>
      <dgm:spPr/>
    </dgm:pt>
    <dgm:pt modelId="{C9CD2B1D-5414-40A7-BAA1-1801E6F5DFDA}" type="pres">
      <dgm:prSet presAssocID="{13CBCEA0-D435-41D1-BFC8-03591CA95333}" presName="bracket" presStyleLbl="parChTrans1D1" presStyleIdx="5" presStyleCnt="6"/>
      <dgm:spPr/>
    </dgm:pt>
    <dgm:pt modelId="{4508A93D-68FB-4F14-892C-A4B991DB9379}" type="pres">
      <dgm:prSet presAssocID="{13CBCEA0-D435-41D1-BFC8-03591CA95333}" presName="spH" presStyleCnt="0"/>
      <dgm:spPr/>
    </dgm:pt>
    <dgm:pt modelId="{B5147FB9-DCF3-4BF0-B82E-57964527E195}" type="pres">
      <dgm:prSet presAssocID="{13CBCEA0-D435-41D1-BFC8-03591CA95333}" presName="desTx" presStyleLbl="node1" presStyleIdx="5" presStyleCnt="6">
        <dgm:presLayoutVars>
          <dgm:bulletEnabled val="1"/>
        </dgm:presLayoutVars>
      </dgm:prSet>
      <dgm:spPr/>
    </dgm:pt>
  </dgm:ptLst>
  <dgm:cxnLst>
    <dgm:cxn modelId="{FB3A7910-B34D-4B94-9B8E-BD0F7D066F29}" srcId="{2FF3950B-84D7-40CD-A494-6EEE8AFCD602}" destId="{13CBCEA0-D435-41D1-BFC8-03591CA95333}" srcOrd="5" destOrd="0" parTransId="{B24BDB73-A341-40F5-A32E-310FC87FDC98}" sibTransId="{FB11E32C-8D17-4DBA-91C4-7177764E3671}"/>
    <dgm:cxn modelId="{51EA1212-ABCA-4A16-99FA-2C184282AE2C}" srcId="{2FF3950B-84D7-40CD-A494-6EEE8AFCD602}" destId="{C5A145A0-B15C-49D8-8660-B035555802C0}" srcOrd="2" destOrd="0" parTransId="{0074B8A1-FE39-482B-B8BB-971BEA57C6F3}" sibTransId="{A18A2D18-0245-4CC4-9928-820C7890925B}"/>
    <dgm:cxn modelId="{1694121C-A6B9-4226-AA85-C91BF9048890}" srcId="{13CBCEA0-D435-41D1-BFC8-03591CA95333}" destId="{85206DAB-080F-4318-9177-B8860CD1AFD3}" srcOrd="0" destOrd="0" parTransId="{893CC490-7D8E-4C64-AAF9-6A8C47711273}" sibTransId="{3336053B-DA3A-468F-9A9D-F7D89D73071E}"/>
    <dgm:cxn modelId="{2ED74422-1AB1-44DF-821B-6A3F74739323}" type="presOf" srcId="{85206DAB-080F-4318-9177-B8860CD1AFD3}" destId="{B5147FB9-DCF3-4BF0-B82E-57964527E195}" srcOrd="0" destOrd="0" presId="urn:diagrams.loki3.com/BracketList"/>
    <dgm:cxn modelId="{6ECD1E30-4DE3-401D-BADF-EE30E292A7BA}" type="presOf" srcId="{B67D3A2D-EEAD-4D3F-B075-E64ABA90E9B2}" destId="{5D40B10F-2B93-4EA8-BB4D-7FA9AD90E0E5}" srcOrd="0" destOrd="0" presId="urn:diagrams.loki3.com/BracketList"/>
    <dgm:cxn modelId="{BC1E313F-BB11-4B94-964A-E1FA3C8FA163}" type="presOf" srcId="{37E249AF-CEA6-44D6-A787-ED2FC60B5396}" destId="{E6630F50-0210-4D85-B459-4A27EEDA6694}" srcOrd="0" destOrd="0" presId="urn:diagrams.loki3.com/BracketList"/>
    <dgm:cxn modelId="{4CBC644B-A561-4096-B7BB-82A41541B8AF}" type="presOf" srcId="{1DD24218-EB21-4428-A13F-C532F185843A}" destId="{3A105995-CE5E-4ED8-A3A1-E189CC845D5B}" srcOrd="0" destOrd="0" presId="urn:diagrams.loki3.com/BracketList"/>
    <dgm:cxn modelId="{D425E94D-19BB-42B9-9143-5E65D88284FA}" type="presOf" srcId="{F546B5DC-0856-4FC1-BF0E-6F3DBC429D87}" destId="{1D445A5C-9D7D-4CE0-93F7-FC0DDCF88283}" srcOrd="0" destOrd="0" presId="urn:diagrams.loki3.com/BracketList"/>
    <dgm:cxn modelId="{33B5867A-9A6E-4AC0-936A-49668EDC860E}" srcId="{B077CF15-40BC-48A1-B83C-0351AC428EF9}" destId="{B67D3A2D-EEAD-4D3F-B075-E64ABA90E9B2}" srcOrd="0" destOrd="0" parTransId="{66E03F4A-4371-434C-A32C-FF48D956736E}" sibTransId="{A71538F3-BE1A-4D27-BC88-EA52C88ED9A6}"/>
    <dgm:cxn modelId="{7D77C483-C5B7-49F2-A370-82E87EE0A3C2}" type="presOf" srcId="{2FF3950B-84D7-40CD-A494-6EEE8AFCD602}" destId="{6219944A-79A2-4639-8F33-82874B9BE389}" srcOrd="0" destOrd="0" presId="urn:diagrams.loki3.com/BracketList"/>
    <dgm:cxn modelId="{3E0C6689-B047-4A77-AD7F-BAC8E37986A2}" srcId="{2FF3950B-84D7-40CD-A494-6EEE8AFCD602}" destId="{F9689EA3-FEC5-473A-823F-D0391C0176A8}" srcOrd="1" destOrd="0" parTransId="{358A4C98-AC8F-4316-9CBE-183F7F1C6C7B}" sibTransId="{D1A4642F-F82D-45A1-BDAC-345BD436E4B1}"/>
    <dgm:cxn modelId="{CC00D899-2F70-45DC-BE25-B5F6DB6702C8}" srcId="{2FF3950B-84D7-40CD-A494-6EEE8AFCD602}" destId="{37E249AF-CEA6-44D6-A787-ED2FC60B5396}" srcOrd="4" destOrd="0" parTransId="{CC59BA14-7830-41A3-A947-967CE8850902}" sibTransId="{E090B5E7-2E39-4BE5-9ADE-C66F82D2FB86}"/>
    <dgm:cxn modelId="{7BCDDE9E-28E7-4501-B200-1F3DDB203ECB}" srcId="{C5A145A0-B15C-49D8-8660-B035555802C0}" destId="{D6E067B0-FD9A-477C-B2C9-07A81E2E2B76}" srcOrd="0" destOrd="0" parTransId="{D96D5FBA-220C-437D-97B6-C4D83C997ABA}" sibTransId="{2C12F135-F2C2-4869-B6CF-432482F79EAF}"/>
    <dgm:cxn modelId="{797628A6-156A-4935-8C25-50D22A7F7D4A}" srcId="{F546B5DC-0856-4FC1-BF0E-6F3DBC429D87}" destId="{61B5DD3F-1A9C-4992-9F71-7554401538C0}" srcOrd="0" destOrd="0" parTransId="{8D91C605-2DFE-4C21-AA7B-791A1B4066E2}" sibTransId="{E58F18C0-3560-4000-8DF1-C7F1E26C6CBC}"/>
    <dgm:cxn modelId="{C05879A8-0E67-42C2-8C31-4F943088719B}" type="presOf" srcId="{B077CF15-40BC-48A1-B83C-0351AC428EF9}" destId="{95E1E0E2-22C8-47AE-9B0B-26C135AB4A00}" srcOrd="0" destOrd="0" presId="urn:diagrams.loki3.com/BracketList"/>
    <dgm:cxn modelId="{78BDE0B3-67AB-4846-BAF0-1F9410D15645}" type="presOf" srcId="{C5A145A0-B15C-49D8-8660-B035555802C0}" destId="{EC1BFEA1-B674-4CE4-A957-8420F21AC961}" srcOrd="0" destOrd="0" presId="urn:diagrams.loki3.com/BracketList"/>
    <dgm:cxn modelId="{FB7121BB-DAF4-4C69-9405-F16DC4FD6E2C}" srcId="{37E249AF-CEA6-44D6-A787-ED2FC60B5396}" destId="{1DD24218-EB21-4428-A13F-C532F185843A}" srcOrd="0" destOrd="0" parTransId="{C1A18414-A1E6-4D66-A6A9-796F30B36FF7}" sibTransId="{0DB2A226-0AA6-4DEB-A49B-6BA8A86B9930}"/>
    <dgm:cxn modelId="{65B08FC5-82FE-4980-8F2A-7482BEF96A65}" type="presOf" srcId="{13CBCEA0-D435-41D1-BFC8-03591CA95333}" destId="{34B62554-5E4D-4CCB-ABEB-7B0525E7A4B4}" srcOrd="0" destOrd="0" presId="urn:diagrams.loki3.com/BracketList"/>
    <dgm:cxn modelId="{B6CD03CF-6F5B-4460-B244-0D7D88CD2DDE}" type="presOf" srcId="{154E0E7E-086E-48F8-9FF2-1139B5675012}" destId="{DD859ABE-0081-4823-901D-B8CF5E704984}" srcOrd="0" destOrd="0" presId="urn:diagrams.loki3.com/BracketList"/>
    <dgm:cxn modelId="{0851B1DE-F40C-4523-A6BD-DD6327452B35}" type="presOf" srcId="{D6E067B0-FD9A-477C-B2C9-07A81E2E2B76}" destId="{C5FED4E2-6D57-48CF-B613-9D19532DA7AD}" srcOrd="0" destOrd="0" presId="urn:diagrams.loki3.com/BracketList"/>
    <dgm:cxn modelId="{60E0E0E4-0AEC-4FB4-BEEF-1B2C1E464B7E}" type="presOf" srcId="{61B5DD3F-1A9C-4992-9F71-7554401538C0}" destId="{334AFE5A-9861-4785-9B70-C961BDDB330E}" srcOrd="0" destOrd="0" presId="urn:diagrams.loki3.com/BracketList"/>
    <dgm:cxn modelId="{C8544BE7-4658-49FD-BCA5-4132E9C2CAE3}" type="presOf" srcId="{F9689EA3-FEC5-473A-823F-D0391C0176A8}" destId="{AF6B5461-0954-4CA8-ABFB-433BB690947A}" srcOrd="0" destOrd="0" presId="urn:diagrams.loki3.com/BracketList"/>
    <dgm:cxn modelId="{7FB619EA-22D4-4A42-90ED-7DD8281DB1BE}" srcId="{2FF3950B-84D7-40CD-A494-6EEE8AFCD602}" destId="{B077CF15-40BC-48A1-B83C-0351AC428EF9}" srcOrd="3" destOrd="0" parTransId="{C5532584-F666-43F7-AE14-3EA69E8A4764}" sibTransId="{7239EEBE-C878-4F08-938D-ABE2112116C9}"/>
    <dgm:cxn modelId="{0E3672EB-65F1-4D25-9724-60BB6E2515CC}" srcId="{F9689EA3-FEC5-473A-823F-D0391C0176A8}" destId="{154E0E7E-086E-48F8-9FF2-1139B5675012}" srcOrd="0" destOrd="0" parTransId="{3AFC90A3-2935-41A6-B43A-19FC25E8CA58}" sibTransId="{6429EF98-C99E-4016-ACB8-0CE955E48AFC}"/>
    <dgm:cxn modelId="{88702AEE-5F9D-4A94-B621-0A8B1A8AD924}" srcId="{2FF3950B-84D7-40CD-A494-6EEE8AFCD602}" destId="{F546B5DC-0856-4FC1-BF0E-6F3DBC429D87}" srcOrd="0" destOrd="0" parTransId="{04C0F235-DAC7-4A98-A3A0-9BE98658AEC7}" sibTransId="{A819749F-FC16-49FE-97B4-25358F3AC0B9}"/>
    <dgm:cxn modelId="{342D2DD5-52FD-4129-829C-34F5AEB797FC}" type="presParOf" srcId="{6219944A-79A2-4639-8F33-82874B9BE389}" destId="{9FF0B941-E741-4752-B68C-151B95DB693D}" srcOrd="0" destOrd="0" presId="urn:diagrams.loki3.com/BracketList"/>
    <dgm:cxn modelId="{77EE49D1-3492-4793-BC78-96BB6203E5AB}" type="presParOf" srcId="{9FF0B941-E741-4752-B68C-151B95DB693D}" destId="{1D445A5C-9D7D-4CE0-93F7-FC0DDCF88283}" srcOrd="0" destOrd="0" presId="urn:diagrams.loki3.com/BracketList"/>
    <dgm:cxn modelId="{F5C6A5D5-0066-4EF0-89F1-7DE58FFC486B}" type="presParOf" srcId="{9FF0B941-E741-4752-B68C-151B95DB693D}" destId="{8AE934BF-A228-4DE5-82B2-4DB7E782A4EC}" srcOrd="1" destOrd="0" presId="urn:diagrams.loki3.com/BracketList"/>
    <dgm:cxn modelId="{C5B13441-FBF4-437E-9B09-E0517161A7C0}" type="presParOf" srcId="{9FF0B941-E741-4752-B68C-151B95DB693D}" destId="{3460BD24-C526-4823-BC5D-0DF092FBD062}" srcOrd="2" destOrd="0" presId="urn:diagrams.loki3.com/BracketList"/>
    <dgm:cxn modelId="{50DC2B4F-B5CE-4AC9-B8A3-398339B61E78}" type="presParOf" srcId="{9FF0B941-E741-4752-B68C-151B95DB693D}" destId="{334AFE5A-9861-4785-9B70-C961BDDB330E}" srcOrd="3" destOrd="0" presId="urn:diagrams.loki3.com/BracketList"/>
    <dgm:cxn modelId="{BF27AADF-0ED3-49DE-B4AD-F2C0B809EA83}" type="presParOf" srcId="{6219944A-79A2-4639-8F33-82874B9BE389}" destId="{ECF9F151-D9A2-41CF-8401-7733C09BF3F2}" srcOrd="1" destOrd="0" presId="urn:diagrams.loki3.com/BracketList"/>
    <dgm:cxn modelId="{86BAFBCD-7AD9-4792-A6F2-FF84273FEB4A}" type="presParOf" srcId="{6219944A-79A2-4639-8F33-82874B9BE389}" destId="{9C154491-C435-4C5A-9199-186B1A2861FE}" srcOrd="2" destOrd="0" presId="urn:diagrams.loki3.com/BracketList"/>
    <dgm:cxn modelId="{FCF9F7B0-3B2F-43A1-BD8A-1012650A5C39}" type="presParOf" srcId="{9C154491-C435-4C5A-9199-186B1A2861FE}" destId="{AF6B5461-0954-4CA8-ABFB-433BB690947A}" srcOrd="0" destOrd="0" presId="urn:diagrams.loki3.com/BracketList"/>
    <dgm:cxn modelId="{02B1D56C-363B-4D53-BDCD-A5533B146EEE}" type="presParOf" srcId="{9C154491-C435-4C5A-9199-186B1A2861FE}" destId="{065BB0BE-2ED7-44CF-BFA6-CB47445EC7C1}" srcOrd="1" destOrd="0" presId="urn:diagrams.loki3.com/BracketList"/>
    <dgm:cxn modelId="{5958E1CA-B300-4533-9F71-39DABA5F5575}" type="presParOf" srcId="{9C154491-C435-4C5A-9199-186B1A2861FE}" destId="{77DECF3F-5C5C-46BF-B4C5-5DEA10413DB5}" srcOrd="2" destOrd="0" presId="urn:diagrams.loki3.com/BracketList"/>
    <dgm:cxn modelId="{E3C97EF9-1ECC-4D07-97B1-1971EEAF917C}" type="presParOf" srcId="{9C154491-C435-4C5A-9199-186B1A2861FE}" destId="{DD859ABE-0081-4823-901D-B8CF5E704984}" srcOrd="3" destOrd="0" presId="urn:diagrams.loki3.com/BracketList"/>
    <dgm:cxn modelId="{2FE318AD-AE0B-4A91-A99E-4518EC01BDC9}" type="presParOf" srcId="{6219944A-79A2-4639-8F33-82874B9BE389}" destId="{7262976B-FF23-4662-BCA9-D6F38D602C19}" srcOrd="3" destOrd="0" presId="urn:diagrams.loki3.com/BracketList"/>
    <dgm:cxn modelId="{77FD070F-473A-439F-B2D2-AEEA4A94B4C5}" type="presParOf" srcId="{6219944A-79A2-4639-8F33-82874B9BE389}" destId="{3B1B1708-D0BA-4D9F-9004-0AA4C90256C8}" srcOrd="4" destOrd="0" presId="urn:diagrams.loki3.com/BracketList"/>
    <dgm:cxn modelId="{EC63F95E-9698-4EE8-8047-CE5E14CBD497}" type="presParOf" srcId="{3B1B1708-D0BA-4D9F-9004-0AA4C90256C8}" destId="{EC1BFEA1-B674-4CE4-A957-8420F21AC961}" srcOrd="0" destOrd="0" presId="urn:diagrams.loki3.com/BracketList"/>
    <dgm:cxn modelId="{2A7EC930-9115-4D40-AEB0-E808B368A6B6}" type="presParOf" srcId="{3B1B1708-D0BA-4D9F-9004-0AA4C90256C8}" destId="{B0508657-7055-403F-92EA-F0ACEF9CFCC9}" srcOrd="1" destOrd="0" presId="urn:diagrams.loki3.com/BracketList"/>
    <dgm:cxn modelId="{A4E79730-553E-43C8-83BA-A7ADA47D7E71}" type="presParOf" srcId="{3B1B1708-D0BA-4D9F-9004-0AA4C90256C8}" destId="{E27AC312-DD9B-49B1-8F54-4CA663DB6D55}" srcOrd="2" destOrd="0" presId="urn:diagrams.loki3.com/BracketList"/>
    <dgm:cxn modelId="{7DC2EE58-E16B-4738-ADF1-9D8600B891E3}" type="presParOf" srcId="{3B1B1708-D0BA-4D9F-9004-0AA4C90256C8}" destId="{C5FED4E2-6D57-48CF-B613-9D19532DA7AD}" srcOrd="3" destOrd="0" presId="urn:diagrams.loki3.com/BracketList"/>
    <dgm:cxn modelId="{569C2241-C12F-44ED-9C37-D3EAB01226DB}" type="presParOf" srcId="{6219944A-79A2-4639-8F33-82874B9BE389}" destId="{F1064BC9-2BCD-4FFE-8057-BD4086325EA7}" srcOrd="5" destOrd="0" presId="urn:diagrams.loki3.com/BracketList"/>
    <dgm:cxn modelId="{EA5526A5-A1C2-41CB-8988-4CF10442D996}" type="presParOf" srcId="{6219944A-79A2-4639-8F33-82874B9BE389}" destId="{0DBF3465-5B0E-40B1-8921-7E7C4D785F0F}" srcOrd="6" destOrd="0" presId="urn:diagrams.loki3.com/BracketList"/>
    <dgm:cxn modelId="{E7A23FD9-BDD6-455B-A331-F4D9F33C9F8E}" type="presParOf" srcId="{0DBF3465-5B0E-40B1-8921-7E7C4D785F0F}" destId="{95E1E0E2-22C8-47AE-9B0B-26C135AB4A00}" srcOrd="0" destOrd="0" presId="urn:diagrams.loki3.com/BracketList"/>
    <dgm:cxn modelId="{8D793016-5342-43A1-B26C-6EF0461C6B34}" type="presParOf" srcId="{0DBF3465-5B0E-40B1-8921-7E7C4D785F0F}" destId="{736638AC-61D2-4B39-B52F-F4E1E31E69E2}" srcOrd="1" destOrd="0" presId="urn:diagrams.loki3.com/BracketList"/>
    <dgm:cxn modelId="{E3DB9683-9DBD-4351-B8B7-8B5527431656}" type="presParOf" srcId="{0DBF3465-5B0E-40B1-8921-7E7C4D785F0F}" destId="{DB771262-700D-4AF4-A090-F763B9F037C4}" srcOrd="2" destOrd="0" presId="urn:diagrams.loki3.com/BracketList"/>
    <dgm:cxn modelId="{753929C9-6104-4212-A5F2-2BEC83B87203}" type="presParOf" srcId="{0DBF3465-5B0E-40B1-8921-7E7C4D785F0F}" destId="{5D40B10F-2B93-4EA8-BB4D-7FA9AD90E0E5}" srcOrd="3" destOrd="0" presId="urn:diagrams.loki3.com/BracketList"/>
    <dgm:cxn modelId="{604DFEB3-8E06-4F8E-AACF-661113E9749B}" type="presParOf" srcId="{6219944A-79A2-4639-8F33-82874B9BE389}" destId="{C01A862F-6B8D-450F-9375-3063D2BB1101}" srcOrd="7" destOrd="0" presId="urn:diagrams.loki3.com/BracketList"/>
    <dgm:cxn modelId="{27626D55-A5A0-49D0-BF58-5D22C0231CE9}" type="presParOf" srcId="{6219944A-79A2-4639-8F33-82874B9BE389}" destId="{61341787-B085-4D98-AA8A-092C580C7FE7}" srcOrd="8" destOrd="0" presId="urn:diagrams.loki3.com/BracketList"/>
    <dgm:cxn modelId="{F3DDDE30-3C84-4A45-84F3-EFB2864DAFF5}" type="presParOf" srcId="{61341787-B085-4D98-AA8A-092C580C7FE7}" destId="{E6630F50-0210-4D85-B459-4A27EEDA6694}" srcOrd="0" destOrd="0" presId="urn:diagrams.loki3.com/BracketList"/>
    <dgm:cxn modelId="{949047C8-0E9D-42FB-B786-7F6B7FE6E20F}" type="presParOf" srcId="{61341787-B085-4D98-AA8A-092C580C7FE7}" destId="{93FD953D-85D4-4038-A0FE-EC7C6570113D}" srcOrd="1" destOrd="0" presId="urn:diagrams.loki3.com/BracketList"/>
    <dgm:cxn modelId="{A719B1DD-2ADE-4941-8206-F60CB53A8AE1}" type="presParOf" srcId="{61341787-B085-4D98-AA8A-092C580C7FE7}" destId="{3297B5F0-B575-4F6F-8174-B8363A824C49}" srcOrd="2" destOrd="0" presId="urn:diagrams.loki3.com/BracketList"/>
    <dgm:cxn modelId="{368F2B09-197C-41F8-BDA4-E1D09EA34D77}" type="presParOf" srcId="{61341787-B085-4D98-AA8A-092C580C7FE7}" destId="{3A105995-CE5E-4ED8-A3A1-E189CC845D5B}" srcOrd="3" destOrd="0" presId="urn:diagrams.loki3.com/BracketList"/>
    <dgm:cxn modelId="{E1637FB4-3532-4F78-882F-FFB55CD6FA6F}" type="presParOf" srcId="{6219944A-79A2-4639-8F33-82874B9BE389}" destId="{63FD625C-332D-4A6B-85B6-4B603438C266}" srcOrd="9" destOrd="0" presId="urn:diagrams.loki3.com/BracketList"/>
    <dgm:cxn modelId="{CD7B157B-9EAE-4598-967F-7E41E1AE4377}" type="presParOf" srcId="{6219944A-79A2-4639-8F33-82874B9BE389}" destId="{6E2FD43F-1413-4128-BB2F-D545EC1A5EED}" srcOrd="10" destOrd="0" presId="urn:diagrams.loki3.com/BracketList"/>
    <dgm:cxn modelId="{23433069-0C46-4672-91E1-914AB6528323}" type="presParOf" srcId="{6E2FD43F-1413-4128-BB2F-D545EC1A5EED}" destId="{34B62554-5E4D-4CCB-ABEB-7B0525E7A4B4}" srcOrd="0" destOrd="0" presId="urn:diagrams.loki3.com/BracketList"/>
    <dgm:cxn modelId="{F4BEA3B2-87CF-46A6-9C38-34E80EC7EFCF}" type="presParOf" srcId="{6E2FD43F-1413-4128-BB2F-D545EC1A5EED}" destId="{C9CD2B1D-5414-40A7-BAA1-1801E6F5DFDA}" srcOrd="1" destOrd="0" presId="urn:diagrams.loki3.com/BracketList"/>
    <dgm:cxn modelId="{6F4E6C39-A0A5-4EE5-A1D9-7528F5A195B4}" type="presParOf" srcId="{6E2FD43F-1413-4128-BB2F-D545EC1A5EED}" destId="{4508A93D-68FB-4F14-892C-A4B991DB9379}" srcOrd="2" destOrd="0" presId="urn:diagrams.loki3.com/BracketList"/>
    <dgm:cxn modelId="{70F869D3-3AA7-4C44-98A0-A8DB0EFA7542}" type="presParOf" srcId="{6E2FD43F-1413-4128-BB2F-D545EC1A5EED}" destId="{B5147FB9-DCF3-4BF0-B82E-57964527E19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8E302-8877-4F58-8E8A-0A488C9B9DBF}" type="doc">
      <dgm:prSet loTypeId="urn:microsoft.com/office/officeart/2005/8/layout/defaul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BDC35E2-7AAD-481A-B28F-D0378867DE0A}">
      <dgm:prSet phldrT="[Text]" custT="1"/>
      <dgm:spPr/>
      <dgm:t>
        <a:bodyPr/>
        <a:lstStyle/>
        <a:p>
          <a:r>
            <a:rPr lang="en-US" sz="2000" dirty="0"/>
            <a:t>1. History collection</a:t>
          </a:r>
        </a:p>
      </dgm:t>
    </dgm:pt>
    <dgm:pt modelId="{199FC480-DD1B-42AF-9971-845FD574D905}" type="parTrans" cxnId="{4ADBB078-2CF4-4773-9490-A36F5C2CF031}">
      <dgm:prSet/>
      <dgm:spPr/>
      <dgm:t>
        <a:bodyPr/>
        <a:lstStyle/>
        <a:p>
          <a:endParaRPr lang="en-US" sz="2000"/>
        </a:p>
      </dgm:t>
    </dgm:pt>
    <dgm:pt modelId="{CB286702-CC05-4E81-984A-91DCED5C3A44}" type="sibTrans" cxnId="{4ADBB078-2CF4-4773-9490-A36F5C2CF031}">
      <dgm:prSet/>
      <dgm:spPr/>
      <dgm:t>
        <a:bodyPr/>
        <a:lstStyle/>
        <a:p>
          <a:endParaRPr lang="en-US" sz="2000"/>
        </a:p>
      </dgm:t>
    </dgm:pt>
    <dgm:pt modelId="{57FAE8A2-AEA8-4496-9752-9942DE7B5497}">
      <dgm:prSet custT="1"/>
      <dgm:spPr/>
      <dgm:t>
        <a:bodyPr/>
        <a:lstStyle/>
        <a:p>
          <a:r>
            <a:rPr lang="en-US" sz="2000"/>
            <a:t>Age, marriage</a:t>
          </a:r>
        </a:p>
      </dgm:t>
    </dgm:pt>
    <dgm:pt modelId="{9D3AE278-65FC-47BB-8F87-3255BF55B8EB}" type="parTrans" cxnId="{D1FF062A-9659-48EE-8A0D-24E194E54F19}">
      <dgm:prSet/>
      <dgm:spPr/>
      <dgm:t>
        <a:bodyPr/>
        <a:lstStyle/>
        <a:p>
          <a:endParaRPr lang="en-US" sz="2000"/>
        </a:p>
      </dgm:t>
    </dgm:pt>
    <dgm:pt modelId="{3341A97F-826F-476F-BAE2-509B152D52F2}" type="sibTrans" cxnId="{D1FF062A-9659-48EE-8A0D-24E194E54F19}">
      <dgm:prSet/>
      <dgm:spPr/>
      <dgm:t>
        <a:bodyPr/>
        <a:lstStyle/>
        <a:p>
          <a:endParaRPr lang="en-US" sz="2000"/>
        </a:p>
      </dgm:t>
    </dgm:pt>
    <dgm:pt modelId="{36DB1FA7-ADA2-4157-ABC3-6866B778E93B}">
      <dgm:prSet custT="1"/>
      <dgm:spPr/>
      <dgm:t>
        <a:bodyPr/>
        <a:lstStyle/>
        <a:p>
          <a:r>
            <a:rPr lang="en-US" sz="2000" dirty="0"/>
            <a:t>General medical history</a:t>
          </a:r>
        </a:p>
      </dgm:t>
    </dgm:pt>
    <dgm:pt modelId="{B188C2BD-1ADE-4035-8436-26434561F04C}" type="parTrans" cxnId="{E33CDF75-8927-4117-9102-6C50212A6F29}">
      <dgm:prSet/>
      <dgm:spPr/>
      <dgm:t>
        <a:bodyPr/>
        <a:lstStyle/>
        <a:p>
          <a:endParaRPr lang="en-US" sz="2000"/>
        </a:p>
      </dgm:t>
    </dgm:pt>
    <dgm:pt modelId="{0ACDE975-4C7B-48A3-B463-FE32EDAFB842}" type="sibTrans" cxnId="{E33CDF75-8927-4117-9102-6C50212A6F29}">
      <dgm:prSet/>
      <dgm:spPr/>
      <dgm:t>
        <a:bodyPr/>
        <a:lstStyle/>
        <a:p>
          <a:endParaRPr lang="en-US" sz="2000"/>
        </a:p>
      </dgm:t>
    </dgm:pt>
    <dgm:pt modelId="{7960508F-8A24-436C-8043-088688C5C5BD}">
      <dgm:prSet custT="1"/>
      <dgm:spPr/>
      <dgm:t>
        <a:bodyPr/>
        <a:lstStyle/>
        <a:p>
          <a:r>
            <a:rPr lang="en-US" sz="2000"/>
            <a:t>Surgical history</a:t>
          </a:r>
        </a:p>
      </dgm:t>
    </dgm:pt>
    <dgm:pt modelId="{7BAD0DA6-2B06-49B1-AF90-3DB19DA184B1}" type="parTrans" cxnId="{FCDB5F63-74FB-4547-927A-A72641C28E1C}">
      <dgm:prSet/>
      <dgm:spPr/>
      <dgm:t>
        <a:bodyPr/>
        <a:lstStyle/>
        <a:p>
          <a:endParaRPr lang="en-US" sz="2000"/>
        </a:p>
      </dgm:t>
    </dgm:pt>
    <dgm:pt modelId="{EC6EB7A1-2E43-43D9-94C6-6BD87627F5CB}" type="sibTrans" cxnId="{FCDB5F63-74FB-4547-927A-A72641C28E1C}">
      <dgm:prSet/>
      <dgm:spPr/>
      <dgm:t>
        <a:bodyPr/>
        <a:lstStyle/>
        <a:p>
          <a:endParaRPr lang="en-US" sz="2000"/>
        </a:p>
      </dgm:t>
    </dgm:pt>
    <dgm:pt modelId="{72465341-4C98-4892-8CDE-D373EF0276A2}">
      <dgm:prSet custT="1"/>
      <dgm:spPr/>
      <dgm:t>
        <a:bodyPr/>
        <a:lstStyle/>
        <a:p>
          <a:r>
            <a:rPr lang="en-US" sz="2000" dirty="0"/>
            <a:t>Occupational history</a:t>
          </a:r>
        </a:p>
      </dgm:t>
    </dgm:pt>
    <dgm:pt modelId="{EE813F4F-5765-4FF3-9C80-7CDEBE08FD13}" type="parTrans" cxnId="{AC20D7A8-7FC7-4B9B-8D07-8A645E87EAC3}">
      <dgm:prSet/>
      <dgm:spPr/>
      <dgm:t>
        <a:bodyPr/>
        <a:lstStyle/>
        <a:p>
          <a:endParaRPr lang="en-US" sz="2000"/>
        </a:p>
      </dgm:t>
    </dgm:pt>
    <dgm:pt modelId="{591C2F9F-1E0B-4A74-A0B3-3D92FA41711D}" type="sibTrans" cxnId="{AC20D7A8-7FC7-4B9B-8D07-8A645E87EAC3}">
      <dgm:prSet/>
      <dgm:spPr/>
      <dgm:t>
        <a:bodyPr/>
        <a:lstStyle/>
        <a:p>
          <a:endParaRPr lang="en-US" sz="2000"/>
        </a:p>
      </dgm:t>
    </dgm:pt>
    <dgm:pt modelId="{4EC3F07B-5F73-4DA2-8CCA-82ABBFB52AE4}">
      <dgm:prSet custT="1"/>
      <dgm:spPr/>
      <dgm:t>
        <a:bodyPr/>
        <a:lstStyle/>
        <a:p>
          <a:r>
            <a:rPr lang="en-US" sz="2000" dirty="0"/>
            <a:t>Social habits</a:t>
          </a:r>
        </a:p>
      </dgm:t>
    </dgm:pt>
    <dgm:pt modelId="{F63D1D03-B772-4D21-AED8-5A0BBA606FB0}" type="parTrans" cxnId="{53313961-4FBD-4944-87E6-4A06667FA8F5}">
      <dgm:prSet/>
      <dgm:spPr/>
      <dgm:t>
        <a:bodyPr/>
        <a:lstStyle/>
        <a:p>
          <a:endParaRPr lang="en-US" sz="2000"/>
        </a:p>
      </dgm:t>
    </dgm:pt>
    <dgm:pt modelId="{998D6356-6221-4824-80D0-39DD199FA8C5}" type="sibTrans" cxnId="{53313961-4FBD-4944-87E6-4A06667FA8F5}">
      <dgm:prSet/>
      <dgm:spPr/>
      <dgm:t>
        <a:bodyPr/>
        <a:lstStyle/>
        <a:p>
          <a:endParaRPr lang="en-US" sz="2000"/>
        </a:p>
      </dgm:t>
    </dgm:pt>
    <dgm:pt modelId="{0E279893-7F71-4635-8765-91805B8C86AF}">
      <dgm:prSet custT="1"/>
      <dgm:spPr/>
      <dgm:t>
        <a:bodyPr/>
        <a:lstStyle/>
        <a:p>
          <a:r>
            <a:rPr lang="en-US" sz="2000" dirty="0"/>
            <a:t>2. Examination </a:t>
          </a:r>
        </a:p>
      </dgm:t>
    </dgm:pt>
    <dgm:pt modelId="{A5742135-EA40-45DA-AA99-52A5F6D93E97}" type="parTrans" cxnId="{29EDFF6D-71B5-48A4-B6C5-933CFDBB17AF}">
      <dgm:prSet/>
      <dgm:spPr/>
      <dgm:t>
        <a:bodyPr/>
        <a:lstStyle/>
        <a:p>
          <a:endParaRPr lang="en-US" sz="2000"/>
        </a:p>
      </dgm:t>
    </dgm:pt>
    <dgm:pt modelId="{2246BE91-D8F0-4C40-B7EA-39017913C9BD}" type="sibTrans" cxnId="{29EDFF6D-71B5-48A4-B6C5-933CFDBB17AF}">
      <dgm:prSet/>
      <dgm:spPr/>
      <dgm:t>
        <a:bodyPr/>
        <a:lstStyle/>
        <a:p>
          <a:endParaRPr lang="en-US" sz="2000"/>
        </a:p>
      </dgm:t>
    </dgm:pt>
    <dgm:pt modelId="{2CACF813-ADC7-465F-9EB4-6D4A1A326929}">
      <dgm:prSet custT="1"/>
      <dgm:spPr/>
      <dgm:t>
        <a:bodyPr/>
        <a:lstStyle/>
        <a:p>
          <a:r>
            <a:rPr lang="en-US" sz="2000" dirty="0"/>
            <a:t>Reproductive system</a:t>
          </a:r>
        </a:p>
      </dgm:t>
    </dgm:pt>
    <dgm:pt modelId="{965FCFA1-006B-428B-A138-2FB51D8B2A79}" type="parTrans" cxnId="{308182CF-6C0A-4983-8201-88296D2AB575}">
      <dgm:prSet/>
      <dgm:spPr/>
      <dgm:t>
        <a:bodyPr/>
        <a:lstStyle/>
        <a:p>
          <a:endParaRPr lang="en-US" sz="2000"/>
        </a:p>
      </dgm:t>
    </dgm:pt>
    <dgm:pt modelId="{C69F5C01-2E56-40B0-862D-AE53D9861B68}" type="sibTrans" cxnId="{308182CF-6C0A-4983-8201-88296D2AB575}">
      <dgm:prSet/>
      <dgm:spPr/>
      <dgm:t>
        <a:bodyPr/>
        <a:lstStyle/>
        <a:p>
          <a:endParaRPr lang="en-US" sz="2000"/>
        </a:p>
      </dgm:t>
    </dgm:pt>
    <dgm:pt modelId="{6FFC30F4-1F5F-4108-A07F-FD630CA50A27}">
      <dgm:prSet custT="1"/>
      <dgm:spPr/>
      <dgm:t>
        <a:bodyPr/>
        <a:lstStyle/>
        <a:p>
          <a:r>
            <a:rPr lang="en-US" sz="2000" dirty="0"/>
            <a:t>3. Investigations </a:t>
          </a:r>
        </a:p>
      </dgm:t>
    </dgm:pt>
    <dgm:pt modelId="{FAB06F3E-65D5-412B-A66E-2D0636FB3126}" type="parTrans" cxnId="{A3311FAE-88D4-4917-B77F-C33A5B608FE4}">
      <dgm:prSet/>
      <dgm:spPr/>
      <dgm:t>
        <a:bodyPr/>
        <a:lstStyle/>
        <a:p>
          <a:endParaRPr lang="en-US" sz="2000"/>
        </a:p>
      </dgm:t>
    </dgm:pt>
    <dgm:pt modelId="{F0C221D9-87DB-4835-BD67-4079C7EB7745}" type="sibTrans" cxnId="{A3311FAE-88D4-4917-B77F-C33A5B608FE4}">
      <dgm:prSet/>
      <dgm:spPr/>
      <dgm:t>
        <a:bodyPr/>
        <a:lstStyle/>
        <a:p>
          <a:endParaRPr lang="en-US" sz="2000"/>
        </a:p>
      </dgm:t>
    </dgm:pt>
    <dgm:pt modelId="{010D8CA9-0F68-4C68-9C01-E7AB8F732E77}">
      <dgm:prSet custT="1"/>
      <dgm:spPr/>
      <dgm:t>
        <a:bodyPr/>
        <a:lstStyle/>
        <a:p>
          <a:r>
            <a:rPr lang="en-US" sz="2000"/>
            <a:t>Routine investigations – urine and blood</a:t>
          </a:r>
        </a:p>
      </dgm:t>
    </dgm:pt>
    <dgm:pt modelId="{FD074A8A-30EA-4C27-856B-5B7269BBDB6E}" type="parTrans" cxnId="{15AE71E3-FC37-459F-9784-72C89BB8EC7C}">
      <dgm:prSet/>
      <dgm:spPr/>
      <dgm:t>
        <a:bodyPr/>
        <a:lstStyle/>
        <a:p>
          <a:endParaRPr lang="en-US" sz="2000"/>
        </a:p>
      </dgm:t>
    </dgm:pt>
    <dgm:pt modelId="{842175BA-2506-4D1A-B96F-689918E99975}" type="sibTrans" cxnId="{15AE71E3-FC37-459F-9784-72C89BB8EC7C}">
      <dgm:prSet/>
      <dgm:spPr/>
      <dgm:t>
        <a:bodyPr/>
        <a:lstStyle/>
        <a:p>
          <a:endParaRPr lang="en-US" sz="2000"/>
        </a:p>
      </dgm:t>
    </dgm:pt>
    <dgm:pt modelId="{AFF79A98-8095-440A-87AA-548DB4ED8B05}">
      <dgm:prSet custT="1"/>
      <dgm:spPr/>
      <dgm:t>
        <a:bodyPr/>
        <a:lstStyle/>
        <a:p>
          <a:r>
            <a:rPr lang="en-US" sz="2000" dirty="0"/>
            <a:t>Seminal fluid analysis</a:t>
          </a:r>
        </a:p>
      </dgm:t>
    </dgm:pt>
    <dgm:pt modelId="{B0346350-CD75-4BA3-A3B3-FAC28572C8E6}" type="parTrans" cxnId="{725705BA-01ED-47FD-8A34-45757ED161C0}">
      <dgm:prSet/>
      <dgm:spPr/>
      <dgm:t>
        <a:bodyPr/>
        <a:lstStyle/>
        <a:p>
          <a:endParaRPr lang="en-US" sz="2000"/>
        </a:p>
      </dgm:t>
    </dgm:pt>
    <dgm:pt modelId="{A40D890B-C8C5-40B7-AD63-1A3B55A3042F}" type="sibTrans" cxnId="{725705BA-01ED-47FD-8A34-45757ED161C0}">
      <dgm:prSet/>
      <dgm:spPr/>
      <dgm:t>
        <a:bodyPr/>
        <a:lstStyle/>
        <a:p>
          <a:endParaRPr lang="en-US" sz="2000"/>
        </a:p>
      </dgm:t>
    </dgm:pt>
    <dgm:pt modelId="{6D81EE01-F02D-4C63-81C9-AB34D18CBA86}">
      <dgm:prSet custT="1"/>
      <dgm:spPr/>
      <dgm:t>
        <a:bodyPr/>
        <a:lstStyle/>
        <a:p>
          <a:r>
            <a:rPr lang="en-US" sz="2000"/>
            <a:t>Biochemical tests </a:t>
          </a:r>
        </a:p>
      </dgm:t>
    </dgm:pt>
    <dgm:pt modelId="{9A74103C-1102-41E8-8063-EE19E8AA5288}" type="parTrans" cxnId="{0A174EF6-1EA3-47A8-B08B-8709FE6C3FFD}">
      <dgm:prSet/>
      <dgm:spPr/>
      <dgm:t>
        <a:bodyPr/>
        <a:lstStyle/>
        <a:p>
          <a:endParaRPr lang="en-US" sz="2000"/>
        </a:p>
      </dgm:t>
    </dgm:pt>
    <dgm:pt modelId="{305957A2-482C-450F-AB45-5A44DA484734}" type="sibTrans" cxnId="{0A174EF6-1EA3-47A8-B08B-8709FE6C3FFD}">
      <dgm:prSet/>
      <dgm:spPr/>
      <dgm:t>
        <a:bodyPr/>
        <a:lstStyle/>
        <a:p>
          <a:endParaRPr lang="en-US" sz="2000"/>
        </a:p>
      </dgm:t>
    </dgm:pt>
    <dgm:pt modelId="{C6AC7511-F3AF-4134-8961-906CE5A67CBB}">
      <dgm:prSet custT="1"/>
      <dgm:spPr/>
      <dgm:t>
        <a:bodyPr/>
        <a:lstStyle/>
        <a:p>
          <a:r>
            <a:rPr lang="en-US" sz="2000" dirty="0"/>
            <a:t>4. Hormonal study </a:t>
          </a:r>
        </a:p>
      </dgm:t>
    </dgm:pt>
    <dgm:pt modelId="{36D32F58-A6C3-41D2-879E-274C6FE15A6C}" type="parTrans" cxnId="{C8CAEFED-391D-40D9-B05D-F3C47CAA2F49}">
      <dgm:prSet/>
      <dgm:spPr/>
      <dgm:t>
        <a:bodyPr/>
        <a:lstStyle/>
        <a:p>
          <a:endParaRPr lang="en-US" sz="2000"/>
        </a:p>
      </dgm:t>
    </dgm:pt>
    <dgm:pt modelId="{DFD15FA4-F710-486F-BE67-973C5E35C28F}" type="sibTrans" cxnId="{C8CAEFED-391D-40D9-B05D-F3C47CAA2F49}">
      <dgm:prSet/>
      <dgm:spPr/>
      <dgm:t>
        <a:bodyPr/>
        <a:lstStyle/>
        <a:p>
          <a:endParaRPr lang="en-US" sz="2000"/>
        </a:p>
      </dgm:t>
    </dgm:pt>
    <dgm:pt modelId="{8E759232-3649-4783-B5C7-B58F7A1C5E3D}">
      <dgm:prSet custT="1"/>
      <dgm:spPr/>
      <dgm:t>
        <a:bodyPr/>
        <a:lstStyle/>
        <a:p>
          <a:r>
            <a:rPr lang="en-US" sz="2000" dirty="0"/>
            <a:t>Serum FSH, LH, testosterone, prolactin, and TSH</a:t>
          </a:r>
        </a:p>
      </dgm:t>
    </dgm:pt>
    <dgm:pt modelId="{9A6A0E56-46F6-4187-B718-5A95A82C1BFA}" type="parTrans" cxnId="{7F444307-1386-4226-8F45-65EE50F884AC}">
      <dgm:prSet/>
      <dgm:spPr/>
      <dgm:t>
        <a:bodyPr/>
        <a:lstStyle/>
        <a:p>
          <a:endParaRPr lang="en-US" sz="2000"/>
        </a:p>
      </dgm:t>
    </dgm:pt>
    <dgm:pt modelId="{D04BBA3E-2188-4DF2-855D-0A3598464840}" type="sibTrans" cxnId="{7F444307-1386-4226-8F45-65EE50F884AC}">
      <dgm:prSet/>
      <dgm:spPr/>
      <dgm:t>
        <a:bodyPr/>
        <a:lstStyle/>
        <a:p>
          <a:endParaRPr lang="en-US" sz="2000"/>
        </a:p>
      </dgm:t>
    </dgm:pt>
    <dgm:pt modelId="{17CDAB89-EAAE-4009-A3E2-41410DFFE034}">
      <dgm:prSet custT="1"/>
      <dgm:spPr/>
      <dgm:t>
        <a:bodyPr/>
        <a:lstStyle/>
        <a:p>
          <a:r>
            <a:rPr lang="en-US" sz="2000" dirty="0"/>
            <a:t>5. Fructose content in the seminal fluid</a:t>
          </a:r>
        </a:p>
      </dgm:t>
    </dgm:pt>
    <dgm:pt modelId="{D19FAABD-35D2-40CC-9E2A-A3D9FB41C7C5}" type="parTrans" cxnId="{184FD5D8-56B2-4F2E-AF2C-3FD1F4C0C8BD}">
      <dgm:prSet/>
      <dgm:spPr/>
      <dgm:t>
        <a:bodyPr/>
        <a:lstStyle/>
        <a:p>
          <a:endParaRPr lang="en-US" sz="2000"/>
        </a:p>
      </dgm:t>
    </dgm:pt>
    <dgm:pt modelId="{BB37EDA7-FA87-40AE-8928-7FFE01AF71FA}" type="sibTrans" cxnId="{184FD5D8-56B2-4F2E-AF2C-3FD1F4C0C8BD}">
      <dgm:prSet/>
      <dgm:spPr/>
      <dgm:t>
        <a:bodyPr/>
        <a:lstStyle/>
        <a:p>
          <a:endParaRPr lang="en-US" sz="2000"/>
        </a:p>
      </dgm:t>
    </dgm:pt>
    <dgm:pt modelId="{A7AE2019-47AB-480E-8A76-BB148DA52138}">
      <dgm:prSet custT="1"/>
      <dgm:spPr/>
      <dgm:t>
        <a:bodyPr/>
        <a:lstStyle/>
        <a:p>
          <a:r>
            <a:rPr lang="en-US" sz="2000"/>
            <a:t>6.Testicular biopsy</a:t>
          </a:r>
        </a:p>
      </dgm:t>
    </dgm:pt>
    <dgm:pt modelId="{C4875DE9-6EA7-4C48-9D74-91E939EB0D8F}" type="parTrans" cxnId="{82FE0016-B5BF-4323-94F4-99B37447E385}">
      <dgm:prSet/>
      <dgm:spPr/>
      <dgm:t>
        <a:bodyPr/>
        <a:lstStyle/>
        <a:p>
          <a:endParaRPr lang="en-US" sz="2000"/>
        </a:p>
      </dgm:t>
    </dgm:pt>
    <dgm:pt modelId="{619C1910-B5BF-4941-BA99-E3661F7921F4}" type="sibTrans" cxnId="{82FE0016-B5BF-4323-94F4-99B37447E385}">
      <dgm:prSet/>
      <dgm:spPr/>
      <dgm:t>
        <a:bodyPr/>
        <a:lstStyle/>
        <a:p>
          <a:endParaRPr lang="en-US" sz="2000"/>
        </a:p>
      </dgm:t>
    </dgm:pt>
    <dgm:pt modelId="{FC0E85B9-E40B-4981-8D35-2A31748FF50E}">
      <dgm:prSet custT="1"/>
      <dgm:spPr/>
      <dgm:t>
        <a:bodyPr/>
        <a:lstStyle/>
        <a:p>
          <a:r>
            <a:rPr lang="en-US" sz="2000" dirty="0"/>
            <a:t>7 TRUS</a:t>
          </a:r>
        </a:p>
      </dgm:t>
    </dgm:pt>
    <dgm:pt modelId="{2614D2BE-9055-4308-856D-94E7B4A26AAA}" type="parTrans" cxnId="{D0195C71-87FC-46D6-A5D6-02E115474FB1}">
      <dgm:prSet/>
      <dgm:spPr/>
      <dgm:t>
        <a:bodyPr/>
        <a:lstStyle/>
        <a:p>
          <a:endParaRPr lang="en-US" sz="2000"/>
        </a:p>
      </dgm:t>
    </dgm:pt>
    <dgm:pt modelId="{112EA511-ED50-4B21-A689-6B89E2F86203}" type="sibTrans" cxnId="{D0195C71-87FC-46D6-A5D6-02E115474FB1}">
      <dgm:prSet/>
      <dgm:spPr/>
      <dgm:t>
        <a:bodyPr/>
        <a:lstStyle/>
        <a:p>
          <a:endParaRPr lang="en-US" sz="2000"/>
        </a:p>
      </dgm:t>
    </dgm:pt>
    <dgm:pt modelId="{B0AC74D8-30B2-4F48-AA76-70D6394437E6}">
      <dgm:prSet custT="1"/>
      <dgm:spPr/>
      <dgm:t>
        <a:bodyPr/>
        <a:lstStyle/>
        <a:p>
          <a:r>
            <a:rPr lang="en-US" sz="2000"/>
            <a:t>8.Vasogram </a:t>
          </a:r>
        </a:p>
      </dgm:t>
    </dgm:pt>
    <dgm:pt modelId="{F51CE168-44DD-427A-9048-C8BEBCEB8578}" type="parTrans" cxnId="{3E813734-CD19-4F02-9DB8-8556169D27C4}">
      <dgm:prSet/>
      <dgm:spPr/>
      <dgm:t>
        <a:bodyPr/>
        <a:lstStyle/>
        <a:p>
          <a:endParaRPr lang="en-US" sz="2000"/>
        </a:p>
      </dgm:t>
    </dgm:pt>
    <dgm:pt modelId="{6F607683-7E4C-434D-8EFD-CFB59A10BC22}" type="sibTrans" cxnId="{3E813734-CD19-4F02-9DB8-8556169D27C4}">
      <dgm:prSet/>
      <dgm:spPr/>
      <dgm:t>
        <a:bodyPr/>
        <a:lstStyle/>
        <a:p>
          <a:endParaRPr lang="en-US" sz="2000"/>
        </a:p>
      </dgm:t>
    </dgm:pt>
    <dgm:pt modelId="{27FD3ABF-E1F5-4BD0-BE2C-B13192DC6E02}">
      <dgm:prSet custT="1"/>
      <dgm:spPr/>
      <dgm:t>
        <a:bodyPr/>
        <a:lstStyle/>
        <a:p>
          <a:r>
            <a:rPr lang="en-US" sz="2000"/>
            <a:t>9.Karyotype analysis.</a:t>
          </a:r>
        </a:p>
      </dgm:t>
    </dgm:pt>
    <dgm:pt modelId="{DBC6278E-06B3-47A6-9134-96EDB873E32B}" type="parTrans" cxnId="{8B8054B7-3072-4F13-BB17-20EDA141BF81}">
      <dgm:prSet/>
      <dgm:spPr/>
      <dgm:t>
        <a:bodyPr/>
        <a:lstStyle/>
        <a:p>
          <a:endParaRPr lang="en-US" sz="2000"/>
        </a:p>
      </dgm:t>
    </dgm:pt>
    <dgm:pt modelId="{C6391B65-5512-4F61-9B9A-CA44FE4AD78C}" type="sibTrans" cxnId="{8B8054B7-3072-4F13-BB17-20EDA141BF81}">
      <dgm:prSet/>
      <dgm:spPr/>
      <dgm:t>
        <a:bodyPr/>
        <a:lstStyle/>
        <a:p>
          <a:endParaRPr lang="en-US" sz="2000"/>
        </a:p>
      </dgm:t>
    </dgm:pt>
    <dgm:pt modelId="{CEE0C0FA-F48A-4601-B0A7-C165D8AFA036}">
      <dgm:prSet custT="1"/>
      <dgm:spPr/>
      <dgm:t>
        <a:bodyPr/>
        <a:lstStyle/>
        <a:p>
          <a:r>
            <a:rPr lang="en-US" sz="2000"/>
            <a:t>10.Immunological tests</a:t>
          </a:r>
        </a:p>
      </dgm:t>
    </dgm:pt>
    <dgm:pt modelId="{E115E89B-0921-45FA-A917-973B8335BB4A}" type="parTrans" cxnId="{B14BDB02-E298-409A-8AC1-E2F6CB29A21B}">
      <dgm:prSet/>
      <dgm:spPr/>
      <dgm:t>
        <a:bodyPr/>
        <a:lstStyle/>
        <a:p>
          <a:endParaRPr lang="en-US" sz="2000"/>
        </a:p>
      </dgm:t>
    </dgm:pt>
    <dgm:pt modelId="{4885A942-98E1-44A5-83E9-063C5322F46D}" type="sibTrans" cxnId="{B14BDB02-E298-409A-8AC1-E2F6CB29A21B}">
      <dgm:prSet/>
      <dgm:spPr/>
      <dgm:t>
        <a:bodyPr/>
        <a:lstStyle/>
        <a:p>
          <a:endParaRPr lang="en-US" sz="2000"/>
        </a:p>
      </dgm:t>
    </dgm:pt>
    <dgm:pt modelId="{1A9A2382-1873-4476-B8E9-1FD4D549B748}" type="pres">
      <dgm:prSet presAssocID="{5848E302-8877-4F58-8E8A-0A488C9B9DBF}" presName="diagram" presStyleCnt="0">
        <dgm:presLayoutVars>
          <dgm:dir/>
          <dgm:resizeHandles val="exact"/>
        </dgm:presLayoutVars>
      </dgm:prSet>
      <dgm:spPr/>
    </dgm:pt>
    <dgm:pt modelId="{1E9F6DD6-7B1B-4CBF-A088-883EB6A975A5}" type="pres">
      <dgm:prSet presAssocID="{4BDC35E2-7AAD-481A-B28F-D0378867DE0A}" presName="node" presStyleLbl="node1" presStyleIdx="0" presStyleCnt="10" custScaleX="108815" custScaleY="471476">
        <dgm:presLayoutVars>
          <dgm:bulletEnabled val="1"/>
        </dgm:presLayoutVars>
      </dgm:prSet>
      <dgm:spPr/>
    </dgm:pt>
    <dgm:pt modelId="{29E6F8B3-0AC7-4462-9D17-79F06944BDC4}" type="pres">
      <dgm:prSet presAssocID="{CB286702-CC05-4E81-984A-91DCED5C3A44}" presName="sibTrans" presStyleCnt="0"/>
      <dgm:spPr/>
    </dgm:pt>
    <dgm:pt modelId="{7D0510B5-4CA0-4220-BA7E-71D7276683BA}" type="pres">
      <dgm:prSet presAssocID="{0E279893-7F71-4635-8765-91805B8C86AF}" presName="node" presStyleLbl="node1" presStyleIdx="1" presStyleCnt="10" custScaleX="81227" custScaleY="383570">
        <dgm:presLayoutVars>
          <dgm:bulletEnabled val="1"/>
        </dgm:presLayoutVars>
      </dgm:prSet>
      <dgm:spPr/>
    </dgm:pt>
    <dgm:pt modelId="{89E86EE8-E250-438F-91C4-6C7AE840342F}" type="pres">
      <dgm:prSet presAssocID="{2246BE91-D8F0-4C40-B7EA-39017913C9BD}" presName="sibTrans" presStyleCnt="0"/>
      <dgm:spPr/>
    </dgm:pt>
    <dgm:pt modelId="{9D895BDF-F772-444A-BAFB-1BEC9D601BF4}" type="pres">
      <dgm:prSet presAssocID="{6FFC30F4-1F5F-4108-A07F-FD630CA50A27}" presName="node" presStyleLbl="node1" presStyleIdx="2" presStyleCnt="10" custScaleX="143485" custScaleY="340960">
        <dgm:presLayoutVars>
          <dgm:bulletEnabled val="1"/>
        </dgm:presLayoutVars>
      </dgm:prSet>
      <dgm:spPr/>
    </dgm:pt>
    <dgm:pt modelId="{C0A20EDB-3F6C-4945-9FBC-9FF95D937D70}" type="pres">
      <dgm:prSet presAssocID="{F0C221D9-87DB-4835-BD67-4079C7EB7745}" presName="sibTrans" presStyleCnt="0"/>
      <dgm:spPr/>
    </dgm:pt>
    <dgm:pt modelId="{57BEFB04-A261-47D4-86AE-D9294AF9956A}" type="pres">
      <dgm:prSet presAssocID="{C6AC7511-F3AF-4134-8961-906CE5A67CBB}" presName="node" presStyleLbl="node1" presStyleIdx="3" presStyleCnt="10" custScaleY="348084">
        <dgm:presLayoutVars>
          <dgm:bulletEnabled val="1"/>
        </dgm:presLayoutVars>
      </dgm:prSet>
      <dgm:spPr/>
    </dgm:pt>
    <dgm:pt modelId="{4A67EE09-71AA-4948-953F-AC6E5E5DCE54}" type="pres">
      <dgm:prSet presAssocID="{DFD15FA4-F710-486F-BE67-973C5E35C28F}" presName="sibTrans" presStyleCnt="0"/>
      <dgm:spPr/>
    </dgm:pt>
    <dgm:pt modelId="{3A532981-B62C-4110-9AE1-7C7D87330B15}" type="pres">
      <dgm:prSet presAssocID="{17CDAB89-EAAE-4009-A3E2-41410DFFE034}" presName="node" presStyleLbl="node1" presStyleIdx="4" presStyleCnt="10" custScaleX="89857" custScaleY="284905">
        <dgm:presLayoutVars>
          <dgm:bulletEnabled val="1"/>
        </dgm:presLayoutVars>
      </dgm:prSet>
      <dgm:spPr/>
    </dgm:pt>
    <dgm:pt modelId="{73FA24A5-11C9-4A2E-B25A-DCF5AEB2B2C1}" type="pres">
      <dgm:prSet presAssocID="{BB37EDA7-FA87-40AE-8928-7FFE01AF71FA}" presName="sibTrans" presStyleCnt="0"/>
      <dgm:spPr/>
    </dgm:pt>
    <dgm:pt modelId="{B167D0D0-C2AD-4312-A5DB-DB2E827BC630}" type="pres">
      <dgm:prSet presAssocID="{A7AE2019-47AB-480E-8A76-BB148DA52138}" presName="node" presStyleLbl="node1" presStyleIdx="5" presStyleCnt="10">
        <dgm:presLayoutVars>
          <dgm:bulletEnabled val="1"/>
        </dgm:presLayoutVars>
      </dgm:prSet>
      <dgm:spPr/>
    </dgm:pt>
    <dgm:pt modelId="{81F1C910-5449-4D89-8F24-940508A22ADB}" type="pres">
      <dgm:prSet presAssocID="{619C1910-B5BF-4941-BA99-E3661F7921F4}" presName="sibTrans" presStyleCnt="0"/>
      <dgm:spPr/>
    </dgm:pt>
    <dgm:pt modelId="{D09B9C8A-733D-4B0C-9BCC-B8F4131D2852}" type="pres">
      <dgm:prSet presAssocID="{FC0E85B9-E40B-4981-8D35-2A31748FF50E}" presName="node" presStyleLbl="node1" presStyleIdx="6" presStyleCnt="10">
        <dgm:presLayoutVars>
          <dgm:bulletEnabled val="1"/>
        </dgm:presLayoutVars>
      </dgm:prSet>
      <dgm:spPr/>
    </dgm:pt>
    <dgm:pt modelId="{E7F5A8AB-7010-40D5-94A6-A4DCB5C402D9}" type="pres">
      <dgm:prSet presAssocID="{112EA511-ED50-4B21-A689-6B89E2F86203}" presName="sibTrans" presStyleCnt="0"/>
      <dgm:spPr/>
    </dgm:pt>
    <dgm:pt modelId="{30B0AFFA-9E01-4C16-95CA-0973CD4E8235}" type="pres">
      <dgm:prSet presAssocID="{B0AC74D8-30B2-4F48-AA76-70D6394437E6}" presName="node" presStyleLbl="node1" presStyleIdx="7" presStyleCnt="10">
        <dgm:presLayoutVars>
          <dgm:bulletEnabled val="1"/>
        </dgm:presLayoutVars>
      </dgm:prSet>
      <dgm:spPr/>
    </dgm:pt>
    <dgm:pt modelId="{AB8F75B3-D8A7-40A3-A593-FE442F8BDAE3}" type="pres">
      <dgm:prSet presAssocID="{6F607683-7E4C-434D-8EFD-CFB59A10BC22}" presName="sibTrans" presStyleCnt="0"/>
      <dgm:spPr/>
    </dgm:pt>
    <dgm:pt modelId="{018D7B91-E5B5-43C3-8105-34AC4D37DD5B}" type="pres">
      <dgm:prSet presAssocID="{27FD3ABF-E1F5-4BD0-BE2C-B13192DC6E02}" presName="node" presStyleLbl="node1" presStyleIdx="8" presStyleCnt="10">
        <dgm:presLayoutVars>
          <dgm:bulletEnabled val="1"/>
        </dgm:presLayoutVars>
      </dgm:prSet>
      <dgm:spPr/>
    </dgm:pt>
    <dgm:pt modelId="{3E7E0B22-82E8-4338-AC68-AA2C5C3167C2}" type="pres">
      <dgm:prSet presAssocID="{C6391B65-5512-4F61-9B9A-CA44FE4AD78C}" presName="sibTrans" presStyleCnt="0"/>
      <dgm:spPr/>
    </dgm:pt>
    <dgm:pt modelId="{F3EFECED-FC0F-4E25-9DB8-B296E4DBFA99}" type="pres">
      <dgm:prSet presAssocID="{CEE0C0FA-F48A-4601-B0A7-C165D8AFA036}" presName="node" presStyleLbl="node1" presStyleIdx="9" presStyleCnt="10">
        <dgm:presLayoutVars>
          <dgm:bulletEnabled val="1"/>
        </dgm:presLayoutVars>
      </dgm:prSet>
      <dgm:spPr/>
    </dgm:pt>
  </dgm:ptLst>
  <dgm:cxnLst>
    <dgm:cxn modelId="{B14BDB02-E298-409A-8AC1-E2F6CB29A21B}" srcId="{5848E302-8877-4F58-8E8A-0A488C9B9DBF}" destId="{CEE0C0FA-F48A-4601-B0A7-C165D8AFA036}" srcOrd="9" destOrd="0" parTransId="{E115E89B-0921-45FA-A917-973B8335BB4A}" sibTransId="{4885A942-98E1-44A5-83E9-063C5322F46D}"/>
    <dgm:cxn modelId="{7F444307-1386-4226-8F45-65EE50F884AC}" srcId="{C6AC7511-F3AF-4134-8961-906CE5A67CBB}" destId="{8E759232-3649-4783-B5C7-B58F7A1C5E3D}" srcOrd="0" destOrd="0" parTransId="{9A6A0E56-46F6-4187-B718-5A95A82C1BFA}" sibTransId="{D04BBA3E-2188-4DF2-855D-0A3598464840}"/>
    <dgm:cxn modelId="{3ABF6010-74D3-4D53-A81E-2C3206E4A620}" type="presOf" srcId="{4BDC35E2-7AAD-481A-B28F-D0378867DE0A}" destId="{1E9F6DD6-7B1B-4CBF-A088-883EB6A975A5}" srcOrd="0" destOrd="0" presId="urn:microsoft.com/office/officeart/2005/8/layout/default"/>
    <dgm:cxn modelId="{92A1BA12-7079-4C14-8758-4A119AB9DFEE}" type="presOf" srcId="{010D8CA9-0F68-4C68-9C01-E7AB8F732E77}" destId="{9D895BDF-F772-444A-BAFB-1BEC9D601BF4}" srcOrd="0" destOrd="1" presId="urn:microsoft.com/office/officeart/2005/8/layout/default"/>
    <dgm:cxn modelId="{82FE0016-B5BF-4323-94F4-99B37447E385}" srcId="{5848E302-8877-4F58-8E8A-0A488C9B9DBF}" destId="{A7AE2019-47AB-480E-8A76-BB148DA52138}" srcOrd="5" destOrd="0" parTransId="{C4875DE9-6EA7-4C48-9D74-91E939EB0D8F}" sibTransId="{619C1910-B5BF-4941-BA99-E3661F7921F4}"/>
    <dgm:cxn modelId="{7EB7CF19-7159-4E1F-8563-D15535FC21CB}" type="presOf" srcId="{FC0E85B9-E40B-4981-8D35-2A31748FF50E}" destId="{D09B9C8A-733D-4B0C-9BCC-B8F4131D2852}" srcOrd="0" destOrd="0" presId="urn:microsoft.com/office/officeart/2005/8/layout/default"/>
    <dgm:cxn modelId="{052CDE1A-8FD4-4307-AF1D-287A1B1835DC}" type="presOf" srcId="{CEE0C0FA-F48A-4601-B0A7-C165D8AFA036}" destId="{F3EFECED-FC0F-4E25-9DB8-B296E4DBFA99}" srcOrd="0" destOrd="0" presId="urn:microsoft.com/office/officeart/2005/8/layout/default"/>
    <dgm:cxn modelId="{21BB9C22-B04D-4A91-B137-589F0176F976}" type="presOf" srcId="{17CDAB89-EAAE-4009-A3E2-41410DFFE034}" destId="{3A532981-B62C-4110-9AE1-7C7D87330B15}" srcOrd="0" destOrd="0" presId="urn:microsoft.com/office/officeart/2005/8/layout/default"/>
    <dgm:cxn modelId="{18C28C29-B612-42AC-92B6-B2C768A76939}" type="presOf" srcId="{AFF79A98-8095-440A-87AA-548DB4ED8B05}" destId="{9D895BDF-F772-444A-BAFB-1BEC9D601BF4}" srcOrd="0" destOrd="2" presId="urn:microsoft.com/office/officeart/2005/8/layout/default"/>
    <dgm:cxn modelId="{D1FF062A-9659-48EE-8A0D-24E194E54F19}" srcId="{4BDC35E2-7AAD-481A-B28F-D0378867DE0A}" destId="{57FAE8A2-AEA8-4496-9752-9942DE7B5497}" srcOrd="0" destOrd="0" parTransId="{9D3AE278-65FC-47BB-8F87-3255BF55B8EB}" sibTransId="{3341A97F-826F-476F-BAE2-509B152D52F2}"/>
    <dgm:cxn modelId="{3E813734-CD19-4F02-9DB8-8556169D27C4}" srcId="{5848E302-8877-4F58-8E8A-0A488C9B9DBF}" destId="{B0AC74D8-30B2-4F48-AA76-70D6394437E6}" srcOrd="7" destOrd="0" parTransId="{F51CE168-44DD-427A-9048-C8BEBCEB8578}" sibTransId="{6F607683-7E4C-434D-8EFD-CFB59A10BC22}"/>
    <dgm:cxn modelId="{9DD40337-FA2D-4A41-B140-5EE4628F37CC}" type="presOf" srcId="{0E279893-7F71-4635-8765-91805B8C86AF}" destId="{7D0510B5-4CA0-4220-BA7E-71D7276683BA}" srcOrd="0" destOrd="0" presId="urn:microsoft.com/office/officeart/2005/8/layout/default"/>
    <dgm:cxn modelId="{53313961-4FBD-4944-87E6-4A06667FA8F5}" srcId="{4BDC35E2-7AAD-481A-B28F-D0378867DE0A}" destId="{4EC3F07B-5F73-4DA2-8CCA-82ABBFB52AE4}" srcOrd="4" destOrd="0" parTransId="{F63D1D03-B772-4D21-AED8-5A0BBA606FB0}" sibTransId="{998D6356-6221-4824-80D0-39DD199FA8C5}"/>
    <dgm:cxn modelId="{FCDB5F63-74FB-4547-927A-A72641C28E1C}" srcId="{4BDC35E2-7AAD-481A-B28F-D0378867DE0A}" destId="{7960508F-8A24-436C-8043-088688C5C5BD}" srcOrd="2" destOrd="0" parTransId="{7BAD0DA6-2B06-49B1-AF90-3DB19DA184B1}" sibTransId="{EC6EB7A1-2E43-43D9-94C6-6BD87627F5CB}"/>
    <dgm:cxn modelId="{C29E6348-F3B1-4553-B560-D7194C9A28A2}" type="presOf" srcId="{2CACF813-ADC7-465F-9EB4-6D4A1A326929}" destId="{7D0510B5-4CA0-4220-BA7E-71D7276683BA}" srcOrd="0" destOrd="1" presId="urn:microsoft.com/office/officeart/2005/8/layout/default"/>
    <dgm:cxn modelId="{29EDFF6D-71B5-48A4-B6C5-933CFDBB17AF}" srcId="{5848E302-8877-4F58-8E8A-0A488C9B9DBF}" destId="{0E279893-7F71-4635-8765-91805B8C86AF}" srcOrd="1" destOrd="0" parTransId="{A5742135-EA40-45DA-AA99-52A5F6D93E97}" sibTransId="{2246BE91-D8F0-4C40-B7EA-39017913C9BD}"/>
    <dgm:cxn modelId="{F242C470-87A2-4296-BF8B-33275E10C1E6}" type="presOf" srcId="{B0AC74D8-30B2-4F48-AA76-70D6394437E6}" destId="{30B0AFFA-9E01-4C16-95CA-0973CD4E8235}" srcOrd="0" destOrd="0" presId="urn:microsoft.com/office/officeart/2005/8/layout/default"/>
    <dgm:cxn modelId="{D0195C71-87FC-46D6-A5D6-02E115474FB1}" srcId="{5848E302-8877-4F58-8E8A-0A488C9B9DBF}" destId="{FC0E85B9-E40B-4981-8D35-2A31748FF50E}" srcOrd="6" destOrd="0" parTransId="{2614D2BE-9055-4308-856D-94E7B4A26AAA}" sibTransId="{112EA511-ED50-4B21-A689-6B89E2F86203}"/>
    <dgm:cxn modelId="{E33CDF75-8927-4117-9102-6C50212A6F29}" srcId="{4BDC35E2-7AAD-481A-B28F-D0378867DE0A}" destId="{36DB1FA7-ADA2-4157-ABC3-6866B778E93B}" srcOrd="1" destOrd="0" parTransId="{B188C2BD-1ADE-4035-8436-26434561F04C}" sibTransId="{0ACDE975-4C7B-48A3-B463-FE32EDAFB842}"/>
    <dgm:cxn modelId="{F3C29057-8BB0-4D9D-88D2-C6C673FC99A8}" type="presOf" srcId="{36DB1FA7-ADA2-4157-ABC3-6866B778E93B}" destId="{1E9F6DD6-7B1B-4CBF-A088-883EB6A975A5}" srcOrd="0" destOrd="2" presId="urn:microsoft.com/office/officeart/2005/8/layout/default"/>
    <dgm:cxn modelId="{4ADBB078-2CF4-4773-9490-A36F5C2CF031}" srcId="{5848E302-8877-4F58-8E8A-0A488C9B9DBF}" destId="{4BDC35E2-7AAD-481A-B28F-D0378867DE0A}" srcOrd="0" destOrd="0" parTransId="{199FC480-DD1B-42AF-9971-845FD574D905}" sibTransId="{CB286702-CC05-4E81-984A-91DCED5C3A44}"/>
    <dgm:cxn modelId="{9E0B827B-FA59-4066-9F84-13A9DE1BAA27}" type="presOf" srcId="{6FFC30F4-1F5F-4108-A07F-FD630CA50A27}" destId="{9D895BDF-F772-444A-BAFB-1BEC9D601BF4}" srcOrd="0" destOrd="0" presId="urn:microsoft.com/office/officeart/2005/8/layout/default"/>
    <dgm:cxn modelId="{B0BF457F-7ACA-4F15-91E3-663ADEE54A10}" type="presOf" srcId="{57FAE8A2-AEA8-4496-9752-9942DE7B5497}" destId="{1E9F6DD6-7B1B-4CBF-A088-883EB6A975A5}" srcOrd="0" destOrd="1" presId="urn:microsoft.com/office/officeart/2005/8/layout/default"/>
    <dgm:cxn modelId="{E1210980-D6C4-4480-AF8F-B90220B65FAA}" type="presOf" srcId="{7960508F-8A24-436C-8043-088688C5C5BD}" destId="{1E9F6DD6-7B1B-4CBF-A088-883EB6A975A5}" srcOrd="0" destOrd="3" presId="urn:microsoft.com/office/officeart/2005/8/layout/default"/>
    <dgm:cxn modelId="{2265C180-7ED9-4268-974F-03CD2103A294}" type="presOf" srcId="{27FD3ABF-E1F5-4BD0-BE2C-B13192DC6E02}" destId="{018D7B91-E5B5-43C3-8105-34AC4D37DD5B}" srcOrd="0" destOrd="0" presId="urn:microsoft.com/office/officeart/2005/8/layout/default"/>
    <dgm:cxn modelId="{E8411288-3CA5-4E51-9293-EE05949E9EE8}" type="presOf" srcId="{6D81EE01-F02D-4C63-81C9-AB34D18CBA86}" destId="{9D895BDF-F772-444A-BAFB-1BEC9D601BF4}" srcOrd="0" destOrd="3" presId="urn:microsoft.com/office/officeart/2005/8/layout/default"/>
    <dgm:cxn modelId="{6E14FA9D-73F9-4A50-8408-7860150DA3ED}" type="presOf" srcId="{A7AE2019-47AB-480E-8A76-BB148DA52138}" destId="{B167D0D0-C2AD-4312-A5DB-DB2E827BC630}" srcOrd="0" destOrd="0" presId="urn:microsoft.com/office/officeart/2005/8/layout/default"/>
    <dgm:cxn modelId="{DC9E8BA0-7EF0-4DE0-BDA4-BBDD195F20C9}" type="presOf" srcId="{C6AC7511-F3AF-4134-8961-906CE5A67CBB}" destId="{57BEFB04-A261-47D4-86AE-D9294AF9956A}" srcOrd="0" destOrd="0" presId="urn:microsoft.com/office/officeart/2005/8/layout/default"/>
    <dgm:cxn modelId="{AC20D7A8-7FC7-4B9B-8D07-8A645E87EAC3}" srcId="{4BDC35E2-7AAD-481A-B28F-D0378867DE0A}" destId="{72465341-4C98-4892-8CDE-D373EF0276A2}" srcOrd="3" destOrd="0" parTransId="{EE813F4F-5765-4FF3-9C80-7CDEBE08FD13}" sibTransId="{591C2F9F-1E0B-4A74-A0B3-3D92FA41711D}"/>
    <dgm:cxn modelId="{A3311FAE-88D4-4917-B77F-C33A5B608FE4}" srcId="{5848E302-8877-4F58-8E8A-0A488C9B9DBF}" destId="{6FFC30F4-1F5F-4108-A07F-FD630CA50A27}" srcOrd="2" destOrd="0" parTransId="{FAB06F3E-65D5-412B-A66E-2D0636FB3126}" sibTransId="{F0C221D9-87DB-4835-BD67-4079C7EB7745}"/>
    <dgm:cxn modelId="{81DA7EB3-2AC0-47F3-846E-7A84E1D07DB6}" type="presOf" srcId="{72465341-4C98-4892-8CDE-D373EF0276A2}" destId="{1E9F6DD6-7B1B-4CBF-A088-883EB6A975A5}" srcOrd="0" destOrd="4" presId="urn:microsoft.com/office/officeart/2005/8/layout/default"/>
    <dgm:cxn modelId="{8B8054B7-3072-4F13-BB17-20EDA141BF81}" srcId="{5848E302-8877-4F58-8E8A-0A488C9B9DBF}" destId="{27FD3ABF-E1F5-4BD0-BE2C-B13192DC6E02}" srcOrd="8" destOrd="0" parTransId="{DBC6278E-06B3-47A6-9134-96EDB873E32B}" sibTransId="{C6391B65-5512-4F61-9B9A-CA44FE4AD78C}"/>
    <dgm:cxn modelId="{725705BA-01ED-47FD-8A34-45757ED161C0}" srcId="{6FFC30F4-1F5F-4108-A07F-FD630CA50A27}" destId="{AFF79A98-8095-440A-87AA-548DB4ED8B05}" srcOrd="1" destOrd="0" parTransId="{B0346350-CD75-4BA3-A3B3-FAC28572C8E6}" sibTransId="{A40D890B-C8C5-40B7-AD63-1A3B55A3042F}"/>
    <dgm:cxn modelId="{308182CF-6C0A-4983-8201-88296D2AB575}" srcId="{0E279893-7F71-4635-8765-91805B8C86AF}" destId="{2CACF813-ADC7-465F-9EB4-6D4A1A326929}" srcOrd="0" destOrd="0" parTransId="{965FCFA1-006B-428B-A138-2FB51D8B2A79}" sibTransId="{C69F5C01-2E56-40B0-862D-AE53D9861B68}"/>
    <dgm:cxn modelId="{BC4B45D4-B9D0-427E-9BE1-3A8CCD1021CB}" type="presOf" srcId="{8E759232-3649-4783-B5C7-B58F7A1C5E3D}" destId="{57BEFB04-A261-47D4-86AE-D9294AF9956A}" srcOrd="0" destOrd="1" presId="urn:microsoft.com/office/officeart/2005/8/layout/default"/>
    <dgm:cxn modelId="{184FD5D8-56B2-4F2E-AF2C-3FD1F4C0C8BD}" srcId="{5848E302-8877-4F58-8E8A-0A488C9B9DBF}" destId="{17CDAB89-EAAE-4009-A3E2-41410DFFE034}" srcOrd="4" destOrd="0" parTransId="{D19FAABD-35D2-40CC-9E2A-A3D9FB41C7C5}" sibTransId="{BB37EDA7-FA87-40AE-8928-7FFE01AF71FA}"/>
    <dgm:cxn modelId="{15AE71E3-FC37-459F-9784-72C89BB8EC7C}" srcId="{6FFC30F4-1F5F-4108-A07F-FD630CA50A27}" destId="{010D8CA9-0F68-4C68-9C01-E7AB8F732E77}" srcOrd="0" destOrd="0" parTransId="{FD074A8A-30EA-4C27-856B-5B7269BBDB6E}" sibTransId="{842175BA-2506-4D1A-B96F-689918E99975}"/>
    <dgm:cxn modelId="{82070EE4-71D0-47C9-815C-F8CBE4728E7E}" type="presOf" srcId="{5848E302-8877-4F58-8E8A-0A488C9B9DBF}" destId="{1A9A2382-1873-4476-B8E9-1FD4D549B748}" srcOrd="0" destOrd="0" presId="urn:microsoft.com/office/officeart/2005/8/layout/default"/>
    <dgm:cxn modelId="{C8CAEFED-391D-40D9-B05D-F3C47CAA2F49}" srcId="{5848E302-8877-4F58-8E8A-0A488C9B9DBF}" destId="{C6AC7511-F3AF-4134-8961-906CE5A67CBB}" srcOrd="3" destOrd="0" parTransId="{36D32F58-A6C3-41D2-879E-274C6FE15A6C}" sibTransId="{DFD15FA4-F710-486F-BE67-973C5E35C28F}"/>
    <dgm:cxn modelId="{0A174EF6-1EA3-47A8-B08B-8709FE6C3FFD}" srcId="{6FFC30F4-1F5F-4108-A07F-FD630CA50A27}" destId="{6D81EE01-F02D-4C63-81C9-AB34D18CBA86}" srcOrd="2" destOrd="0" parTransId="{9A74103C-1102-41E8-8063-EE19E8AA5288}" sibTransId="{305957A2-482C-450F-AB45-5A44DA484734}"/>
    <dgm:cxn modelId="{9FC42EF9-2D45-4561-B53A-25C180D15CB1}" type="presOf" srcId="{4EC3F07B-5F73-4DA2-8CCA-82ABBFB52AE4}" destId="{1E9F6DD6-7B1B-4CBF-A088-883EB6A975A5}" srcOrd="0" destOrd="5" presId="urn:microsoft.com/office/officeart/2005/8/layout/default"/>
    <dgm:cxn modelId="{6775B438-AF1F-449C-9297-FEF16A9ED1A9}" type="presParOf" srcId="{1A9A2382-1873-4476-B8E9-1FD4D549B748}" destId="{1E9F6DD6-7B1B-4CBF-A088-883EB6A975A5}" srcOrd="0" destOrd="0" presId="urn:microsoft.com/office/officeart/2005/8/layout/default"/>
    <dgm:cxn modelId="{539252BE-D4A9-4F6C-9342-4A303F60B0FF}" type="presParOf" srcId="{1A9A2382-1873-4476-B8E9-1FD4D549B748}" destId="{29E6F8B3-0AC7-4462-9D17-79F06944BDC4}" srcOrd="1" destOrd="0" presId="urn:microsoft.com/office/officeart/2005/8/layout/default"/>
    <dgm:cxn modelId="{FA7B9BD8-AFFC-4268-8918-B78CCB862607}" type="presParOf" srcId="{1A9A2382-1873-4476-B8E9-1FD4D549B748}" destId="{7D0510B5-4CA0-4220-BA7E-71D7276683BA}" srcOrd="2" destOrd="0" presId="urn:microsoft.com/office/officeart/2005/8/layout/default"/>
    <dgm:cxn modelId="{A51B4E90-D322-472E-AE71-65CAB4124F15}" type="presParOf" srcId="{1A9A2382-1873-4476-B8E9-1FD4D549B748}" destId="{89E86EE8-E250-438F-91C4-6C7AE840342F}" srcOrd="3" destOrd="0" presId="urn:microsoft.com/office/officeart/2005/8/layout/default"/>
    <dgm:cxn modelId="{DDDF60C7-7B01-474F-886B-C4E998C8F4C2}" type="presParOf" srcId="{1A9A2382-1873-4476-B8E9-1FD4D549B748}" destId="{9D895BDF-F772-444A-BAFB-1BEC9D601BF4}" srcOrd="4" destOrd="0" presId="urn:microsoft.com/office/officeart/2005/8/layout/default"/>
    <dgm:cxn modelId="{3C8F8EB3-53C5-47B4-B5B0-4EE5CFC2871A}" type="presParOf" srcId="{1A9A2382-1873-4476-B8E9-1FD4D549B748}" destId="{C0A20EDB-3F6C-4945-9FBC-9FF95D937D70}" srcOrd="5" destOrd="0" presId="urn:microsoft.com/office/officeart/2005/8/layout/default"/>
    <dgm:cxn modelId="{C25B302B-1103-4E47-A379-31B2151610A1}" type="presParOf" srcId="{1A9A2382-1873-4476-B8E9-1FD4D549B748}" destId="{57BEFB04-A261-47D4-86AE-D9294AF9956A}" srcOrd="6" destOrd="0" presId="urn:microsoft.com/office/officeart/2005/8/layout/default"/>
    <dgm:cxn modelId="{02CB6CD5-C2F4-4FAA-B6AA-F8592EEFBC51}" type="presParOf" srcId="{1A9A2382-1873-4476-B8E9-1FD4D549B748}" destId="{4A67EE09-71AA-4948-953F-AC6E5E5DCE54}" srcOrd="7" destOrd="0" presId="urn:microsoft.com/office/officeart/2005/8/layout/default"/>
    <dgm:cxn modelId="{4EB23BA0-7A08-4616-A00E-EC75602B8497}" type="presParOf" srcId="{1A9A2382-1873-4476-B8E9-1FD4D549B748}" destId="{3A532981-B62C-4110-9AE1-7C7D87330B15}" srcOrd="8" destOrd="0" presId="urn:microsoft.com/office/officeart/2005/8/layout/default"/>
    <dgm:cxn modelId="{245AC7D0-3209-4E7C-9A36-46B31E6582A6}" type="presParOf" srcId="{1A9A2382-1873-4476-B8E9-1FD4D549B748}" destId="{73FA24A5-11C9-4A2E-B25A-DCF5AEB2B2C1}" srcOrd="9" destOrd="0" presId="urn:microsoft.com/office/officeart/2005/8/layout/default"/>
    <dgm:cxn modelId="{D836EA07-DA7D-43C9-8330-753E0A19B90B}" type="presParOf" srcId="{1A9A2382-1873-4476-B8E9-1FD4D549B748}" destId="{B167D0D0-C2AD-4312-A5DB-DB2E827BC630}" srcOrd="10" destOrd="0" presId="urn:microsoft.com/office/officeart/2005/8/layout/default"/>
    <dgm:cxn modelId="{955938D5-CD58-4897-ABCB-6E1717CA0ADF}" type="presParOf" srcId="{1A9A2382-1873-4476-B8E9-1FD4D549B748}" destId="{81F1C910-5449-4D89-8F24-940508A22ADB}" srcOrd="11" destOrd="0" presId="urn:microsoft.com/office/officeart/2005/8/layout/default"/>
    <dgm:cxn modelId="{F338563E-802D-4A9E-8D67-9970279D8AA3}" type="presParOf" srcId="{1A9A2382-1873-4476-B8E9-1FD4D549B748}" destId="{D09B9C8A-733D-4B0C-9BCC-B8F4131D2852}" srcOrd="12" destOrd="0" presId="urn:microsoft.com/office/officeart/2005/8/layout/default"/>
    <dgm:cxn modelId="{F88C5407-DC31-492E-8AB9-CC15C701AE40}" type="presParOf" srcId="{1A9A2382-1873-4476-B8E9-1FD4D549B748}" destId="{E7F5A8AB-7010-40D5-94A6-A4DCB5C402D9}" srcOrd="13" destOrd="0" presId="urn:microsoft.com/office/officeart/2005/8/layout/default"/>
    <dgm:cxn modelId="{95C95687-C03F-41FE-85D4-A0E6D80EA578}" type="presParOf" srcId="{1A9A2382-1873-4476-B8E9-1FD4D549B748}" destId="{30B0AFFA-9E01-4C16-95CA-0973CD4E8235}" srcOrd="14" destOrd="0" presId="urn:microsoft.com/office/officeart/2005/8/layout/default"/>
    <dgm:cxn modelId="{2958573A-6D5A-4648-9A95-99309186AB82}" type="presParOf" srcId="{1A9A2382-1873-4476-B8E9-1FD4D549B748}" destId="{AB8F75B3-D8A7-40A3-A593-FE442F8BDAE3}" srcOrd="15" destOrd="0" presId="urn:microsoft.com/office/officeart/2005/8/layout/default"/>
    <dgm:cxn modelId="{3364DEE7-FE76-4A9A-97AF-76AC9DF20669}" type="presParOf" srcId="{1A9A2382-1873-4476-B8E9-1FD4D549B748}" destId="{018D7B91-E5B5-43C3-8105-34AC4D37DD5B}" srcOrd="16" destOrd="0" presId="urn:microsoft.com/office/officeart/2005/8/layout/default"/>
    <dgm:cxn modelId="{88D52523-EF92-49AE-8AE6-B9AE9F86C6D8}" type="presParOf" srcId="{1A9A2382-1873-4476-B8E9-1FD4D549B748}" destId="{3E7E0B22-82E8-4338-AC68-AA2C5C3167C2}" srcOrd="17" destOrd="0" presId="urn:microsoft.com/office/officeart/2005/8/layout/default"/>
    <dgm:cxn modelId="{DFACF7FF-6400-4D24-AD3A-912F4D6136A9}" type="presParOf" srcId="{1A9A2382-1873-4476-B8E9-1FD4D549B748}" destId="{F3EFECED-FC0F-4E25-9DB8-B296E4DBFA9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5A5C-9D7D-4CE0-93F7-FC0DDCF88283}">
      <dsp:nvSpPr>
        <dsp:cNvPr id="0" name=""/>
        <dsp:cNvSpPr/>
      </dsp:nvSpPr>
      <dsp:spPr>
        <a:xfrm>
          <a:off x="0" y="3899"/>
          <a:ext cx="26289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Ovarian factor</a:t>
          </a:r>
          <a:endParaRPr lang="en-US" sz="2000" kern="1200" dirty="0"/>
        </a:p>
      </dsp:txBody>
      <dsp:txXfrm>
        <a:off x="0" y="3899"/>
        <a:ext cx="2628900" cy="871200"/>
      </dsp:txXfrm>
    </dsp:sp>
    <dsp:sp modelId="{8AE934BF-A228-4DE5-82B2-4DB7E782A4EC}">
      <dsp:nvSpPr>
        <dsp:cNvPr id="0" name=""/>
        <dsp:cNvSpPr/>
      </dsp:nvSpPr>
      <dsp:spPr>
        <a:xfrm>
          <a:off x="2628899" y="3899"/>
          <a:ext cx="525780" cy="871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AFE5A-9861-4785-9B70-C961BDDB330E}">
      <dsp:nvSpPr>
        <dsp:cNvPr id="0" name=""/>
        <dsp:cNvSpPr/>
      </dsp:nvSpPr>
      <dsp:spPr>
        <a:xfrm>
          <a:off x="3364991" y="3899"/>
          <a:ext cx="7150608" cy="87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Anovulation or oligo-ovulation, Thyroid or adrenal dysfunction, LPD</a:t>
          </a:r>
        </a:p>
      </dsp:txBody>
      <dsp:txXfrm>
        <a:off x="3364991" y="3899"/>
        <a:ext cx="7150608" cy="871200"/>
      </dsp:txXfrm>
    </dsp:sp>
    <dsp:sp modelId="{AF6B5461-0954-4CA8-ABFB-433BB690947A}">
      <dsp:nvSpPr>
        <dsp:cNvPr id="0" name=""/>
        <dsp:cNvSpPr/>
      </dsp:nvSpPr>
      <dsp:spPr>
        <a:xfrm>
          <a:off x="0" y="1033499"/>
          <a:ext cx="26289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Tubal/ Peritoneal factor</a:t>
          </a:r>
          <a:endParaRPr lang="en-US" sz="2000" b="1" kern="1200" dirty="0"/>
        </a:p>
      </dsp:txBody>
      <dsp:txXfrm>
        <a:off x="0" y="1033499"/>
        <a:ext cx="2628900" cy="871200"/>
      </dsp:txXfrm>
    </dsp:sp>
    <dsp:sp modelId="{065BB0BE-2ED7-44CF-BFA6-CB47445EC7C1}">
      <dsp:nvSpPr>
        <dsp:cNvPr id="0" name=""/>
        <dsp:cNvSpPr/>
      </dsp:nvSpPr>
      <dsp:spPr>
        <a:xfrm>
          <a:off x="2628899" y="1033499"/>
          <a:ext cx="525780" cy="871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59ABE-0081-4823-901D-B8CF5E704984}">
      <dsp:nvSpPr>
        <dsp:cNvPr id="0" name=""/>
        <dsp:cNvSpPr/>
      </dsp:nvSpPr>
      <dsp:spPr>
        <a:xfrm>
          <a:off x="3364991" y="1033499"/>
          <a:ext cx="7150608" cy="87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Peri tubal</a:t>
          </a:r>
          <a:r>
            <a:rPr lang="en-US" sz="2000" kern="1200" baseline="0" dirty="0"/>
            <a:t> adhesions, </a:t>
          </a:r>
          <a:r>
            <a:rPr lang="en-US" sz="2000" kern="1200" dirty="0"/>
            <a:t>Previous tubal surgery, Salpingitis Tubal endometriosis, Polyps.</a:t>
          </a:r>
        </a:p>
      </dsp:txBody>
      <dsp:txXfrm>
        <a:off x="3364991" y="1033499"/>
        <a:ext cx="7150608" cy="871200"/>
      </dsp:txXfrm>
    </dsp:sp>
    <dsp:sp modelId="{EC1BFEA1-B674-4CE4-A957-8420F21AC961}">
      <dsp:nvSpPr>
        <dsp:cNvPr id="0" name=""/>
        <dsp:cNvSpPr/>
      </dsp:nvSpPr>
      <dsp:spPr>
        <a:xfrm>
          <a:off x="0" y="2063099"/>
          <a:ext cx="26289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Uterine factor</a:t>
          </a:r>
          <a:endParaRPr lang="en-US" sz="2000" kern="1200" dirty="0"/>
        </a:p>
      </dsp:txBody>
      <dsp:txXfrm>
        <a:off x="0" y="2063099"/>
        <a:ext cx="2628900" cy="871200"/>
      </dsp:txXfrm>
    </dsp:sp>
    <dsp:sp modelId="{B0508657-7055-403F-92EA-F0ACEF9CFCC9}">
      <dsp:nvSpPr>
        <dsp:cNvPr id="0" name=""/>
        <dsp:cNvSpPr/>
      </dsp:nvSpPr>
      <dsp:spPr>
        <a:xfrm>
          <a:off x="2628899" y="2063099"/>
          <a:ext cx="525780" cy="871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ED4E2-6D57-48CF-B613-9D19532DA7AD}">
      <dsp:nvSpPr>
        <dsp:cNvPr id="0" name=""/>
        <dsp:cNvSpPr/>
      </dsp:nvSpPr>
      <dsp:spPr>
        <a:xfrm>
          <a:off x="3364991" y="2063099"/>
          <a:ext cx="7150608" cy="87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Uterine hypoplasia, Fibroid uterus, Endometritis, Congenital malformation</a:t>
          </a:r>
        </a:p>
      </dsp:txBody>
      <dsp:txXfrm>
        <a:off x="3364991" y="2063099"/>
        <a:ext cx="7150608" cy="871200"/>
      </dsp:txXfrm>
    </dsp:sp>
    <dsp:sp modelId="{95E1E0E2-22C8-47AE-9B0B-26C135AB4A00}">
      <dsp:nvSpPr>
        <dsp:cNvPr id="0" name=""/>
        <dsp:cNvSpPr/>
      </dsp:nvSpPr>
      <dsp:spPr>
        <a:xfrm>
          <a:off x="0" y="3092699"/>
          <a:ext cx="26289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Cervical factor</a:t>
          </a:r>
          <a:endParaRPr lang="en-US" sz="2000" kern="1200" dirty="0"/>
        </a:p>
      </dsp:txBody>
      <dsp:txXfrm>
        <a:off x="0" y="3092699"/>
        <a:ext cx="2628900" cy="871200"/>
      </dsp:txXfrm>
    </dsp:sp>
    <dsp:sp modelId="{736638AC-61D2-4B39-B52F-F4E1E31E69E2}">
      <dsp:nvSpPr>
        <dsp:cNvPr id="0" name=""/>
        <dsp:cNvSpPr/>
      </dsp:nvSpPr>
      <dsp:spPr>
        <a:xfrm>
          <a:off x="2628899" y="3092699"/>
          <a:ext cx="525780" cy="871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0B10F-2B93-4EA8-BB4D-7FA9AD90E0E5}">
      <dsp:nvSpPr>
        <dsp:cNvPr id="0" name=""/>
        <dsp:cNvSpPr/>
      </dsp:nvSpPr>
      <dsp:spPr>
        <a:xfrm>
          <a:off x="3364991" y="3092699"/>
          <a:ext cx="7150608" cy="87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Anatomic defects, 2</a:t>
          </a:r>
          <a:r>
            <a:rPr lang="en-US" sz="2000" kern="1200" baseline="30000" dirty="0"/>
            <a:t>nd</a:t>
          </a:r>
          <a:r>
            <a:rPr lang="en-US" sz="2000" kern="1200" dirty="0"/>
            <a:t> DEGREE UTERINE PROLAPSE, Cervical polyps, Chr. Cervicitis</a:t>
          </a:r>
        </a:p>
      </dsp:txBody>
      <dsp:txXfrm>
        <a:off x="3364991" y="3092699"/>
        <a:ext cx="7150608" cy="871200"/>
      </dsp:txXfrm>
    </dsp:sp>
    <dsp:sp modelId="{E6630F50-0210-4D85-B459-4A27EEDA6694}">
      <dsp:nvSpPr>
        <dsp:cNvPr id="0" name=""/>
        <dsp:cNvSpPr/>
      </dsp:nvSpPr>
      <dsp:spPr>
        <a:xfrm>
          <a:off x="0" y="4122299"/>
          <a:ext cx="26289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Vaginal factor</a:t>
          </a:r>
          <a:endParaRPr lang="en-US" sz="2000" kern="1200" dirty="0"/>
        </a:p>
      </dsp:txBody>
      <dsp:txXfrm>
        <a:off x="0" y="4122299"/>
        <a:ext cx="2628900" cy="871200"/>
      </dsp:txXfrm>
    </dsp:sp>
    <dsp:sp modelId="{93FD953D-85D4-4038-A0FE-EC7C6570113D}">
      <dsp:nvSpPr>
        <dsp:cNvPr id="0" name=""/>
        <dsp:cNvSpPr/>
      </dsp:nvSpPr>
      <dsp:spPr>
        <a:xfrm>
          <a:off x="2628899" y="4122299"/>
          <a:ext cx="525780" cy="871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05995-CE5E-4ED8-A3A1-E189CC845D5B}">
      <dsp:nvSpPr>
        <dsp:cNvPr id="0" name=""/>
        <dsp:cNvSpPr/>
      </dsp:nvSpPr>
      <dsp:spPr>
        <a:xfrm>
          <a:off x="3364991" y="4122299"/>
          <a:ext cx="7150608" cy="87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Atresia of vagina, Transverse vaginal septum, Narrow introitus, Vaginitis</a:t>
          </a:r>
        </a:p>
      </dsp:txBody>
      <dsp:txXfrm>
        <a:off x="3364991" y="4122299"/>
        <a:ext cx="7150608" cy="871200"/>
      </dsp:txXfrm>
    </dsp:sp>
    <dsp:sp modelId="{34B62554-5E4D-4CCB-ABEB-7B0525E7A4B4}">
      <dsp:nvSpPr>
        <dsp:cNvPr id="0" name=""/>
        <dsp:cNvSpPr/>
      </dsp:nvSpPr>
      <dsp:spPr>
        <a:xfrm>
          <a:off x="0" y="5219962"/>
          <a:ext cx="2628900" cy="87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Combined factor</a:t>
          </a:r>
          <a:endParaRPr lang="en-US" sz="2000" kern="1200" dirty="0"/>
        </a:p>
      </dsp:txBody>
      <dsp:txXfrm>
        <a:off x="0" y="5219962"/>
        <a:ext cx="2628900" cy="871200"/>
      </dsp:txXfrm>
    </dsp:sp>
    <dsp:sp modelId="{C9CD2B1D-5414-40A7-BAA1-1801E6F5DFDA}">
      <dsp:nvSpPr>
        <dsp:cNvPr id="0" name=""/>
        <dsp:cNvSpPr/>
      </dsp:nvSpPr>
      <dsp:spPr>
        <a:xfrm>
          <a:off x="2628899" y="5151899"/>
          <a:ext cx="525780" cy="10073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47FB9-DCF3-4BF0-B82E-57964527E195}">
      <dsp:nvSpPr>
        <dsp:cNvPr id="0" name=""/>
        <dsp:cNvSpPr/>
      </dsp:nvSpPr>
      <dsp:spPr>
        <a:xfrm>
          <a:off x="3364991" y="5151899"/>
          <a:ext cx="7150608" cy="1007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General factors, General factors. Infrequent intercourse, Anxiety &amp; Apprehension, Use of lubricants during intercourse,</a:t>
          </a:r>
          <a:r>
            <a:rPr lang="en-US" sz="2000" b="1" kern="1200" dirty="0"/>
            <a:t> </a:t>
          </a:r>
          <a:r>
            <a:rPr lang="en-US" sz="2000" b="0" kern="1200" dirty="0"/>
            <a:t>Immunological factors</a:t>
          </a:r>
        </a:p>
      </dsp:txBody>
      <dsp:txXfrm>
        <a:off x="3364991" y="5151899"/>
        <a:ext cx="7150608" cy="1007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F6DD6-7B1B-4CBF-A088-883EB6A975A5}">
      <dsp:nvSpPr>
        <dsp:cNvPr id="0" name=""/>
        <dsp:cNvSpPr/>
      </dsp:nvSpPr>
      <dsp:spPr>
        <a:xfrm>
          <a:off x="196" y="265313"/>
          <a:ext cx="1569809" cy="4081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1. History collection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Age, marriage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General medical history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Surgical history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Occupational history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Social habits</a:t>
          </a:r>
        </a:p>
      </dsp:txBody>
      <dsp:txXfrm>
        <a:off x="196" y="265313"/>
        <a:ext cx="1569809" cy="4081022"/>
      </dsp:txXfrm>
    </dsp:sp>
    <dsp:sp modelId="{7D0510B5-4CA0-4220-BA7E-71D7276683BA}">
      <dsp:nvSpPr>
        <dsp:cNvPr id="0" name=""/>
        <dsp:cNvSpPr/>
      </dsp:nvSpPr>
      <dsp:spPr>
        <a:xfrm>
          <a:off x="1714270" y="645763"/>
          <a:ext cx="1171813" cy="3320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Examination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Reproductive system</a:t>
          </a:r>
        </a:p>
      </dsp:txBody>
      <dsp:txXfrm>
        <a:off x="1714270" y="645763"/>
        <a:ext cx="1171813" cy="3320121"/>
      </dsp:txXfrm>
    </dsp:sp>
    <dsp:sp modelId="{9D895BDF-F772-444A-BAFB-1BEC9D601BF4}">
      <dsp:nvSpPr>
        <dsp:cNvPr id="0" name=""/>
        <dsp:cNvSpPr/>
      </dsp:nvSpPr>
      <dsp:spPr>
        <a:xfrm>
          <a:off x="3030347" y="830176"/>
          <a:ext cx="2069972" cy="2951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Investigations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Routine investigations – urine and blood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Seminal fluid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Biochemical tests </a:t>
          </a:r>
        </a:p>
      </dsp:txBody>
      <dsp:txXfrm>
        <a:off x="3030347" y="830176"/>
        <a:ext cx="2069972" cy="2951296"/>
      </dsp:txXfrm>
    </dsp:sp>
    <dsp:sp modelId="{57BEFB04-A261-47D4-86AE-D9294AF9956A}">
      <dsp:nvSpPr>
        <dsp:cNvPr id="0" name=""/>
        <dsp:cNvSpPr/>
      </dsp:nvSpPr>
      <dsp:spPr>
        <a:xfrm>
          <a:off x="5244584" y="799344"/>
          <a:ext cx="1442640" cy="3012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Hormonal study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Serum FSH, LH, testosterone, prolactin, and TSH</a:t>
          </a:r>
        </a:p>
      </dsp:txBody>
      <dsp:txXfrm>
        <a:off x="5244584" y="799344"/>
        <a:ext cx="1442640" cy="3012960"/>
      </dsp:txXfrm>
    </dsp:sp>
    <dsp:sp modelId="{3A532981-B62C-4110-9AE1-7C7D87330B15}">
      <dsp:nvSpPr>
        <dsp:cNvPr id="0" name=""/>
        <dsp:cNvSpPr/>
      </dsp:nvSpPr>
      <dsp:spPr>
        <a:xfrm>
          <a:off x="6831489" y="1072778"/>
          <a:ext cx="1296313" cy="246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Fructose content in the seminal fluid</a:t>
          </a:r>
        </a:p>
      </dsp:txBody>
      <dsp:txXfrm>
        <a:off x="6831489" y="1072778"/>
        <a:ext cx="1296313" cy="2466093"/>
      </dsp:txXfrm>
    </dsp:sp>
    <dsp:sp modelId="{B167D0D0-C2AD-4312-A5DB-DB2E827BC630}">
      <dsp:nvSpPr>
        <dsp:cNvPr id="0" name=""/>
        <dsp:cNvSpPr/>
      </dsp:nvSpPr>
      <dsp:spPr>
        <a:xfrm>
          <a:off x="168870" y="4490600"/>
          <a:ext cx="1442640" cy="8655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6.Testicular biopsy</a:t>
          </a:r>
        </a:p>
      </dsp:txBody>
      <dsp:txXfrm>
        <a:off x="168870" y="4490600"/>
        <a:ext cx="1442640" cy="865584"/>
      </dsp:txXfrm>
    </dsp:sp>
    <dsp:sp modelId="{D09B9C8A-733D-4B0C-9BCC-B8F4131D2852}">
      <dsp:nvSpPr>
        <dsp:cNvPr id="0" name=""/>
        <dsp:cNvSpPr/>
      </dsp:nvSpPr>
      <dsp:spPr>
        <a:xfrm>
          <a:off x="1755775" y="4490600"/>
          <a:ext cx="1442640" cy="8655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 TRUS</a:t>
          </a:r>
        </a:p>
      </dsp:txBody>
      <dsp:txXfrm>
        <a:off x="1755775" y="4490600"/>
        <a:ext cx="1442640" cy="865584"/>
      </dsp:txXfrm>
    </dsp:sp>
    <dsp:sp modelId="{30B0AFFA-9E01-4C16-95CA-0973CD4E8235}">
      <dsp:nvSpPr>
        <dsp:cNvPr id="0" name=""/>
        <dsp:cNvSpPr/>
      </dsp:nvSpPr>
      <dsp:spPr>
        <a:xfrm>
          <a:off x="3342679" y="4490600"/>
          <a:ext cx="1442640" cy="8655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8.Vasogram </a:t>
          </a:r>
        </a:p>
      </dsp:txBody>
      <dsp:txXfrm>
        <a:off x="3342679" y="4490600"/>
        <a:ext cx="1442640" cy="865584"/>
      </dsp:txXfrm>
    </dsp:sp>
    <dsp:sp modelId="{018D7B91-E5B5-43C3-8105-34AC4D37DD5B}">
      <dsp:nvSpPr>
        <dsp:cNvPr id="0" name=""/>
        <dsp:cNvSpPr/>
      </dsp:nvSpPr>
      <dsp:spPr>
        <a:xfrm>
          <a:off x="4929584" y="4490600"/>
          <a:ext cx="1442640" cy="8655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9.Karyotype analysis.</a:t>
          </a:r>
        </a:p>
      </dsp:txBody>
      <dsp:txXfrm>
        <a:off x="4929584" y="4490600"/>
        <a:ext cx="1442640" cy="865584"/>
      </dsp:txXfrm>
    </dsp:sp>
    <dsp:sp modelId="{F3EFECED-FC0F-4E25-9DB8-B296E4DBFA99}">
      <dsp:nvSpPr>
        <dsp:cNvPr id="0" name=""/>
        <dsp:cNvSpPr/>
      </dsp:nvSpPr>
      <dsp:spPr>
        <a:xfrm>
          <a:off x="6516489" y="4490600"/>
          <a:ext cx="1442640" cy="8655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10.Immunological tests</a:t>
          </a:r>
        </a:p>
      </dsp:txBody>
      <dsp:txXfrm>
        <a:off x="6516489" y="4490600"/>
        <a:ext cx="1442640" cy="865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9A73D-EB8C-4E27-ABBC-DC242B777B5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EAB81-546D-47FF-BAD1-723BED95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EAB81-546D-47FF-BAD1-723BED954B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6A93-F245-E30C-861C-12F1387A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8FA56-666D-96E8-2202-8C6E33EFC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6E3A8-B26A-FB78-7A13-21B3CEA8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0F58-34D0-711F-9F4A-2250022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17335-4955-F42D-1F0C-F075F178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5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D2E33-506B-00C2-B103-B3320FAF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EBCF8-D6D2-DE84-BF77-075FD1A51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8A75-562A-A16B-4063-94C8633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593B7-0ACC-A5B0-1E50-D02D0667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6C589-0683-F796-DE76-665CB4FC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85409-B7DA-419A-B332-579686BC9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C538D7-1C52-4A38-D254-FCAF6B952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235F6-C59B-8B5B-5480-1384D4B8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2A390-CFFD-C63F-67BB-41E0E10A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E950-9AFD-BA4C-CDD9-A30C4763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6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6C7A-6EEF-8939-13ED-22B7125C7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1748-9D8B-AFC9-3B40-517BAE7C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4FAA2-438E-23DC-678F-78F4B521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5C867-4C14-C127-1DEB-DAB8039D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8697-8428-B0D7-D8CF-E4F30A87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27856-47A2-7D0B-D707-54523A80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DDC4-8773-6437-F2D7-B5C42A844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B8D29-E979-B748-28DD-29705740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768A-08DA-7D1E-9AAB-64A69128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FA458-CC1A-41E5-F61D-6CA6CF00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9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852F-A96D-57DF-4062-1703B7AF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A69F1-F419-5519-C9B7-5DB1487F3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4B62A-79CF-8E6E-5121-533B9EFF8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8CBBA-005F-2D0A-7DA4-C021046D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41693-D428-4C71-ED33-F9179041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D354C-230F-AE66-BA79-0E14CE4E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1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60D4-04F2-7DC3-7CCB-B5702B25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D0D8-FA7C-C048-8616-CE57D728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F050B-20E1-E970-DBDF-2586D6A65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8A819-0C61-0448-AF53-1F330C356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05093-E68A-5DD6-691C-6BD643812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C1778-1258-D3C0-EF4F-46EF24F4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F4B92-A0C3-DAFD-8D65-3511FD90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375AB-B626-C74F-81B4-DBCDB85A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AA32-E7AA-AA43-9817-C11CAE85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FA338-1236-4576-0459-DB5B2064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31417-FB08-BE91-B93A-9C1BEF44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D967C-3D62-74B4-3337-7979134E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6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F73627-1706-D7FD-4A85-492A1913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1F00FB-7270-6B7E-2F7E-2756E4D7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F10CB-A35E-5EAE-50E0-C914B47C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3B5F-F87E-0977-C583-B81534483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F31B5-39C0-D26F-5522-D0960B69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AEA42-28AC-55BF-EE53-E504DACE7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F4DA5-BC36-C8FA-17F4-3ED310F2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8004D-64D3-757A-9F69-F782BFD0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4D183-B768-1CC4-451A-D66B1965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4AAE-3663-5B88-AEB2-93B75894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56431-B9C5-CB66-88DA-0F283B04E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44543-C7B7-C55F-4BC7-C991D7EE0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F91E4-852B-F971-50C0-1D16EECF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18020-C89D-FA1B-79F0-5A2C154C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C896E-20F5-3BC6-57C5-7ED196628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35114-BB97-013F-E23F-FF9A51BA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3B8B4-A65E-CE37-9783-737E4420D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2B36E-D35E-7BF0-47F0-25430BE88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F8A5-4DBC-4874-ABF9-0B2764D3A0E4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97D5A-3E0D-60FB-1926-F7E536BA1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2B085-738A-AC90-C4CC-C55FFBF7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05EF-D53C-4D5C-8873-258C60831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10D7-718A-3922-4781-5C14F9D5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NAME-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Shabanam Y. Pathan, PhD. Scholar, Krishna Institute of Nursing Sciences, KVV(DU), Karad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TOPIC- INFERTILITY.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SELF-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Mrs. Shabanam Y. Pathan, PhD. Scholar, Krishna Institute of Nursing Sciences,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MOB. NO.-9049809900, 7020436271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AFD241A3-8D5B-79B8-68D8-9232E0AC7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14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3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65F1C-7909-3025-8E39-7BDD9B77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7A57B-B236-9C07-D442-BF5772C8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b="1" dirty="0"/>
              <a:t>2. Obstructing efferent ducts: </a:t>
            </a:r>
            <a:r>
              <a:rPr lang="en-US" dirty="0"/>
              <a:t>Infection e.g. TB, gonococcal, Young’s syndrome, </a:t>
            </a:r>
            <a:r>
              <a:rPr lang="en-IN" sz="2800" dirty="0"/>
              <a:t>Surgical trauma e.g. vasectomy.</a:t>
            </a:r>
          </a:p>
          <a:p>
            <a:pPr lvl="0">
              <a:lnSpc>
                <a:spcPct val="150000"/>
              </a:lnSpc>
            </a:pPr>
            <a:r>
              <a:rPr lang="en-IN" b="1" dirty="0"/>
              <a:t>3.Failure to deposit sperm high in the vagina: </a:t>
            </a:r>
            <a:r>
              <a:rPr lang="en-IN" sz="2800" dirty="0"/>
              <a:t>Erectile dysfunction, Sperm abnormality, Hypospadias, Ejaculatory defect.</a:t>
            </a:r>
          </a:p>
          <a:p>
            <a:pPr lvl="0">
              <a:lnSpc>
                <a:spcPct val="150000"/>
              </a:lnSpc>
            </a:pPr>
            <a:r>
              <a:rPr lang="en-IN" b="1" dirty="0"/>
              <a:t>4.Errors in the seminal fluid: </a:t>
            </a:r>
            <a:r>
              <a:rPr lang="en-US" dirty="0"/>
              <a:t>High or low-volume ejaculate, undue viscosity, </a:t>
            </a:r>
            <a:r>
              <a:rPr lang="en-IN" dirty="0"/>
              <a:t>Low fructose content, High prostaglandin content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IN" b="1" dirty="0"/>
          </a:p>
          <a:p>
            <a:pPr lvl="0">
              <a:lnSpc>
                <a:spcPct val="150000"/>
              </a:lnSpc>
            </a:pPr>
            <a:endParaRPr lang="en-IN" sz="2800" dirty="0"/>
          </a:p>
          <a:p>
            <a:pPr lvl="0">
              <a:lnSpc>
                <a:spcPct val="150000"/>
              </a:lnSpc>
            </a:pPr>
            <a:endParaRPr lang="en-IN" sz="2800" dirty="0"/>
          </a:p>
          <a:p>
            <a:pPr>
              <a:lnSpc>
                <a:spcPct val="150000"/>
              </a:lnSpc>
            </a:pPr>
            <a:endParaRPr lang="en-IN" b="1" dirty="0"/>
          </a:p>
          <a:p>
            <a:pPr lvl="0"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7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276A-5716-351F-6057-104F9F99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06"/>
            <a:ext cx="10515600" cy="1325563"/>
          </a:xfrm>
        </p:spPr>
        <p:txBody>
          <a:bodyPr/>
          <a:lstStyle/>
          <a:p>
            <a:r>
              <a:rPr lang="en-US" dirty="0"/>
              <a:t>Female infertility causes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8C1E694-9000-6F66-4B4B-F362B9F88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002141"/>
              </p:ext>
            </p:extLst>
          </p:nvPr>
        </p:nvGraphicFramePr>
        <p:xfrm>
          <a:off x="1029252" y="782426"/>
          <a:ext cx="10515600" cy="616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065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B5A2-CC36-C408-86B9-EABDDA38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investigation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DD5A-E81B-BB89-7496-BB260CACA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detect the etiological factor(s</a:t>
            </a:r>
            <a:r>
              <a:rPr lang="en-US" sz="3200" dirty="0"/>
              <a:t>). 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rectify the abnormality in an attempt to improve fertility.</a:t>
            </a:r>
            <a:r>
              <a:rPr lang="en-US" sz="3200" dirty="0"/>
              <a:t> </a:t>
            </a:r>
          </a:p>
          <a:p>
            <a:pPr lvl="1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Give assurance with an explanation to the couple if no abnormality is detected.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444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8612DFE-3425-4309-9A21-1872A5F11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993105"/>
              </p:ext>
            </p:extLst>
          </p:nvPr>
        </p:nvGraphicFramePr>
        <p:xfrm>
          <a:off x="2827132" y="618251"/>
          <a:ext cx="8128000" cy="5621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7F86C75A-1A1E-35C2-D629-5DF759928BEA}"/>
              </a:ext>
            </a:extLst>
          </p:cNvPr>
          <p:cNvSpPr/>
          <p:nvPr/>
        </p:nvSpPr>
        <p:spPr>
          <a:xfrm>
            <a:off x="0" y="728870"/>
            <a:ext cx="2928729" cy="58972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Treatment for male infertility</a:t>
            </a:r>
          </a:p>
        </p:txBody>
      </p:sp>
    </p:spTree>
    <p:extLst>
      <p:ext uri="{BB962C8B-B14F-4D97-AF65-F5344CB8AC3E}">
        <p14:creationId xmlns:p14="http://schemas.microsoft.com/office/powerpoint/2010/main" val="235355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25D8-CB9F-5657-934F-97C78600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Female  Investigation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3466D-4055-371C-2673-1B553DAB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 medical history</a:t>
            </a:r>
          </a:p>
          <a:p>
            <a:r>
              <a:rPr lang="en-US" dirty="0"/>
              <a:t>Surgical history</a:t>
            </a:r>
          </a:p>
          <a:p>
            <a:r>
              <a:rPr lang="en-US" dirty="0"/>
              <a:t>Menstrual history</a:t>
            </a:r>
          </a:p>
          <a:p>
            <a:r>
              <a:rPr lang="en-US" dirty="0"/>
              <a:t>Previous obstetric history</a:t>
            </a:r>
          </a:p>
          <a:p>
            <a:r>
              <a:rPr lang="en-US" dirty="0"/>
              <a:t>Contraceptive practice</a:t>
            </a:r>
          </a:p>
          <a:p>
            <a:r>
              <a:rPr lang="en-US" dirty="0"/>
              <a:t>Sexual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04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A966-E969-A282-2D5C-26226443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Examination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C2DF-DFBD-59BF-181B-1279F8CE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General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Systemic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Gynecological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Speculum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4009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09AE-59F3-8F86-D6DE-5FC59CD2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365125"/>
            <a:ext cx="11009243" cy="1325563"/>
          </a:xfrm>
        </p:spPr>
        <p:txBody>
          <a:bodyPr/>
          <a:lstStyle/>
          <a:p>
            <a:r>
              <a:rPr lang="en-US" b="1" dirty="0"/>
              <a:t>3. Special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DEA5-5AD1-4B6D-C2E3-518DB333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>
            <a:no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0varion factor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Anovulation or oligo-ovulation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LPD: - BBT chart, endometrial biopsies. progesterone.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LUF:- sonography, laparoscopy, ovarian biopsy.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Tubal factor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Dilatation &amp; insufflation test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HSG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Sonohysterosalpingography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Fluoroscopy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Salpingoscopy</a:t>
            </a:r>
          </a:p>
          <a:p>
            <a:pPr marL="457200" lvl="1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3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5D71-D8C5-4834-FE79-81AD0ACE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390"/>
            <a:ext cx="10515600" cy="89383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DIAGNOSIS OF OVULATION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3420B-C8C6-1640-BF05-D53FC2354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062654"/>
            <a:ext cx="10691191" cy="5482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INDIRECT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Menstrual history, Evaluation of peripheral or in-organ changes, BBT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Cervical mucus study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Vaginal cytology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Hormone estimation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Serum progesterone, Serum LH, Urinary LH 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Endometrial biopsy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Sonography (TVS)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DIRECT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Laparoscopy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Conclusive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pPr marL="0" lv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71AF-D6EB-100C-A39C-64633C4F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6840"/>
          </a:xfrm>
        </p:spPr>
        <p:txBody>
          <a:bodyPr/>
          <a:lstStyle/>
          <a:p>
            <a:r>
              <a:rPr lang="en-US" b="1" dirty="0"/>
              <a:t>                                 Role of nurse in infertility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8B12-097F-EA6B-2C49-476ECF18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202772"/>
            <a:ext cx="11423374" cy="52901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psychological support throughout the counselling.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other information about various prior test reports and documents.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 has to encourage the family and patient to ask questions about conditions diseases etc.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all explanations about questions.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privacy and confidentiality of all cases.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follow-up and supportive services to individuals and families during counselling.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Explains the infertility management and specific treatment.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3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E8BB-E1B3-1258-6641-F7BDF7F0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1934"/>
            <a:ext cx="10515600" cy="1264892"/>
          </a:xfrm>
        </p:spPr>
        <p:txBody>
          <a:bodyPr/>
          <a:lstStyle/>
          <a:p>
            <a:r>
              <a:rPr lang="en-US" sz="4400" b="1" dirty="0"/>
              <a:t>                                                           Continue….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95CD-42B7-A389-22AA-AC18FEAF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33" y="754380"/>
            <a:ext cx="11141765" cy="5224531"/>
          </a:xfrm>
        </p:spPr>
        <p:txBody>
          <a:bodyPr>
            <a:noAutofit/>
          </a:bodyPr>
          <a:lstStyle/>
          <a:p>
            <a:r>
              <a:rPr lang="en-US" dirty="0"/>
              <a:t>Performing inseminations.</a:t>
            </a:r>
          </a:p>
          <a:p>
            <a:r>
              <a:rPr lang="en-US" dirty="0"/>
              <a:t>Performing embryo transfers.</a:t>
            </a:r>
          </a:p>
          <a:p>
            <a:pPr>
              <a:lnSpc>
                <a:spcPct val="150000"/>
              </a:lnSpc>
            </a:pPr>
            <a:r>
              <a:rPr lang="en-US" dirty="0"/>
              <a:t>Advice about maintaining ideal coital frequency. (3-4 times/week in fertile period).</a:t>
            </a:r>
          </a:p>
          <a:p>
            <a:r>
              <a:rPr lang="en-US" dirty="0"/>
              <a:t>Explain avoid lubricants, spermicidal jellies and creams.</a:t>
            </a:r>
          </a:p>
          <a:p>
            <a:r>
              <a:rPr lang="en-US" dirty="0"/>
              <a:t>Avoid fertility-impairing medications.</a:t>
            </a:r>
          </a:p>
          <a:p>
            <a:r>
              <a:rPr lang="en-US" dirty="0"/>
              <a:t>Maintenance of body weight</a:t>
            </a:r>
          </a:p>
          <a:p>
            <a:r>
              <a:rPr lang="en-US" dirty="0"/>
              <a:t>Helps the couple overcome the dilemmas and decide the right fertility treatment.</a:t>
            </a:r>
          </a:p>
          <a:p>
            <a:r>
              <a:rPr lang="en-US" dirty="0"/>
              <a:t>The nurse provides care for the individuals and couples before, during, and after infertility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8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F80B-AB99-CFC0-82CC-549908CAB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FOR DISTANCE AND ONLINE EDUCATION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(CODE)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IN ASSOCIATION WITH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KRISHNA INSTITUTE OF NURSING SCIENCE,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PRESENTS</a:t>
            </a:r>
          </a:p>
          <a:p>
            <a:pPr algn="ctr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2B0559E-4694-874E-1FE0-BD4389C7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14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49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FE09-4453-B2E9-C08F-8E2B8C82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SUMMARY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D788-F86F-BDCA-8EC8-17E1C2194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Infertility is a sensitive issue that should be handled with great care with continuous professional counselling.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support is important.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young couples will conceive naturally within two years.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both partners for causes is essential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depends on the cause and varies from medical treatment to surgery to ART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36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585C-9D2D-1888-D2E9-50BBB20B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                                                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B6EFA-494A-3979-4A0E-225AC4EA7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Infertility is a problem for couples.</a:t>
            </a:r>
          </a:p>
          <a:p>
            <a:pPr>
              <a:lnSpc>
                <a:spcPct val="150000"/>
              </a:lnSpc>
            </a:pPr>
            <a:r>
              <a:rPr lang="en-US" dirty="0"/>
              <a:t>Psychological support is important.</a:t>
            </a:r>
          </a:p>
          <a:p>
            <a:r>
              <a:rPr lang="en-US" dirty="0"/>
              <a:t>Infertility should be evaluated after one year of unprotected intercourse.</a:t>
            </a:r>
          </a:p>
          <a:p>
            <a:r>
              <a:rPr lang="en-US" dirty="0"/>
              <a:t>History and physical examination usually will help to identify an </a:t>
            </a:r>
            <a:r>
              <a:rPr lang="en-US" dirty="0" err="1"/>
              <a:t>aetiology</a:t>
            </a:r>
            <a:r>
              <a:rPr lang="en-US" dirty="0"/>
              <a:t>.</a:t>
            </a:r>
          </a:p>
          <a:p>
            <a:r>
              <a:rPr lang="en-US" dirty="0"/>
              <a:t>If patients fail the initial therapies, then the proper referral should be made to a reproductive specialist.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3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B737-98F4-C027-4947-D40994908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597"/>
            <a:ext cx="10515600" cy="4535419"/>
          </a:xfrm>
        </p:spPr>
        <p:txBody>
          <a:bodyPr>
            <a:normAutofit fontScale="700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D.C. Dutta. TEXTBOOK OF GYNECOLOGY. 9</a:t>
            </a:r>
            <a:r>
              <a:rPr lang="en-US" sz="2800" baseline="30000" dirty="0"/>
              <a:t>TH</a:t>
            </a:r>
            <a:r>
              <a:rPr lang="en-US" sz="2800" dirty="0"/>
              <a:t> ed. Kolkata: NEW CENTRAL BOOK AGENCY;2019. P.P:220-234.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Lily Podder. Fundamentals of Midwifery Obstetrical Nursing. New  Delhi: ELSEVIER; 2019. P.P:407.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Dr. Shally Magon- Sanju Sira. Textbook of MIDWIFERY AND OBSTETRICS. 4</a:t>
            </a:r>
            <a:r>
              <a:rPr lang="en-US" sz="2800" baseline="30000" dirty="0"/>
              <a:t>th</a:t>
            </a:r>
            <a:r>
              <a:rPr lang="en-US" sz="2800" dirty="0"/>
              <a:t> ed. Jalandhar Punjab: Lotus Publishers; 2019. P.P:836,875.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Annamma Jacob. A COMPREHENSIVE TEXTBOOK OF MIDWIFERY &amp; GYNECOLOGICAL NURSING. 4</a:t>
            </a:r>
            <a:r>
              <a:rPr lang="en-US" sz="2800" baseline="30000" dirty="0"/>
              <a:t>th</a:t>
            </a:r>
            <a:r>
              <a:rPr lang="en-US" sz="2800" dirty="0"/>
              <a:t> ed. New Delhi: Jaypee 2015. P.P: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857-866</a:t>
            </a:r>
            <a:r>
              <a:rPr lang="en-US" sz="2800" dirty="0"/>
              <a:t>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Dr. Haresh U. Doshi. Clinical Cases in Obstetrics and Gynecology. 2</a:t>
            </a:r>
            <a:r>
              <a:rPr lang="en-US" sz="2800" baseline="30000" dirty="0"/>
              <a:t>nd</a:t>
            </a:r>
            <a:r>
              <a:rPr lang="en-US" sz="2800" dirty="0"/>
              <a:t> ed. Ahmedabad: Arihant Publishers; 2006. P.P:277-287.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Diane M. Fraser. Myles Textbook For Midwives. 14</a:t>
            </a:r>
            <a:r>
              <a:rPr lang="en-US" sz="2800" baseline="30000" dirty="0"/>
              <a:t>th</a:t>
            </a:r>
            <a:r>
              <a:rPr lang="en-US" sz="2800" dirty="0"/>
              <a:t> ed. New  Delhi: ELSEVIER; 2003. P.P:174-180.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441F8EC-9FBE-E600-6309-B253CF86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09" y="1003817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                                            Bibliography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2313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FABCE-1CAB-7C3F-A879-4893BEB5A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5B5D-FC13-A3F4-1C80-1FECB8B54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Shabanam Y. Pathan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PhD. Scholar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Krishna Institute of Nursing Sciences,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KVV(DU),Karad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Mrs. Shabanam Y. Pathan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PhD. Scholar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41371-FB52-88C9-0435-D607BA0C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76"/>
            <a:ext cx="3048000" cy="16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8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E0644-8A3C-721B-D1CA-4891BFCBF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4E33-2DF7-3304-EC8E-0C7230C4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266"/>
            <a:ext cx="10515600" cy="530969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support and guidance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Jyoti A. Salunkhe,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M.Sc. Ph.D. (Ob-Gyn Nursing)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Professor, Dean (Academics)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KINS, Karad. </a:t>
            </a:r>
          </a:p>
          <a:p>
            <a:pPr algn="ctr"/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Vaishali Rajnish Mohite.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Dean KINS, Karad.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Thanks to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M.V. Ghorpade,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Registrar, KVV, Karad.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Yugantara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Kadam.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Dean, KVV.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5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DD918D-C836-AB70-287F-B0A269FEA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083" y="2172335"/>
            <a:ext cx="7315834" cy="3657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AFBB0-893C-92DF-6EF7-287E8308D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531" y="1027748"/>
            <a:ext cx="7132938" cy="10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3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A910-E6E3-BE46-96F7-D7817230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965" y="547318"/>
            <a:ext cx="8464826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6FDCB-C2A4-5B61-A09B-FCA3BACC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9" y="151592"/>
            <a:ext cx="1682642" cy="97544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EA0C53-7EDE-180B-8FDF-12DDF1EAF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12173"/>
            <a:ext cx="4980864" cy="774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2CEC1-BE5B-FDB0-0B65-511FF96C7562}"/>
              </a:ext>
            </a:extLst>
          </p:cNvPr>
          <p:cNvSpPr txBox="1"/>
          <p:nvPr/>
        </p:nvSpPr>
        <p:spPr>
          <a:xfrm>
            <a:off x="922761" y="265095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PhD. Scholar,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Krishna Institute of Nursing Sciences,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8A781-E5D5-F15D-E3F0-E5AA7021E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763" y="2249293"/>
            <a:ext cx="4889416" cy="44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9222-B3E1-B9D2-6892-6C59C0B1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6E5F-4E51-5FEA-D23F-CA0AEBABD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</a:t>
            </a:r>
          </a:p>
          <a:p>
            <a:r>
              <a:rPr lang="en-US" dirty="0"/>
              <a:t>Types</a:t>
            </a:r>
          </a:p>
          <a:p>
            <a:r>
              <a:rPr lang="en-US" dirty="0"/>
              <a:t>Incidence</a:t>
            </a:r>
          </a:p>
          <a:p>
            <a:r>
              <a:rPr lang="en-US" dirty="0"/>
              <a:t>Causes</a:t>
            </a:r>
          </a:p>
          <a:p>
            <a:r>
              <a:rPr lang="en-US" dirty="0"/>
              <a:t>Investigation</a:t>
            </a:r>
          </a:p>
          <a:p>
            <a:r>
              <a:rPr lang="en-US" dirty="0"/>
              <a:t>Role of nurse infertility.</a:t>
            </a:r>
          </a:p>
        </p:txBody>
      </p:sp>
    </p:spTree>
    <p:extLst>
      <p:ext uri="{BB962C8B-B14F-4D97-AF65-F5344CB8AC3E}">
        <p14:creationId xmlns:p14="http://schemas.microsoft.com/office/powerpoint/2010/main" val="354617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9165-BC15-DB32-4AB6-0169B5A3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5602-DC76-9F47-34C7-0D61CAA61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•Successful pregnancy requires the union of a mature ovum and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its implantation in the uterus.</a:t>
            </a:r>
          </a:p>
          <a:p>
            <a:pPr algn="just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can be disturbed at several stages.</a:t>
            </a:r>
          </a:p>
          <a:p>
            <a:pPr algn="just"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Infertility is a complex disorder with significant psychosocial and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problems affecting couples.</a:t>
            </a:r>
          </a:p>
          <a:p>
            <a:pPr>
              <a:lnSpc>
                <a:spcPct val="1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5F9F5-5893-EF64-8AB1-B0184474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2" y="25164"/>
            <a:ext cx="3763618" cy="18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782F-C654-3FA3-05A8-B1707D7F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418A-00E2-3B00-99AF-D6D32BE5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112" y="1470990"/>
            <a:ext cx="7616687" cy="53870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Infertility is “a disease  of the reproductive system defined by the failure to achieve a clinical pregnancy after 12 months or more of regular unprotected sexual intercourse.”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–WHO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CD1DD20-5257-F662-65E2-9BBE52F2E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0991"/>
            <a:ext cx="3737113" cy="53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2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52C1-3166-430F-84FC-70D0C89E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TYPES OF INFERTILITY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D13A-5A4B-FAFC-56A3-5D1C1434D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b="1" dirty="0"/>
              <a:t>Primary infertility </a:t>
            </a:r>
            <a:r>
              <a:rPr lang="en-US" sz="2800" dirty="0"/>
              <a:t>refers to couples who have not become pregnant after at least 1 year of having sex without using the birth control method</a:t>
            </a:r>
            <a:r>
              <a:rPr lang="en-US" sz="3200" dirty="0"/>
              <a:t>.</a:t>
            </a:r>
          </a:p>
          <a:p>
            <a:pPr algn="just"/>
            <a:r>
              <a:rPr lang="en-US" sz="3200" b="1" dirty="0"/>
              <a:t>Secondary infertility </a:t>
            </a:r>
            <a:r>
              <a:rPr lang="en-US" sz="2800" dirty="0"/>
              <a:t>refers to couples who have been able to get pregnant at least once, but now are unable to get pregnant.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20361B-FB18-A125-FC37-E62B1EBA5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70" y="4147930"/>
            <a:ext cx="6356412" cy="27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5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BBD2-B55D-2FC3-C2C8-C47D4AC9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INCIDENCE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93FBE0-8176-3E41-64AF-B16EC1AE92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47" y="1784143"/>
            <a:ext cx="3629762" cy="32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67233-439F-EF20-7CC7-0292689A8BC5}"/>
              </a:ext>
            </a:extLst>
          </p:cNvPr>
          <p:cNvSpPr txBox="1"/>
          <p:nvPr/>
        </p:nvSpPr>
        <p:spPr>
          <a:xfrm>
            <a:off x="5353878" y="201181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Eighty percent of the couples achieve conception if they so desire, within one year of having regular intercourse with adequate frequency. 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Another 10 per cent will achieve the objective by the end of the second year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529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A829-D4F7-03D6-C093-94869103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for male infertility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82DB-0E2D-D8B1-85FB-386FF79F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825625"/>
            <a:ext cx="10889974" cy="46672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Congenital-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Undescended testes, Kartagener syndrome, Hypospadias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Thermal factor-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varicocele</a:t>
            </a:r>
          </a:p>
          <a:p>
            <a:pPr marL="0" lvl="0" indent="0"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Infection-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Mums orchitis, Bacterial &amp;viral infection, chronic systemic illness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factors-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debilitating diseases, smoking, alcohol consumption.</a:t>
            </a:r>
          </a:p>
          <a:p>
            <a:pPr marL="0" lv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Endocrine-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Kallmann’s syndrome,  Sertoli cell–only syndrome,  hyperprolactinemia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Klinefelter’s  syndrome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Iatrogenic-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Radiation, cytotoxic drugs, cimetidine, beta blockers, antihypertensive, anticonvulsants,% antidepressant.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 factor-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Antibodies against spermatozoa surface antigens.</a:t>
            </a:r>
          </a:p>
          <a:p>
            <a:pPr marL="0" indent="0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lv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1308</Words>
  <Application>Microsoft Office PowerPoint</Application>
  <PresentationFormat>Widescreen</PresentationFormat>
  <Paragraphs>201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INFERTILITY</vt:lpstr>
      <vt:lpstr>content</vt:lpstr>
      <vt:lpstr>INTRODUCTION</vt:lpstr>
      <vt:lpstr>Definition </vt:lpstr>
      <vt:lpstr>                             TYPES OF INFERTILITY</vt:lpstr>
      <vt:lpstr>INCIDENCE</vt:lpstr>
      <vt:lpstr>Causes for male infertility</vt:lpstr>
      <vt:lpstr>Continue….</vt:lpstr>
      <vt:lpstr>Female infertility causes </vt:lpstr>
      <vt:lpstr>Objectives of investigation </vt:lpstr>
      <vt:lpstr>PowerPoint Presentation</vt:lpstr>
      <vt:lpstr>Female  Investigation</vt:lpstr>
      <vt:lpstr>2. Examination </vt:lpstr>
      <vt:lpstr>3. Special Investigation</vt:lpstr>
      <vt:lpstr>                                   DIAGNOSIS OF OVULATION</vt:lpstr>
      <vt:lpstr>                                 Role of nurse in infertility</vt:lpstr>
      <vt:lpstr>                                                           Continue….</vt:lpstr>
      <vt:lpstr>                                                          SUMMARY</vt:lpstr>
      <vt:lpstr>                                                   CONCLUSION</vt:lpstr>
      <vt:lpstr>                                            Bibliography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Shabanam Sande</dc:creator>
  <cp:lastModifiedBy>Shabanam Sande</cp:lastModifiedBy>
  <cp:revision>54</cp:revision>
  <dcterms:created xsi:type="dcterms:W3CDTF">2025-03-17T07:20:10Z</dcterms:created>
  <dcterms:modified xsi:type="dcterms:W3CDTF">2025-03-17T10:55:52Z</dcterms:modified>
</cp:coreProperties>
</file>