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57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82" r:id="rId19"/>
    <p:sldId id="258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banam Sande" userId="d357684d79b02165" providerId="LiveId" clId="{1189F1B7-3A3E-4294-9584-1897EDC24E8A}"/>
    <pc:docChg chg="modSld">
      <pc:chgData name="Shabanam Sande" userId="d357684d79b02165" providerId="LiveId" clId="{1189F1B7-3A3E-4294-9584-1897EDC24E8A}" dt="2023-11-22T16:25:49.569" v="5" actId="14100"/>
      <pc:docMkLst>
        <pc:docMk/>
      </pc:docMkLst>
      <pc:sldChg chg="modSp mod">
        <pc:chgData name="Shabanam Sande" userId="d357684d79b02165" providerId="LiveId" clId="{1189F1B7-3A3E-4294-9584-1897EDC24E8A}" dt="2023-11-22T16:25:49.569" v="5" actId="14100"/>
        <pc:sldMkLst>
          <pc:docMk/>
          <pc:sldMk cId="4041515970" sldId="258"/>
        </pc:sldMkLst>
        <pc:spChg chg="mod">
          <ac:chgData name="Shabanam Sande" userId="d357684d79b02165" providerId="LiveId" clId="{1189F1B7-3A3E-4294-9584-1897EDC24E8A}" dt="2023-11-22T16:25:49.569" v="5" actId="14100"/>
          <ac:spMkLst>
            <pc:docMk/>
            <pc:sldMk cId="4041515970" sldId="258"/>
            <ac:spMk id="3" creationId="{C1BAD07E-14F0-4703-7254-5E57E85B18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73093A5-D0F9-4E96-BC48-99218DE239A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3093A5-D0F9-4E96-BC48-99218DE239A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73093A5-D0F9-4E96-BC48-99218DE239A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3093A5-D0F9-4E96-BC48-99218DE239A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A5-D0F9-4E96-BC48-99218DE239A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3093A5-D0F9-4E96-BC48-99218DE239A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3093A5-D0F9-4E96-BC48-99218DE239A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3093A5-D0F9-4E96-BC48-99218DE239A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F962D0-4975-4B99-98F3-DBE8E2B0F9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75D3F43-30FD-699D-65B3-1037B0851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673" y="581890"/>
            <a:ext cx="9684327" cy="573578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KRISHNA </a:t>
            </a:r>
            <a:r>
              <a:rPr lang="en-US" sz="4000" b="1" dirty="0" err="1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VISHWA</a:t>
            </a:r>
            <a:r>
              <a:rPr lang="en-US" sz="4000" b="1" dirty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VIDYAPEETH</a:t>
            </a:r>
            <a:r>
              <a:rPr lang="en-US" sz="4000" b="1" dirty="0" smtClean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 </a:t>
            </a:r>
            <a:br>
              <a:rPr lang="en-US" sz="4000" b="1" dirty="0" smtClean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(Deemed to be university)</a:t>
            </a:r>
            <a:r>
              <a:rPr lang="en-US" sz="5400" b="1" dirty="0" smtClean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krishna</a:t>
            </a:r>
            <a:r>
              <a:rPr lang="en-US" sz="3200" dirty="0" smtClean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 institute of nursing sciences, </a:t>
            </a:r>
            <a:r>
              <a:rPr lang="en-US" sz="3200" dirty="0" err="1" smtClean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karad</a:t>
            </a:r>
            <a:r>
              <a:rPr lang="en-US" sz="3200" dirty="0" smtClean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lgerian" pitchFamily="8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D82DFD-F7B3-828E-B223-5A4061C0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0" y="164776"/>
            <a:ext cx="3433700" cy="19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6126" y="318656"/>
            <a:ext cx="6857282" cy="38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90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the patient</a:t>
            </a:r>
          </a:p>
          <a:p>
            <a:r>
              <a:rPr lang="en-US" dirty="0" smtClean="0"/>
              <a:t>Check the diagnosis, reason for taking BP schedule frequency of obtaining blood pressure.</a:t>
            </a:r>
          </a:p>
          <a:p>
            <a:r>
              <a:rPr lang="en-US" dirty="0" smtClean="0"/>
              <a:t>Previous measurement and range of blood pressure.</a:t>
            </a:r>
          </a:p>
          <a:p>
            <a:r>
              <a:rPr lang="en-US" dirty="0" smtClean="0"/>
              <a:t>Physical and mental state of the patient.</a:t>
            </a:r>
          </a:p>
          <a:p>
            <a:r>
              <a:rPr lang="en-US" dirty="0" smtClean="0"/>
              <a:t>Blood pressure taking, on a patient who is angry, anxious or in pain or crying child.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730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Assess the arm on which the blood pressure can be taken.</a:t>
            </a:r>
          </a:p>
          <a:p>
            <a:r>
              <a:rPr lang="en-US" dirty="0" smtClean="0"/>
              <a:t>Do not take blood pressure on patient arm.</a:t>
            </a:r>
          </a:p>
          <a:p>
            <a:r>
              <a:rPr lang="en-US" dirty="0" smtClean="0"/>
              <a:t>The arm has an intravenous infusion.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3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Sphygmomanometer </a:t>
            </a:r>
          </a:p>
          <a:p>
            <a:r>
              <a:rPr lang="en-US" dirty="0" smtClean="0"/>
              <a:t>Stethoscope </a:t>
            </a:r>
          </a:p>
          <a:p>
            <a:r>
              <a:rPr lang="en-US" dirty="0" smtClean="0"/>
              <a:t>Piece of paper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45" y="1468583"/>
            <a:ext cx="3974089" cy="234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2535381"/>
            <a:ext cx="2863229" cy="29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09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of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Explain the procedure to the patient</a:t>
            </a:r>
          </a:p>
          <a:p>
            <a:r>
              <a:rPr lang="en-US" dirty="0" smtClean="0"/>
              <a:t>To provide comfortable position to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4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Wash hands.</a:t>
            </a:r>
          </a:p>
          <a:p>
            <a:r>
              <a:rPr lang="en-US" dirty="0" smtClean="0"/>
              <a:t>Take equipment to the bedside.</a:t>
            </a:r>
          </a:p>
          <a:p>
            <a:r>
              <a:rPr lang="en-US" dirty="0" smtClean="0"/>
              <a:t>Apply deflated cuff above 2 inch above the anticubital fossa.</a:t>
            </a:r>
          </a:p>
          <a:p>
            <a:r>
              <a:rPr lang="en-US" dirty="0" smtClean="0"/>
              <a:t>Palpate </a:t>
            </a:r>
            <a:r>
              <a:rPr lang="en-US" dirty="0" smtClean="0"/>
              <a:t>the brachial artery place the bell of stethoscope on the brachial pulse.</a:t>
            </a:r>
          </a:p>
          <a:p>
            <a:r>
              <a:rPr lang="en-US" dirty="0" smtClean="0"/>
              <a:t>Pump up air in the cuff until the sphygmomanometer registers about 20 mm above the point at which radial pulsation disappears</a:t>
            </a:r>
          </a:p>
          <a:p>
            <a:r>
              <a:rPr lang="en-US" dirty="0" smtClean="0"/>
              <a:t>Note the number on manometer where sound first begins </a:t>
            </a:r>
            <a:r>
              <a:rPr lang="en-US" dirty="0" err="1" smtClean="0"/>
              <a:t>i</a:t>
            </a:r>
            <a:r>
              <a:rPr lang="en-US" dirty="0" smtClean="0"/>
              <a:t>. e. systolic </a:t>
            </a:r>
            <a:r>
              <a:rPr lang="en-US" dirty="0" smtClean="0"/>
              <a:t>Blood Pressure.</a:t>
            </a:r>
            <a:endParaRPr lang="en-US" dirty="0" smtClean="0"/>
          </a:p>
          <a:p>
            <a:r>
              <a:rPr lang="en-US" dirty="0" smtClean="0"/>
              <a:t>Continue to release </a:t>
            </a:r>
            <a:r>
              <a:rPr lang="en-US" dirty="0" smtClean="0"/>
              <a:t>pressure </a:t>
            </a:r>
            <a:r>
              <a:rPr lang="en-US" dirty="0" smtClean="0"/>
              <a:t>slowly. Note the point where the sound </a:t>
            </a:r>
            <a:r>
              <a:rPr lang="en-US" dirty="0" smtClean="0"/>
              <a:t>ceases </a:t>
            </a:r>
            <a:r>
              <a:rPr lang="en-US" dirty="0" smtClean="0"/>
              <a:t>i.e. </a:t>
            </a:r>
            <a:r>
              <a:rPr lang="en-US" dirty="0"/>
              <a:t>D</a:t>
            </a:r>
            <a:r>
              <a:rPr lang="en-US" dirty="0" smtClean="0"/>
              <a:t>iastolic  blood pressure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3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Repeat the procedure if any doubt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 comfortable position to the client.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44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Remove the cuff place in </a:t>
            </a:r>
            <a:r>
              <a:rPr lang="en-US" dirty="0" smtClean="0"/>
              <a:t>box.</a:t>
            </a:r>
            <a:endParaRPr lang="en-US" dirty="0" smtClean="0"/>
          </a:p>
          <a:p>
            <a:r>
              <a:rPr lang="en-US" dirty="0" smtClean="0"/>
              <a:t>Assist the patient to cover the arm.</a:t>
            </a:r>
          </a:p>
          <a:p>
            <a:r>
              <a:rPr lang="en-US" dirty="0" smtClean="0"/>
              <a:t>Records and </a:t>
            </a:r>
            <a:r>
              <a:rPr lang="en-US" dirty="0" smtClean="0"/>
              <a:t>reports.</a:t>
            </a:r>
            <a:endParaRPr lang="en-US" dirty="0" smtClean="0"/>
          </a:p>
          <a:p>
            <a:r>
              <a:rPr lang="en-US" dirty="0" smtClean="0"/>
              <a:t>Wash hands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Replace the </a:t>
            </a:r>
            <a:r>
              <a:rPr lang="en-US" dirty="0" err="1" smtClean="0"/>
              <a:t>eqipments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1079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3564" y="1385455"/>
            <a:ext cx="10550236" cy="4791508"/>
          </a:xfrm>
        </p:spPr>
        <p:txBody>
          <a:bodyPr/>
          <a:lstStyle/>
          <a:p>
            <a:r>
              <a:rPr lang="en-US" dirty="0" smtClean="0"/>
              <a:t>Vital signs are a quick and efficient way of monitoring a patients condition or identifying problems and </a:t>
            </a:r>
            <a:r>
              <a:rPr lang="en-US" dirty="0" smtClean="0"/>
              <a:t>evaluating  </a:t>
            </a:r>
            <a:r>
              <a:rPr lang="en-US" dirty="0" smtClean="0"/>
              <a:t>the patient response to interveing changes.</a:t>
            </a:r>
          </a:p>
          <a:p>
            <a:r>
              <a:rPr lang="en-US" dirty="0" smtClean="0"/>
              <a:t>To determine abnormality like hypertension and hypotension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understand the patient response on treatment and medication.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9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53E2B-26E3-9B8E-C138-46FB25A401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652668"/>
            <a:ext cx="10515600" cy="52909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</a:p>
          <a:p>
            <a:pPr marL="0" indent="0" algn="ctr">
              <a:buNone/>
            </a:pPr>
            <a:r>
              <a:rPr lang="en-GB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Swati </a:t>
            </a:r>
            <a:r>
              <a:rPr lang="en-GB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Astik</a:t>
            </a:r>
            <a:r>
              <a:rPr lang="en-GB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Ingale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Professor,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Krishna Institute of Nursing Sciences, 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KVV(DU),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Karad</a:t>
            </a:r>
            <a:endParaRPr lang="en-I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Swati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Astik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Ingale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GB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Professor.</a:t>
            </a:r>
            <a:endParaRPr lang="en-I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D82DFD-F7B3-828E-B223-5A4061C0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0" y="164776"/>
            <a:ext cx="2467914" cy="142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28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AD07E-14F0-4703-7254-5E57E85B18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1121" y="732319"/>
            <a:ext cx="10515600" cy="56287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I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Support and Guidance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(Mrs)</a:t>
            </a:r>
            <a:r>
              <a:rPr lang="en-I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Vaishali</a:t>
            </a:r>
            <a:r>
              <a:rPr lang="en-I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Rajnish Mohite.</a:t>
            </a:r>
            <a:b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Dean KINS, </a:t>
            </a:r>
            <a:r>
              <a:rPr lang="en-I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Karad</a:t>
            </a: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 </a:t>
            </a:r>
            <a:b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M.V. </a:t>
            </a:r>
            <a:r>
              <a:rPr lang="en-I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Ghorpade</a:t>
            </a: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Registrar, KVV, </a:t>
            </a:r>
            <a:r>
              <a:rPr lang="en-I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Karad</a:t>
            </a: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I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Yugantara</a:t>
            </a: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Kadam.</a:t>
            </a:r>
            <a:b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Dean, </a:t>
            </a:r>
            <a:r>
              <a:rPr lang="en-I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KVV</a:t>
            </a:r>
            <a:r>
              <a:rPr lang="en-I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Karad</a:t>
            </a:r>
            <a:r>
              <a:rPr lang="en-I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D82DFD-F7B3-828E-B223-5A4061C0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0" y="164776"/>
            <a:ext cx="1941333" cy="112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51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78F428-E0F8-7F7C-22D0-E5CFB9F92F9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Blood Pressure.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 SELF-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Swati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Astik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Ingale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Professor,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Krishna Institute of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Nursing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Sciences,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KVV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(DU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MOB. NO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	9834859156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D82DFD-F7B3-828E-B223-5A4061C0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0" y="164776"/>
            <a:ext cx="2560864" cy="148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494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69818" y="1080655"/>
            <a:ext cx="10383982" cy="5096308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D82DFD-F7B3-828E-B223-5A4061C0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0" y="164776"/>
            <a:ext cx="2366900" cy="13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9564" y="1068088"/>
            <a:ext cx="8203777" cy="4612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53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444201-4BC8-7C5A-CD74-1B1D568FE0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1272" y="2230582"/>
            <a:ext cx="9735127" cy="424337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CENTRE FOR DISTANCE AND ONLINE EDUCATION(CODE)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ASSOCIATION WITH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EDUCATIONAL TECHNOLOGY CELL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PRESENTS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AFE14457-3340-EEBC-A9D4-0F1166847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1" y="339025"/>
            <a:ext cx="3042578" cy="14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4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lgerian" pitchFamily="82" charset="0"/>
              </a:rPr>
              <a:t>Blood Pressure</a:t>
            </a:r>
            <a:endParaRPr lang="en-US" sz="48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D82DFD-F7B3-828E-B223-5A4061C0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0" y="164776"/>
            <a:ext cx="3184318" cy="18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77" y="657160"/>
            <a:ext cx="3728578" cy="320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62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08364" y="1967344"/>
            <a:ext cx="9458036" cy="4506607"/>
          </a:xfrm>
        </p:spPr>
        <p:txBody>
          <a:bodyPr>
            <a:normAutofit/>
          </a:bodyPr>
          <a:lstStyle/>
          <a:p>
            <a:r>
              <a:rPr lang="en-US" sz="2800" dirty="0"/>
              <a:t>Blood </a:t>
            </a:r>
            <a:r>
              <a:rPr lang="en-US" sz="2800" dirty="0" smtClean="0"/>
              <a:t>Pressure may be defined as the force exerted by blood against the walls of the vessels in which it is contained.</a:t>
            </a:r>
          </a:p>
        </p:txBody>
      </p:sp>
    </p:spTree>
    <p:extLst>
      <p:ext uri="{BB962C8B-B14F-4D97-AF65-F5344CB8AC3E}">
        <p14:creationId xmlns:p14="http://schemas.microsoft.com/office/powerpoint/2010/main" val="267827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obtain baseline data for diagnosis and treatment.</a:t>
            </a:r>
          </a:p>
          <a:p>
            <a:r>
              <a:rPr lang="en-US" dirty="0" smtClean="0"/>
              <a:t>To compare with subsequent changes that may occur during care of patient.</a:t>
            </a:r>
          </a:p>
          <a:p>
            <a:r>
              <a:rPr lang="en-US" dirty="0" smtClean="0"/>
              <a:t>To assist in evaluating status of patients blood volume, cardiac output and vascular system.</a:t>
            </a:r>
          </a:p>
          <a:p>
            <a:r>
              <a:rPr lang="en-US" dirty="0" smtClean="0"/>
              <a:t>To evaluate patients response to change in physical conditions s a result of treatment with fluids or medications.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7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determine baseline, blood pressure recording and monitor fluctuation.</a:t>
            </a:r>
          </a:p>
          <a:p>
            <a:r>
              <a:rPr lang="en-US" dirty="0" smtClean="0"/>
              <a:t>To aid in the diagnostic disease.</a:t>
            </a:r>
          </a:p>
          <a:p>
            <a:r>
              <a:rPr lang="en-US" dirty="0" smtClean="0"/>
              <a:t>To aid in the assessment of cardiovascular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6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blood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Systolic pressure</a:t>
            </a:r>
          </a:p>
          <a:p>
            <a:r>
              <a:rPr lang="en-US" dirty="0" smtClean="0"/>
              <a:t>Diastolic pressure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2" t="30442" r="11385"/>
          <a:stretch/>
        </p:blipFill>
        <p:spPr bwMode="auto">
          <a:xfrm>
            <a:off x="4890655" y="2493818"/>
            <a:ext cx="5250872" cy="405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12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influencing blood pressure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Stress</a:t>
            </a:r>
          </a:p>
          <a:p>
            <a:r>
              <a:rPr lang="en-US" dirty="0" smtClean="0"/>
              <a:t>Medication</a:t>
            </a:r>
          </a:p>
          <a:p>
            <a:r>
              <a:rPr lang="en-US" dirty="0" smtClean="0"/>
              <a:t>Diurnal variation</a:t>
            </a:r>
          </a:p>
          <a:p>
            <a:r>
              <a:rPr lang="en-US" dirty="0" smtClean="0"/>
              <a:t>Sex</a:t>
            </a:r>
          </a:p>
          <a:p>
            <a:r>
              <a:rPr lang="en-US" dirty="0" smtClean="0"/>
              <a:t>Exercise</a:t>
            </a:r>
          </a:p>
          <a:p>
            <a:r>
              <a:rPr lang="en-US" smtClean="0"/>
              <a:t>Bleeding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8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459</Words>
  <Application>Microsoft Office PowerPoint</Application>
  <PresentationFormat>Custom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KRISHNA VISHWA VIDYAPEETH  (Deemed to be university) krishna institute of nursing sciences, karad.</vt:lpstr>
      <vt:lpstr>PowerPoint Presentation</vt:lpstr>
      <vt:lpstr>PowerPoint Presentation</vt:lpstr>
      <vt:lpstr>Blood Pressure</vt:lpstr>
      <vt:lpstr>Definition </vt:lpstr>
      <vt:lpstr>Purpose </vt:lpstr>
      <vt:lpstr>Indication </vt:lpstr>
      <vt:lpstr>Types of blood pressure</vt:lpstr>
      <vt:lpstr>Factors influencing blood pressure </vt:lpstr>
      <vt:lpstr>Preliminary assessment </vt:lpstr>
      <vt:lpstr>Cont….</vt:lpstr>
      <vt:lpstr>Articles </vt:lpstr>
      <vt:lpstr>Preparation of patient</vt:lpstr>
      <vt:lpstr>Procedure </vt:lpstr>
      <vt:lpstr>Conti..</vt:lpstr>
      <vt:lpstr>After care</vt:lpstr>
      <vt:lpstr>Conclusion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KRISHNA VISHWA VIDYAPEETVIDYAPEETH</dc:title>
  <dc:creator>Shabanam Sande</dc:creator>
  <cp:lastModifiedBy>HCL</cp:lastModifiedBy>
  <cp:revision>18</cp:revision>
  <dcterms:created xsi:type="dcterms:W3CDTF">2023-11-22T15:38:45Z</dcterms:created>
  <dcterms:modified xsi:type="dcterms:W3CDTF">2023-11-23T07:18:26Z</dcterms:modified>
</cp:coreProperties>
</file>