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88" r:id="rId5"/>
    <p:sldId id="291" r:id="rId6"/>
    <p:sldId id="293" r:id="rId7"/>
    <p:sldId id="301" r:id="rId8"/>
    <p:sldId id="308" r:id="rId9"/>
    <p:sldId id="294" r:id="rId10"/>
    <p:sldId id="30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F9A04-42BA-496B-8A4B-8091A059D3F8}" type="datetimeFigureOut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134DF-7912-4F13-8675-DBCF056966B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b28366aba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b28366aba4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4" Type="http://schemas.openxmlformats.org/officeDocument/2006/relationships/hyperlink" Target="http://bit.ly/2TtBDfr" TargetMode="External"/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0" name="Google Shape;10;p2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126467" y="1987600"/>
            <a:ext cx="5060000" cy="28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65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9pPr>
          </a:lstStyle>
          <a:p/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49103" y="5689842"/>
            <a:ext cx="760176" cy="75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13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02" name="Google Shape;102;p13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13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104;p13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13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6" name="Google Shape;106;p13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13"/>
          <p:cNvSpPr txBox="1">
            <a:spLocks noGrp="1"/>
          </p:cNvSpPr>
          <p:nvPr>
            <p:ph type="title" hasCustomPrompt="1"/>
          </p:nvPr>
        </p:nvSpPr>
        <p:spPr>
          <a:xfrm>
            <a:off x="1510317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5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08" name="Google Shape;108;p13"/>
          <p:cNvSpPr txBox="1">
            <a:spLocks noGrp="1"/>
          </p:cNvSpPr>
          <p:nvPr>
            <p:ph type="subTitle" idx="1"/>
          </p:nvPr>
        </p:nvSpPr>
        <p:spPr>
          <a:xfrm>
            <a:off x="1510333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09" name="Google Shape;109;p13"/>
          <p:cNvSpPr txBox="1">
            <a:spLocks noGrp="1"/>
          </p:cNvSpPr>
          <p:nvPr>
            <p:ph type="title" idx="2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  <p:sp>
        <p:nvSpPr>
          <p:cNvPr id="110" name="Google Shape;110;p13"/>
          <p:cNvSpPr txBox="1">
            <a:spLocks noGrp="1"/>
          </p:cNvSpPr>
          <p:nvPr>
            <p:ph type="title" idx="3" hasCustomPrompt="1"/>
          </p:nvPr>
        </p:nvSpPr>
        <p:spPr>
          <a:xfrm>
            <a:off x="4567517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5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1" name="Google Shape;111;p13"/>
          <p:cNvSpPr txBox="1">
            <a:spLocks noGrp="1"/>
          </p:cNvSpPr>
          <p:nvPr>
            <p:ph type="subTitle" idx="4"/>
          </p:nvPr>
        </p:nvSpPr>
        <p:spPr>
          <a:xfrm>
            <a:off x="4567417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12" name="Google Shape;112;p13"/>
          <p:cNvSpPr txBox="1">
            <a:spLocks noGrp="1"/>
          </p:cNvSpPr>
          <p:nvPr>
            <p:ph type="title" idx="5" hasCustomPrompt="1"/>
          </p:nvPr>
        </p:nvSpPr>
        <p:spPr>
          <a:xfrm>
            <a:off x="7624484" y="2607033"/>
            <a:ext cx="3057200" cy="79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5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6"/>
          </p:nvPr>
        </p:nvSpPr>
        <p:spPr>
          <a:xfrm>
            <a:off x="7624500" y="3673367"/>
            <a:ext cx="3057200" cy="119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14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16" name="Google Shape;116;p14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4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4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4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0" name="Google Shape;120;p14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4"/>
          <p:cNvSpPr txBox="1">
            <a:spLocks noGrp="1"/>
          </p:cNvSpPr>
          <p:nvPr>
            <p:ph type="title"/>
          </p:nvPr>
        </p:nvSpPr>
        <p:spPr>
          <a:xfrm>
            <a:off x="6096000" y="3234000"/>
            <a:ext cx="4597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/>
        </p:txBody>
      </p:sp>
      <p:sp>
        <p:nvSpPr>
          <p:cNvPr id="122" name="Google Shape;122;p14"/>
          <p:cNvSpPr txBox="1">
            <a:spLocks noGrp="1"/>
          </p:cNvSpPr>
          <p:nvPr>
            <p:ph type="title" idx="2" hasCustomPrompt="1"/>
          </p:nvPr>
        </p:nvSpPr>
        <p:spPr>
          <a:xfrm>
            <a:off x="6096000" y="1595267"/>
            <a:ext cx="4597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oogle Shape;124;p15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25" name="Google Shape;125;p15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15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15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15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9" name="Google Shape;129;p15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" name="Google Shape;130;p15"/>
          <p:cNvSpPr txBox="1">
            <a:spLocks noGrp="1"/>
          </p:cNvSpPr>
          <p:nvPr>
            <p:ph type="title"/>
          </p:nvPr>
        </p:nvSpPr>
        <p:spPr>
          <a:xfrm>
            <a:off x="6096000" y="3234000"/>
            <a:ext cx="4597600" cy="194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/>
        </p:txBody>
      </p:sp>
      <p:sp>
        <p:nvSpPr>
          <p:cNvPr id="131" name="Google Shape;131;p15"/>
          <p:cNvSpPr txBox="1">
            <a:spLocks noGrp="1"/>
          </p:cNvSpPr>
          <p:nvPr>
            <p:ph type="title" idx="2" hasCustomPrompt="1"/>
          </p:nvPr>
        </p:nvSpPr>
        <p:spPr>
          <a:xfrm>
            <a:off x="6096000" y="1595267"/>
            <a:ext cx="4597600" cy="14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17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44" name="Google Shape;144;p17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8" name="Google Shape;148;p17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9" name="Google Shape;149;p17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  <p:sp>
        <p:nvSpPr>
          <p:cNvPr id="150" name="Google Shape;150;p17"/>
          <p:cNvSpPr txBox="1">
            <a:spLocks noGrp="1"/>
          </p:cNvSpPr>
          <p:nvPr>
            <p:ph type="body" idx="1"/>
          </p:nvPr>
        </p:nvSpPr>
        <p:spPr>
          <a:xfrm>
            <a:off x="953400" y="1660933"/>
            <a:ext cx="10285200" cy="448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200" lvl="1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800" lvl="2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400" lvl="3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8000" lvl="4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600" lvl="5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200" lvl="6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800" lvl="7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400" lvl="8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151" name="Google Shape;151;p17"/>
          <p:cNvSpPr/>
          <p:nvPr/>
        </p:nvSpPr>
        <p:spPr>
          <a:xfrm rot="10800000" flipH="1">
            <a:off x="9997901" y="5498786"/>
            <a:ext cx="171911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8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54" name="Google Shape;154;p18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156;p18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" name="Google Shape;157;p18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8" name="Google Shape;158;p18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8"/>
          <p:cNvSpPr txBox="1">
            <a:spLocks noGrp="1"/>
          </p:cNvSpPr>
          <p:nvPr>
            <p:ph type="title"/>
          </p:nvPr>
        </p:nvSpPr>
        <p:spPr>
          <a:xfrm>
            <a:off x="953467" y="2150333"/>
            <a:ext cx="4535200" cy="2526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44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  <p:sp>
        <p:nvSpPr>
          <p:cNvPr id="160" name="Google Shape;160;p18"/>
          <p:cNvSpPr txBox="1">
            <a:spLocks noGrp="1"/>
          </p:cNvSpPr>
          <p:nvPr>
            <p:ph type="body" idx="1"/>
          </p:nvPr>
        </p:nvSpPr>
        <p:spPr>
          <a:xfrm>
            <a:off x="6096000" y="713333"/>
            <a:ext cx="4932400" cy="5431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200" lvl="1" indent="-414655" rtl="0">
              <a:lnSpc>
                <a:spcPct val="115000"/>
              </a:lnSpc>
              <a:spcBef>
                <a:spcPts val="133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800" lvl="2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400" lvl="3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8000" lvl="4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600" lvl="5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200" lvl="6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rabi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800" lvl="7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alpha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400" lvl="8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AutoNum type="romanLcPeriod"/>
              <a:defRPr sz="17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9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163" name="Google Shape;163;p19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19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19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19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7" name="Google Shape;167;p19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8" name="Google Shape;168;p19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20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171" name="Google Shape;171;p20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20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20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20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75" name="Google Shape;175;p20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6" name="Google Shape;176;p20"/>
          <p:cNvSpPr txBox="1">
            <a:spLocks noGrp="1"/>
          </p:cNvSpPr>
          <p:nvPr>
            <p:ph type="ctrTitle"/>
          </p:nvPr>
        </p:nvSpPr>
        <p:spPr>
          <a:xfrm>
            <a:off x="3377600" y="862200"/>
            <a:ext cx="5436800" cy="13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5"/>
            </a:lvl9pPr>
          </a:lstStyle>
          <a:p/>
        </p:txBody>
      </p:sp>
      <p:sp>
        <p:nvSpPr>
          <p:cNvPr id="177" name="Google Shape;177;p20"/>
          <p:cNvSpPr txBox="1">
            <a:spLocks noGrp="1"/>
          </p:cNvSpPr>
          <p:nvPr>
            <p:ph type="subTitle" idx="1"/>
          </p:nvPr>
        </p:nvSpPr>
        <p:spPr>
          <a:xfrm>
            <a:off x="3377600" y="2091000"/>
            <a:ext cx="5436800" cy="16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/>
        </p:txBody>
      </p:sp>
      <p:sp>
        <p:nvSpPr>
          <p:cNvPr id="178" name="Google Shape;178;p20"/>
          <p:cNvSpPr txBox="1"/>
          <p:nvPr/>
        </p:nvSpPr>
        <p:spPr>
          <a:xfrm>
            <a:off x="3377600" y="4541100"/>
            <a:ext cx="5436800" cy="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CREDITS: This template has been created by </a:t>
            </a:r>
            <a:r>
              <a:rPr lang="en-GB" sz="1335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2"/>
              </a:rPr>
              <a:t>Slidesgo</a:t>
            </a:r>
            <a:r>
              <a:rPr lang="en-GB" sz="13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and includes icons by </a:t>
            </a:r>
            <a:r>
              <a:rPr lang="en-GB" sz="1335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3"/>
              </a:rPr>
              <a:t>Flaticon</a:t>
            </a:r>
            <a:r>
              <a:rPr lang="en-GB" sz="13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infographics &amp; images by </a:t>
            </a:r>
            <a:r>
              <a:rPr lang="en-GB" sz="1335" b="1">
                <a:solidFill>
                  <a:schemeClr val="dk1"/>
                </a:solidFill>
                <a:uFill>
                  <a:noFill/>
                </a:uFill>
                <a:latin typeface="Poppins"/>
                <a:ea typeface="Poppins"/>
                <a:cs typeface="Poppins"/>
                <a:sym typeface="Poppins"/>
                <a:hlinkClick r:id="rId4"/>
              </a:rPr>
              <a:t>Freepik</a:t>
            </a:r>
            <a:r>
              <a:rPr lang="en-GB" sz="1335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GB" sz="1335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and content by </a:t>
            </a:r>
            <a:r>
              <a:rPr lang="en-GB" sz="1335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Sandra Medina</a:t>
            </a:r>
            <a:endParaRPr sz="1335" b="1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/>
          <p:nvPr/>
        </p:nvSpPr>
        <p:spPr>
          <a:xfrm>
            <a:off x="1" y="3541832"/>
            <a:ext cx="5239951" cy="3316203"/>
          </a:xfrm>
          <a:custGeom>
            <a:avLst/>
            <a:gdLst/>
            <a:ahLst/>
            <a:cxnLst/>
            <a:rect l="l" t="t" r="r" b="b"/>
            <a:pathLst>
              <a:path w="65606" h="41520" extrusionOk="0">
                <a:moveTo>
                  <a:pt x="3403" y="1"/>
                </a:moveTo>
                <a:cubicBezTo>
                  <a:pt x="1302" y="1"/>
                  <a:pt x="0" y="501"/>
                  <a:pt x="0" y="501"/>
                </a:cubicBezTo>
                <a:lnTo>
                  <a:pt x="0" y="41519"/>
                </a:lnTo>
                <a:lnTo>
                  <a:pt x="65606" y="41519"/>
                </a:lnTo>
                <a:cubicBezTo>
                  <a:pt x="65606" y="41519"/>
                  <a:pt x="61764" y="36094"/>
                  <a:pt x="53544" y="36094"/>
                </a:cubicBezTo>
                <a:cubicBezTo>
                  <a:pt x="52716" y="36094"/>
                  <a:pt x="51844" y="36149"/>
                  <a:pt x="50928" y="36270"/>
                </a:cubicBezTo>
                <a:cubicBezTo>
                  <a:pt x="49598" y="36445"/>
                  <a:pt x="48291" y="36548"/>
                  <a:pt x="47001" y="36548"/>
                </a:cubicBezTo>
                <a:cubicBezTo>
                  <a:pt x="38572" y="36548"/>
                  <a:pt x="30879" y="32171"/>
                  <a:pt x="22233" y="15274"/>
                </a:cubicBezTo>
                <a:cubicBezTo>
                  <a:pt x="15513" y="2141"/>
                  <a:pt x="7749" y="1"/>
                  <a:pt x="340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1" name="Google Shape;181;p21"/>
          <p:cNvSpPr/>
          <p:nvPr/>
        </p:nvSpPr>
        <p:spPr>
          <a:xfrm>
            <a:off x="8246180" y="0"/>
            <a:ext cx="3945813" cy="1651709"/>
          </a:xfrm>
          <a:custGeom>
            <a:avLst/>
            <a:gdLst/>
            <a:ahLst/>
            <a:cxnLst/>
            <a:rect l="l" t="t" r="r" b="b"/>
            <a:pathLst>
              <a:path w="54415" h="22778" extrusionOk="0">
                <a:moveTo>
                  <a:pt x="1" y="1"/>
                </a:moveTo>
                <a:cubicBezTo>
                  <a:pt x="8129" y="521"/>
                  <a:pt x="14031" y="3075"/>
                  <a:pt x="17554" y="8487"/>
                </a:cubicBezTo>
                <a:cubicBezTo>
                  <a:pt x="24665" y="19420"/>
                  <a:pt x="34653" y="22777"/>
                  <a:pt x="42844" y="22777"/>
                </a:cubicBezTo>
                <a:cubicBezTo>
                  <a:pt x="47620" y="22777"/>
                  <a:pt x="51785" y="21636"/>
                  <a:pt x="54415" y="20190"/>
                </a:cubicBezTo>
                <a:lnTo>
                  <a:pt x="5441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21"/>
          <p:cNvSpPr/>
          <p:nvPr/>
        </p:nvSpPr>
        <p:spPr>
          <a:xfrm>
            <a:off x="1" y="1"/>
            <a:ext cx="953452" cy="1391599"/>
          </a:xfrm>
          <a:custGeom>
            <a:avLst/>
            <a:gdLst/>
            <a:ahLst/>
            <a:cxnLst/>
            <a:rect l="l" t="t" r="r" b="b"/>
            <a:pathLst>
              <a:path w="9750" h="14230" extrusionOk="0">
                <a:moveTo>
                  <a:pt x="9514" y="1"/>
                </a:moveTo>
                <a:cubicBezTo>
                  <a:pt x="9495" y="2976"/>
                  <a:pt x="8470" y="5968"/>
                  <a:pt x="6716" y="8381"/>
                </a:cubicBezTo>
                <a:cubicBezTo>
                  <a:pt x="4969" y="10784"/>
                  <a:pt x="2623" y="12629"/>
                  <a:pt x="0" y="13955"/>
                </a:cubicBezTo>
                <a:lnTo>
                  <a:pt x="0" y="14230"/>
                </a:lnTo>
                <a:cubicBezTo>
                  <a:pt x="291" y="14084"/>
                  <a:pt x="580" y="13931"/>
                  <a:pt x="864" y="13771"/>
                </a:cubicBezTo>
                <a:cubicBezTo>
                  <a:pt x="3014" y="12568"/>
                  <a:pt x="4972" y="10986"/>
                  <a:pt x="6505" y="9048"/>
                </a:cubicBezTo>
                <a:cubicBezTo>
                  <a:pt x="8073" y="7064"/>
                  <a:pt x="9154" y="4732"/>
                  <a:pt x="9564" y="2231"/>
                </a:cubicBezTo>
                <a:cubicBezTo>
                  <a:pt x="9684" y="1495"/>
                  <a:pt x="9748" y="749"/>
                  <a:pt x="975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3" name="Google Shape;183;p21"/>
          <p:cNvSpPr/>
          <p:nvPr/>
        </p:nvSpPr>
        <p:spPr>
          <a:xfrm>
            <a:off x="10842572" y="5936466"/>
            <a:ext cx="1344877" cy="921535"/>
          </a:xfrm>
          <a:custGeom>
            <a:avLst/>
            <a:gdLst/>
            <a:ahLst/>
            <a:cxnLst/>
            <a:rect l="l" t="t" r="r" b="b"/>
            <a:pathLst>
              <a:path w="14230" h="9751" extrusionOk="0">
                <a:moveTo>
                  <a:pt x="14230" y="0"/>
                </a:moveTo>
                <a:cubicBezTo>
                  <a:pt x="13482" y="2"/>
                  <a:pt x="12735" y="67"/>
                  <a:pt x="11999" y="186"/>
                </a:cubicBezTo>
                <a:cubicBezTo>
                  <a:pt x="9498" y="596"/>
                  <a:pt x="7166" y="1677"/>
                  <a:pt x="5182" y="3246"/>
                </a:cubicBezTo>
                <a:cubicBezTo>
                  <a:pt x="3244" y="4777"/>
                  <a:pt x="1663" y="6735"/>
                  <a:pt x="458" y="8884"/>
                </a:cubicBezTo>
                <a:cubicBezTo>
                  <a:pt x="299" y="9170"/>
                  <a:pt x="146" y="9458"/>
                  <a:pt x="1" y="9750"/>
                </a:cubicBezTo>
                <a:lnTo>
                  <a:pt x="274" y="9750"/>
                </a:lnTo>
                <a:cubicBezTo>
                  <a:pt x="1601" y="7125"/>
                  <a:pt x="3446" y="4780"/>
                  <a:pt x="5850" y="3034"/>
                </a:cubicBezTo>
                <a:cubicBezTo>
                  <a:pt x="8263" y="1280"/>
                  <a:pt x="11254" y="256"/>
                  <a:pt x="14230" y="236"/>
                </a:cubicBezTo>
                <a:lnTo>
                  <a:pt x="1423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21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22"/>
          <p:cNvGrpSpPr/>
          <p:nvPr/>
        </p:nvGrpSpPr>
        <p:grpSpPr>
          <a:xfrm flipH="1">
            <a:off x="-2" y="-33"/>
            <a:ext cx="12192007" cy="6858065"/>
            <a:chOff x="0" y="25"/>
            <a:chExt cx="9144005" cy="5143549"/>
          </a:xfrm>
        </p:grpSpPr>
        <p:sp>
          <p:nvSpPr>
            <p:cNvPr id="187" name="Google Shape;187;p22"/>
            <p:cNvSpPr/>
            <p:nvPr/>
          </p:nvSpPr>
          <p:spPr>
            <a:xfrm>
              <a:off x="0" y="2426243"/>
              <a:ext cx="3712582" cy="2717331"/>
            </a:xfrm>
            <a:custGeom>
              <a:avLst/>
              <a:gdLst/>
              <a:ahLst/>
              <a:cxnLst/>
              <a:rect l="l" t="t" r="r" b="b"/>
              <a:pathLst>
                <a:path w="67108" h="49118" extrusionOk="0">
                  <a:moveTo>
                    <a:pt x="8389" y="1"/>
                  </a:moveTo>
                  <a:cubicBezTo>
                    <a:pt x="4054" y="1"/>
                    <a:pt x="0" y="2152"/>
                    <a:pt x="0" y="2152"/>
                  </a:cubicBezTo>
                  <a:lnTo>
                    <a:pt x="0" y="49117"/>
                  </a:lnTo>
                  <a:lnTo>
                    <a:pt x="67108" y="49117"/>
                  </a:lnTo>
                  <a:cubicBezTo>
                    <a:pt x="58580" y="32150"/>
                    <a:pt x="31936" y="35403"/>
                    <a:pt x="20920" y="32057"/>
                  </a:cubicBezTo>
                  <a:cubicBezTo>
                    <a:pt x="9902" y="28710"/>
                    <a:pt x="22099" y="12463"/>
                    <a:pt x="16084" y="3793"/>
                  </a:cubicBezTo>
                  <a:cubicBezTo>
                    <a:pt x="14068" y="886"/>
                    <a:pt x="11170" y="1"/>
                    <a:pt x="83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22"/>
            <p:cNvSpPr/>
            <p:nvPr/>
          </p:nvSpPr>
          <p:spPr>
            <a:xfrm>
              <a:off x="4490166" y="25"/>
              <a:ext cx="4653839" cy="2546605"/>
            </a:xfrm>
            <a:custGeom>
              <a:avLst/>
              <a:gdLst/>
              <a:ahLst/>
              <a:cxnLst/>
              <a:rect l="l" t="t" r="r" b="b"/>
              <a:pathLst>
                <a:path w="84122" h="46032" extrusionOk="0">
                  <a:moveTo>
                    <a:pt x="0" y="0"/>
                  </a:moveTo>
                  <a:cubicBezTo>
                    <a:pt x="3140" y="4954"/>
                    <a:pt x="13237" y="8242"/>
                    <a:pt x="29765" y="8242"/>
                  </a:cubicBezTo>
                  <a:cubicBezTo>
                    <a:pt x="30380" y="8242"/>
                    <a:pt x="31004" y="8237"/>
                    <a:pt x="31637" y="8228"/>
                  </a:cubicBezTo>
                  <a:cubicBezTo>
                    <a:pt x="31851" y="8225"/>
                    <a:pt x="32062" y="8224"/>
                    <a:pt x="32270" y="8224"/>
                  </a:cubicBezTo>
                  <a:cubicBezTo>
                    <a:pt x="57121" y="8224"/>
                    <a:pt x="46695" y="30052"/>
                    <a:pt x="65108" y="41560"/>
                  </a:cubicBezTo>
                  <a:cubicBezTo>
                    <a:pt x="70037" y="44641"/>
                    <a:pt x="76496" y="46031"/>
                    <a:pt x="81343" y="46031"/>
                  </a:cubicBezTo>
                  <a:cubicBezTo>
                    <a:pt x="82348" y="46031"/>
                    <a:pt x="83283" y="45971"/>
                    <a:pt x="84121" y="45855"/>
                  </a:cubicBezTo>
                  <a:lnTo>
                    <a:pt x="8412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9" name="Google Shape;189;p22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27" name="Google Shape;27;p4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1" name="Google Shape;31;p4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/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102720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42354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5"/>
            </a:lvl1pPr>
            <a:lvl2pPr marL="1219200" lvl="1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800" lvl="2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2438400" lvl="3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3048000" lvl="4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3657600" lvl="5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4267200" lvl="6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4876800" lvl="7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5486400" lvl="8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5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36" name="Google Shape;36;p5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5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5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5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0" name="Google Shape;40;p5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1"/>
          </p:nvPr>
        </p:nvSpPr>
        <p:spPr>
          <a:xfrm>
            <a:off x="1575233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42" name="Google Shape;42;p5"/>
          <p:cNvSpPr txBox="1">
            <a:spLocks noGrp="1"/>
          </p:cNvSpPr>
          <p:nvPr>
            <p:ph type="subTitle" idx="2"/>
          </p:nvPr>
        </p:nvSpPr>
        <p:spPr>
          <a:xfrm>
            <a:off x="6448400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32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43" name="Google Shape;43;p5"/>
          <p:cNvSpPr txBox="1">
            <a:spLocks noGrp="1"/>
          </p:cNvSpPr>
          <p:nvPr>
            <p:ph type="subTitle" idx="3"/>
          </p:nvPr>
        </p:nvSpPr>
        <p:spPr>
          <a:xfrm>
            <a:off x="1575233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44" name="Google Shape;44;p5"/>
          <p:cNvSpPr txBox="1">
            <a:spLocks noGrp="1"/>
          </p:cNvSpPr>
          <p:nvPr>
            <p:ph type="subTitle" idx="4"/>
          </p:nvPr>
        </p:nvSpPr>
        <p:spPr>
          <a:xfrm>
            <a:off x="6448400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45" name="Google Shape;45;p5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 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6"/>
          <p:cNvGrpSpPr/>
          <p:nvPr/>
        </p:nvGrpSpPr>
        <p:grpSpPr>
          <a:xfrm flipH="1">
            <a:off x="-30" y="0"/>
            <a:ext cx="12192059" cy="6858000"/>
            <a:chOff x="0" y="0"/>
            <a:chExt cx="9144044" cy="5143500"/>
          </a:xfrm>
        </p:grpSpPr>
        <p:sp>
          <p:nvSpPr>
            <p:cNvPr id="48" name="Google Shape;48;p6"/>
            <p:cNvSpPr/>
            <p:nvPr/>
          </p:nvSpPr>
          <p:spPr>
            <a:xfrm>
              <a:off x="46" y="0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6"/>
            <p:cNvSpPr/>
            <p:nvPr/>
          </p:nvSpPr>
          <p:spPr>
            <a:xfrm rot="10800000">
              <a:off x="5864993" y="5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6"/>
            <p:cNvSpPr/>
            <p:nvPr/>
          </p:nvSpPr>
          <p:spPr>
            <a:xfrm rot="10800000">
              <a:off x="0" y="291048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6"/>
            <p:cNvSpPr/>
            <p:nvPr/>
          </p:nvSpPr>
          <p:spPr>
            <a:xfrm rot="10800000">
              <a:off x="8341755" y="3972706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2" name="Google Shape;52;p6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oppins Black"/>
              <a:buNone/>
              <a:defRPr sz="4665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  <p:sp>
        <p:nvSpPr>
          <p:cNvPr id="54" name="Google Shape;54;p6"/>
          <p:cNvSpPr/>
          <p:nvPr/>
        </p:nvSpPr>
        <p:spPr>
          <a:xfrm rot="10800000">
            <a:off x="474965" y="5498786"/>
            <a:ext cx="171730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6"/>
          <p:cNvSpPr/>
          <p:nvPr/>
        </p:nvSpPr>
        <p:spPr>
          <a:xfrm>
            <a:off x="9999698" y="451986"/>
            <a:ext cx="1717303" cy="913348"/>
          </a:xfrm>
          <a:custGeom>
            <a:avLst/>
            <a:gdLst/>
            <a:ahLst/>
            <a:cxnLst/>
            <a:rect l="l" t="t" r="r" b="b"/>
            <a:pathLst>
              <a:path w="30174" h="16049" extrusionOk="0">
                <a:moveTo>
                  <a:pt x="1" y="1"/>
                </a:moveTo>
                <a:cubicBezTo>
                  <a:pt x="7986" y="12278"/>
                  <a:pt x="19203" y="16049"/>
                  <a:pt x="28402" y="16049"/>
                </a:cubicBezTo>
                <a:cubicBezTo>
                  <a:pt x="29002" y="16049"/>
                  <a:pt x="29593" y="16033"/>
                  <a:pt x="30174" y="16002"/>
                </a:cubicBezTo>
                <a:lnTo>
                  <a:pt x="30174" y="2248"/>
                </a:lnTo>
                <a:cubicBezTo>
                  <a:pt x="30174" y="1007"/>
                  <a:pt x="29168" y="1"/>
                  <a:pt x="279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7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58" name="Google Shape;58;p7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7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7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7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2" name="Google Shape;62;p7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/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4429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42354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5"/>
            </a:lvl1pPr>
            <a:lvl2pPr marL="1219200" lvl="1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800" lvl="2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2438400" lvl="3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3048000" lvl="4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3657600" lvl="5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4267200" lvl="6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4876800" lvl="7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5486400" lvl="8" indent="-41465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8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67" name="Google Shape;67;p8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8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8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8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1" name="Google Shape;71;p8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1805800" y="1551000"/>
            <a:ext cx="8580400" cy="37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9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75" name="Google Shape;75;p9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9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9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9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9" name="Google Shape;79;p9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960000" y="489897"/>
            <a:ext cx="10272000" cy="1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/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2988733" y="1798333"/>
            <a:ext cx="6214800" cy="22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135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oogle Shape;83;p10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84" name="Google Shape;84;p10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10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10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10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8" name="Google Shape;88;p10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960000" y="30472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11"/>
          <p:cNvGrpSpPr/>
          <p:nvPr/>
        </p:nvGrpSpPr>
        <p:grpSpPr>
          <a:xfrm>
            <a:off x="0" y="0"/>
            <a:ext cx="12192059" cy="6858000"/>
            <a:chOff x="0" y="0"/>
            <a:chExt cx="9144044" cy="5143500"/>
          </a:xfrm>
        </p:grpSpPr>
        <p:sp>
          <p:nvSpPr>
            <p:cNvPr id="92" name="Google Shape;92;p11"/>
            <p:cNvSpPr/>
            <p:nvPr/>
          </p:nvSpPr>
          <p:spPr>
            <a:xfrm rot="10800000">
              <a:off x="8060822" y="3562803"/>
              <a:ext cx="1083176" cy="1580697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" name="Google Shape;93;p11"/>
            <p:cNvSpPr/>
            <p:nvPr/>
          </p:nvSpPr>
          <p:spPr>
            <a:xfrm>
              <a:off x="0" y="2743600"/>
              <a:ext cx="3279051" cy="2399849"/>
            </a:xfrm>
            <a:custGeom>
              <a:avLst/>
              <a:gdLst/>
              <a:ahLst/>
              <a:cxnLst/>
              <a:rect l="l" t="t" r="r" b="b"/>
              <a:pathLst>
                <a:path w="62292" h="45592" extrusionOk="0">
                  <a:moveTo>
                    <a:pt x="7788" y="0"/>
                  </a:moveTo>
                  <a:cubicBezTo>
                    <a:pt x="3764" y="0"/>
                    <a:pt x="0" y="1997"/>
                    <a:pt x="0" y="1997"/>
                  </a:cubicBezTo>
                  <a:lnTo>
                    <a:pt x="0" y="45592"/>
                  </a:lnTo>
                  <a:lnTo>
                    <a:pt x="62292" y="45592"/>
                  </a:lnTo>
                  <a:cubicBezTo>
                    <a:pt x="54378" y="29842"/>
                    <a:pt x="29644" y="32862"/>
                    <a:pt x="19418" y="29757"/>
                  </a:cubicBezTo>
                  <a:cubicBezTo>
                    <a:pt x="9192" y="26649"/>
                    <a:pt x="20513" y="11568"/>
                    <a:pt x="14930" y="3520"/>
                  </a:cubicBezTo>
                  <a:cubicBezTo>
                    <a:pt x="13058" y="822"/>
                    <a:pt x="10370" y="0"/>
                    <a:pt x="778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94;p11"/>
            <p:cNvSpPr/>
            <p:nvPr/>
          </p:nvSpPr>
          <p:spPr>
            <a:xfrm>
              <a:off x="5063126" y="0"/>
              <a:ext cx="4080917" cy="2233020"/>
            </a:xfrm>
            <a:custGeom>
              <a:avLst/>
              <a:gdLst/>
              <a:ahLst/>
              <a:cxnLst/>
              <a:rect l="l" t="t" r="r" b="b"/>
              <a:pathLst>
                <a:path w="78085" h="42727" extrusionOk="0">
                  <a:moveTo>
                    <a:pt x="0" y="0"/>
                  </a:moveTo>
                  <a:cubicBezTo>
                    <a:pt x="2914" y="4598"/>
                    <a:pt x="12288" y="7650"/>
                    <a:pt x="27630" y="7650"/>
                  </a:cubicBezTo>
                  <a:cubicBezTo>
                    <a:pt x="28201" y="7650"/>
                    <a:pt x="28780" y="7646"/>
                    <a:pt x="29367" y="7637"/>
                  </a:cubicBezTo>
                  <a:cubicBezTo>
                    <a:pt x="29565" y="7635"/>
                    <a:pt x="29760" y="7633"/>
                    <a:pt x="29954" y="7633"/>
                  </a:cubicBezTo>
                  <a:cubicBezTo>
                    <a:pt x="53022" y="7633"/>
                    <a:pt x="43343" y="27895"/>
                    <a:pt x="60435" y="38577"/>
                  </a:cubicBezTo>
                  <a:cubicBezTo>
                    <a:pt x="65012" y="41437"/>
                    <a:pt x="71009" y="42727"/>
                    <a:pt x="75508" y="42727"/>
                  </a:cubicBezTo>
                  <a:cubicBezTo>
                    <a:pt x="76440" y="42727"/>
                    <a:pt x="77307" y="42672"/>
                    <a:pt x="78084" y="42564"/>
                  </a:cubicBezTo>
                  <a:lnTo>
                    <a:pt x="78084" y="0"/>
                  </a:ln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" name="Google Shape;95;p11"/>
            <p:cNvSpPr/>
            <p:nvPr/>
          </p:nvSpPr>
          <p:spPr>
            <a:xfrm>
              <a:off x="0" y="1"/>
              <a:ext cx="802288" cy="1170793"/>
            </a:xfrm>
            <a:custGeom>
              <a:avLst/>
              <a:gdLst/>
              <a:ahLst/>
              <a:cxnLst/>
              <a:rect l="l" t="t" r="r" b="b"/>
              <a:pathLst>
                <a:path w="8898" h="12985" extrusionOk="0">
                  <a:moveTo>
                    <a:pt x="8682" y="0"/>
                  </a:moveTo>
                  <a:cubicBezTo>
                    <a:pt x="8665" y="2715"/>
                    <a:pt x="7730" y="5446"/>
                    <a:pt x="6129" y="7648"/>
                  </a:cubicBezTo>
                  <a:cubicBezTo>
                    <a:pt x="4534" y="9841"/>
                    <a:pt x="2395" y="11524"/>
                    <a:pt x="0" y="12735"/>
                  </a:cubicBezTo>
                  <a:lnTo>
                    <a:pt x="0" y="12984"/>
                  </a:lnTo>
                  <a:cubicBezTo>
                    <a:pt x="267" y="12851"/>
                    <a:pt x="529" y="12712"/>
                    <a:pt x="790" y="12566"/>
                  </a:cubicBezTo>
                  <a:cubicBezTo>
                    <a:pt x="2751" y="11468"/>
                    <a:pt x="4539" y="10023"/>
                    <a:pt x="5937" y="8256"/>
                  </a:cubicBezTo>
                  <a:cubicBezTo>
                    <a:pt x="7367" y="6447"/>
                    <a:pt x="8353" y="4317"/>
                    <a:pt x="8727" y="2035"/>
                  </a:cubicBezTo>
                  <a:cubicBezTo>
                    <a:pt x="8837" y="1363"/>
                    <a:pt x="8895" y="681"/>
                    <a:pt x="8898" y="0"/>
                  </a:cubicBezTo>
                  <a:close/>
                </a:path>
              </a:pathLst>
            </a:custGeom>
            <a:solidFill>
              <a:srgbClr val="A0BFDB">
                <a:alpha val="48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6" name="Google Shape;96;p11"/>
          <p:cNvSpPr/>
          <p:nvPr/>
        </p:nvSpPr>
        <p:spPr>
          <a:xfrm>
            <a:off x="475000" y="452000"/>
            <a:ext cx="11242000" cy="5954000"/>
          </a:xfrm>
          <a:prstGeom prst="roundRect">
            <a:avLst>
              <a:gd name="adj" fmla="val 2595"/>
            </a:avLst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1"/>
          <p:cNvSpPr txBox="1">
            <a:spLocks noGrp="1"/>
          </p:cNvSpPr>
          <p:nvPr>
            <p:ph type="title" hasCustomPrompt="1"/>
          </p:nvPr>
        </p:nvSpPr>
        <p:spPr>
          <a:xfrm>
            <a:off x="1712000" y="2077967"/>
            <a:ext cx="87680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98" name="Google Shape;98;p11"/>
          <p:cNvSpPr txBox="1">
            <a:spLocks noGrp="1"/>
          </p:cNvSpPr>
          <p:nvPr>
            <p:ph type="subTitle" idx="1"/>
          </p:nvPr>
        </p:nvSpPr>
        <p:spPr>
          <a:xfrm>
            <a:off x="1712000" y="4092833"/>
            <a:ext cx="87680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oppins Black"/>
              <a:buNone/>
              <a:defRPr sz="3300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3400" y="1660933"/>
            <a:ext cx="10285200" cy="4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●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○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Poppins"/>
              <a:buChar char="■"/>
              <a:defRPr sz="13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6"/>
          <p:cNvSpPr txBox="1">
            <a:spLocks noGrp="1"/>
          </p:cNvSpPr>
          <p:nvPr>
            <p:ph type="ctrTitle"/>
          </p:nvPr>
        </p:nvSpPr>
        <p:spPr>
          <a:xfrm>
            <a:off x="754380" y="1987550"/>
            <a:ext cx="10397490" cy="166052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 OF ANTIHYPERTENSIVE DRUGS</a:t>
            </a:r>
            <a:endParaRPr lang="en-US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Google Shape;378;p27"/>
          <p:cNvSpPr txBox="1"/>
          <p:nvPr/>
        </p:nvSpPr>
        <p:spPr>
          <a:xfrm>
            <a:off x="3899535" y="4615180"/>
            <a:ext cx="4392930" cy="1330325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 defTabSz="1219200">
              <a:lnSpc>
                <a:spcPct val="150000"/>
              </a:lnSpc>
            </a:pPr>
            <a:r>
              <a:rPr lang="en-IN" sz="1865" b="1" kern="0" dirty="0">
                <a:solidFill>
                  <a:srgbClr val="0954A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Mrs. </a:t>
            </a:r>
            <a:r>
              <a:rPr lang="en-US" altLang="en-IN" sz="1865" b="1" kern="0" dirty="0">
                <a:solidFill>
                  <a:srgbClr val="0954A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Pratiksha P. Jadhav</a:t>
            </a:r>
            <a:endParaRPr lang="en-IN" sz="1865" b="1" kern="0" dirty="0">
              <a:solidFill>
                <a:srgbClr val="0954A7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 defTabSz="1219200"/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Ass</a:t>
            </a:r>
            <a:r>
              <a:rPr lang="en-US" alt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istant</a:t>
            </a:r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 Professor</a:t>
            </a:r>
            <a:endParaRPr lang="en-IN" sz="1600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 defTabSz="1219200"/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Department of Phar</a:t>
            </a:r>
            <a:r>
              <a:rPr lang="en-US" alt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macology</a:t>
            </a:r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,</a:t>
            </a:r>
            <a:endParaRPr lang="en-IN" sz="1600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 defTabSz="1219200"/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Krishna Institute of Pharmacy, </a:t>
            </a:r>
            <a:endParaRPr lang="en-IN" sz="1600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 defTabSz="1219200"/>
            <a:r>
              <a:rPr lang="en-IN" sz="1600" kern="0" dirty="0">
                <a:latin typeface="Poppins" panose="00000500000000000000" pitchFamily="2" charset="0"/>
                <a:cs typeface="Poppins" panose="00000500000000000000" pitchFamily="2" charset="0"/>
              </a:rPr>
              <a:t>Krishna Vishwa Vidyapeeth (Deemed to be University), Karad, Maharashtra,  INDIA</a:t>
            </a:r>
            <a:endParaRPr lang="en-IN" sz="1600" kern="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7997" y="3647553"/>
            <a:ext cx="6096000" cy="407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200">
              <a:lnSpc>
                <a:spcPct val="115000"/>
              </a:lnSpc>
              <a:buClr>
                <a:srgbClr val="000000"/>
              </a:buClr>
            </a:pPr>
            <a:r>
              <a:rPr lang="en-IN" sz="1865" kern="0" dirty="0">
                <a:solidFill>
                  <a:srgbClr val="210A26"/>
                </a:solidFill>
                <a:latin typeface="Poppins Black"/>
                <a:ea typeface="Poppins Black"/>
                <a:cs typeface="Poppins Black"/>
                <a:sym typeface="Poppins Black"/>
              </a:rPr>
              <a:t>Resource Person</a:t>
            </a:r>
            <a:endParaRPr lang="en-IN" sz="1865" kern="0" dirty="0">
              <a:solidFill>
                <a:srgbClr val="210A26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/>
          <p:cNvSpPr txBox="1"/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200">
              <a:buClr>
                <a:srgbClr val="210A26"/>
              </a:buClr>
            </a:pPr>
            <a:r>
              <a:rPr lang="en-GB" sz="5065" kern="0" dirty="0">
                <a:solidFill>
                  <a:srgbClr val="210A26"/>
                </a:solidFill>
              </a:rPr>
              <a:t>Learning Outcomes</a:t>
            </a:r>
            <a:endParaRPr lang="en-IN" sz="5065" kern="0" dirty="0">
              <a:solidFill>
                <a:srgbClr val="210A26"/>
              </a:solidFill>
            </a:endParaRPr>
          </a:p>
        </p:txBody>
      </p:sp>
      <p:sp>
        <p:nvSpPr>
          <p:cNvPr id="5" name="Google Shape;667;p29"/>
          <p:cNvSpPr txBox="1"/>
          <p:nvPr/>
        </p:nvSpPr>
        <p:spPr>
          <a:xfrm>
            <a:off x="953468" y="1919551"/>
            <a:ext cx="10377551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defTabSz="1219200"/>
            <a:r>
              <a:rPr lang="en-US" sz="2400" b="1" kern="0" dirty="0">
                <a:latin typeface="Poppins" panose="00000500000000000000" pitchFamily="2" charset="0"/>
                <a:cs typeface="Poppins" panose="00000500000000000000" pitchFamily="2" charset="0"/>
              </a:rPr>
              <a:t>By the end of this session, students will be able to:</a:t>
            </a:r>
            <a:endParaRPr lang="en-US" sz="2400" b="1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Understand the need for classification of antihypertensive agents.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Describe the major classes of antihypertensive drugs.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Explain the mechanism of action of each class.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Provide clinical examples and uses of each group.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 defTabSz="1219200">
              <a:buFont typeface="Arial" panose="020B0604020202020204"/>
              <a:buAutoNum type="arabicParenR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Correlate the drug classes with pathophysiological targets in hypertension.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67;p36"/>
          <p:cNvSpPr txBox="1"/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defTabSz="1219200">
              <a:buClr>
                <a:srgbClr val="210A26"/>
              </a:buClr>
            </a:pPr>
            <a:r>
              <a:rPr lang="en-IN" sz="5065" kern="0">
                <a:solidFill>
                  <a:srgbClr val="210A26"/>
                </a:solidFill>
              </a:rPr>
              <a:t>Contents</a:t>
            </a:r>
            <a:endParaRPr lang="en-IN" sz="5065" kern="0" dirty="0">
              <a:solidFill>
                <a:srgbClr val="210A26"/>
              </a:solidFill>
            </a:endParaRPr>
          </a:p>
        </p:txBody>
      </p:sp>
      <p:sp>
        <p:nvSpPr>
          <p:cNvPr id="3" name="Google Shape;1168;p36"/>
          <p:cNvSpPr txBox="1"/>
          <p:nvPr/>
        </p:nvSpPr>
        <p:spPr>
          <a:xfrm>
            <a:off x="2256235" y="1971167"/>
            <a:ext cx="4042965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lnSpc>
                <a:spcPct val="115000"/>
              </a:lnSpc>
              <a:buClr>
                <a:srgbClr val="000000"/>
              </a:buClr>
            </a:pPr>
            <a:r>
              <a:rPr lang="en-US" sz="2400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Introduction and need for classification.</a:t>
            </a:r>
            <a:endParaRPr lang="en-US" sz="2400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" name="Google Shape;1169;p36"/>
          <p:cNvSpPr/>
          <p:nvPr/>
        </p:nvSpPr>
        <p:spPr>
          <a:xfrm>
            <a:off x="1142767" y="1991562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en-GB" sz="2665" kern="0" dirty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01</a:t>
            </a:r>
            <a:endParaRPr sz="2665" kern="0" dirty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7" name="Google Shape;1170;p36"/>
          <p:cNvSpPr txBox="1"/>
          <p:nvPr/>
        </p:nvSpPr>
        <p:spPr>
          <a:xfrm>
            <a:off x="2161967" y="3249166"/>
            <a:ext cx="4335717" cy="118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lnSpc>
                <a:spcPct val="115000"/>
              </a:lnSpc>
              <a:buClr>
                <a:srgbClr val="000000"/>
              </a:buClr>
            </a:pPr>
            <a:r>
              <a:rPr lang="en-US" sz="2400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Major classes of antihypertensive drugs</a:t>
            </a:r>
            <a:endParaRPr lang="en-US" sz="2400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" name="Google Shape;1171;p36"/>
          <p:cNvSpPr/>
          <p:nvPr/>
        </p:nvSpPr>
        <p:spPr>
          <a:xfrm>
            <a:off x="1142767" y="332060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en-GB" sz="2665" kern="0" dirty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02</a:t>
            </a:r>
            <a:endParaRPr sz="2665" kern="0" dirty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9" name="Google Shape;1172;p36"/>
          <p:cNvSpPr txBox="1"/>
          <p:nvPr/>
        </p:nvSpPr>
        <p:spPr>
          <a:xfrm>
            <a:off x="7424161" y="1889925"/>
            <a:ext cx="3937204" cy="1201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lnSpc>
                <a:spcPct val="115000"/>
              </a:lnSpc>
              <a:buClr>
                <a:srgbClr val="000000"/>
              </a:buClr>
            </a:pPr>
            <a:r>
              <a:rPr lang="en-US" sz="2400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Mechanism of action and clinical uses</a:t>
            </a:r>
            <a:endParaRPr lang="en-IN" sz="2400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" name="Google Shape;1173;p36"/>
          <p:cNvSpPr/>
          <p:nvPr/>
        </p:nvSpPr>
        <p:spPr>
          <a:xfrm>
            <a:off x="6299200" y="1971167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en-GB" sz="2665" kern="0" dirty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03</a:t>
            </a:r>
            <a:endParaRPr sz="2665" kern="0" dirty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11" name="Google Shape;1174;p36"/>
          <p:cNvSpPr txBox="1"/>
          <p:nvPr/>
        </p:nvSpPr>
        <p:spPr>
          <a:xfrm>
            <a:off x="7412668" y="3392050"/>
            <a:ext cx="4248289" cy="10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lnSpc>
                <a:spcPct val="115000"/>
              </a:lnSpc>
              <a:buClr>
                <a:srgbClr val="000000"/>
              </a:buClr>
            </a:pPr>
            <a:r>
              <a:rPr lang="en-US" sz="2400" kern="0" dirty="0">
                <a:solidFill>
                  <a:srgbClr val="210A26"/>
                </a:solidFill>
                <a:latin typeface="Poppins"/>
                <a:ea typeface="Poppins"/>
                <a:cs typeface="Poppins"/>
                <a:sym typeface="Poppins"/>
              </a:rPr>
              <a:t>Reflection spot and summary.</a:t>
            </a:r>
            <a:endParaRPr lang="en-IN" sz="2400" kern="0" dirty="0">
              <a:solidFill>
                <a:srgbClr val="210A26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" name="Google Shape;1175;p36"/>
          <p:cNvSpPr/>
          <p:nvPr/>
        </p:nvSpPr>
        <p:spPr>
          <a:xfrm>
            <a:off x="6393468" y="3320608"/>
            <a:ext cx="1019200" cy="1019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en-GB" sz="2665" kern="0" dirty="0">
                <a:solidFill>
                  <a:srgbClr val="3169F8"/>
                </a:solidFill>
                <a:latin typeface="Poppins Black"/>
                <a:ea typeface="Poppins Black"/>
                <a:cs typeface="Poppins Black"/>
                <a:sym typeface="Poppins Black"/>
              </a:rPr>
              <a:t>04</a:t>
            </a:r>
            <a:endParaRPr sz="2665" kern="0" dirty="0">
              <a:solidFill>
                <a:srgbClr val="3169F8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cxnSp>
        <p:nvCxnSpPr>
          <p:cNvPr id="17" name="Google Shape;1180;p36"/>
          <p:cNvCxnSpPr>
            <a:stCxn id="6" idx="4"/>
            <a:endCxn id="8" idx="0"/>
          </p:cNvCxnSpPr>
          <p:nvPr/>
        </p:nvCxnSpPr>
        <p:spPr>
          <a:xfrm>
            <a:off x="1652367" y="3010762"/>
            <a:ext cx="0" cy="309845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1" name="Google Shape;1180;p36"/>
          <p:cNvCxnSpPr/>
          <p:nvPr/>
        </p:nvCxnSpPr>
        <p:spPr>
          <a:xfrm>
            <a:off x="6815638" y="3041477"/>
            <a:ext cx="0" cy="2588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/>
          <p:cNvSpPr txBox="1"/>
          <p:nvPr/>
        </p:nvSpPr>
        <p:spPr>
          <a:xfrm>
            <a:off x="953770" y="713105"/>
            <a:ext cx="10578465" cy="947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200">
              <a:buClr>
                <a:srgbClr val="210A26"/>
              </a:buClr>
            </a:pPr>
            <a:r>
              <a:rPr lang="en-US" sz="3600" b="1" kern="0" dirty="0">
                <a:solidFill>
                  <a:schemeClr val="accent1"/>
                </a:solidFill>
              </a:rPr>
              <a:t>INTRODUCTION </a:t>
            </a:r>
            <a:endParaRPr lang="en-US" sz="3600" b="1" kern="0" dirty="0">
              <a:solidFill>
                <a:schemeClr val="accent1"/>
              </a:solidFill>
            </a:endParaRPr>
          </a:p>
        </p:txBody>
      </p:sp>
      <p:sp>
        <p:nvSpPr>
          <p:cNvPr id="5" name="Google Shape;667;p29"/>
          <p:cNvSpPr txBox="1"/>
          <p:nvPr/>
        </p:nvSpPr>
        <p:spPr>
          <a:xfrm>
            <a:off x="953468" y="1489435"/>
            <a:ext cx="9631473" cy="4366419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Antihypertensive drugs are used to lower and control elevated blood pressure.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Selection depends on the cause and severity of hypertension.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Drugs target different systems involved in BP regulation: RAAS, SNS, vasculature, kidneys, etc.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/>
          <p:cNvSpPr txBox="1"/>
          <p:nvPr/>
        </p:nvSpPr>
        <p:spPr>
          <a:xfrm>
            <a:off x="736583" y="528346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200">
              <a:buClr>
                <a:srgbClr val="210A26"/>
              </a:buClr>
            </a:pPr>
            <a:r>
              <a:rPr lang="en-US" sz="4000" b="1" kern="0" dirty="0">
                <a:solidFill>
                  <a:schemeClr val="accent3"/>
                </a:solidFill>
              </a:rPr>
              <a:t>Need for Classification </a:t>
            </a:r>
            <a:endParaRPr lang="en-US" sz="4000" b="1" kern="0" dirty="0">
              <a:solidFill>
                <a:schemeClr val="accent3"/>
              </a:solidFill>
            </a:endParaRPr>
          </a:p>
        </p:txBody>
      </p:sp>
      <p:sp>
        <p:nvSpPr>
          <p:cNvPr id="5" name="Google Shape;667;p29"/>
          <p:cNvSpPr txBox="1"/>
          <p:nvPr/>
        </p:nvSpPr>
        <p:spPr>
          <a:xfrm>
            <a:off x="953468" y="1919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1. Helps in systematic learning and prescribing.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2. Correlates drug mechanism with pathophysiological changes.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400" dirty="0">
                <a:latin typeface="Poppins" panose="00000500000000000000" pitchFamily="2" charset="0"/>
                <a:cs typeface="Poppins" panose="00000500000000000000" pitchFamily="2" charset="0"/>
              </a:rPr>
              <a:t>3. Supports rational combination therapy.</a:t>
            </a: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/>
          <p:cNvSpPr txBox="1"/>
          <p:nvPr/>
        </p:nvSpPr>
        <p:spPr>
          <a:xfrm>
            <a:off x="736583" y="528346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algn="l" defTabSz="1219200">
              <a:buClr>
                <a:srgbClr val="210A26"/>
              </a:buClr>
            </a:pPr>
            <a:r>
              <a:rPr lang="en-US" sz="3600" b="1" kern="0" dirty="0">
                <a:solidFill>
                  <a:schemeClr val="accent3"/>
                </a:solidFill>
              </a:rPr>
              <a:t>Classification of Antihypertensive drugs</a:t>
            </a:r>
            <a:endParaRPr lang="en-US" sz="3600" b="1" kern="0" dirty="0">
              <a:solidFill>
                <a:schemeClr val="accent3"/>
              </a:solidFill>
            </a:endParaRPr>
          </a:p>
        </p:txBody>
      </p:sp>
      <p:sp>
        <p:nvSpPr>
          <p:cNvPr id="5" name="Google Shape;667;p29"/>
          <p:cNvSpPr txBox="1"/>
          <p:nvPr/>
        </p:nvSpPr>
        <p:spPr>
          <a:xfrm>
            <a:off x="953468" y="1919551"/>
            <a:ext cx="9631473" cy="39363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just">
              <a:lnSpc>
                <a:spcPct val="150000"/>
              </a:lnSpc>
            </a:pPr>
            <a:endParaRPr lang="en-US" altLang="en-US" sz="2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2" name="Picture 1" descr="maxresdefault (1)"/>
          <p:cNvPicPr>
            <a:picLocks noChangeAspect="1"/>
          </p:cNvPicPr>
          <p:nvPr/>
        </p:nvPicPr>
        <p:blipFill>
          <a:blip r:embed="rId1"/>
          <a:srcRect l="6310" t="10700" r="6060" b="11171"/>
          <a:stretch>
            <a:fillRect/>
          </a:stretch>
        </p:blipFill>
        <p:spPr>
          <a:xfrm>
            <a:off x="953770" y="1475740"/>
            <a:ext cx="10490200" cy="45135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66;p29"/>
          <p:cNvSpPr txBox="1"/>
          <p:nvPr/>
        </p:nvSpPr>
        <p:spPr>
          <a:xfrm>
            <a:off x="953467" y="713333"/>
            <a:ext cx="10285200" cy="9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38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marR="0"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2pPr>
            <a:lvl3pPr marR="0"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3pPr>
            <a:lvl4pPr marR="0"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4pPr>
            <a:lvl5pPr marR="0"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5pPr>
            <a:lvl6pPr marR="0"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6pPr>
            <a:lvl7pPr marR="0"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7pPr>
            <a:lvl8pPr marR="0"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8pPr>
            <a:lvl9pPr marR="0"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ppins Black"/>
              <a:buNone/>
              <a:defRPr sz="5200" b="0" i="0" u="none" strike="noStrike" cap="none">
                <a:solidFill>
                  <a:schemeClr val="dk1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9pPr>
          </a:lstStyle>
          <a:p>
            <a:pPr defTabSz="1219200">
              <a:buClr>
                <a:srgbClr val="210A26"/>
              </a:buClr>
            </a:pPr>
            <a:r>
              <a:rPr lang="en-GB" sz="5065" kern="0" dirty="0">
                <a:solidFill>
                  <a:srgbClr val="210A26"/>
                </a:solidFill>
              </a:rPr>
              <a:t>Reflection Spot</a:t>
            </a:r>
            <a:endParaRPr lang="en-IN" sz="5065" kern="0" dirty="0">
              <a:solidFill>
                <a:srgbClr val="210A26"/>
              </a:solidFill>
            </a:endParaRPr>
          </a:p>
        </p:txBody>
      </p:sp>
      <p:sp>
        <p:nvSpPr>
          <p:cNvPr id="5" name="Google Shape;667;p29"/>
          <p:cNvSpPr txBox="1"/>
          <p:nvPr/>
        </p:nvSpPr>
        <p:spPr>
          <a:xfrm>
            <a:off x="1376045" y="2396490"/>
            <a:ext cx="9631680" cy="369125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r>
              <a:rPr lang="en-US" altLang="en-US" sz="1865" b="1" kern="0" dirty="0">
                <a:latin typeface="Poppins" panose="00000500000000000000" pitchFamily="2" charset="0"/>
                <a:cs typeface="Poppins" panose="00000500000000000000" pitchFamily="2" charset="0"/>
              </a:rPr>
              <a:t>Think-Pair-Share:</a:t>
            </a:r>
            <a:endParaRPr lang="en-US" altLang="en-US" sz="1865" b="1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r>
              <a:rPr lang="en-US" altLang="en-US" sz="1865" kern="0" dirty="0">
                <a:latin typeface="Poppins" panose="00000500000000000000" pitchFamily="2" charset="0"/>
                <a:cs typeface="Poppins" panose="00000500000000000000" pitchFamily="2" charset="0"/>
              </a:rPr>
              <a:t>Why is it important to use different antihypertensive drug classes in combination therapy?</a:t>
            </a:r>
            <a:endParaRPr lang="en-US" altLang="en-US" sz="1865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r>
              <a:rPr lang="en-US" altLang="en-US" sz="1865" kern="0" dirty="0">
                <a:latin typeface="Poppins" panose="00000500000000000000" pitchFamily="2" charset="0"/>
                <a:cs typeface="Poppins" panose="00000500000000000000" pitchFamily="2" charset="0"/>
              </a:rPr>
              <a:t>1. Think individually (30 seconds)</a:t>
            </a:r>
            <a:endParaRPr lang="en-US" altLang="en-US" sz="1865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r>
              <a:rPr lang="en-US" altLang="en-US" sz="1865" kern="0" dirty="0">
                <a:latin typeface="Poppins" panose="00000500000000000000" pitchFamily="2" charset="0"/>
                <a:cs typeface="Poppins" panose="00000500000000000000" pitchFamily="2" charset="0"/>
              </a:rPr>
              <a:t>2. Pair up and discuss (1 min)</a:t>
            </a:r>
            <a:endParaRPr lang="en-US" altLang="en-US" sz="1865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r>
              <a:rPr lang="en-US" altLang="en-US" sz="1865" kern="0" dirty="0">
                <a:latin typeface="Poppins" panose="00000500000000000000" pitchFamily="2" charset="0"/>
                <a:cs typeface="Poppins" panose="00000500000000000000" pitchFamily="2" charset="0"/>
              </a:rPr>
              <a:t>3. Share your ideas with the class</a:t>
            </a:r>
            <a:endParaRPr lang="en-US" altLang="en-US" sz="1865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endParaRPr lang="en-US" altLang="en-US" sz="1865" kern="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94945" defTabSz="1219200">
              <a:lnSpc>
                <a:spcPct val="150000"/>
              </a:lnSpc>
              <a:spcBef>
                <a:spcPts val="1335"/>
              </a:spcBef>
              <a:buSzPct val="135000"/>
            </a:pPr>
            <a:endParaRPr lang="en-US" altLang="en-US" sz="1865" kern="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2" name="Google Shape;10183;p53"/>
          <p:cNvGrpSpPr/>
          <p:nvPr/>
        </p:nvGrpSpPr>
        <p:grpSpPr>
          <a:xfrm>
            <a:off x="9187201" y="600487"/>
            <a:ext cx="1095499" cy="1060447"/>
            <a:chOff x="2189568" y="1961603"/>
            <a:chExt cx="364993" cy="359049"/>
          </a:xfrm>
        </p:grpSpPr>
        <p:sp>
          <p:nvSpPr>
            <p:cNvPr id="3" name="Google Shape;10184;p53"/>
            <p:cNvSpPr/>
            <p:nvPr/>
          </p:nvSpPr>
          <p:spPr>
            <a:xfrm>
              <a:off x="2232197" y="2004206"/>
              <a:ext cx="77822" cy="73868"/>
            </a:xfrm>
            <a:custGeom>
              <a:avLst/>
              <a:gdLst/>
              <a:ahLst/>
              <a:cxnLst/>
              <a:rect l="l" t="t" r="r" b="b"/>
              <a:pathLst>
                <a:path w="2972" h="2821" extrusionOk="0">
                  <a:moveTo>
                    <a:pt x="292" y="1"/>
                  </a:moveTo>
                  <a:cubicBezTo>
                    <a:pt x="135" y="1"/>
                    <a:pt x="1" y="204"/>
                    <a:pt x="147" y="350"/>
                  </a:cubicBezTo>
                  <a:lnTo>
                    <a:pt x="2551" y="2754"/>
                  </a:lnTo>
                  <a:cubicBezTo>
                    <a:pt x="2590" y="2792"/>
                    <a:pt x="2647" y="2821"/>
                    <a:pt x="2694" y="2821"/>
                  </a:cubicBezTo>
                  <a:cubicBezTo>
                    <a:pt x="2876" y="2821"/>
                    <a:pt x="2971" y="2592"/>
                    <a:pt x="2838" y="2468"/>
                  </a:cubicBezTo>
                  <a:lnTo>
                    <a:pt x="434" y="64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" name="Google Shape;10185;p53"/>
            <p:cNvSpPr/>
            <p:nvPr/>
          </p:nvSpPr>
          <p:spPr>
            <a:xfrm>
              <a:off x="2192187" y="2070061"/>
              <a:ext cx="100838" cy="35009"/>
            </a:xfrm>
            <a:custGeom>
              <a:avLst/>
              <a:gdLst/>
              <a:ahLst/>
              <a:cxnLst/>
              <a:rect l="l" t="t" r="r" b="b"/>
              <a:pathLst>
                <a:path w="3851" h="1337" extrusionOk="0">
                  <a:moveTo>
                    <a:pt x="285" y="0"/>
                  </a:moveTo>
                  <a:cubicBezTo>
                    <a:pt x="74" y="0"/>
                    <a:pt x="1" y="332"/>
                    <a:pt x="244" y="401"/>
                  </a:cubicBezTo>
                  <a:lnTo>
                    <a:pt x="3517" y="1327"/>
                  </a:lnTo>
                  <a:cubicBezTo>
                    <a:pt x="3526" y="1336"/>
                    <a:pt x="3545" y="1336"/>
                    <a:pt x="3564" y="1336"/>
                  </a:cubicBezTo>
                  <a:cubicBezTo>
                    <a:pt x="3803" y="1336"/>
                    <a:pt x="3850" y="1002"/>
                    <a:pt x="3621" y="935"/>
                  </a:cubicBezTo>
                  <a:lnTo>
                    <a:pt x="349" y="10"/>
                  </a:lnTo>
                  <a:cubicBezTo>
                    <a:pt x="327" y="3"/>
                    <a:pt x="305" y="0"/>
                    <a:pt x="285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" name="Google Shape;10186;p53"/>
            <p:cNvSpPr/>
            <p:nvPr/>
          </p:nvSpPr>
          <p:spPr>
            <a:xfrm>
              <a:off x="2189568" y="2121514"/>
              <a:ext cx="100131" cy="36999"/>
            </a:xfrm>
            <a:custGeom>
              <a:avLst/>
              <a:gdLst/>
              <a:ahLst/>
              <a:cxnLst/>
              <a:rect l="l" t="t" r="r" b="b"/>
              <a:pathLst>
                <a:path w="3824" h="1413" extrusionOk="0">
                  <a:moveTo>
                    <a:pt x="3539" y="0"/>
                  </a:moveTo>
                  <a:cubicBezTo>
                    <a:pt x="3519" y="0"/>
                    <a:pt x="3497" y="3"/>
                    <a:pt x="3473" y="10"/>
                  </a:cubicBezTo>
                  <a:lnTo>
                    <a:pt x="220" y="1012"/>
                  </a:lnTo>
                  <a:cubicBezTo>
                    <a:pt x="1" y="1079"/>
                    <a:pt x="49" y="1403"/>
                    <a:pt x="278" y="1413"/>
                  </a:cubicBezTo>
                  <a:cubicBezTo>
                    <a:pt x="306" y="1403"/>
                    <a:pt x="325" y="1403"/>
                    <a:pt x="344" y="1394"/>
                  </a:cubicBezTo>
                  <a:lnTo>
                    <a:pt x="3597" y="392"/>
                  </a:lnTo>
                  <a:cubicBezTo>
                    <a:pt x="3823" y="322"/>
                    <a:pt x="3749" y="0"/>
                    <a:pt x="3539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" name="Google Shape;10187;p53"/>
            <p:cNvSpPr/>
            <p:nvPr/>
          </p:nvSpPr>
          <p:spPr>
            <a:xfrm>
              <a:off x="2299048" y="1964404"/>
              <a:ext cx="36947" cy="96439"/>
            </a:xfrm>
            <a:custGeom>
              <a:avLst/>
              <a:gdLst/>
              <a:ahLst/>
              <a:cxnLst/>
              <a:rect l="l" t="t" r="r" b="b"/>
              <a:pathLst>
                <a:path w="1411" h="3683" extrusionOk="0">
                  <a:moveTo>
                    <a:pt x="250" y="1"/>
                  </a:moveTo>
                  <a:cubicBezTo>
                    <a:pt x="127" y="1"/>
                    <a:pt x="0" y="106"/>
                    <a:pt x="46" y="267"/>
                  </a:cubicBezTo>
                  <a:lnTo>
                    <a:pt x="981" y="3539"/>
                  </a:lnTo>
                  <a:cubicBezTo>
                    <a:pt x="1010" y="3625"/>
                    <a:pt x="1086" y="3683"/>
                    <a:pt x="1181" y="3683"/>
                  </a:cubicBezTo>
                  <a:cubicBezTo>
                    <a:pt x="1315" y="3683"/>
                    <a:pt x="1410" y="3559"/>
                    <a:pt x="1372" y="3425"/>
                  </a:cubicBezTo>
                  <a:lnTo>
                    <a:pt x="437" y="153"/>
                  </a:lnTo>
                  <a:cubicBezTo>
                    <a:pt x="411" y="47"/>
                    <a:pt x="331" y="1"/>
                    <a:pt x="250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" name="Google Shape;10188;p53"/>
            <p:cNvSpPr/>
            <p:nvPr/>
          </p:nvSpPr>
          <p:spPr>
            <a:xfrm>
              <a:off x="2350711" y="1961603"/>
              <a:ext cx="38701" cy="95732"/>
            </a:xfrm>
            <a:custGeom>
              <a:avLst/>
              <a:gdLst/>
              <a:ahLst/>
              <a:cxnLst/>
              <a:rect l="l" t="t" r="r" b="b"/>
              <a:pathLst>
                <a:path w="1478" h="3656" extrusionOk="0">
                  <a:moveTo>
                    <a:pt x="1233" y="0"/>
                  </a:moveTo>
                  <a:cubicBezTo>
                    <a:pt x="1154" y="0"/>
                    <a:pt x="1074" y="44"/>
                    <a:pt x="1040" y="145"/>
                  </a:cubicBezTo>
                  <a:lnTo>
                    <a:pt x="48" y="3398"/>
                  </a:lnTo>
                  <a:cubicBezTo>
                    <a:pt x="0" y="3522"/>
                    <a:pt x="105" y="3656"/>
                    <a:pt x="239" y="3656"/>
                  </a:cubicBezTo>
                  <a:cubicBezTo>
                    <a:pt x="324" y="3656"/>
                    <a:pt x="410" y="3599"/>
                    <a:pt x="439" y="3513"/>
                  </a:cubicBezTo>
                  <a:lnTo>
                    <a:pt x="1431" y="260"/>
                  </a:lnTo>
                  <a:cubicBezTo>
                    <a:pt x="1477" y="104"/>
                    <a:pt x="1355" y="0"/>
                    <a:pt x="1233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" name="Google Shape;10189;p53"/>
            <p:cNvSpPr/>
            <p:nvPr/>
          </p:nvSpPr>
          <p:spPr>
            <a:xfrm>
              <a:off x="2286243" y="2072313"/>
              <a:ext cx="237838" cy="221604"/>
            </a:xfrm>
            <a:custGeom>
              <a:avLst/>
              <a:gdLst/>
              <a:ahLst/>
              <a:cxnLst/>
              <a:rect l="l" t="t" r="r" b="b"/>
              <a:pathLst>
                <a:path w="9083" h="8463" extrusionOk="0">
                  <a:moveTo>
                    <a:pt x="3880" y="0"/>
                  </a:moveTo>
                  <a:cubicBezTo>
                    <a:pt x="3398" y="0"/>
                    <a:pt x="2905" y="109"/>
                    <a:pt x="2434" y="344"/>
                  </a:cubicBezTo>
                  <a:cubicBezTo>
                    <a:pt x="440" y="1336"/>
                    <a:pt x="1" y="3988"/>
                    <a:pt x="1575" y="5572"/>
                  </a:cubicBezTo>
                  <a:cubicBezTo>
                    <a:pt x="2081" y="6077"/>
                    <a:pt x="2748" y="6402"/>
                    <a:pt x="3464" y="6497"/>
                  </a:cubicBezTo>
                  <a:cubicBezTo>
                    <a:pt x="4427" y="6621"/>
                    <a:pt x="5334" y="7031"/>
                    <a:pt x="6068" y="7661"/>
                  </a:cubicBezTo>
                  <a:cubicBezTo>
                    <a:pt x="6173" y="7756"/>
                    <a:pt x="6278" y="7852"/>
                    <a:pt x="6374" y="7947"/>
                  </a:cubicBezTo>
                  <a:lnTo>
                    <a:pt x="6889" y="8462"/>
                  </a:lnTo>
                  <a:lnTo>
                    <a:pt x="9083" y="6268"/>
                  </a:lnTo>
                  <a:lnTo>
                    <a:pt x="8530" y="5724"/>
                  </a:lnTo>
                  <a:cubicBezTo>
                    <a:pt x="8444" y="5638"/>
                    <a:pt x="8358" y="5543"/>
                    <a:pt x="8282" y="5448"/>
                  </a:cubicBezTo>
                  <a:cubicBezTo>
                    <a:pt x="7642" y="4704"/>
                    <a:pt x="7242" y="3788"/>
                    <a:pt x="7108" y="2815"/>
                  </a:cubicBezTo>
                  <a:cubicBezTo>
                    <a:pt x="6875" y="1132"/>
                    <a:pt x="5435" y="0"/>
                    <a:pt x="3880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" name="Google Shape;10190;p53"/>
            <p:cNvSpPr/>
            <p:nvPr/>
          </p:nvSpPr>
          <p:spPr>
            <a:xfrm>
              <a:off x="2296481" y="2086296"/>
              <a:ext cx="194895" cy="207621"/>
            </a:xfrm>
            <a:custGeom>
              <a:avLst/>
              <a:gdLst/>
              <a:ahLst/>
              <a:cxnLst/>
              <a:rect l="l" t="t" r="r" b="b"/>
              <a:pathLst>
                <a:path w="7443" h="7929" extrusionOk="0">
                  <a:moveTo>
                    <a:pt x="1709" y="1"/>
                  </a:moveTo>
                  <a:cubicBezTo>
                    <a:pt x="564" y="745"/>
                    <a:pt x="1" y="2128"/>
                    <a:pt x="306" y="3464"/>
                  </a:cubicBezTo>
                  <a:cubicBezTo>
                    <a:pt x="612" y="4790"/>
                    <a:pt x="1718" y="5791"/>
                    <a:pt x="3073" y="5963"/>
                  </a:cubicBezTo>
                  <a:cubicBezTo>
                    <a:pt x="4036" y="6097"/>
                    <a:pt x="4943" y="6497"/>
                    <a:pt x="5677" y="7127"/>
                  </a:cubicBezTo>
                  <a:cubicBezTo>
                    <a:pt x="5782" y="7222"/>
                    <a:pt x="5887" y="7318"/>
                    <a:pt x="5983" y="7413"/>
                  </a:cubicBezTo>
                  <a:lnTo>
                    <a:pt x="6498" y="7928"/>
                  </a:lnTo>
                  <a:lnTo>
                    <a:pt x="7442" y="6984"/>
                  </a:lnTo>
                  <a:lnTo>
                    <a:pt x="6927" y="6469"/>
                  </a:lnTo>
                  <a:cubicBezTo>
                    <a:pt x="6832" y="6373"/>
                    <a:pt x="6727" y="6278"/>
                    <a:pt x="6622" y="6182"/>
                  </a:cubicBezTo>
                  <a:cubicBezTo>
                    <a:pt x="5887" y="5553"/>
                    <a:pt x="4981" y="5143"/>
                    <a:pt x="4017" y="5019"/>
                  </a:cubicBezTo>
                  <a:cubicBezTo>
                    <a:pt x="1632" y="4713"/>
                    <a:pt x="392" y="2014"/>
                    <a:pt x="1709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" name="Google Shape;10191;p53"/>
            <p:cNvSpPr/>
            <p:nvPr/>
          </p:nvSpPr>
          <p:spPr>
            <a:xfrm>
              <a:off x="2430549" y="2174330"/>
              <a:ext cx="86044" cy="82116"/>
            </a:xfrm>
            <a:custGeom>
              <a:avLst/>
              <a:gdLst/>
              <a:ahLst/>
              <a:cxnLst/>
              <a:rect l="l" t="t" r="r" b="b"/>
              <a:pathLst>
                <a:path w="3286" h="3136" extrusionOk="0">
                  <a:moveTo>
                    <a:pt x="292" y="1"/>
                  </a:moveTo>
                  <a:cubicBezTo>
                    <a:pt x="135" y="1"/>
                    <a:pt x="0" y="205"/>
                    <a:pt x="147" y="359"/>
                  </a:cubicBezTo>
                  <a:lnTo>
                    <a:pt x="2866" y="3078"/>
                  </a:lnTo>
                  <a:cubicBezTo>
                    <a:pt x="2904" y="3116"/>
                    <a:pt x="2952" y="3135"/>
                    <a:pt x="3009" y="3135"/>
                  </a:cubicBezTo>
                  <a:cubicBezTo>
                    <a:pt x="3190" y="3135"/>
                    <a:pt x="3286" y="2916"/>
                    <a:pt x="3152" y="2792"/>
                  </a:cubicBezTo>
                  <a:lnTo>
                    <a:pt x="433" y="63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" name="Google Shape;10192;p53"/>
            <p:cNvSpPr/>
            <p:nvPr/>
          </p:nvSpPr>
          <p:spPr>
            <a:xfrm>
              <a:off x="2402740" y="2202478"/>
              <a:ext cx="28358" cy="24483"/>
            </a:xfrm>
            <a:custGeom>
              <a:avLst/>
              <a:gdLst/>
              <a:ahLst/>
              <a:cxnLst/>
              <a:rect l="l" t="t" r="r" b="b"/>
              <a:pathLst>
                <a:path w="1083" h="935" extrusionOk="0">
                  <a:moveTo>
                    <a:pt x="289" y="1"/>
                  </a:moveTo>
                  <a:cubicBezTo>
                    <a:pt x="134" y="1"/>
                    <a:pt x="1" y="191"/>
                    <a:pt x="131" y="343"/>
                  </a:cubicBezTo>
                  <a:cubicBezTo>
                    <a:pt x="303" y="524"/>
                    <a:pt x="494" y="715"/>
                    <a:pt x="665" y="877"/>
                  </a:cubicBezTo>
                  <a:cubicBezTo>
                    <a:pt x="703" y="915"/>
                    <a:pt x="761" y="935"/>
                    <a:pt x="808" y="935"/>
                  </a:cubicBezTo>
                  <a:cubicBezTo>
                    <a:pt x="812" y="935"/>
                    <a:pt x="816" y="935"/>
                    <a:pt x="819" y="935"/>
                  </a:cubicBezTo>
                  <a:cubicBezTo>
                    <a:pt x="1002" y="935"/>
                    <a:pt x="1082" y="703"/>
                    <a:pt x="942" y="582"/>
                  </a:cubicBezTo>
                  <a:cubicBezTo>
                    <a:pt x="780" y="429"/>
                    <a:pt x="589" y="238"/>
                    <a:pt x="436" y="66"/>
                  </a:cubicBezTo>
                  <a:cubicBezTo>
                    <a:pt x="390" y="20"/>
                    <a:pt x="338" y="1"/>
                    <a:pt x="289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" name="Google Shape;10193;p53"/>
            <p:cNvSpPr/>
            <p:nvPr/>
          </p:nvSpPr>
          <p:spPr>
            <a:xfrm>
              <a:off x="2433324" y="2233141"/>
              <a:ext cx="55538" cy="51532"/>
            </a:xfrm>
            <a:custGeom>
              <a:avLst/>
              <a:gdLst/>
              <a:ahLst/>
              <a:cxnLst/>
              <a:rect l="l" t="t" r="r" b="b"/>
              <a:pathLst>
                <a:path w="2121" h="1968" extrusionOk="0">
                  <a:moveTo>
                    <a:pt x="290" y="1"/>
                  </a:moveTo>
                  <a:cubicBezTo>
                    <a:pt x="137" y="1"/>
                    <a:pt x="1" y="203"/>
                    <a:pt x="146" y="355"/>
                  </a:cubicBezTo>
                  <a:cubicBezTo>
                    <a:pt x="652" y="870"/>
                    <a:pt x="1176" y="1395"/>
                    <a:pt x="1691" y="1901"/>
                  </a:cubicBezTo>
                  <a:cubicBezTo>
                    <a:pt x="1730" y="1939"/>
                    <a:pt x="1787" y="1958"/>
                    <a:pt x="1835" y="1958"/>
                  </a:cubicBezTo>
                  <a:lnTo>
                    <a:pt x="1844" y="1967"/>
                  </a:lnTo>
                  <a:cubicBezTo>
                    <a:pt x="2025" y="1967"/>
                    <a:pt x="2121" y="1748"/>
                    <a:pt x="1987" y="1614"/>
                  </a:cubicBezTo>
                  <a:cubicBezTo>
                    <a:pt x="1462" y="1109"/>
                    <a:pt x="947" y="584"/>
                    <a:pt x="432" y="69"/>
                  </a:cubicBezTo>
                  <a:cubicBezTo>
                    <a:pt x="389" y="21"/>
                    <a:pt x="339" y="1"/>
                    <a:pt x="290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" name="Google Shape;10194;p53"/>
            <p:cNvSpPr/>
            <p:nvPr/>
          </p:nvSpPr>
          <p:spPr>
            <a:xfrm>
              <a:off x="2356105" y="2093994"/>
              <a:ext cx="71066" cy="20320"/>
            </a:xfrm>
            <a:custGeom>
              <a:avLst/>
              <a:gdLst/>
              <a:ahLst/>
              <a:cxnLst/>
              <a:rect l="l" t="t" r="r" b="b"/>
              <a:pathLst>
                <a:path w="2714" h="776" extrusionOk="0">
                  <a:moveTo>
                    <a:pt x="1233" y="1"/>
                  </a:moveTo>
                  <a:cubicBezTo>
                    <a:pt x="916" y="1"/>
                    <a:pt x="564" y="71"/>
                    <a:pt x="204" y="269"/>
                  </a:cubicBezTo>
                  <a:cubicBezTo>
                    <a:pt x="1" y="384"/>
                    <a:pt x="117" y="658"/>
                    <a:pt x="304" y="658"/>
                  </a:cubicBezTo>
                  <a:cubicBezTo>
                    <a:pt x="336" y="658"/>
                    <a:pt x="370" y="650"/>
                    <a:pt x="405" y="632"/>
                  </a:cubicBezTo>
                  <a:cubicBezTo>
                    <a:pt x="693" y="467"/>
                    <a:pt x="978" y="409"/>
                    <a:pt x="1235" y="409"/>
                  </a:cubicBezTo>
                  <a:cubicBezTo>
                    <a:pt x="1829" y="409"/>
                    <a:pt x="2279" y="717"/>
                    <a:pt x="2313" y="737"/>
                  </a:cubicBezTo>
                  <a:cubicBezTo>
                    <a:pt x="2341" y="756"/>
                    <a:pt x="2389" y="775"/>
                    <a:pt x="2427" y="775"/>
                  </a:cubicBezTo>
                  <a:cubicBezTo>
                    <a:pt x="2628" y="775"/>
                    <a:pt x="2713" y="517"/>
                    <a:pt x="2551" y="403"/>
                  </a:cubicBezTo>
                  <a:cubicBezTo>
                    <a:pt x="2518" y="376"/>
                    <a:pt x="1968" y="1"/>
                    <a:pt x="1233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6" name="Google Shape;10195;p53"/>
            <p:cNvSpPr/>
            <p:nvPr/>
          </p:nvSpPr>
          <p:spPr>
            <a:xfrm>
              <a:off x="2387422" y="2184961"/>
              <a:ext cx="30008" cy="30270"/>
            </a:xfrm>
            <a:custGeom>
              <a:avLst/>
              <a:gdLst/>
              <a:ahLst/>
              <a:cxnLst/>
              <a:rect l="l" t="t" r="r" b="b"/>
              <a:pathLst>
                <a:path w="1146" h="1156" extrusionOk="0">
                  <a:moveTo>
                    <a:pt x="573" y="1"/>
                  </a:moveTo>
                  <a:cubicBezTo>
                    <a:pt x="258" y="1"/>
                    <a:pt x="1" y="258"/>
                    <a:pt x="1" y="573"/>
                  </a:cubicBezTo>
                  <a:cubicBezTo>
                    <a:pt x="1" y="898"/>
                    <a:pt x="258" y="1155"/>
                    <a:pt x="573" y="1155"/>
                  </a:cubicBezTo>
                  <a:cubicBezTo>
                    <a:pt x="888" y="1155"/>
                    <a:pt x="1145" y="898"/>
                    <a:pt x="1145" y="573"/>
                  </a:cubicBezTo>
                  <a:cubicBezTo>
                    <a:pt x="1145" y="258"/>
                    <a:pt x="888" y="1"/>
                    <a:pt x="573" y="1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" name="Google Shape;10196;p53"/>
            <p:cNvSpPr/>
            <p:nvPr/>
          </p:nvSpPr>
          <p:spPr>
            <a:xfrm>
              <a:off x="2415152" y="2156995"/>
              <a:ext cx="30244" cy="30244"/>
            </a:xfrm>
            <a:custGeom>
              <a:avLst/>
              <a:gdLst/>
              <a:ahLst/>
              <a:cxnLst/>
              <a:rect l="l" t="t" r="r" b="b"/>
              <a:pathLst>
                <a:path w="1155" h="1155" extrusionOk="0">
                  <a:moveTo>
                    <a:pt x="582" y="0"/>
                  </a:moveTo>
                  <a:cubicBezTo>
                    <a:pt x="268" y="0"/>
                    <a:pt x="0" y="258"/>
                    <a:pt x="0" y="582"/>
                  </a:cubicBezTo>
                  <a:cubicBezTo>
                    <a:pt x="0" y="897"/>
                    <a:pt x="268" y="1155"/>
                    <a:pt x="582" y="1155"/>
                  </a:cubicBezTo>
                  <a:cubicBezTo>
                    <a:pt x="897" y="1155"/>
                    <a:pt x="1155" y="897"/>
                    <a:pt x="1155" y="582"/>
                  </a:cubicBezTo>
                  <a:cubicBezTo>
                    <a:pt x="1155" y="258"/>
                    <a:pt x="897" y="0"/>
                    <a:pt x="582" y="0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" name="Google Shape;10197;p53"/>
            <p:cNvSpPr/>
            <p:nvPr/>
          </p:nvSpPr>
          <p:spPr>
            <a:xfrm>
              <a:off x="2474854" y="2244924"/>
              <a:ext cx="79707" cy="75727"/>
            </a:xfrm>
            <a:custGeom>
              <a:avLst/>
              <a:gdLst/>
              <a:ahLst/>
              <a:cxnLst/>
              <a:rect l="l" t="t" r="r" b="b"/>
              <a:pathLst>
                <a:path w="3044" h="2892" extrusionOk="0">
                  <a:moveTo>
                    <a:pt x="2090" y="0"/>
                  </a:moveTo>
                  <a:lnTo>
                    <a:pt x="0" y="2080"/>
                  </a:lnTo>
                  <a:lnTo>
                    <a:pt x="382" y="2462"/>
                  </a:lnTo>
                  <a:cubicBezTo>
                    <a:pt x="673" y="2748"/>
                    <a:pt x="1050" y="2891"/>
                    <a:pt x="1426" y="2891"/>
                  </a:cubicBezTo>
                  <a:cubicBezTo>
                    <a:pt x="1801" y="2891"/>
                    <a:pt x="2176" y="2748"/>
                    <a:pt x="2462" y="2462"/>
                  </a:cubicBezTo>
                  <a:cubicBezTo>
                    <a:pt x="3044" y="1889"/>
                    <a:pt x="3044" y="954"/>
                    <a:pt x="2462" y="382"/>
                  </a:cubicBezTo>
                  <a:lnTo>
                    <a:pt x="2090" y="0"/>
                  </a:lnTo>
                  <a:close/>
                </a:path>
              </a:pathLst>
            </a:custGeom>
            <a:solidFill>
              <a:srgbClr val="657A8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9" name="Google Shape;10198;p53"/>
            <p:cNvSpPr/>
            <p:nvPr/>
          </p:nvSpPr>
          <p:spPr>
            <a:xfrm>
              <a:off x="2475115" y="2244924"/>
              <a:ext cx="71459" cy="71721"/>
            </a:xfrm>
            <a:custGeom>
              <a:avLst/>
              <a:gdLst/>
              <a:ahLst/>
              <a:cxnLst/>
              <a:rect l="l" t="t" r="r" b="b"/>
              <a:pathLst>
                <a:path w="2729" h="2739" extrusionOk="0">
                  <a:moveTo>
                    <a:pt x="2080" y="0"/>
                  </a:moveTo>
                  <a:lnTo>
                    <a:pt x="0" y="2080"/>
                  </a:lnTo>
                  <a:lnTo>
                    <a:pt x="372" y="2462"/>
                  </a:lnTo>
                  <a:cubicBezTo>
                    <a:pt x="487" y="2576"/>
                    <a:pt x="620" y="2662"/>
                    <a:pt x="763" y="2738"/>
                  </a:cubicBezTo>
                  <a:lnTo>
                    <a:pt x="2728" y="764"/>
                  </a:lnTo>
                  <a:cubicBezTo>
                    <a:pt x="2662" y="621"/>
                    <a:pt x="2566" y="487"/>
                    <a:pt x="2452" y="382"/>
                  </a:cubicBezTo>
                  <a:lnTo>
                    <a:pt x="2080" y="0"/>
                  </a:lnTo>
                  <a:close/>
                </a:path>
              </a:pathLst>
            </a:custGeom>
            <a:solidFill>
              <a:srgbClr val="435D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0" name="Google Shape;10199;p53"/>
            <p:cNvSpPr/>
            <p:nvPr/>
          </p:nvSpPr>
          <p:spPr>
            <a:xfrm>
              <a:off x="2450371" y="2220756"/>
              <a:ext cx="89945" cy="88820"/>
            </a:xfrm>
            <a:custGeom>
              <a:avLst/>
              <a:gdLst/>
              <a:ahLst/>
              <a:cxnLst/>
              <a:rect l="l" t="t" r="r" b="b"/>
              <a:pathLst>
                <a:path w="3435" h="3392" extrusionOk="0">
                  <a:moveTo>
                    <a:pt x="2576" y="0"/>
                  </a:moveTo>
                  <a:cubicBezTo>
                    <a:pt x="2522" y="0"/>
                    <a:pt x="2467" y="22"/>
                    <a:pt x="2424" y="65"/>
                  </a:cubicBezTo>
                  <a:lnTo>
                    <a:pt x="86" y="2402"/>
                  </a:lnTo>
                  <a:cubicBezTo>
                    <a:pt x="1" y="2488"/>
                    <a:pt x="1" y="2631"/>
                    <a:pt x="86" y="2717"/>
                  </a:cubicBezTo>
                  <a:lnTo>
                    <a:pt x="697" y="3327"/>
                  </a:lnTo>
                  <a:cubicBezTo>
                    <a:pt x="740" y="3370"/>
                    <a:pt x="795" y="3392"/>
                    <a:pt x="850" y="3392"/>
                  </a:cubicBezTo>
                  <a:cubicBezTo>
                    <a:pt x="904" y="3392"/>
                    <a:pt x="959" y="3370"/>
                    <a:pt x="1002" y="3327"/>
                  </a:cubicBezTo>
                  <a:lnTo>
                    <a:pt x="3349" y="990"/>
                  </a:lnTo>
                  <a:cubicBezTo>
                    <a:pt x="3435" y="904"/>
                    <a:pt x="3435" y="761"/>
                    <a:pt x="3349" y="675"/>
                  </a:cubicBezTo>
                  <a:lnTo>
                    <a:pt x="2729" y="65"/>
                  </a:lnTo>
                  <a:cubicBezTo>
                    <a:pt x="2686" y="22"/>
                    <a:pt x="2631" y="0"/>
                    <a:pt x="2576" y="0"/>
                  </a:cubicBezTo>
                  <a:close/>
                </a:path>
              </a:pathLst>
            </a:custGeom>
            <a:solidFill>
              <a:srgbClr val="AEBFC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21" name="Google Shape;10183;p53"/>
          <p:cNvGrpSpPr/>
          <p:nvPr/>
        </p:nvGrpSpPr>
        <p:grpSpPr>
          <a:xfrm>
            <a:off x="1773139" y="560867"/>
            <a:ext cx="1095499" cy="1060447"/>
            <a:chOff x="2189568" y="1961603"/>
            <a:chExt cx="364993" cy="359049"/>
          </a:xfrm>
        </p:grpSpPr>
        <p:sp>
          <p:nvSpPr>
            <p:cNvPr id="22" name="Google Shape;10184;p53"/>
            <p:cNvSpPr/>
            <p:nvPr/>
          </p:nvSpPr>
          <p:spPr>
            <a:xfrm>
              <a:off x="2232197" y="2004206"/>
              <a:ext cx="77822" cy="73868"/>
            </a:xfrm>
            <a:custGeom>
              <a:avLst/>
              <a:gdLst/>
              <a:ahLst/>
              <a:cxnLst/>
              <a:rect l="l" t="t" r="r" b="b"/>
              <a:pathLst>
                <a:path w="2972" h="2821" extrusionOk="0">
                  <a:moveTo>
                    <a:pt x="292" y="1"/>
                  </a:moveTo>
                  <a:cubicBezTo>
                    <a:pt x="135" y="1"/>
                    <a:pt x="1" y="204"/>
                    <a:pt x="147" y="350"/>
                  </a:cubicBezTo>
                  <a:lnTo>
                    <a:pt x="2551" y="2754"/>
                  </a:lnTo>
                  <a:cubicBezTo>
                    <a:pt x="2590" y="2792"/>
                    <a:pt x="2647" y="2821"/>
                    <a:pt x="2694" y="2821"/>
                  </a:cubicBezTo>
                  <a:cubicBezTo>
                    <a:pt x="2876" y="2821"/>
                    <a:pt x="2971" y="2592"/>
                    <a:pt x="2838" y="2468"/>
                  </a:cubicBezTo>
                  <a:lnTo>
                    <a:pt x="434" y="64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3" name="Google Shape;10185;p53"/>
            <p:cNvSpPr/>
            <p:nvPr/>
          </p:nvSpPr>
          <p:spPr>
            <a:xfrm>
              <a:off x="2192187" y="2070061"/>
              <a:ext cx="100838" cy="35009"/>
            </a:xfrm>
            <a:custGeom>
              <a:avLst/>
              <a:gdLst/>
              <a:ahLst/>
              <a:cxnLst/>
              <a:rect l="l" t="t" r="r" b="b"/>
              <a:pathLst>
                <a:path w="3851" h="1337" extrusionOk="0">
                  <a:moveTo>
                    <a:pt x="285" y="0"/>
                  </a:moveTo>
                  <a:cubicBezTo>
                    <a:pt x="74" y="0"/>
                    <a:pt x="1" y="332"/>
                    <a:pt x="244" y="401"/>
                  </a:cubicBezTo>
                  <a:lnTo>
                    <a:pt x="3517" y="1327"/>
                  </a:lnTo>
                  <a:cubicBezTo>
                    <a:pt x="3526" y="1336"/>
                    <a:pt x="3545" y="1336"/>
                    <a:pt x="3564" y="1336"/>
                  </a:cubicBezTo>
                  <a:cubicBezTo>
                    <a:pt x="3803" y="1336"/>
                    <a:pt x="3850" y="1002"/>
                    <a:pt x="3621" y="935"/>
                  </a:cubicBezTo>
                  <a:lnTo>
                    <a:pt x="349" y="10"/>
                  </a:lnTo>
                  <a:cubicBezTo>
                    <a:pt x="327" y="3"/>
                    <a:pt x="305" y="0"/>
                    <a:pt x="285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4" name="Google Shape;10186;p53"/>
            <p:cNvSpPr/>
            <p:nvPr/>
          </p:nvSpPr>
          <p:spPr>
            <a:xfrm>
              <a:off x="2189568" y="2121514"/>
              <a:ext cx="100131" cy="36999"/>
            </a:xfrm>
            <a:custGeom>
              <a:avLst/>
              <a:gdLst/>
              <a:ahLst/>
              <a:cxnLst/>
              <a:rect l="l" t="t" r="r" b="b"/>
              <a:pathLst>
                <a:path w="3824" h="1413" extrusionOk="0">
                  <a:moveTo>
                    <a:pt x="3539" y="0"/>
                  </a:moveTo>
                  <a:cubicBezTo>
                    <a:pt x="3519" y="0"/>
                    <a:pt x="3497" y="3"/>
                    <a:pt x="3473" y="10"/>
                  </a:cubicBezTo>
                  <a:lnTo>
                    <a:pt x="220" y="1012"/>
                  </a:lnTo>
                  <a:cubicBezTo>
                    <a:pt x="1" y="1079"/>
                    <a:pt x="49" y="1403"/>
                    <a:pt x="278" y="1413"/>
                  </a:cubicBezTo>
                  <a:cubicBezTo>
                    <a:pt x="306" y="1403"/>
                    <a:pt x="325" y="1403"/>
                    <a:pt x="344" y="1394"/>
                  </a:cubicBezTo>
                  <a:lnTo>
                    <a:pt x="3597" y="392"/>
                  </a:lnTo>
                  <a:cubicBezTo>
                    <a:pt x="3823" y="322"/>
                    <a:pt x="3749" y="0"/>
                    <a:pt x="3539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5" name="Google Shape;10187;p53"/>
            <p:cNvSpPr/>
            <p:nvPr/>
          </p:nvSpPr>
          <p:spPr>
            <a:xfrm>
              <a:off x="2299048" y="1964404"/>
              <a:ext cx="36947" cy="96439"/>
            </a:xfrm>
            <a:custGeom>
              <a:avLst/>
              <a:gdLst/>
              <a:ahLst/>
              <a:cxnLst/>
              <a:rect l="l" t="t" r="r" b="b"/>
              <a:pathLst>
                <a:path w="1411" h="3683" extrusionOk="0">
                  <a:moveTo>
                    <a:pt x="250" y="1"/>
                  </a:moveTo>
                  <a:cubicBezTo>
                    <a:pt x="127" y="1"/>
                    <a:pt x="0" y="106"/>
                    <a:pt x="46" y="267"/>
                  </a:cubicBezTo>
                  <a:lnTo>
                    <a:pt x="981" y="3539"/>
                  </a:lnTo>
                  <a:cubicBezTo>
                    <a:pt x="1010" y="3625"/>
                    <a:pt x="1086" y="3683"/>
                    <a:pt x="1181" y="3683"/>
                  </a:cubicBezTo>
                  <a:cubicBezTo>
                    <a:pt x="1315" y="3683"/>
                    <a:pt x="1410" y="3559"/>
                    <a:pt x="1372" y="3425"/>
                  </a:cubicBezTo>
                  <a:lnTo>
                    <a:pt x="437" y="153"/>
                  </a:lnTo>
                  <a:cubicBezTo>
                    <a:pt x="411" y="47"/>
                    <a:pt x="331" y="1"/>
                    <a:pt x="250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6" name="Google Shape;10188;p53"/>
            <p:cNvSpPr/>
            <p:nvPr/>
          </p:nvSpPr>
          <p:spPr>
            <a:xfrm>
              <a:off x="2350711" y="1961603"/>
              <a:ext cx="38701" cy="95732"/>
            </a:xfrm>
            <a:custGeom>
              <a:avLst/>
              <a:gdLst/>
              <a:ahLst/>
              <a:cxnLst/>
              <a:rect l="l" t="t" r="r" b="b"/>
              <a:pathLst>
                <a:path w="1478" h="3656" extrusionOk="0">
                  <a:moveTo>
                    <a:pt x="1233" y="0"/>
                  </a:moveTo>
                  <a:cubicBezTo>
                    <a:pt x="1154" y="0"/>
                    <a:pt x="1074" y="44"/>
                    <a:pt x="1040" y="145"/>
                  </a:cubicBezTo>
                  <a:lnTo>
                    <a:pt x="48" y="3398"/>
                  </a:lnTo>
                  <a:cubicBezTo>
                    <a:pt x="0" y="3522"/>
                    <a:pt x="105" y="3656"/>
                    <a:pt x="239" y="3656"/>
                  </a:cubicBezTo>
                  <a:cubicBezTo>
                    <a:pt x="324" y="3656"/>
                    <a:pt x="410" y="3599"/>
                    <a:pt x="439" y="3513"/>
                  </a:cubicBezTo>
                  <a:lnTo>
                    <a:pt x="1431" y="260"/>
                  </a:lnTo>
                  <a:cubicBezTo>
                    <a:pt x="1477" y="104"/>
                    <a:pt x="1355" y="0"/>
                    <a:pt x="1233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7" name="Google Shape;10189;p53"/>
            <p:cNvSpPr/>
            <p:nvPr/>
          </p:nvSpPr>
          <p:spPr>
            <a:xfrm>
              <a:off x="2286243" y="2072313"/>
              <a:ext cx="237838" cy="221604"/>
            </a:xfrm>
            <a:custGeom>
              <a:avLst/>
              <a:gdLst/>
              <a:ahLst/>
              <a:cxnLst/>
              <a:rect l="l" t="t" r="r" b="b"/>
              <a:pathLst>
                <a:path w="9083" h="8463" extrusionOk="0">
                  <a:moveTo>
                    <a:pt x="3880" y="0"/>
                  </a:moveTo>
                  <a:cubicBezTo>
                    <a:pt x="3398" y="0"/>
                    <a:pt x="2905" y="109"/>
                    <a:pt x="2434" y="344"/>
                  </a:cubicBezTo>
                  <a:cubicBezTo>
                    <a:pt x="440" y="1336"/>
                    <a:pt x="1" y="3988"/>
                    <a:pt x="1575" y="5572"/>
                  </a:cubicBezTo>
                  <a:cubicBezTo>
                    <a:pt x="2081" y="6077"/>
                    <a:pt x="2748" y="6402"/>
                    <a:pt x="3464" y="6497"/>
                  </a:cubicBezTo>
                  <a:cubicBezTo>
                    <a:pt x="4427" y="6621"/>
                    <a:pt x="5334" y="7031"/>
                    <a:pt x="6068" y="7661"/>
                  </a:cubicBezTo>
                  <a:cubicBezTo>
                    <a:pt x="6173" y="7756"/>
                    <a:pt x="6278" y="7852"/>
                    <a:pt x="6374" y="7947"/>
                  </a:cubicBezTo>
                  <a:lnTo>
                    <a:pt x="6889" y="8462"/>
                  </a:lnTo>
                  <a:lnTo>
                    <a:pt x="9083" y="6268"/>
                  </a:lnTo>
                  <a:lnTo>
                    <a:pt x="8530" y="5724"/>
                  </a:lnTo>
                  <a:cubicBezTo>
                    <a:pt x="8444" y="5638"/>
                    <a:pt x="8358" y="5543"/>
                    <a:pt x="8282" y="5448"/>
                  </a:cubicBezTo>
                  <a:cubicBezTo>
                    <a:pt x="7642" y="4704"/>
                    <a:pt x="7242" y="3788"/>
                    <a:pt x="7108" y="2815"/>
                  </a:cubicBezTo>
                  <a:cubicBezTo>
                    <a:pt x="6875" y="1132"/>
                    <a:pt x="5435" y="0"/>
                    <a:pt x="3880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 dirty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8" name="Google Shape;10190;p53"/>
            <p:cNvSpPr/>
            <p:nvPr/>
          </p:nvSpPr>
          <p:spPr>
            <a:xfrm>
              <a:off x="2296481" y="2086296"/>
              <a:ext cx="194895" cy="207621"/>
            </a:xfrm>
            <a:custGeom>
              <a:avLst/>
              <a:gdLst/>
              <a:ahLst/>
              <a:cxnLst/>
              <a:rect l="l" t="t" r="r" b="b"/>
              <a:pathLst>
                <a:path w="7443" h="7929" extrusionOk="0">
                  <a:moveTo>
                    <a:pt x="1709" y="1"/>
                  </a:moveTo>
                  <a:cubicBezTo>
                    <a:pt x="564" y="745"/>
                    <a:pt x="1" y="2128"/>
                    <a:pt x="306" y="3464"/>
                  </a:cubicBezTo>
                  <a:cubicBezTo>
                    <a:pt x="612" y="4790"/>
                    <a:pt x="1718" y="5791"/>
                    <a:pt x="3073" y="5963"/>
                  </a:cubicBezTo>
                  <a:cubicBezTo>
                    <a:pt x="4036" y="6097"/>
                    <a:pt x="4943" y="6497"/>
                    <a:pt x="5677" y="7127"/>
                  </a:cubicBezTo>
                  <a:cubicBezTo>
                    <a:pt x="5782" y="7222"/>
                    <a:pt x="5887" y="7318"/>
                    <a:pt x="5983" y="7413"/>
                  </a:cubicBezTo>
                  <a:lnTo>
                    <a:pt x="6498" y="7928"/>
                  </a:lnTo>
                  <a:lnTo>
                    <a:pt x="7442" y="6984"/>
                  </a:lnTo>
                  <a:lnTo>
                    <a:pt x="6927" y="6469"/>
                  </a:lnTo>
                  <a:cubicBezTo>
                    <a:pt x="6832" y="6373"/>
                    <a:pt x="6727" y="6278"/>
                    <a:pt x="6622" y="6182"/>
                  </a:cubicBezTo>
                  <a:cubicBezTo>
                    <a:pt x="5887" y="5553"/>
                    <a:pt x="4981" y="5143"/>
                    <a:pt x="4017" y="5019"/>
                  </a:cubicBezTo>
                  <a:cubicBezTo>
                    <a:pt x="1632" y="4713"/>
                    <a:pt x="392" y="2014"/>
                    <a:pt x="1709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9" name="Google Shape;10191;p53"/>
            <p:cNvSpPr/>
            <p:nvPr/>
          </p:nvSpPr>
          <p:spPr>
            <a:xfrm>
              <a:off x="2430549" y="2174330"/>
              <a:ext cx="86044" cy="82116"/>
            </a:xfrm>
            <a:custGeom>
              <a:avLst/>
              <a:gdLst/>
              <a:ahLst/>
              <a:cxnLst/>
              <a:rect l="l" t="t" r="r" b="b"/>
              <a:pathLst>
                <a:path w="3286" h="3136" extrusionOk="0">
                  <a:moveTo>
                    <a:pt x="292" y="1"/>
                  </a:moveTo>
                  <a:cubicBezTo>
                    <a:pt x="135" y="1"/>
                    <a:pt x="0" y="205"/>
                    <a:pt x="147" y="359"/>
                  </a:cubicBezTo>
                  <a:lnTo>
                    <a:pt x="2866" y="3078"/>
                  </a:lnTo>
                  <a:cubicBezTo>
                    <a:pt x="2904" y="3116"/>
                    <a:pt x="2952" y="3135"/>
                    <a:pt x="3009" y="3135"/>
                  </a:cubicBezTo>
                  <a:cubicBezTo>
                    <a:pt x="3190" y="3135"/>
                    <a:pt x="3286" y="2916"/>
                    <a:pt x="3152" y="2792"/>
                  </a:cubicBezTo>
                  <a:lnTo>
                    <a:pt x="433" y="63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0" name="Google Shape;10192;p53"/>
            <p:cNvSpPr/>
            <p:nvPr/>
          </p:nvSpPr>
          <p:spPr>
            <a:xfrm>
              <a:off x="2402740" y="2202478"/>
              <a:ext cx="28358" cy="24483"/>
            </a:xfrm>
            <a:custGeom>
              <a:avLst/>
              <a:gdLst/>
              <a:ahLst/>
              <a:cxnLst/>
              <a:rect l="l" t="t" r="r" b="b"/>
              <a:pathLst>
                <a:path w="1083" h="935" extrusionOk="0">
                  <a:moveTo>
                    <a:pt x="289" y="1"/>
                  </a:moveTo>
                  <a:cubicBezTo>
                    <a:pt x="134" y="1"/>
                    <a:pt x="1" y="191"/>
                    <a:pt x="131" y="343"/>
                  </a:cubicBezTo>
                  <a:cubicBezTo>
                    <a:pt x="303" y="524"/>
                    <a:pt x="494" y="715"/>
                    <a:pt x="665" y="877"/>
                  </a:cubicBezTo>
                  <a:cubicBezTo>
                    <a:pt x="703" y="915"/>
                    <a:pt x="761" y="935"/>
                    <a:pt x="808" y="935"/>
                  </a:cubicBezTo>
                  <a:cubicBezTo>
                    <a:pt x="812" y="935"/>
                    <a:pt x="816" y="935"/>
                    <a:pt x="819" y="935"/>
                  </a:cubicBezTo>
                  <a:cubicBezTo>
                    <a:pt x="1002" y="935"/>
                    <a:pt x="1082" y="703"/>
                    <a:pt x="942" y="582"/>
                  </a:cubicBezTo>
                  <a:cubicBezTo>
                    <a:pt x="780" y="429"/>
                    <a:pt x="589" y="238"/>
                    <a:pt x="436" y="66"/>
                  </a:cubicBezTo>
                  <a:cubicBezTo>
                    <a:pt x="390" y="20"/>
                    <a:pt x="338" y="1"/>
                    <a:pt x="289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1" name="Google Shape;10193;p53"/>
            <p:cNvSpPr/>
            <p:nvPr/>
          </p:nvSpPr>
          <p:spPr>
            <a:xfrm>
              <a:off x="2433324" y="2233141"/>
              <a:ext cx="55538" cy="51532"/>
            </a:xfrm>
            <a:custGeom>
              <a:avLst/>
              <a:gdLst/>
              <a:ahLst/>
              <a:cxnLst/>
              <a:rect l="l" t="t" r="r" b="b"/>
              <a:pathLst>
                <a:path w="2121" h="1968" extrusionOk="0">
                  <a:moveTo>
                    <a:pt x="290" y="1"/>
                  </a:moveTo>
                  <a:cubicBezTo>
                    <a:pt x="137" y="1"/>
                    <a:pt x="1" y="203"/>
                    <a:pt x="146" y="355"/>
                  </a:cubicBezTo>
                  <a:cubicBezTo>
                    <a:pt x="652" y="870"/>
                    <a:pt x="1176" y="1395"/>
                    <a:pt x="1691" y="1901"/>
                  </a:cubicBezTo>
                  <a:cubicBezTo>
                    <a:pt x="1730" y="1939"/>
                    <a:pt x="1787" y="1958"/>
                    <a:pt x="1835" y="1958"/>
                  </a:cubicBezTo>
                  <a:lnTo>
                    <a:pt x="1844" y="1967"/>
                  </a:lnTo>
                  <a:cubicBezTo>
                    <a:pt x="2025" y="1967"/>
                    <a:pt x="2121" y="1748"/>
                    <a:pt x="1987" y="1614"/>
                  </a:cubicBezTo>
                  <a:cubicBezTo>
                    <a:pt x="1462" y="1109"/>
                    <a:pt x="947" y="584"/>
                    <a:pt x="432" y="69"/>
                  </a:cubicBezTo>
                  <a:cubicBezTo>
                    <a:pt x="389" y="21"/>
                    <a:pt x="339" y="1"/>
                    <a:pt x="290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" name="Google Shape;10194;p53"/>
            <p:cNvSpPr/>
            <p:nvPr/>
          </p:nvSpPr>
          <p:spPr>
            <a:xfrm>
              <a:off x="2356105" y="2093994"/>
              <a:ext cx="71066" cy="20320"/>
            </a:xfrm>
            <a:custGeom>
              <a:avLst/>
              <a:gdLst/>
              <a:ahLst/>
              <a:cxnLst/>
              <a:rect l="l" t="t" r="r" b="b"/>
              <a:pathLst>
                <a:path w="2714" h="776" extrusionOk="0">
                  <a:moveTo>
                    <a:pt x="1233" y="1"/>
                  </a:moveTo>
                  <a:cubicBezTo>
                    <a:pt x="916" y="1"/>
                    <a:pt x="564" y="71"/>
                    <a:pt x="204" y="269"/>
                  </a:cubicBezTo>
                  <a:cubicBezTo>
                    <a:pt x="1" y="384"/>
                    <a:pt x="117" y="658"/>
                    <a:pt x="304" y="658"/>
                  </a:cubicBezTo>
                  <a:cubicBezTo>
                    <a:pt x="336" y="658"/>
                    <a:pt x="370" y="650"/>
                    <a:pt x="405" y="632"/>
                  </a:cubicBezTo>
                  <a:cubicBezTo>
                    <a:pt x="693" y="467"/>
                    <a:pt x="978" y="409"/>
                    <a:pt x="1235" y="409"/>
                  </a:cubicBezTo>
                  <a:cubicBezTo>
                    <a:pt x="1829" y="409"/>
                    <a:pt x="2279" y="717"/>
                    <a:pt x="2313" y="737"/>
                  </a:cubicBezTo>
                  <a:cubicBezTo>
                    <a:pt x="2341" y="756"/>
                    <a:pt x="2389" y="775"/>
                    <a:pt x="2427" y="775"/>
                  </a:cubicBezTo>
                  <a:cubicBezTo>
                    <a:pt x="2628" y="775"/>
                    <a:pt x="2713" y="517"/>
                    <a:pt x="2551" y="403"/>
                  </a:cubicBezTo>
                  <a:cubicBezTo>
                    <a:pt x="2518" y="376"/>
                    <a:pt x="1968" y="1"/>
                    <a:pt x="1233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3" name="Google Shape;10195;p53"/>
            <p:cNvSpPr/>
            <p:nvPr/>
          </p:nvSpPr>
          <p:spPr>
            <a:xfrm>
              <a:off x="2387422" y="2184961"/>
              <a:ext cx="30008" cy="30270"/>
            </a:xfrm>
            <a:custGeom>
              <a:avLst/>
              <a:gdLst/>
              <a:ahLst/>
              <a:cxnLst/>
              <a:rect l="l" t="t" r="r" b="b"/>
              <a:pathLst>
                <a:path w="1146" h="1156" extrusionOk="0">
                  <a:moveTo>
                    <a:pt x="573" y="1"/>
                  </a:moveTo>
                  <a:cubicBezTo>
                    <a:pt x="258" y="1"/>
                    <a:pt x="1" y="258"/>
                    <a:pt x="1" y="573"/>
                  </a:cubicBezTo>
                  <a:cubicBezTo>
                    <a:pt x="1" y="898"/>
                    <a:pt x="258" y="1155"/>
                    <a:pt x="573" y="1155"/>
                  </a:cubicBezTo>
                  <a:cubicBezTo>
                    <a:pt x="888" y="1155"/>
                    <a:pt x="1145" y="898"/>
                    <a:pt x="1145" y="573"/>
                  </a:cubicBezTo>
                  <a:cubicBezTo>
                    <a:pt x="1145" y="258"/>
                    <a:pt x="888" y="1"/>
                    <a:pt x="573" y="1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4" name="Google Shape;10196;p53"/>
            <p:cNvSpPr/>
            <p:nvPr/>
          </p:nvSpPr>
          <p:spPr>
            <a:xfrm>
              <a:off x="2415152" y="2156995"/>
              <a:ext cx="30244" cy="30244"/>
            </a:xfrm>
            <a:custGeom>
              <a:avLst/>
              <a:gdLst/>
              <a:ahLst/>
              <a:cxnLst/>
              <a:rect l="l" t="t" r="r" b="b"/>
              <a:pathLst>
                <a:path w="1155" h="1155" extrusionOk="0">
                  <a:moveTo>
                    <a:pt x="582" y="0"/>
                  </a:moveTo>
                  <a:cubicBezTo>
                    <a:pt x="268" y="0"/>
                    <a:pt x="0" y="258"/>
                    <a:pt x="0" y="582"/>
                  </a:cubicBezTo>
                  <a:cubicBezTo>
                    <a:pt x="0" y="897"/>
                    <a:pt x="268" y="1155"/>
                    <a:pt x="582" y="1155"/>
                  </a:cubicBezTo>
                  <a:cubicBezTo>
                    <a:pt x="897" y="1155"/>
                    <a:pt x="1155" y="897"/>
                    <a:pt x="1155" y="582"/>
                  </a:cubicBezTo>
                  <a:cubicBezTo>
                    <a:pt x="1155" y="258"/>
                    <a:pt x="897" y="0"/>
                    <a:pt x="582" y="0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5" name="Google Shape;10197;p53"/>
            <p:cNvSpPr/>
            <p:nvPr/>
          </p:nvSpPr>
          <p:spPr>
            <a:xfrm>
              <a:off x="2474854" y="2244924"/>
              <a:ext cx="79707" cy="75727"/>
            </a:xfrm>
            <a:custGeom>
              <a:avLst/>
              <a:gdLst/>
              <a:ahLst/>
              <a:cxnLst/>
              <a:rect l="l" t="t" r="r" b="b"/>
              <a:pathLst>
                <a:path w="3044" h="2892" extrusionOk="0">
                  <a:moveTo>
                    <a:pt x="2090" y="0"/>
                  </a:moveTo>
                  <a:lnTo>
                    <a:pt x="0" y="2080"/>
                  </a:lnTo>
                  <a:lnTo>
                    <a:pt x="382" y="2462"/>
                  </a:lnTo>
                  <a:cubicBezTo>
                    <a:pt x="673" y="2748"/>
                    <a:pt x="1050" y="2891"/>
                    <a:pt x="1426" y="2891"/>
                  </a:cubicBezTo>
                  <a:cubicBezTo>
                    <a:pt x="1801" y="2891"/>
                    <a:pt x="2176" y="2748"/>
                    <a:pt x="2462" y="2462"/>
                  </a:cubicBezTo>
                  <a:cubicBezTo>
                    <a:pt x="3044" y="1889"/>
                    <a:pt x="3044" y="954"/>
                    <a:pt x="2462" y="382"/>
                  </a:cubicBezTo>
                  <a:lnTo>
                    <a:pt x="2090" y="0"/>
                  </a:lnTo>
                  <a:close/>
                </a:path>
              </a:pathLst>
            </a:custGeom>
            <a:solidFill>
              <a:srgbClr val="657A8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6" name="Google Shape;10198;p53"/>
            <p:cNvSpPr/>
            <p:nvPr/>
          </p:nvSpPr>
          <p:spPr>
            <a:xfrm>
              <a:off x="2475115" y="2244924"/>
              <a:ext cx="71459" cy="71721"/>
            </a:xfrm>
            <a:custGeom>
              <a:avLst/>
              <a:gdLst/>
              <a:ahLst/>
              <a:cxnLst/>
              <a:rect l="l" t="t" r="r" b="b"/>
              <a:pathLst>
                <a:path w="2729" h="2739" extrusionOk="0">
                  <a:moveTo>
                    <a:pt x="2080" y="0"/>
                  </a:moveTo>
                  <a:lnTo>
                    <a:pt x="0" y="2080"/>
                  </a:lnTo>
                  <a:lnTo>
                    <a:pt x="372" y="2462"/>
                  </a:lnTo>
                  <a:cubicBezTo>
                    <a:pt x="487" y="2576"/>
                    <a:pt x="620" y="2662"/>
                    <a:pt x="763" y="2738"/>
                  </a:cubicBezTo>
                  <a:lnTo>
                    <a:pt x="2728" y="764"/>
                  </a:lnTo>
                  <a:cubicBezTo>
                    <a:pt x="2662" y="621"/>
                    <a:pt x="2566" y="487"/>
                    <a:pt x="2452" y="382"/>
                  </a:cubicBezTo>
                  <a:lnTo>
                    <a:pt x="2080" y="0"/>
                  </a:lnTo>
                  <a:close/>
                </a:path>
              </a:pathLst>
            </a:custGeom>
            <a:solidFill>
              <a:srgbClr val="435D7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7" name="Google Shape;10199;p53"/>
            <p:cNvSpPr/>
            <p:nvPr/>
          </p:nvSpPr>
          <p:spPr>
            <a:xfrm>
              <a:off x="2450371" y="2220756"/>
              <a:ext cx="89945" cy="88820"/>
            </a:xfrm>
            <a:custGeom>
              <a:avLst/>
              <a:gdLst/>
              <a:ahLst/>
              <a:cxnLst/>
              <a:rect l="l" t="t" r="r" b="b"/>
              <a:pathLst>
                <a:path w="3435" h="3392" extrusionOk="0">
                  <a:moveTo>
                    <a:pt x="2576" y="0"/>
                  </a:moveTo>
                  <a:cubicBezTo>
                    <a:pt x="2522" y="0"/>
                    <a:pt x="2467" y="22"/>
                    <a:pt x="2424" y="65"/>
                  </a:cubicBezTo>
                  <a:lnTo>
                    <a:pt x="86" y="2402"/>
                  </a:lnTo>
                  <a:cubicBezTo>
                    <a:pt x="1" y="2488"/>
                    <a:pt x="1" y="2631"/>
                    <a:pt x="86" y="2717"/>
                  </a:cubicBezTo>
                  <a:lnTo>
                    <a:pt x="697" y="3327"/>
                  </a:lnTo>
                  <a:cubicBezTo>
                    <a:pt x="740" y="3370"/>
                    <a:pt x="795" y="3392"/>
                    <a:pt x="850" y="3392"/>
                  </a:cubicBezTo>
                  <a:cubicBezTo>
                    <a:pt x="904" y="3392"/>
                    <a:pt x="959" y="3370"/>
                    <a:pt x="1002" y="3327"/>
                  </a:cubicBezTo>
                  <a:lnTo>
                    <a:pt x="3349" y="990"/>
                  </a:lnTo>
                  <a:cubicBezTo>
                    <a:pt x="3435" y="904"/>
                    <a:pt x="3435" y="761"/>
                    <a:pt x="3349" y="675"/>
                  </a:cubicBezTo>
                  <a:lnTo>
                    <a:pt x="2729" y="65"/>
                  </a:lnTo>
                  <a:cubicBezTo>
                    <a:pt x="2686" y="22"/>
                    <a:pt x="2631" y="0"/>
                    <a:pt x="2576" y="0"/>
                  </a:cubicBezTo>
                  <a:close/>
                </a:path>
              </a:pathLst>
            </a:custGeom>
            <a:solidFill>
              <a:srgbClr val="AEBFC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 dirty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SUMMARY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1356995"/>
            <a:ext cx="10271760" cy="4983480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sz="2400" dirty="0"/>
              <a:t>To summarize:</a:t>
            </a:r>
            <a:endParaRPr lang="en-US" sz="2400" dirty="0"/>
          </a:p>
          <a:p>
            <a:pPr algn="just">
              <a:lnSpc>
                <a:spcPct val="200000"/>
              </a:lnSpc>
            </a:pPr>
            <a:r>
              <a:rPr lang="en-US" altLang="en-US" dirty="0"/>
              <a:t>Multiple drug classes exist to manage hypertension via different mechanisms.</a:t>
            </a:r>
            <a:endParaRPr lang="en-US" altLang="en-US" dirty="0"/>
          </a:p>
          <a:p>
            <a:pPr algn="just">
              <a:lnSpc>
                <a:spcPct val="200000"/>
              </a:lnSpc>
            </a:pPr>
            <a:r>
              <a:rPr lang="en-US" altLang="en-US" dirty="0"/>
              <a:t>Understanding classification helps guide therapy.</a:t>
            </a:r>
            <a:endParaRPr lang="en-US" altLang="en-US" dirty="0"/>
          </a:p>
          <a:p>
            <a:pPr algn="just">
              <a:lnSpc>
                <a:spcPct val="200000"/>
              </a:lnSpc>
            </a:pPr>
            <a:r>
              <a:rPr lang="en-US" altLang="en-US" dirty="0"/>
              <a:t>Choice depends on comorbidities, age, and individual patient factors.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ps to Prepare for an Exam by Slidesgo">
  <a:themeElements>
    <a:clrScheme name="Simple Light">
      <a:dk1>
        <a:srgbClr val="210A26"/>
      </a:dk1>
      <a:lt1>
        <a:srgbClr val="4D476D"/>
      </a:lt1>
      <a:dk2>
        <a:srgbClr val="A0BFDB"/>
      </a:dk2>
      <a:lt2>
        <a:srgbClr val="DFF3F8"/>
      </a:lt2>
      <a:accent1>
        <a:srgbClr val="EA3554"/>
      </a:accent1>
      <a:accent2>
        <a:srgbClr val="FFA406"/>
      </a:accent2>
      <a:accent3>
        <a:srgbClr val="C1712D"/>
      </a:accent3>
      <a:accent4>
        <a:srgbClr val="1D9E4E"/>
      </a:accent4>
      <a:accent5>
        <a:srgbClr val="3169F8"/>
      </a:accent5>
      <a:accent6>
        <a:srgbClr val="FFFFFF"/>
      </a:accent6>
      <a:hlink>
        <a:srgbClr val="210A2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1648</Words>
  <Application>WPS Presentation</Application>
  <PresentationFormat>Widescreen</PresentationFormat>
  <Paragraphs>70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</vt:lpstr>
      <vt:lpstr>SimSun</vt:lpstr>
      <vt:lpstr>Wingdings</vt:lpstr>
      <vt:lpstr>Poppins Black</vt:lpstr>
      <vt:lpstr>Segoe Print</vt:lpstr>
      <vt:lpstr>Poppins</vt:lpstr>
      <vt:lpstr>Arial</vt:lpstr>
      <vt:lpstr>Bebas Neue</vt:lpstr>
      <vt:lpstr>Poppins</vt:lpstr>
      <vt:lpstr>__Source_Sans_3_11ceb6</vt:lpstr>
      <vt:lpstr>Microsoft YaHei</vt:lpstr>
      <vt:lpstr>Arial Unicode MS</vt:lpstr>
      <vt:lpstr>Calibri</vt:lpstr>
      <vt:lpstr>Tips to Prepare for an Exam by Slidesgo</vt:lpstr>
      <vt:lpstr>PATHOPHYSIOLOGY OF HYPERTENSION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Conversions in Imperial and Metric System</dc:title>
  <dc:creator>Vishwajeet Ghorpade</dc:creator>
  <cp:lastModifiedBy>DELL</cp:lastModifiedBy>
  <cp:revision>48</cp:revision>
  <dcterms:created xsi:type="dcterms:W3CDTF">2025-03-24T14:32:00Z</dcterms:created>
  <dcterms:modified xsi:type="dcterms:W3CDTF">2025-06-26T05:39:32Z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0B94A37ACAA94F88A03D6C646DC27F6F_13</vt:lpwstr>
  </property>
  <property fmtid="{D5CDD505-2E9C-101B-9397-08002B2CF9AE}" pid="3" name="KSOProductBuildVer">
    <vt:lpwstr>1033-12.2.0.21546</vt:lpwstr>
  </property>
</Properties>
</file>