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2"/>
  </p:notesMasterIdLst>
  <p:sldIdLst>
    <p:sldId id="476" r:id="rId2"/>
    <p:sldId id="477" r:id="rId3"/>
    <p:sldId id="260" r:id="rId4"/>
    <p:sldId id="385" r:id="rId5"/>
    <p:sldId id="258" r:id="rId6"/>
    <p:sldId id="257" r:id="rId7"/>
    <p:sldId id="386" r:id="rId8"/>
    <p:sldId id="335" r:id="rId9"/>
    <p:sldId id="387" r:id="rId10"/>
    <p:sldId id="259" r:id="rId11"/>
    <p:sldId id="480" r:id="rId12"/>
    <p:sldId id="261" r:id="rId13"/>
    <p:sldId id="443" r:id="rId14"/>
    <p:sldId id="262" r:id="rId15"/>
    <p:sldId id="481" r:id="rId16"/>
    <p:sldId id="263" r:id="rId17"/>
    <p:sldId id="482" r:id="rId18"/>
    <p:sldId id="264" r:id="rId19"/>
    <p:sldId id="388" r:id="rId20"/>
    <p:sldId id="266" r:id="rId21"/>
    <p:sldId id="427" r:id="rId22"/>
    <p:sldId id="267" r:id="rId23"/>
    <p:sldId id="428" r:id="rId24"/>
    <p:sldId id="270" r:id="rId25"/>
    <p:sldId id="382" r:id="rId26"/>
    <p:sldId id="390" r:id="rId27"/>
    <p:sldId id="391" r:id="rId28"/>
    <p:sldId id="483" r:id="rId29"/>
    <p:sldId id="484" r:id="rId30"/>
    <p:sldId id="4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24" autoAdjust="0"/>
  </p:normalViewPr>
  <p:slideViewPr>
    <p:cSldViewPr>
      <p:cViewPr varScale="1">
        <p:scale>
          <a:sx n="73" d="100"/>
          <a:sy n="73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0199-0558-49EC-9830-2F9C8619A75C}" type="doc">
      <dgm:prSet loTypeId="urn:microsoft.com/office/officeart/2005/8/layout/cycle6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14225A2-5A93-48B2-8E54-87D18EF2D139}">
      <dgm:prSet/>
      <dgm:spPr/>
      <dgm:t>
        <a:bodyPr/>
        <a:lstStyle/>
        <a:p>
          <a:pPr rtl="0"/>
          <a:r>
            <a:rPr lang="en-US" dirty="0" smtClean="0"/>
            <a:t>Site</a:t>
          </a:r>
          <a:endParaRPr lang="en-US" dirty="0"/>
        </a:p>
      </dgm:t>
    </dgm:pt>
    <dgm:pt modelId="{2BA5F0B8-1B03-4564-8FC9-14455E114C53}" type="parTrans" cxnId="{5254D553-A029-4E42-928D-43F3051B8AA0}">
      <dgm:prSet/>
      <dgm:spPr/>
      <dgm:t>
        <a:bodyPr/>
        <a:lstStyle/>
        <a:p>
          <a:endParaRPr lang="en-US"/>
        </a:p>
      </dgm:t>
    </dgm:pt>
    <dgm:pt modelId="{30BDD6FD-DFC6-4958-B679-706E9A609EF9}" type="sibTrans" cxnId="{5254D553-A029-4E42-928D-43F3051B8AA0}">
      <dgm:prSet/>
      <dgm:spPr>
        <a:ln w="76200" cmpd="sng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72BF10E3-AC1B-4C37-8515-A2F6E6B988C6}">
      <dgm:prSet/>
      <dgm:spPr/>
      <dgm:t>
        <a:bodyPr/>
        <a:lstStyle/>
        <a:p>
          <a:pPr rtl="0"/>
          <a:r>
            <a:rPr lang="en-US" dirty="0" smtClean="0"/>
            <a:t>Number</a:t>
          </a:r>
          <a:endParaRPr lang="en-US" dirty="0"/>
        </a:p>
      </dgm:t>
    </dgm:pt>
    <dgm:pt modelId="{C95C8372-171F-4899-83AC-B64EC0555E0A}" type="parTrans" cxnId="{DA2C4809-784D-48E9-9B0B-B65C917CB0C7}">
      <dgm:prSet/>
      <dgm:spPr/>
      <dgm:t>
        <a:bodyPr/>
        <a:lstStyle/>
        <a:p>
          <a:endParaRPr lang="en-US"/>
        </a:p>
      </dgm:t>
    </dgm:pt>
    <dgm:pt modelId="{ADF5CAA6-2092-4982-9599-E4829FEBA6D9}" type="sibTrans" cxnId="{DA2C4809-784D-48E9-9B0B-B65C917CB0C7}">
      <dgm:prSet/>
      <dgm:spPr>
        <a:ln w="7620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64DD942-08EC-47AE-AD07-F0AABF7F9061}">
      <dgm:prSet/>
      <dgm:spPr/>
      <dgm:t>
        <a:bodyPr/>
        <a:lstStyle/>
        <a:p>
          <a:pPr rtl="0"/>
          <a:r>
            <a:rPr lang="en-US" dirty="0" smtClean="0"/>
            <a:t>Size</a:t>
          </a:r>
          <a:endParaRPr lang="en-US" dirty="0"/>
        </a:p>
      </dgm:t>
    </dgm:pt>
    <dgm:pt modelId="{57F031B6-9392-4DF4-A484-FB451A7637A0}" type="parTrans" cxnId="{0F52F056-AFC5-4E4B-AE7C-D8FFA28860F6}">
      <dgm:prSet/>
      <dgm:spPr/>
      <dgm:t>
        <a:bodyPr/>
        <a:lstStyle/>
        <a:p>
          <a:endParaRPr lang="en-US"/>
        </a:p>
      </dgm:t>
    </dgm:pt>
    <dgm:pt modelId="{E14ED10B-4A10-40A5-80F8-00CB8EEB5271}" type="sibTrans" cxnId="{0F52F056-AFC5-4E4B-AE7C-D8FFA28860F6}">
      <dgm:prSet/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F5D06A28-5CD1-46F2-A4D0-B9D258F17B28}">
      <dgm:prSet/>
      <dgm:spPr/>
      <dgm:t>
        <a:bodyPr/>
        <a:lstStyle/>
        <a:p>
          <a:pPr rtl="0"/>
          <a:r>
            <a:rPr lang="en-US" dirty="0" smtClean="0"/>
            <a:t>Shape</a:t>
          </a:r>
          <a:endParaRPr lang="en-US" dirty="0"/>
        </a:p>
      </dgm:t>
    </dgm:pt>
    <dgm:pt modelId="{47C3FE8B-D075-4D20-9CD4-4DC3B51BD58A}" type="parTrans" cxnId="{1407834A-EA3A-4AB6-94C0-09A2F66E7087}">
      <dgm:prSet/>
      <dgm:spPr/>
      <dgm:t>
        <a:bodyPr/>
        <a:lstStyle/>
        <a:p>
          <a:endParaRPr lang="en-US"/>
        </a:p>
      </dgm:t>
    </dgm:pt>
    <dgm:pt modelId="{28EF18FB-9DE1-468B-B671-6E970B61C80E}" type="sibTrans" cxnId="{1407834A-EA3A-4AB6-94C0-09A2F66E7087}">
      <dgm:prSet/>
      <dgm:spPr>
        <a:ln w="76200"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595DD9F7-BB12-42BA-AB7B-5B13E90F6C56}">
      <dgm:prSet/>
      <dgm:spPr/>
      <dgm:t>
        <a:bodyPr/>
        <a:lstStyle/>
        <a:p>
          <a:pPr rtl="0"/>
          <a:r>
            <a:rPr lang="en-US" dirty="0" smtClean="0"/>
            <a:t>Base</a:t>
          </a:r>
          <a:endParaRPr lang="en-US" dirty="0"/>
        </a:p>
      </dgm:t>
    </dgm:pt>
    <dgm:pt modelId="{E104B2F5-BCF3-40E2-AFF9-1F42772442A3}" type="parTrans" cxnId="{04262B86-A417-4DCF-ACD3-5EA115A4F66F}">
      <dgm:prSet/>
      <dgm:spPr/>
      <dgm:t>
        <a:bodyPr/>
        <a:lstStyle/>
        <a:p>
          <a:endParaRPr lang="en-US"/>
        </a:p>
      </dgm:t>
    </dgm:pt>
    <dgm:pt modelId="{15F299E5-044B-4944-93C2-D1BD78D6C5DA}" type="sibTrans" cxnId="{04262B86-A417-4DCF-ACD3-5EA115A4F66F}">
      <dgm:prSet/>
      <dgm:spPr>
        <a:ln w="76200">
          <a:solidFill>
            <a:schemeClr val="accent3"/>
          </a:solidFill>
        </a:ln>
      </dgm:spPr>
      <dgm:t>
        <a:bodyPr/>
        <a:lstStyle/>
        <a:p>
          <a:endParaRPr lang="en-US"/>
        </a:p>
      </dgm:t>
    </dgm:pt>
    <dgm:pt modelId="{2251E7D6-5045-4E64-97DE-DEC47555D26A}">
      <dgm:prSet/>
      <dgm:spPr/>
      <dgm:t>
        <a:bodyPr/>
        <a:lstStyle/>
        <a:p>
          <a:pPr rtl="0"/>
          <a:r>
            <a:rPr lang="en-US" dirty="0" smtClean="0"/>
            <a:t>Edge</a:t>
          </a:r>
          <a:endParaRPr lang="uk-UA" dirty="0"/>
        </a:p>
      </dgm:t>
    </dgm:pt>
    <dgm:pt modelId="{A1C3E16C-B5C9-48A9-B135-6891A9519EF6}" type="parTrans" cxnId="{541024E5-EE4E-4033-9524-E3BD1C9BD53A}">
      <dgm:prSet/>
      <dgm:spPr/>
      <dgm:t>
        <a:bodyPr/>
        <a:lstStyle/>
        <a:p>
          <a:endParaRPr lang="en-US"/>
        </a:p>
      </dgm:t>
    </dgm:pt>
    <dgm:pt modelId="{C4EDD71A-8C57-45D2-BB11-F3045E01FB37}" type="sibTrans" cxnId="{541024E5-EE4E-4033-9524-E3BD1C9BD53A}">
      <dgm:prSet/>
      <dgm:spPr>
        <a:ln w="762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en-US"/>
        </a:p>
      </dgm:t>
    </dgm:pt>
    <dgm:pt modelId="{FC58BE0E-E609-4435-B984-5487B779BCB4}" type="pres">
      <dgm:prSet presAssocID="{87DC0199-0558-49EC-9830-2F9C8619A7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A939C-5643-4D65-AA9D-1F194D0D9B12}" type="pres">
      <dgm:prSet presAssocID="{B14225A2-5A93-48B2-8E54-87D18EF2D139}" presName="node" presStyleLbl="node1" presStyleIdx="0" presStyleCnt="6" custAng="0" custRadScaleRad="100145" custRadScaleInc="-3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2EE49-3D21-4C76-AED2-7DB81085B813}" type="pres">
      <dgm:prSet presAssocID="{B14225A2-5A93-48B2-8E54-87D18EF2D139}" presName="spNode" presStyleCnt="0"/>
      <dgm:spPr/>
    </dgm:pt>
    <dgm:pt modelId="{30A1D567-281C-4901-A3C5-6095E3D3B924}" type="pres">
      <dgm:prSet presAssocID="{30BDD6FD-DFC6-4958-B679-706E9A609EF9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66BC400-CE3A-4D30-878C-7A95E9BC8916}" type="pres">
      <dgm:prSet presAssocID="{72BF10E3-AC1B-4C37-8515-A2F6E6B988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EDA36-A7B4-42CD-8A0C-9EFF88A25531}" type="pres">
      <dgm:prSet presAssocID="{72BF10E3-AC1B-4C37-8515-A2F6E6B988C6}" presName="spNode" presStyleCnt="0"/>
      <dgm:spPr/>
    </dgm:pt>
    <dgm:pt modelId="{6E988E95-7576-43C2-AF47-9853D048874F}" type="pres">
      <dgm:prSet presAssocID="{ADF5CAA6-2092-4982-9599-E4829FEBA6D9}" presName="sibTrans" presStyleLbl="sibTrans1D1" presStyleIdx="1" presStyleCnt="6"/>
      <dgm:spPr/>
      <dgm:t>
        <a:bodyPr/>
        <a:lstStyle/>
        <a:p>
          <a:endParaRPr lang="en-US"/>
        </a:p>
      </dgm:t>
    </dgm:pt>
    <dgm:pt modelId="{DFE88DB6-4EF7-4B9E-9293-195C41E99AEA}" type="pres">
      <dgm:prSet presAssocID="{564DD942-08EC-47AE-AD07-F0AABF7F90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FE9BA-2C9B-4593-83E9-011F7013A970}" type="pres">
      <dgm:prSet presAssocID="{564DD942-08EC-47AE-AD07-F0AABF7F9061}" presName="spNode" presStyleCnt="0"/>
      <dgm:spPr/>
    </dgm:pt>
    <dgm:pt modelId="{DF90CC8F-FC74-4861-88D7-651C17EEDF98}" type="pres">
      <dgm:prSet presAssocID="{E14ED10B-4A10-40A5-80F8-00CB8EEB5271}" presName="sibTrans" presStyleLbl="sibTrans1D1" presStyleIdx="2" presStyleCnt="6"/>
      <dgm:spPr/>
      <dgm:t>
        <a:bodyPr/>
        <a:lstStyle/>
        <a:p>
          <a:endParaRPr lang="en-US"/>
        </a:p>
      </dgm:t>
    </dgm:pt>
    <dgm:pt modelId="{91FAE16C-162D-478E-83A0-F7DB085876E1}" type="pres">
      <dgm:prSet presAssocID="{F5D06A28-5CD1-46F2-A4D0-B9D258F17B2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5236E-AC74-4FB5-8DC4-EC5DBC48F880}" type="pres">
      <dgm:prSet presAssocID="{F5D06A28-5CD1-46F2-A4D0-B9D258F17B28}" presName="spNode" presStyleCnt="0"/>
      <dgm:spPr/>
    </dgm:pt>
    <dgm:pt modelId="{D91D7EA4-FFA6-426C-906B-AECD7EA6CD57}" type="pres">
      <dgm:prSet presAssocID="{28EF18FB-9DE1-468B-B671-6E970B61C80E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6523453-10EA-4E98-B671-F8474CF4A761}" type="pres">
      <dgm:prSet presAssocID="{595DD9F7-BB12-42BA-AB7B-5B13E90F6C5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6D6FA-D2B3-47E8-9203-A6D60CCB9932}" type="pres">
      <dgm:prSet presAssocID="{595DD9F7-BB12-42BA-AB7B-5B13E90F6C56}" presName="spNode" presStyleCnt="0"/>
      <dgm:spPr/>
    </dgm:pt>
    <dgm:pt modelId="{3EFE934C-2306-45F1-8F1C-E557E2D5C208}" type="pres">
      <dgm:prSet presAssocID="{15F299E5-044B-4944-93C2-D1BD78D6C5D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C4452E5-E822-4A3A-BCB9-588FCC0B8E8A}" type="pres">
      <dgm:prSet presAssocID="{2251E7D6-5045-4E64-97DE-DEC47555D2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7C8A5-992A-4FD7-943C-672B9E5250C1}" type="pres">
      <dgm:prSet presAssocID="{2251E7D6-5045-4E64-97DE-DEC47555D26A}" presName="spNode" presStyleCnt="0"/>
      <dgm:spPr/>
    </dgm:pt>
    <dgm:pt modelId="{6B7153E5-02F1-4B00-8592-31C942D3D48A}" type="pres">
      <dgm:prSet presAssocID="{C4EDD71A-8C57-45D2-BB11-F3045E01FB37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04262B86-A417-4DCF-ACD3-5EA115A4F66F}" srcId="{87DC0199-0558-49EC-9830-2F9C8619A75C}" destId="{595DD9F7-BB12-42BA-AB7B-5B13E90F6C56}" srcOrd="4" destOrd="0" parTransId="{E104B2F5-BCF3-40E2-AFF9-1F42772442A3}" sibTransId="{15F299E5-044B-4944-93C2-D1BD78D6C5DA}"/>
    <dgm:cxn modelId="{7918F754-F6E1-469E-90F3-1EAC0363716C}" type="presOf" srcId="{30BDD6FD-DFC6-4958-B679-706E9A609EF9}" destId="{30A1D567-281C-4901-A3C5-6095E3D3B924}" srcOrd="0" destOrd="0" presId="urn:microsoft.com/office/officeart/2005/8/layout/cycle6"/>
    <dgm:cxn modelId="{541024E5-EE4E-4033-9524-E3BD1C9BD53A}" srcId="{87DC0199-0558-49EC-9830-2F9C8619A75C}" destId="{2251E7D6-5045-4E64-97DE-DEC47555D26A}" srcOrd="5" destOrd="0" parTransId="{A1C3E16C-B5C9-48A9-B135-6891A9519EF6}" sibTransId="{C4EDD71A-8C57-45D2-BB11-F3045E01FB37}"/>
    <dgm:cxn modelId="{DA2C4809-784D-48E9-9B0B-B65C917CB0C7}" srcId="{87DC0199-0558-49EC-9830-2F9C8619A75C}" destId="{72BF10E3-AC1B-4C37-8515-A2F6E6B988C6}" srcOrd="1" destOrd="0" parTransId="{C95C8372-171F-4899-83AC-B64EC0555E0A}" sibTransId="{ADF5CAA6-2092-4982-9599-E4829FEBA6D9}"/>
    <dgm:cxn modelId="{325C0C63-2EC8-4C9F-873D-83B842207011}" type="presOf" srcId="{2251E7D6-5045-4E64-97DE-DEC47555D26A}" destId="{7C4452E5-E822-4A3A-BCB9-588FCC0B8E8A}" srcOrd="0" destOrd="0" presId="urn:microsoft.com/office/officeart/2005/8/layout/cycle6"/>
    <dgm:cxn modelId="{61751810-F802-4CEF-9A5C-A4C84B7036DF}" type="presOf" srcId="{F5D06A28-5CD1-46F2-A4D0-B9D258F17B28}" destId="{91FAE16C-162D-478E-83A0-F7DB085876E1}" srcOrd="0" destOrd="0" presId="urn:microsoft.com/office/officeart/2005/8/layout/cycle6"/>
    <dgm:cxn modelId="{A8AC9B94-AD27-487A-82E4-97C01CBD61DC}" type="presOf" srcId="{564DD942-08EC-47AE-AD07-F0AABF7F9061}" destId="{DFE88DB6-4EF7-4B9E-9293-195C41E99AEA}" srcOrd="0" destOrd="0" presId="urn:microsoft.com/office/officeart/2005/8/layout/cycle6"/>
    <dgm:cxn modelId="{0F52F056-AFC5-4E4B-AE7C-D8FFA28860F6}" srcId="{87DC0199-0558-49EC-9830-2F9C8619A75C}" destId="{564DD942-08EC-47AE-AD07-F0AABF7F9061}" srcOrd="2" destOrd="0" parTransId="{57F031B6-9392-4DF4-A484-FB451A7637A0}" sibTransId="{E14ED10B-4A10-40A5-80F8-00CB8EEB5271}"/>
    <dgm:cxn modelId="{5914C05B-61C2-4674-B545-29C919EEA765}" type="presOf" srcId="{28EF18FB-9DE1-468B-B671-6E970B61C80E}" destId="{D91D7EA4-FFA6-426C-906B-AECD7EA6CD57}" srcOrd="0" destOrd="0" presId="urn:microsoft.com/office/officeart/2005/8/layout/cycle6"/>
    <dgm:cxn modelId="{1CE503DC-F8FD-489E-9A79-3C81D2C4C0E3}" type="presOf" srcId="{15F299E5-044B-4944-93C2-D1BD78D6C5DA}" destId="{3EFE934C-2306-45F1-8F1C-E557E2D5C208}" srcOrd="0" destOrd="0" presId="urn:microsoft.com/office/officeart/2005/8/layout/cycle6"/>
    <dgm:cxn modelId="{5DA35C87-7236-47DD-BD5B-2175F7A564FA}" type="presOf" srcId="{72BF10E3-AC1B-4C37-8515-A2F6E6B988C6}" destId="{D66BC400-CE3A-4D30-878C-7A95E9BC8916}" srcOrd="0" destOrd="0" presId="urn:microsoft.com/office/officeart/2005/8/layout/cycle6"/>
    <dgm:cxn modelId="{1407834A-EA3A-4AB6-94C0-09A2F66E7087}" srcId="{87DC0199-0558-49EC-9830-2F9C8619A75C}" destId="{F5D06A28-5CD1-46F2-A4D0-B9D258F17B28}" srcOrd="3" destOrd="0" parTransId="{47C3FE8B-D075-4D20-9CD4-4DC3B51BD58A}" sibTransId="{28EF18FB-9DE1-468B-B671-6E970B61C80E}"/>
    <dgm:cxn modelId="{BF10E03D-F006-443C-A86D-C98B71007BBE}" type="presOf" srcId="{C4EDD71A-8C57-45D2-BB11-F3045E01FB37}" destId="{6B7153E5-02F1-4B00-8592-31C942D3D48A}" srcOrd="0" destOrd="0" presId="urn:microsoft.com/office/officeart/2005/8/layout/cycle6"/>
    <dgm:cxn modelId="{9D5A43BB-F39B-42D9-9B30-926E26CAC989}" type="presOf" srcId="{B14225A2-5A93-48B2-8E54-87D18EF2D139}" destId="{07DA939C-5643-4D65-AA9D-1F194D0D9B12}" srcOrd="0" destOrd="0" presId="urn:microsoft.com/office/officeart/2005/8/layout/cycle6"/>
    <dgm:cxn modelId="{D7808931-519F-4056-95E0-3CFE4304728F}" type="presOf" srcId="{ADF5CAA6-2092-4982-9599-E4829FEBA6D9}" destId="{6E988E95-7576-43C2-AF47-9853D048874F}" srcOrd="0" destOrd="0" presId="urn:microsoft.com/office/officeart/2005/8/layout/cycle6"/>
    <dgm:cxn modelId="{F385C096-311D-4529-8B5F-6D401F97D3F0}" type="presOf" srcId="{E14ED10B-4A10-40A5-80F8-00CB8EEB5271}" destId="{DF90CC8F-FC74-4861-88D7-651C17EEDF98}" srcOrd="0" destOrd="0" presId="urn:microsoft.com/office/officeart/2005/8/layout/cycle6"/>
    <dgm:cxn modelId="{CECA4579-1046-4246-B975-142873DF56F0}" type="presOf" srcId="{595DD9F7-BB12-42BA-AB7B-5B13E90F6C56}" destId="{66523453-10EA-4E98-B671-F8474CF4A761}" srcOrd="0" destOrd="0" presId="urn:microsoft.com/office/officeart/2005/8/layout/cycle6"/>
    <dgm:cxn modelId="{5254D553-A029-4E42-928D-43F3051B8AA0}" srcId="{87DC0199-0558-49EC-9830-2F9C8619A75C}" destId="{B14225A2-5A93-48B2-8E54-87D18EF2D139}" srcOrd="0" destOrd="0" parTransId="{2BA5F0B8-1B03-4564-8FC9-14455E114C53}" sibTransId="{30BDD6FD-DFC6-4958-B679-706E9A609EF9}"/>
    <dgm:cxn modelId="{9F1FA7BC-095F-4ACF-9C4C-B65812BF7D83}" type="presOf" srcId="{87DC0199-0558-49EC-9830-2F9C8619A75C}" destId="{FC58BE0E-E609-4435-B984-5487B779BCB4}" srcOrd="0" destOrd="0" presId="urn:microsoft.com/office/officeart/2005/8/layout/cycle6"/>
    <dgm:cxn modelId="{6563B3B2-F6F4-4E1D-B516-78966456FD3B}" type="presParOf" srcId="{FC58BE0E-E609-4435-B984-5487B779BCB4}" destId="{07DA939C-5643-4D65-AA9D-1F194D0D9B12}" srcOrd="0" destOrd="0" presId="urn:microsoft.com/office/officeart/2005/8/layout/cycle6"/>
    <dgm:cxn modelId="{010F7150-31FE-48B0-872E-D629E293695F}" type="presParOf" srcId="{FC58BE0E-E609-4435-B984-5487B779BCB4}" destId="{AAC2EE49-3D21-4C76-AED2-7DB81085B813}" srcOrd="1" destOrd="0" presId="urn:microsoft.com/office/officeart/2005/8/layout/cycle6"/>
    <dgm:cxn modelId="{AAA6FA28-0B41-4008-8B76-7216CDFED31A}" type="presParOf" srcId="{FC58BE0E-E609-4435-B984-5487B779BCB4}" destId="{30A1D567-281C-4901-A3C5-6095E3D3B924}" srcOrd="2" destOrd="0" presId="urn:microsoft.com/office/officeart/2005/8/layout/cycle6"/>
    <dgm:cxn modelId="{DF7E9E2B-BE8E-47B9-BAED-84D89D889DD2}" type="presParOf" srcId="{FC58BE0E-E609-4435-B984-5487B779BCB4}" destId="{D66BC400-CE3A-4D30-878C-7A95E9BC8916}" srcOrd="3" destOrd="0" presId="urn:microsoft.com/office/officeart/2005/8/layout/cycle6"/>
    <dgm:cxn modelId="{C8FFB2CC-ADD4-47DB-8F21-441F24052174}" type="presParOf" srcId="{FC58BE0E-E609-4435-B984-5487B779BCB4}" destId="{756EDA36-A7B4-42CD-8A0C-9EFF88A25531}" srcOrd="4" destOrd="0" presId="urn:microsoft.com/office/officeart/2005/8/layout/cycle6"/>
    <dgm:cxn modelId="{3A4C4991-4735-4D80-AB18-9E199038C63E}" type="presParOf" srcId="{FC58BE0E-E609-4435-B984-5487B779BCB4}" destId="{6E988E95-7576-43C2-AF47-9853D048874F}" srcOrd="5" destOrd="0" presId="urn:microsoft.com/office/officeart/2005/8/layout/cycle6"/>
    <dgm:cxn modelId="{E40F62F8-F3BE-47CD-9719-F8E8946081C5}" type="presParOf" srcId="{FC58BE0E-E609-4435-B984-5487B779BCB4}" destId="{DFE88DB6-4EF7-4B9E-9293-195C41E99AEA}" srcOrd="6" destOrd="0" presId="urn:microsoft.com/office/officeart/2005/8/layout/cycle6"/>
    <dgm:cxn modelId="{A79EEA29-7623-4C57-8D5D-473D0E5804D2}" type="presParOf" srcId="{FC58BE0E-E609-4435-B984-5487B779BCB4}" destId="{C01FE9BA-2C9B-4593-83E9-011F7013A970}" srcOrd="7" destOrd="0" presId="urn:microsoft.com/office/officeart/2005/8/layout/cycle6"/>
    <dgm:cxn modelId="{C3A5F6D7-7B74-4393-9143-833D2E10DAF5}" type="presParOf" srcId="{FC58BE0E-E609-4435-B984-5487B779BCB4}" destId="{DF90CC8F-FC74-4861-88D7-651C17EEDF98}" srcOrd="8" destOrd="0" presId="urn:microsoft.com/office/officeart/2005/8/layout/cycle6"/>
    <dgm:cxn modelId="{C9A53674-777F-43A6-9CED-A44439485C12}" type="presParOf" srcId="{FC58BE0E-E609-4435-B984-5487B779BCB4}" destId="{91FAE16C-162D-478E-83A0-F7DB085876E1}" srcOrd="9" destOrd="0" presId="urn:microsoft.com/office/officeart/2005/8/layout/cycle6"/>
    <dgm:cxn modelId="{B8AF979C-65E6-4B2D-AEBF-DC6B4207FE4D}" type="presParOf" srcId="{FC58BE0E-E609-4435-B984-5487B779BCB4}" destId="{7265236E-AC74-4FB5-8DC4-EC5DBC48F880}" srcOrd="10" destOrd="0" presId="urn:microsoft.com/office/officeart/2005/8/layout/cycle6"/>
    <dgm:cxn modelId="{2B2604BA-4CDE-499E-AA1D-C77F616486BA}" type="presParOf" srcId="{FC58BE0E-E609-4435-B984-5487B779BCB4}" destId="{D91D7EA4-FFA6-426C-906B-AECD7EA6CD57}" srcOrd="11" destOrd="0" presId="urn:microsoft.com/office/officeart/2005/8/layout/cycle6"/>
    <dgm:cxn modelId="{9A99E15C-058F-4C6A-90E1-F54A9CD60BC5}" type="presParOf" srcId="{FC58BE0E-E609-4435-B984-5487B779BCB4}" destId="{66523453-10EA-4E98-B671-F8474CF4A761}" srcOrd="12" destOrd="0" presId="urn:microsoft.com/office/officeart/2005/8/layout/cycle6"/>
    <dgm:cxn modelId="{AEF8F285-0EB5-4BE2-AD89-0ED1FAB6EA07}" type="presParOf" srcId="{FC58BE0E-E609-4435-B984-5487B779BCB4}" destId="{DBA6D6FA-D2B3-47E8-9203-A6D60CCB9932}" srcOrd="13" destOrd="0" presId="urn:microsoft.com/office/officeart/2005/8/layout/cycle6"/>
    <dgm:cxn modelId="{99AC4AE6-67B0-4DAF-9CF3-DABF87E2FAA9}" type="presParOf" srcId="{FC58BE0E-E609-4435-B984-5487B779BCB4}" destId="{3EFE934C-2306-45F1-8F1C-E557E2D5C208}" srcOrd="14" destOrd="0" presId="urn:microsoft.com/office/officeart/2005/8/layout/cycle6"/>
    <dgm:cxn modelId="{2E7245B5-6A7B-4314-947E-596184588826}" type="presParOf" srcId="{FC58BE0E-E609-4435-B984-5487B779BCB4}" destId="{7C4452E5-E822-4A3A-BCB9-588FCC0B8E8A}" srcOrd="15" destOrd="0" presId="urn:microsoft.com/office/officeart/2005/8/layout/cycle6"/>
    <dgm:cxn modelId="{BCA9B6AA-F813-42AC-8CFC-3F0F44012804}" type="presParOf" srcId="{FC58BE0E-E609-4435-B984-5487B779BCB4}" destId="{8747C8A5-992A-4FD7-943C-672B9E5250C1}" srcOrd="16" destOrd="0" presId="urn:microsoft.com/office/officeart/2005/8/layout/cycle6"/>
    <dgm:cxn modelId="{7F76B564-CD75-4B0A-8E4C-BB973CAAF228}" type="presParOf" srcId="{FC58BE0E-E609-4435-B984-5487B779BCB4}" destId="{6B7153E5-02F1-4B00-8592-31C942D3D48A}" srcOrd="17" destOrd="0" presId="urn:microsoft.com/office/officeart/2005/8/layout/cycle6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CAA9E-E316-489E-A5E5-9B333809A68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DA491F0-6233-4948-9BF5-286B5B5F5A8A}">
      <dgm:prSet/>
      <dgm:spPr/>
      <dgm:t>
        <a:bodyPr/>
        <a:lstStyle/>
        <a:p>
          <a:pPr rtl="0"/>
          <a:r>
            <a:rPr lang="en-US" dirty="0" smtClean="0"/>
            <a:t>Duration</a:t>
          </a:r>
          <a:endParaRPr lang="en-US" dirty="0"/>
        </a:p>
      </dgm:t>
    </dgm:pt>
    <dgm:pt modelId="{55D8F757-5F6B-45D5-A254-934F93EEFD2E}" type="parTrans" cxnId="{E50F6DB0-7CE3-4045-9109-71DBCFF96CEB}">
      <dgm:prSet/>
      <dgm:spPr/>
      <dgm:t>
        <a:bodyPr/>
        <a:lstStyle/>
        <a:p>
          <a:endParaRPr lang="en-US"/>
        </a:p>
      </dgm:t>
    </dgm:pt>
    <dgm:pt modelId="{C013C917-7500-47CF-ADBE-0DD29BA72A07}" type="sibTrans" cxnId="{E50F6DB0-7CE3-4045-9109-71DBCFF96CEB}">
      <dgm:prSet/>
      <dgm:spPr/>
      <dgm:t>
        <a:bodyPr/>
        <a:lstStyle/>
        <a:p>
          <a:endParaRPr lang="en-US"/>
        </a:p>
      </dgm:t>
    </dgm:pt>
    <dgm:pt modelId="{A162EECC-CFEF-471C-93D9-076B6A3DE367}">
      <dgm:prSet/>
      <dgm:spPr/>
      <dgm:t>
        <a:bodyPr/>
        <a:lstStyle/>
        <a:p>
          <a:pPr rtl="0"/>
          <a:r>
            <a:rPr lang="en-US" dirty="0" smtClean="0"/>
            <a:t>lesion is acute or chronic </a:t>
          </a:r>
          <a:endParaRPr lang="en-US" dirty="0"/>
        </a:p>
      </dgm:t>
    </dgm:pt>
    <dgm:pt modelId="{A18D6092-8052-4DAB-AA88-6CD8487896C9}" type="parTrans" cxnId="{083D8804-EBFB-408D-B47D-C00CEB7A588B}">
      <dgm:prSet/>
      <dgm:spPr/>
      <dgm:t>
        <a:bodyPr/>
        <a:lstStyle/>
        <a:p>
          <a:endParaRPr lang="en-US"/>
        </a:p>
      </dgm:t>
    </dgm:pt>
    <dgm:pt modelId="{F17F09F5-E6E1-4F9B-8F77-8FF4D525A85C}" type="sibTrans" cxnId="{083D8804-EBFB-408D-B47D-C00CEB7A588B}">
      <dgm:prSet/>
      <dgm:spPr/>
      <dgm:t>
        <a:bodyPr/>
        <a:lstStyle/>
        <a:p>
          <a:endParaRPr lang="en-US"/>
        </a:p>
      </dgm:t>
    </dgm:pt>
    <dgm:pt modelId="{5E296A7E-3FD0-4DB2-B76F-71A1ECE38003}">
      <dgm:prSet/>
      <dgm:spPr/>
      <dgm:t>
        <a:bodyPr/>
        <a:lstStyle/>
        <a:p>
          <a:pPr rtl="0"/>
          <a:endParaRPr lang="en-US" dirty="0"/>
        </a:p>
      </dgm:t>
    </dgm:pt>
    <dgm:pt modelId="{36F8EEAE-BEBC-4560-80A2-E844BE4028B3}" type="parTrans" cxnId="{A4E27157-40A0-47AE-83C0-C94E03B7478A}">
      <dgm:prSet/>
      <dgm:spPr/>
      <dgm:t>
        <a:bodyPr/>
        <a:lstStyle/>
        <a:p>
          <a:endParaRPr lang="en-US"/>
        </a:p>
      </dgm:t>
    </dgm:pt>
    <dgm:pt modelId="{C2485C85-F456-40A0-8C22-B7B7072EB5A5}" type="sibTrans" cxnId="{A4E27157-40A0-47AE-83C0-C94E03B7478A}">
      <dgm:prSet/>
      <dgm:spPr/>
      <dgm:t>
        <a:bodyPr/>
        <a:lstStyle/>
        <a:p>
          <a:endParaRPr lang="en-US"/>
        </a:p>
      </dgm:t>
    </dgm:pt>
    <dgm:pt modelId="{1BBDE737-6CC0-460C-9E09-4BB06AE66780}" type="pres">
      <dgm:prSet presAssocID="{73ACAA9E-E316-489E-A5E5-9B333809A6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75CF8-349C-4A5A-930B-388103A76FD3}" type="pres">
      <dgm:prSet presAssocID="{2DA491F0-6233-4948-9BF5-286B5B5F5A8A}" presName="linNode" presStyleCnt="0"/>
      <dgm:spPr/>
    </dgm:pt>
    <dgm:pt modelId="{837DF34E-A524-4291-A7DA-075B3DAF7A1E}" type="pres">
      <dgm:prSet presAssocID="{2DA491F0-6233-4948-9BF5-286B5B5F5A8A}" presName="parentText" presStyleLbl="node1" presStyleIdx="0" presStyleCnt="3" custScaleX="2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1C5B-3A72-4489-A4BC-38C5BB239585}" type="pres">
      <dgm:prSet presAssocID="{C013C917-7500-47CF-ADBE-0DD29BA72A07}" presName="sp" presStyleCnt="0"/>
      <dgm:spPr/>
    </dgm:pt>
    <dgm:pt modelId="{4AD55DD0-D147-41DA-9D08-D901F3E1FFCC}" type="pres">
      <dgm:prSet presAssocID="{A162EECC-CFEF-471C-93D9-076B6A3DE367}" presName="linNode" presStyleCnt="0"/>
      <dgm:spPr/>
    </dgm:pt>
    <dgm:pt modelId="{1B372DEA-625F-4819-AE9E-E184F306AE3D}" type="pres">
      <dgm:prSet presAssocID="{A162EECC-CFEF-471C-93D9-076B6A3DE367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63DE-06F5-4CCE-A7C3-9052A72A66F0}" type="pres">
      <dgm:prSet presAssocID="{F17F09F5-E6E1-4F9B-8F77-8FF4D525A85C}" presName="sp" presStyleCnt="0"/>
      <dgm:spPr/>
    </dgm:pt>
    <dgm:pt modelId="{3B3FFD61-3371-4B14-9777-5ADCC910B71F}" type="pres">
      <dgm:prSet presAssocID="{5E296A7E-3FD0-4DB2-B76F-71A1ECE38003}" presName="linNode" presStyleCnt="0"/>
      <dgm:spPr/>
    </dgm:pt>
    <dgm:pt modelId="{241A7BFC-1721-4E76-9166-62807A446B31}" type="pres">
      <dgm:prSet presAssocID="{5E296A7E-3FD0-4DB2-B76F-71A1ECE38003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0554A-0540-44F2-81A7-67596B22FF8A}" type="presOf" srcId="{73ACAA9E-E316-489E-A5E5-9B333809A682}" destId="{1BBDE737-6CC0-460C-9E09-4BB06AE66780}" srcOrd="0" destOrd="0" presId="urn:microsoft.com/office/officeart/2005/8/layout/vList5"/>
    <dgm:cxn modelId="{083D8804-EBFB-408D-B47D-C00CEB7A588B}" srcId="{73ACAA9E-E316-489E-A5E5-9B333809A682}" destId="{A162EECC-CFEF-471C-93D9-076B6A3DE367}" srcOrd="1" destOrd="0" parTransId="{A18D6092-8052-4DAB-AA88-6CD8487896C9}" sibTransId="{F17F09F5-E6E1-4F9B-8F77-8FF4D525A85C}"/>
    <dgm:cxn modelId="{5F612DE4-08B9-4826-A42C-10A66DA4D946}" type="presOf" srcId="{5E296A7E-3FD0-4DB2-B76F-71A1ECE38003}" destId="{241A7BFC-1721-4E76-9166-62807A446B31}" srcOrd="0" destOrd="0" presId="urn:microsoft.com/office/officeart/2005/8/layout/vList5"/>
    <dgm:cxn modelId="{F2DC4619-ABCA-4DB0-92A8-E78CDD6919F7}" type="presOf" srcId="{2DA491F0-6233-4948-9BF5-286B5B5F5A8A}" destId="{837DF34E-A524-4291-A7DA-075B3DAF7A1E}" srcOrd="0" destOrd="0" presId="urn:microsoft.com/office/officeart/2005/8/layout/vList5"/>
    <dgm:cxn modelId="{A4E27157-40A0-47AE-83C0-C94E03B7478A}" srcId="{73ACAA9E-E316-489E-A5E5-9B333809A682}" destId="{5E296A7E-3FD0-4DB2-B76F-71A1ECE38003}" srcOrd="2" destOrd="0" parTransId="{36F8EEAE-BEBC-4560-80A2-E844BE4028B3}" sibTransId="{C2485C85-F456-40A0-8C22-B7B7072EB5A5}"/>
    <dgm:cxn modelId="{B32B33CD-521B-4AB3-843A-81AB13D42379}" type="presOf" srcId="{A162EECC-CFEF-471C-93D9-076B6A3DE367}" destId="{1B372DEA-625F-4819-AE9E-E184F306AE3D}" srcOrd="0" destOrd="0" presId="urn:microsoft.com/office/officeart/2005/8/layout/vList5"/>
    <dgm:cxn modelId="{E50F6DB0-7CE3-4045-9109-71DBCFF96CEB}" srcId="{73ACAA9E-E316-489E-A5E5-9B333809A682}" destId="{2DA491F0-6233-4948-9BF5-286B5B5F5A8A}" srcOrd="0" destOrd="0" parTransId="{55D8F757-5F6B-45D5-A254-934F93EEFD2E}" sibTransId="{C013C917-7500-47CF-ADBE-0DD29BA72A07}"/>
    <dgm:cxn modelId="{DCFF4613-D663-4EB0-9F8C-F13588DC64CB}" type="presParOf" srcId="{1BBDE737-6CC0-460C-9E09-4BB06AE66780}" destId="{52675CF8-349C-4A5A-930B-388103A76FD3}" srcOrd="0" destOrd="0" presId="urn:microsoft.com/office/officeart/2005/8/layout/vList5"/>
    <dgm:cxn modelId="{CE5E1A31-F07F-4BB2-A41A-161FC4340746}" type="presParOf" srcId="{52675CF8-349C-4A5A-930B-388103A76FD3}" destId="{837DF34E-A524-4291-A7DA-075B3DAF7A1E}" srcOrd="0" destOrd="0" presId="urn:microsoft.com/office/officeart/2005/8/layout/vList5"/>
    <dgm:cxn modelId="{8AC3E46B-10AF-4362-9D61-5C91D8AAE434}" type="presParOf" srcId="{1BBDE737-6CC0-460C-9E09-4BB06AE66780}" destId="{317E1C5B-3A72-4489-A4BC-38C5BB239585}" srcOrd="1" destOrd="0" presId="urn:microsoft.com/office/officeart/2005/8/layout/vList5"/>
    <dgm:cxn modelId="{102C544E-F3D7-490E-A649-57CA2E240A25}" type="presParOf" srcId="{1BBDE737-6CC0-460C-9E09-4BB06AE66780}" destId="{4AD55DD0-D147-41DA-9D08-D901F3E1FFCC}" srcOrd="2" destOrd="0" presId="urn:microsoft.com/office/officeart/2005/8/layout/vList5"/>
    <dgm:cxn modelId="{C1C3E094-C02E-4D5F-97DB-A5C5876321DF}" type="presParOf" srcId="{4AD55DD0-D147-41DA-9D08-D901F3E1FFCC}" destId="{1B372DEA-625F-4819-AE9E-E184F306AE3D}" srcOrd="0" destOrd="0" presId="urn:microsoft.com/office/officeart/2005/8/layout/vList5"/>
    <dgm:cxn modelId="{EAA7B73F-239E-4425-BC92-B4EC8ACAE11B}" type="presParOf" srcId="{1BBDE737-6CC0-460C-9E09-4BB06AE66780}" destId="{26C463DE-06F5-4CCE-A7C3-9052A72A66F0}" srcOrd="3" destOrd="0" presId="urn:microsoft.com/office/officeart/2005/8/layout/vList5"/>
    <dgm:cxn modelId="{C2AE2B14-DE02-4D27-A125-173827504443}" type="presParOf" srcId="{1BBDE737-6CC0-460C-9E09-4BB06AE66780}" destId="{3B3FFD61-3371-4B14-9777-5ADCC910B71F}" srcOrd="4" destOrd="0" presId="urn:microsoft.com/office/officeart/2005/8/layout/vList5"/>
    <dgm:cxn modelId="{B7F7A36A-ED2B-49FF-BC3B-9828027D45A3}" type="presParOf" srcId="{3B3FFD61-3371-4B14-9777-5ADCC910B71F}" destId="{241A7BFC-1721-4E76-9166-62807A446B3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CAA9E-E316-489E-A5E5-9B333809A682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DA491F0-6233-4948-9BF5-286B5B5F5A8A}">
      <dgm:prSet custT="1"/>
      <dgm:spPr/>
      <dgm:t>
        <a:bodyPr/>
        <a:lstStyle/>
        <a:p>
          <a:pPr rtl="0"/>
          <a:r>
            <a:rPr lang="en-US" sz="3200" dirty="0" smtClean="0"/>
            <a:t>Symptoms associated </a:t>
          </a:r>
          <a:endParaRPr lang="en-US" sz="3200" dirty="0"/>
        </a:p>
      </dgm:t>
    </dgm:pt>
    <dgm:pt modelId="{55D8F757-5F6B-45D5-A254-934F93EEFD2E}" type="parTrans" cxnId="{E50F6DB0-7CE3-4045-9109-71DBCFF96CEB}">
      <dgm:prSet/>
      <dgm:spPr/>
      <dgm:t>
        <a:bodyPr/>
        <a:lstStyle/>
        <a:p>
          <a:endParaRPr lang="en-US"/>
        </a:p>
      </dgm:t>
    </dgm:pt>
    <dgm:pt modelId="{C013C917-7500-47CF-ADBE-0DD29BA72A07}" type="sibTrans" cxnId="{E50F6DB0-7CE3-4045-9109-71DBCFF96CEB}">
      <dgm:prSet/>
      <dgm:spPr/>
      <dgm:t>
        <a:bodyPr/>
        <a:lstStyle/>
        <a:p>
          <a:endParaRPr lang="en-US"/>
        </a:p>
      </dgm:t>
    </dgm:pt>
    <dgm:pt modelId="{A162EECC-CFEF-471C-93D9-076B6A3DE367}">
      <dgm:prSet custT="1"/>
      <dgm:spPr/>
      <dgm:t>
        <a:bodyPr/>
        <a:lstStyle/>
        <a:p>
          <a:pPr rtl="0"/>
          <a:r>
            <a:rPr lang="en-US" sz="3200" dirty="0" smtClean="0"/>
            <a:t>fever, malaise, headache, chills</a:t>
          </a:r>
          <a:endParaRPr lang="en-US" sz="3200" dirty="0"/>
        </a:p>
      </dgm:t>
    </dgm:pt>
    <dgm:pt modelId="{A18D6092-8052-4DAB-AA88-6CD8487896C9}" type="parTrans" cxnId="{083D8804-EBFB-408D-B47D-C00CEB7A588B}">
      <dgm:prSet/>
      <dgm:spPr/>
      <dgm:t>
        <a:bodyPr/>
        <a:lstStyle/>
        <a:p>
          <a:endParaRPr lang="en-US"/>
        </a:p>
      </dgm:t>
    </dgm:pt>
    <dgm:pt modelId="{F17F09F5-E6E1-4F9B-8F77-8FF4D525A85C}" type="sibTrans" cxnId="{083D8804-EBFB-408D-B47D-C00CEB7A588B}">
      <dgm:prSet/>
      <dgm:spPr/>
      <dgm:t>
        <a:bodyPr/>
        <a:lstStyle/>
        <a:p>
          <a:endParaRPr lang="en-US"/>
        </a:p>
      </dgm:t>
    </dgm:pt>
    <dgm:pt modelId="{5E296A7E-3FD0-4DB2-B76F-71A1ECE38003}">
      <dgm:prSet custT="1"/>
      <dgm:spPr/>
      <dgm:t>
        <a:bodyPr/>
        <a:lstStyle/>
        <a:p>
          <a:pPr rtl="0"/>
          <a:r>
            <a:rPr lang="en-US" sz="2800" dirty="0" err="1" smtClean="0"/>
            <a:t>Prodromal</a:t>
          </a:r>
          <a:r>
            <a:rPr lang="en-US" sz="2800" dirty="0" smtClean="0"/>
            <a:t> symptoms in viral infection</a:t>
          </a:r>
          <a:endParaRPr lang="en-US" sz="2800" dirty="0"/>
        </a:p>
      </dgm:t>
    </dgm:pt>
    <dgm:pt modelId="{36F8EEAE-BEBC-4560-80A2-E844BE4028B3}" type="parTrans" cxnId="{A4E27157-40A0-47AE-83C0-C94E03B7478A}">
      <dgm:prSet/>
      <dgm:spPr/>
      <dgm:t>
        <a:bodyPr/>
        <a:lstStyle/>
        <a:p>
          <a:endParaRPr lang="en-US"/>
        </a:p>
      </dgm:t>
    </dgm:pt>
    <dgm:pt modelId="{C2485C85-F456-40A0-8C22-B7B7072EB5A5}" type="sibTrans" cxnId="{A4E27157-40A0-47AE-83C0-C94E03B7478A}">
      <dgm:prSet/>
      <dgm:spPr/>
      <dgm:t>
        <a:bodyPr/>
        <a:lstStyle/>
        <a:p>
          <a:endParaRPr lang="en-US"/>
        </a:p>
      </dgm:t>
    </dgm:pt>
    <dgm:pt modelId="{1BBDE737-6CC0-460C-9E09-4BB06AE66780}" type="pres">
      <dgm:prSet presAssocID="{73ACAA9E-E316-489E-A5E5-9B333809A6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75CF8-349C-4A5A-930B-388103A76FD3}" type="pres">
      <dgm:prSet presAssocID="{2DA491F0-6233-4948-9BF5-286B5B5F5A8A}" presName="linNode" presStyleCnt="0"/>
      <dgm:spPr/>
    </dgm:pt>
    <dgm:pt modelId="{837DF34E-A524-4291-A7DA-075B3DAF7A1E}" type="pres">
      <dgm:prSet presAssocID="{2DA491F0-6233-4948-9BF5-286B5B5F5A8A}" presName="parentText" presStyleLbl="node1" presStyleIdx="0" presStyleCnt="3" custScaleX="2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1C5B-3A72-4489-A4BC-38C5BB239585}" type="pres">
      <dgm:prSet presAssocID="{C013C917-7500-47CF-ADBE-0DD29BA72A07}" presName="sp" presStyleCnt="0"/>
      <dgm:spPr/>
    </dgm:pt>
    <dgm:pt modelId="{4AD55DD0-D147-41DA-9D08-D901F3E1FFCC}" type="pres">
      <dgm:prSet presAssocID="{A162EECC-CFEF-471C-93D9-076B6A3DE367}" presName="linNode" presStyleCnt="0"/>
      <dgm:spPr/>
    </dgm:pt>
    <dgm:pt modelId="{1B372DEA-625F-4819-AE9E-E184F306AE3D}" type="pres">
      <dgm:prSet presAssocID="{A162EECC-CFEF-471C-93D9-076B6A3DE367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63DE-06F5-4CCE-A7C3-9052A72A66F0}" type="pres">
      <dgm:prSet presAssocID="{F17F09F5-E6E1-4F9B-8F77-8FF4D525A85C}" presName="sp" presStyleCnt="0"/>
      <dgm:spPr/>
    </dgm:pt>
    <dgm:pt modelId="{3B3FFD61-3371-4B14-9777-5ADCC910B71F}" type="pres">
      <dgm:prSet presAssocID="{5E296A7E-3FD0-4DB2-B76F-71A1ECE38003}" presName="linNode" presStyleCnt="0"/>
      <dgm:spPr/>
    </dgm:pt>
    <dgm:pt modelId="{241A7BFC-1721-4E76-9166-62807A446B31}" type="pres">
      <dgm:prSet presAssocID="{5E296A7E-3FD0-4DB2-B76F-71A1ECE38003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950148-0120-41BF-ADC4-F99CF10D0C88}" type="presOf" srcId="{2DA491F0-6233-4948-9BF5-286B5B5F5A8A}" destId="{837DF34E-A524-4291-A7DA-075B3DAF7A1E}" srcOrd="0" destOrd="0" presId="urn:microsoft.com/office/officeart/2005/8/layout/vList5"/>
    <dgm:cxn modelId="{083D8804-EBFB-408D-B47D-C00CEB7A588B}" srcId="{73ACAA9E-E316-489E-A5E5-9B333809A682}" destId="{A162EECC-CFEF-471C-93D9-076B6A3DE367}" srcOrd="1" destOrd="0" parTransId="{A18D6092-8052-4DAB-AA88-6CD8487896C9}" sibTransId="{F17F09F5-E6E1-4F9B-8F77-8FF4D525A85C}"/>
    <dgm:cxn modelId="{12462E55-8220-4865-85A7-D37E02017BA0}" type="presOf" srcId="{73ACAA9E-E316-489E-A5E5-9B333809A682}" destId="{1BBDE737-6CC0-460C-9E09-4BB06AE66780}" srcOrd="0" destOrd="0" presId="urn:microsoft.com/office/officeart/2005/8/layout/vList5"/>
    <dgm:cxn modelId="{A4E27157-40A0-47AE-83C0-C94E03B7478A}" srcId="{73ACAA9E-E316-489E-A5E5-9B333809A682}" destId="{5E296A7E-3FD0-4DB2-B76F-71A1ECE38003}" srcOrd="2" destOrd="0" parTransId="{36F8EEAE-BEBC-4560-80A2-E844BE4028B3}" sibTransId="{C2485C85-F456-40A0-8C22-B7B7072EB5A5}"/>
    <dgm:cxn modelId="{D8D5A5FF-A5BD-4F9B-B2C2-18B09DD2682D}" type="presOf" srcId="{A162EECC-CFEF-471C-93D9-076B6A3DE367}" destId="{1B372DEA-625F-4819-AE9E-E184F306AE3D}" srcOrd="0" destOrd="0" presId="urn:microsoft.com/office/officeart/2005/8/layout/vList5"/>
    <dgm:cxn modelId="{E50F6DB0-7CE3-4045-9109-71DBCFF96CEB}" srcId="{73ACAA9E-E316-489E-A5E5-9B333809A682}" destId="{2DA491F0-6233-4948-9BF5-286B5B5F5A8A}" srcOrd="0" destOrd="0" parTransId="{55D8F757-5F6B-45D5-A254-934F93EEFD2E}" sibTransId="{C013C917-7500-47CF-ADBE-0DD29BA72A07}"/>
    <dgm:cxn modelId="{E2AAAAC8-29AC-4B73-94A5-84A49B451B77}" type="presOf" srcId="{5E296A7E-3FD0-4DB2-B76F-71A1ECE38003}" destId="{241A7BFC-1721-4E76-9166-62807A446B31}" srcOrd="0" destOrd="0" presId="urn:microsoft.com/office/officeart/2005/8/layout/vList5"/>
    <dgm:cxn modelId="{0899907C-113F-48FA-875E-CC784016B0B3}" type="presParOf" srcId="{1BBDE737-6CC0-460C-9E09-4BB06AE66780}" destId="{52675CF8-349C-4A5A-930B-388103A76FD3}" srcOrd="0" destOrd="0" presId="urn:microsoft.com/office/officeart/2005/8/layout/vList5"/>
    <dgm:cxn modelId="{3F1D1C41-D569-413F-83D4-BAC789786F72}" type="presParOf" srcId="{52675CF8-349C-4A5A-930B-388103A76FD3}" destId="{837DF34E-A524-4291-A7DA-075B3DAF7A1E}" srcOrd="0" destOrd="0" presId="urn:microsoft.com/office/officeart/2005/8/layout/vList5"/>
    <dgm:cxn modelId="{882DF73E-658B-40FC-9A8C-E78D8B8073A3}" type="presParOf" srcId="{1BBDE737-6CC0-460C-9E09-4BB06AE66780}" destId="{317E1C5B-3A72-4489-A4BC-38C5BB239585}" srcOrd="1" destOrd="0" presId="urn:microsoft.com/office/officeart/2005/8/layout/vList5"/>
    <dgm:cxn modelId="{2D76B984-7791-43CA-8988-DA0AD2FB3AD2}" type="presParOf" srcId="{1BBDE737-6CC0-460C-9E09-4BB06AE66780}" destId="{4AD55DD0-D147-41DA-9D08-D901F3E1FFCC}" srcOrd="2" destOrd="0" presId="urn:microsoft.com/office/officeart/2005/8/layout/vList5"/>
    <dgm:cxn modelId="{B5ECCCE9-80A8-48D5-BCBF-166A7D7A95E3}" type="presParOf" srcId="{4AD55DD0-D147-41DA-9D08-D901F3E1FFCC}" destId="{1B372DEA-625F-4819-AE9E-E184F306AE3D}" srcOrd="0" destOrd="0" presId="urn:microsoft.com/office/officeart/2005/8/layout/vList5"/>
    <dgm:cxn modelId="{1A1B1C6F-5229-44D9-B7B5-CEDD22814801}" type="presParOf" srcId="{1BBDE737-6CC0-460C-9E09-4BB06AE66780}" destId="{26C463DE-06F5-4CCE-A7C3-9052A72A66F0}" srcOrd="3" destOrd="0" presId="urn:microsoft.com/office/officeart/2005/8/layout/vList5"/>
    <dgm:cxn modelId="{A9884E21-EED7-4F6C-A0BF-EA177B398550}" type="presParOf" srcId="{1BBDE737-6CC0-460C-9E09-4BB06AE66780}" destId="{3B3FFD61-3371-4B14-9777-5ADCC910B71F}" srcOrd="4" destOrd="0" presId="urn:microsoft.com/office/officeart/2005/8/layout/vList5"/>
    <dgm:cxn modelId="{46B83406-3026-47A3-AD10-75BDAF125100}" type="presParOf" srcId="{3B3FFD61-3371-4B14-9777-5ADCC910B71F}" destId="{241A7BFC-1721-4E76-9166-62807A446B3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CAA9E-E316-489E-A5E5-9B333809A682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DA491F0-6233-4948-9BF5-286B5B5F5A8A}">
      <dgm:prSet/>
      <dgm:spPr/>
      <dgm:t>
        <a:bodyPr/>
        <a:lstStyle/>
        <a:p>
          <a:pPr rtl="0"/>
          <a:r>
            <a:rPr lang="en-US" dirty="0" smtClean="0"/>
            <a:t>Similar types of lesions</a:t>
          </a:r>
          <a:endParaRPr lang="en-US" dirty="0"/>
        </a:p>
      </dgm:t>
    </dgm:pt>
    <dgm:pt modelId="{55D8F757-5F6B-45D5-A254-934F93EEFD2E}" type="parTrans" cxnId="{E50F6DB0-7CE3-4045-9109-71DBCFF96CEB}">
      <dgm:prSet/>
      <dgm:spPr/>
      <dgm:t>
        <a:bodyPr/>
        <a:lstStyle/>
        <a:p>
          <a:endParaRPr lang="en-US"/>
        </a:p>
      </dgm:t>
    </dgm:pt>
    <dgm:pt modelId="{C013C917-7500-47CF-ADBE-0DD29BA72A07}" type="sibTrans" cxnId="{E50F6DB0-7CE3-4045-9109-71DBCFF96CEB}">
      <dgm:prSet/>
      <dgm:spPr/>
      <dgm:t>
        <a:bodyPr/>
        <a:lstStyle/>
        <a:p>
          <a:endParaRPr lang="en-US"/>
        </a:p>
      </dgm:t>
    </dgm:pt>
    <dgm:pt modelId="{A162EECC-CFEF-471C-93D9-076B6A3DE367}">
      <dgm:prSet/>
      <dgm:spPr/>
      <dgm:t>
        <a:bodyPr/>
        <a:lstStyle/>
        <a:p>
          <a:pPr rtl="0"/>
          <a:r>
            <a:rPr lang="en-US" dirty="0" smtClean="0"/>
            <a:t>to determine whether the lesion affects</a:t>
          </a:r>
          <a:endParaRPr lang="en-US" dirty="0"/>
        </a:p>
      </dgm:t>
    </dgm:pt>
    <dgm:pt modelId="{A18D6092-8052-4DAB-AA88-6CD8487896C9}" type="parTrans" cxnId="{083D8804-EBFB-408D-B47D-C00CEB7A588B}">
      <dgm:prSet/>
      <dgm:spPr/>
      <dgm:t>
        <a:bodyPr/>
        <a:lstStyle/>
        <a:p>
          <a:endParaRPr lang="en-US"/>
        </a:p>
      </dgm:t>
    </dgm:pt>
    <dgm:pt modelId="{F17F09F5-E6E1-4F9B-8F77-8FF4D525A85C}" type="sibTrans" cxnId="{083D8804-EBFB-408D-B47D-C00CEB7A588B}">
      <dgm:prSet/>
      <dgm:spPr/>
      <dgm:t>
        <a:bodyPr/>
        <a:lstStyle/>
        <a:p>
          <a:endParaRPr lang="en-US"/>
        </a:p>
      </dgm:t>
    </dgm:pt>
    <dgm:pt modelId="{5E296A7E-3FD0-4DB2-B76F-71A1ECE38003}">
      <dgm:prSet/>
      <dgm:spPr/>
      <dgm:t>
        <a:bodyPr/>
        <a:lstStyle/>
        <a:p>
          <a:pPr rtl="0"/>
          <a:r>
            <a:rPr lang="en-IN" dirty="0" smtClean="0"/>
            <a:t>Only mucosa or </a:t>
          </a:r>
          <a:r>
            <a:rPr lang="en-IN" dirty="0" err="1" smtClean="0"/>
            <a:t>cutaneous</a:t>
          </a:r>
          <a:r>
            <a:rPr lang="en-IN" dirty="0" smtClean="0"/>
            <a:t> also</a:t>
          </a:r>
          <a:endParaRPr lang="en-US" dirty="0"/>
        </a:p>
      </dgm:t>
    </dgm:pt>
    <dgm:pt modelId="{36F8EEAE-BEBC-4560-80A2-E844BE4028B3}" type="parTrans" cxnId="{A4E27157-40A0-47AE-83C0-C94E03B7478A}">
      <dgm:prSet/>
      <dgm:spPr/>
      <dgm:t>
        <a:bodyPr/>
        <a:lstStyle/>
        <a:p>
          <a:endParaRPr lang="en-US"/>
        </a:p>
      </dgm:t>
    </dgm:pt>
    <dgm:pt modelId="{C2485C85-F456-40A0-8C22-B7B7072EB5A5}" type="sibTrans" cxnId="{A4E27157-40A0-47AE-83C0-C94E03B7478A}">
      <dgm:prSet/>
      <dgm:spPr/>
      <dgm:t>
        <a:bodyPr/>
        <a:lstStyle/>
        <a:p>
          <a:endParaRPr lang="en-US"/>
        </a:p>
      </dgm:t>
    </dgm:pt>
    <dgm:pt modelId="{1BBDE737-6CC0-460C-9E09-4BB06AE66780}" type="pres">
      <dgm:prSet presAssocID="{73ACAA9E-E316-489E-A5E5-9B333809A6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75CF8-349C-4A5A-930B-388103A76FD3}" type="pres">
      <dgm:prSet presAssocID="{2DA491F0-6233-4948-9BF5-286B5B5F5A8A}" presName="linNode" presStyleCnt="0"/>
      <dgm:spPr/>
    </dgm:pt>
    <dgm:pt modelId="{837DF34E-A524-4291-A7DA-075B3DAF7A1E}" type="pres">
      <dgm:prSet presAssocID="{2DA491F0-6233-4948-9BF5-286B5B5F5A8A}" presName="parentText" presStyleLbl="node1" presStyleIdx="0" presStyleCnt="3" custScaleX="2748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1C5B-3A72-4489-A4BC-38C5BB239585}" type="pres">
      <dgm:prSet presAssocID="{C013C917-7500-47CF-ADBE-0DD29BA72A07}" presName="sp" presStyleCnt="0"/>
      <dgm:spPr/>
    </dgm:pt>
    <dgm:pt modelId="{4AD55DD0-D147-41DA-9D08-D901F3E1FFCC}" type="pres">
      <dgm:prSet presAssocID="{A162EECC-CFEF-471C-93D9-076B6A3DE367}" presName="linNode" presStyleCnt="0"/>
      <dgm:spPr/>
    </dgm:pt>
    <dgm:pt modelId="{1B372DEA-625F-4819-AE9E-E184F306AE3D}" type="pres">
      <dgm:prSet presAssocID="{A162EECC-CFEF-471C-93D9-076B6A3DE367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463DE-06F5-4CCE-A7C3-9052A72A66F0}" type="pres">
      <dgm:prSet presAssocID="{F17F09F5-E6E1-4F9B-8F77-8FF4D525A85C}" presName="sp" presStyleCnt="0"/>
      <dgm:spPr/>
    </dgm:pt>
    <dgm:pt modelId="{3B3FFD61-3371-4B14-9777-5ADCC910B71F}" type="pres">
      <dgm:prSet presAssocID="{5E296A7E-3FD0-4DB2-B76F-71A1ECE38003}" presName="linNode" presStyleCnt="0"/>
      <dgm:spPr/>
    </dgm:pt>
    <dgm:pt modelId="{241A7BFC-1721-4E76-9166-62807A446B31}" type="pres">
      <dgm:prSet presAssocID="{5E296A7E-3FD0-4DB2-B76F-71A1ECE38003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D8804-EBFB-408D-B47D-C00CEB7A588B}" srcId="{73ACAA9E-E316-489E-A5E5-9B333809A682}" destId="{A162EECC-CFEF-471C-93D9-076B6A3DE367}" srcOrd="1" destOrd="0" parTransId="{A18D6092-8052-4DAB-AA88-6CD8487896C9}" sibTransId="{F17F09F5-E6E1-4F9B-8F77-8FF4D525A85C}"/>
    <dgm:cxn modelId="{2E918D49-522A-4EC2-8C63-B9881229C7A9}" type="presOf" srcId="{5E296A7E-3FD0-4DB2-B76F-71A1ECE38003}" destId="{241A7BFC-1721-4E76-9166-62807A446B31}" srcOrd="0" destOrd="0" presId="urn:microsoft.com/office/officeart/2005/8/layout/vList5"/>
    <dgm:cxn modelId="{41AE1630-FB6F-4C6F-80C7-22200794CB7B}" type="presOf" srcId="{2DA491F0-6233-4948-9BF5-286B5B5F5A8A}" destId="{837DF34E-A524-4291-A7DA-075B3DAF7A1E}" srcOrd="0" destOrd="0" presId="urn:microsoft.com/office/officeart/2005/8/layout/vList5"/>
    <dgm:cxn modelId="{A4E27157-40A0-47AE-83C0-C94E03B7478A}" srcId="{73ACAA9E-E316-489E-A5E5-9B333809A682}" destId="{5E296A7E-3FD0-4DB2-B76F-71A1ECE38003}" srcOrd="2" destOrd="0" parTransId="{36F8EEAE-BEBC-4560-80A2-E844BE4028B3}" sibTransId="{C2485C85-F456-40A0-8C22-B7B7072EB5A5}"/>
    <dgm:cxn modelId="{E50F6DB0-7CE3-4045-9109-71DBCFF96CEB}" srcId="{73ACAA9E-E316-489E-A5E5-9B333809A682}" destId="{2DA491F0-6233-4948-9BF5-286B5B5F5A8A}" srcOrd="0" destOrd="0" parTransId="{55D8F757-5F6B-45D5-A254-934F93EEFD2E}" sibTransId="{C013C917-7500-47CF-ADBE-0DD29BA72A07}"/>
    <dgm:cxn modelId="{1DE7F3CB-4B21-4321-83C3-D8C8B2F0A635}" type="presOf" srcId="{A162EECC-CFEF-471C-93D9-076B6A3DE367}" destId="{1B372DEA-625F-4819-AE9E-E184F306AE3D}" srcOrd="0" destOrd="0" presId="urn:microsoft.com/office/officeart/2005/8/layout/vList5"/>
    <dgm:cxn modelId="{90BA8809-2BB1-47CA-9997-93BC4F457599}" type="presOf" srcId="{73ACAA9E-E316-489E-A5E5-9B333809A682}" destId="{1BBDE737-6CC0-460C-9E09-4BB06AE66780}" srcOrd="0" destOrd="0" presId="urn:microsoft.com/office/officeart/2005/8/layout/vList5"/>
    <dgm:cxn modelId="{CCF297EF-02CC-4251-9BB7-84791C9A4457}" type="presParOf" srcId="{1BBDE737-6CC0-460C-9E09-4BB06AE66780}" destId="{52675CF8-349C-4A5A-930B-388103A76FD3}" srcOrd="0" destOrd="0" presId="urn:microsoft.com/office/officeart/2005/8/layout/vList5"/>
    <dgm:cxn modelId="{CFF0F985-281F-41DD-B125-B756DC9EB855}" type="presParOf" srcId="{52675CF8-349C-4A5A-930B-388103A76FD3}" destId="{837DF34E-A524-4291-A7DA-075B3DAF7A1E}" srcOrd="0" destOrd="0" presId="urn:microsoft.com/office/officeart/2005/8/layout/vList5"/>
    <dgm:cxn modelId="{DD2DCF59-3CBB-41AD-A8EC-D54ED6BF3BAC}" type="presParOf" srcId="{1BBDE737-6CC0-460C-9E09-4BB06AE66780}" destId="{317E1C5B-3A72-4489-A4BC-38C5BB239585}" srcOrd="1" destOrd="0" presId="urn:microsoft.com/office/officeart/2005/8/layout/vList5"/>
    <dgm:cxn modelId="{68A437CC-8C32-44AD-A455-AA0F0873C861}" type="presParOf" srcId="{1BBDE737-6CC0-460C-9E09-4BB06AE66780}" destId="{4AD55DD0-D147-41DA-9D08-D901F3E1FFCC}" srcOrd="2" destOrd="0" presId="urn:microsoft.com/office/officeart/2005/8/layout/vList5"/>
    <dgm:cxn modelId="{D09F27CD-18D0-4F41-819A-769CA1E3AB8B}" type="presParOf" srcId="{4AD55DD0-D147-41DA-9D08-D901F3E1FFCC}" destId="{1B372DEA-625F-4819-AE9E-E184F306AE3D}" srcOrd="0" destOrd="0" presId="urn:microsoft.com/office/officeart/2005/8/layout/vList5"/>
    <dgm:cxn modelId="{0BBCA228-ED93-4186-8DF9-49F101D43EFB}" type="presParOf" srcId="{1BBDE737-6CC0-460C-9E09-4BB06AE66780}" destId="{26C463DE-06F5-4CCE-A7C3-9052A72A66F0}" srcOrd="3" destOrd="0" presId="urn:microsoft.com/office/officeart/2005/8/layout/vList5"/>
    <dgm:cxn modelId="{7B5EFD5F-43FD-4459-A0C6-AF629C0DD9CF}" type="presParOf" srcId="{1BBDE737-6CC0-460C-9E09-4BB06AE66780}" destId="{3B3FFD61-3371-4B14-9777-5ADCC910B71F}" srcOrd="4" destOrd="0" presId="urn:microsoft.com/office/officeart/2005/8/layout/vList5"/>
    <dgm:cxn modelId="{93581B2D-5032-4B97-A539-123905A5C6A4}" type="presParOf" srcId="{3B3FFD61-3371-4B14-9777-5ADCC910B71F}" destId="{241A7BFC-1721-4E76-9166-62807A446B31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1D82E-6E25-4BDD-8BA1-CFDC15F162B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B6D40-E627-4115-AC18-605A35916A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72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6D40-E627-4115-AC18-605A35916A9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42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B6D40-E627-4115-AC18-605A35916A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231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99A5-B6D9-4EB3-8F78-8FA98ECEC119}" type="datetimeFigureOut">
              <a:rPr lang="en-US" smtClean="0"/>
              <a:pPr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E62D-5B62-455B-AFCC-6D8C5C0193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Title - </a:t>
            </a:r>
            <a:r>
              <a:rPr lang="en-US" sz="4000" dirty="0" smtClean="0"/>
              <a:t>Ulcerative </a:t>
            </a:r>
            <a:r>
              <a:rPr lang="en-US" sz="4000" dirty="0" err="1" smtClean="0"/>
              <a:t>vesiculobullous</a:t>
            </a:r>
            <a:r>
              <a:rPr lang="en-US" sz="4000" dirty="0" smtClean="0"/>
              <a:t> lesions</a:t>
            </a:r>
          </a:p>
          <a:p>
            <a:pPr>
              <a:buNone/>
            </a:pPr>
            <a:r>
              <a:rPr lang="en-US" sz="4000" dirty="0" smtClean="0"/>
              <a:t>                        (Part 1) </a:t>
            </a:r>
            <a:r>
              <a:rPr lang="en-IN" sz="4000" dirty="0" smtClean="0"/>
              <a:t> </a:t>
            </a:r>
          </a:p>
          <a:p>
            <a:pPr>
              <a:buNone/>
            </a:pPr>
            <a:r>
              <a:rPr lang="en-IN" sz="4000" dirty="0" smtClean="0"/>
              <a:t>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                                  </a:t>
            </a:r>
            <a:r>
              <a:rPr lang="en-IN" sz="2800" dirty="0" smtClean="0"/>
              <a:t>Dr </a:t>
            </a:r>
            <a:r>
              <a:rPr lang="en-IN" sz="2800" dirty="0" err="1" smtClean="0"/>
              <a:t>Ashwini</a:t>
            </a:r>
            <a:r>
              <a:rPr lang="en-IN" sz="2800" dirty="0" smtClean="0"/>
              <a:t> </a:t>
            </a:r>
            <a:r>
              <a:rPr lang="en-IN" sz="2800" dirty="0" err="1" smtClean="0"/>
              <a:t>Rani</a:t>
            </a:r>
            <a:r>
              <a:rPr lang="en-IN" sz="2800" dirty="0" smtClean="0"/>
              <a:t> SR </a:t>
            </a:r>
          </a:p>
          <a:p>
            <a:pPr>
              <a:buNone/>
            </a:pPr>
            <a:r>
              <a:rPr lang="en-IN" sz="2800" dirty="0" smtClean="0"/>
              <a:t>                                        Associate  Professor </a:t>
            </a:r>
          </a:p>
          <a:p>
            <a:pPr>
              <a:buNone/>
            </a:pPr>
            <a:r>
              <a:rPr lang="en-IN" sz="2800" dirty="0" smtClean="0"/>
              <a:t>           Department of Oral  Medicine  &amp; Radiology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 spd="slow" advTm="7948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4267200" cy="6318187"/>
          </a:xfrm>
        </p:spPr>
        <p:txBody>
          <a:bodyPr anchor="ctr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ULCERS</a:t>
            </a:r>
          </a:p>
          <a:p>
            <a:r>
              <a:rPr lang="en-US" sz="2400" dirty="0" smtClean="0"/>
              <a:t>A defect in the epithelium; it is a well-circumscribed depressed lesion over which the epidermal layer has been lost.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098" name="Picture 2" descr="C:\Users\Ananya Ghan\Pictures\interdisciplinary\xW8hDIXbEKmyg7kK44M-Dg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33400"/>
            <a:ext cx="4343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812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4267200" cy="6318187"/>
          </a:xfrm>
        </p:spPr>
        <p:txBody>
          <a:bodyPr anchor="ctr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NODULES</a:t>
            </a:r>
          </a:p>
          <a:p>
            <a:r>
              <a:rPr lang="en-US" sz="2400" dirty="0" smtClean="0"/>
              <a:t> lesions are present deep in the dermis,</a:t>
            </a:r>
          </a:p>
          <a:p>
            <a:pPr>
              <a:buFont typeface="Wingdings 2" pitchFamily="18" charset="2"/>
              <a:buNone/>
            </a:pPr>
            <a:r>
              <a:rPr lang="en-US" sz="2400" dirty="0" smtClean="0"/>
              <a:t>   and the epidermis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1942" y="3733800"/>
            <a:ext cx="427105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0876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6089587"/>
          </a:xfrm>
        </p:spPr>
        <p:txBody>
          <a:bodyPr anchor="ctr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PURPURA</a:t>
            </a:r>
          </a:p>
          <a:p>
            <a:r>
              <a:rPr lang="en-US" sz="2400" dirty="0" smtClean="0"/>
              <a:t>Reddish to purple flat lesions caused by blood from vessels leaking into the subcutaneous tissue.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Lesions do not blanch when pressed.</a:t>
            </a:r>
          </a:p>
          <a:p>
            <a:pPr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nanya Ghan\Pictures\interdisciplinary\YS2Fg9lLHoVXqQJ8sqbTnQ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33400"/>
            <a:ext cx="47244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42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608958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PETECHIAE</a:t>
            </a:r>
          </a:p>
          <a:p>
            <a:pPr>
              <a:lnSpc>
                <a:spcPct val="110000"/>
              </a:lnSpc>
            </a:pPr>
            <a:r>
              <a:rPr lang="en-US" sz="2400" dirty="0" err="1" smtClean="0"/>
              <a:t>Purpuric</a:t>
            </a:r>
            <a:r>
              <a:rPr lang="en-US" sz="2400" dirty="0" smtClean="0"/>
              <a:t> lesions 1 to 2 mm in diameter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Larger </a:t>
            </a:r>
            <a:r>
              <a:rPr lang="en-US" sz="2400" dirty="0" err="1" smtClean="0"/>
              <a:t>purpuric</a:t>
            </a:r>
            <a:r>
              <a:rPr lang="en-US" sz="2400" dirty="0" smtClean="0"/>
              <a:t> lesions are called</a:t>
            </a:r>
            <a:r>
              <a:rPr lang="en-US" sz="2400" b="1" dirty="0" smtClean="0">
                <a:solidFill>
                  <a:schemeClr val="accent3"/>
                </a:solidFill>
              </a:rPr>
              <a:t> ECCHYMOSIS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2964656" cy="13536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nanya Ghan\Pictures\interdisciplinary\rd.EXKlPqzCDzIa-WJvAmg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4191000" cy="455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961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Classification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4000" b="1" dirty="0" smtClean="0">
                <a:solidFill>
                  <a:schemeClr val="accent3"/>
                </a:solidFill>
              </a:rPr>
              <a:t>ACUTE MULTIPLE ULCERS</a:t>
            </a:r>
          </a:p>
          <a:p>
            <a:pPr marL="398463" indent="-398463">
              <a:defRPr/>
            </a:pPr>
            <a:r>
              <a:rPr lang="en-US" dirty="0" smtClean="0"/>
              <a:t>Herpes simplex virus infection 1&amp; 2</a:t>
            </a:r>
          </a:p>
          <a:p>
            <a:pPr marL="398463" indent="-398463">
              <a:defRPr/>
            </a:pPr>
            <a:r>
              <a:rPr lang="en-IN" dirty="0" smtClean="0"/>
              <a:t>Cytomegalovirus infection</a:t>
            </a:r>
            <a:endParaRPr lang="en-US" dirty="0" smtClean="0"/>
          </a:p>
          <a:p>
            <a:pPr marL="398463" indent="-398463">
              <a:defRPr/>
            </a:pP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 smtClean="0"/>
          </a:p>
          <a:p>
            <a:pPr marL="398463" indent="-398463">
              <a:defRPr/>
            </a:pPr>
            <a:r>
              <a:rPr lang="en-US" dirty="0" smtClean="0"/>
              <a:t>Herpes zoster infection</a:t>
            </a:r>
          </a:p>
        </p:txBody>
      </p:sp>
    </p:spTree>
  </p:cSld>
  <p:clrMapOvr>
    <a:masterClrMapping/>
  </p:clrMapOvr>
  <p:transition spd="slow" advTm="13318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Classification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505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4000" b="1" dirty="0" smtClean="0">
                <a:solidFill>
                  <a:schemeClr val="accent3"/>
                </a:solidFill>
              </a:rPr>
              <a:t>ACUTE MULTIPLE ULCERS</a:t>
            </a:r>
          </a:p>
          <a:p>
            <a:pPr marL="398463" indent="-398463">
              <a:defRPr/>
            </a:pPr>
            <a:r>
              <a:rPr lang="en-US" dirty="0" err="1" smtClean="0"/>
              <a:t>Episten</a:t>
            </a:r>
            <a:r>
              <a:rPr lang="en-US" dirty="0" smtClean="0"/>
              <a:t> Barr virus infection</a:t>
            </a:r>
          </a:p>
          <a:p>
            <a:pPr marL="398463" indent="-398463">
              <a:defRPr/>
            </a:pPr>
            <a:r>
              <a:rPr lang="en-US" dirty="0" smtClean="0"/>
              <a:t>Coxsackie virus infection</a:t>
            </a:r>
          </a:p>
          <a:p>
            <a:pPr marL="398463" indent="-398463">
              <a:defRPr/>
            </a:pPr>
            <a:r>
              <a:rPr lang="en-US" dirty="0" smtClean="0"/>
              <a:t>ANUG</a:t>
            </a:r>
          </a:p>
          <a:p>
            <a:pPr marL="398463" indent="-398463">
              <a:defRPr/>
            </a:pPr>
            <a:r>
              <a:rPr lang="en-US" dirty="0" smtClean="0"/>
              <a:t> Contact Allergic reaction</a:t>
            </a:r>
          </a:p>
          <a:p>
            <a:pPr marL="398463" indent="-398463"/>
            <a:endParaRPr lang="en-US" dirty="0"/>
          </a:p>
        </p:txBody>
      </p:sp>
    </p:spTree>
  </p:cSld>
  <p:clrMapOvr>
    <a:masterClrMapping/>
  </p:clrMapOvr>
  <p:transition spd="slow" advTm="6087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 anchor="ctr"/>
          <a:lstStyle/>
          <a:p>
            <a:pPr marL="514350" indent="-514350">
              <a:buFont typeface="Gill Sans MT" pitchFamily="34" charset="0"/>
              <a:buAutoNum type="arabicPeriod" startAt="2"/>
            </a:pPr>
            <a:r>
              <a:rPr lang="en-US" sz="4000" b="1" dirty="0" smtClean="0">
                <a:solidFill>
                  <a:schemeClr val="accent3"/>
                </a:solidFill>
              </a:rPr>
              <a:t>CHRONIC ULCERS</a:t>
            </a:r>
          </a:p>
          <a:p>
            <a:pPr marL="514350" indent="-514350"/>
            <a:r>
              <a:rPr lang="en-US" dirty="0" err="1" smtClean="0"/>
              <a:t>Pemphigus</a:t>
            </a:r>
            <a:endParaRPr lang="en-US" dirty="0" smtClean="0"/>
          </a:p>
          <a:p>
            <a:pPr marL="514350" indent="-514350"/>
            <a:r>
              <a:rPr lang="en-US" dirty="0" err="1" smtClean="0"/>
              <a:t>Pemphigoid</a:t>
            </a:r>
            <a:endParaRPr lang="en-US" dirty="0" smtClean="0"/>
          </a:p>
          <a:p>
            <a:pPr marL="514350" indent="-514350"/>
            <a:r>
              <a:rPr lang="en-US" dirty="0" err="1" smtClean="0"/>
              <a:t>Cicatrical</a:t>
            </a:r>
            <a:r>
              <a:rPr lang="en-US" dirty="0" smtClean="0"/>
              <a:t> </a:t>
            </a:r>
            <a:r>
              <a:rPr lang="en-US" dirty="0" err="1" smtClean="0"/>
              <a:t>pemphigoid</a:t>
            </a:r>
            <a:endParaRPr lang="en-US" dirty="0" smtClean="0"/>
          </a:p>
        </p:txBody>
      </p:sp>
    </p:spTree>
  </p:cSld>
  <p:clrMapOvr>
    <a:masterClrMapping/>
  </p:clrMapOvr>
  <p:transition spd="slow" advTm="394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88736"/>
          </a:xfrm>
        </p:spPr>
        <p:txBody>
          <a:bodyPr anchor="ctr"/>
          <a:lstStyle/>
          <a:p>
            <a:pPr marL="514350" indent="-514350">
              <a:buFont typeface="Gill Sans MT" pitchFamily="34" charset="0"/>
              <a:buAutoNum type="arabicPeriod" startAt="2"/>
            </a:pPr>
            <a:r>
              <a:rPr lang="en-US" sz="4000" b="1" dirty="0" smtClean="0">
                <a:solidFill>
                  <a:schemeClr val="accent3"/>
                </a:solidFill>
              </a:rPr>
              <a:t>CHRONIC ULCERS</a:t>
            </a:r>
          </a:p>
          <a:p>
            <a:pPr marL="514350" indent="-514350"/>
            <a:r>
              <a:rPr lang="en-US" dirty="0" err="1" smtClean="0"/>
              <a:t>Epidermolysis</a:t>
            </a:r>
            <a:r>
              <a:rPr lang="en-US" dirty="0" smtClean="0"/>
              <a:t> </a:t>
            </a:r>
            <a:r>
              <a:rPr lang="en-US" dirty="0" err="1" smtClean="0"/>
              <a:t>bullosa</a:t>
            </a:r>
            <a:endParaRPr lang="en-US" dirty="0" smtClean="0"/>
          </a:p>
          <a:p>
            <a:pPr marL="514350" indent="-514350"/>
            <a:r>
              <a:rPr lang="en-US" dirty="0" err="1" smtClean="0"/>
              <a:t>Paraneoplastic</a:t>
            </a:r>
            <a:r>
              <a:rPr lang="en-US" dirty="0" smtClean="0"/>
              <a:t> </a:t>
            </a:r>
            <a:r>
              <a:rPr lang="en-US" dirty="0" err="1" smtClean="0"/>
              <a:t>pemphigus</a:t>
            </a:r>
            <a:endParaRPr lang="en-US" dirty="0" smtClean="0"/>
          </a:p>
          <a:p>
            <a:pPr marL="514350" indent="-514350"/>
            <a:r>
              <a:rPr lang="en-US" dirty="0" err="1" smtClean="0"/>
              <a:t>Subepithelial</a:t>
            </a:r>
            <a:r>
              <a:rPr lang="en-US" dirty="0" smtClean="0"/>
              <a:t> </a:t>
            </a:r>
            <a:r>
              <a:rPr lang="en-US" dirty="0" err="1" smtClean="0"/>
              <a:t>bullos</a:t>
            </a:r>
            <a:r>
              <a:rPr lang="en-US" dirty="0" smtClean="0"/>
              <a:t> </a:t>
            </a:r>
            <a:r>
              <a:rPr lang="en-US" dirty="0" err="1" smtClean="0"/>
              <a:t>dermatoses</a:t>
            </a:r>
            <a:endParaRPr lang="en-US" dirty="0" smtClean="0"/>
          </a:p>
          <a:p>
            <a:pPr marL="514350" indent="-514350"/>
            <a:r>
              <a:rPr lang="en-US" dirty="0" smtClean="0"/>
              <a:t>Chronic </a:t>
            </a:r>
            <a:r>
              <a:rPr lang="en-US" dirty="0" err="1" smtClean="0"/>
              <a:t>bullous</a:t>
            </a:r>
            <a:r>
              <a:rPr lang="en-US" dirty="0" smtClean="0"/>
              <a:t> disease of childhood</a:t>
            </a:r>
          </a:p>
          <a:p>
            <a:endParaRPr lang="en-US" dirty="0"/>
          </a:p>
        </p:txBody>
      </p:sp>
    </p:spTree>
  </p:cSld>
  <p:clrMapOvr>
    <a:masterClrMapping/>
  </p:clrMapOvr>
  <p:transition spd="slow" advTm="6943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660136"/>
          </a:xfrm>
        </p:spPr>
        <p:txBody>
          <a:bodyPr anchor="ctr"/>
          <a:lstStyle/>
          <a:p>
            <a:pPr marL="514350" indent="-514350">
              <a:buFont typeface="Gill Sans MT" pitchFamily="34" charset="0"/>
              <a:buAutoNum type="arabicPeriod" startAt="3"/>
            </a:pPr>
            <a:r>
              <a:rPr lang="en-US" sz="4000" b="1" dirty="0" smtClean="0">
                <a:solidFill>
                  <a:schemeClr val="accent3"/>
                </a:solidFill>
              </a:rPr>
              <a:t>RECURRENT ULCERS</a:t>
            </a:r>
          </a:p>
          <a:p>
            <a:pPr marL="514350" indent="-514350"/>
            <a:r>
              <a:rPr lang="en-US" dirty="0" smtClean="0"/>
              <a:t>Recurrent </a:t>
            </a:r>
            <a:r>
              <a:rPr lang="en-US" dirty="0" err="1" smtClean="0"/>
              <a:t>apthous</a:t>
            </a:r>
            <a:r>
              <a:rPr lang="en-US" dirty="0" smtClean="0"/>
              <a:t> </a:t>
            </a:r>
            <a:r>
              <a:rPr lang="en-US" dirty="0" err="1" smtClean="0"/>
              <a:t>stomatitis</a:t>
            </a:r>
            <a:endParaRPr lang="en-US" dirty="0" smtClean="0"/>
          </a:p>
          <a:p>
            <a:pPr marL="514350" indent="-514350"/>
            <a:r>
              <a:rPr lang="en-US" dirty="0" err="1" smtClean="0"/>
              <a:t>Bechcet</a:t>
            </a:r>
            <a:r>
              <a:rPr lang="en-US" dirty="0" smtClean="0"/>
              <a:t> disease</a:t>
            </a:r>
          </a:p>
          <a:p>
            <a:pPr marL="514350" indent="-514350"/>
            <a:r>
              <a:rPr lang="en-US" dirty="0" smtClean="0"/>
              <a:t>Recurrent HSV</a:t>
            </a:r>
            <a:endParaRPr lang="en-US" sz="3600" dirty="0" smtClean="0"/>
          </a:p>
          <a:p>
            <a:pPr marL="514350" indent="-514350"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slow" advTm="5335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229600" cy="5660136"/>
          </a:xfrm>
        </p:spPr>
        <p:txBody>
          <a:bodyPr anchor="ctr"/>
          <a:lstStyle/>
          <a:p>
            <a:pPr marL="514350" indent="-514350">
              <a:buFont typeface="Wingdings 2" pitchFamily="18" charset="2"/>
              <a:buNone/>
            </a:pPr>
            <a:r>
              <a:rPr lang="en-US" sz="3600" b="1" dirty="0" smtClean="0">
                <a:solidFill>
                  <a:schemeClr val="accent3"/>
                </a:solidFill>
              </a:rPr>
              <a:t>4. SINGLE ULCERS</a:t>
            </a:r>
          </a:p>
          <a:p>
            <a:pPr marL="514350" indent="-514350"/>
            <a:r>
              <a:rPr lang="en-US" dirty="0" smtClean="0"/>
              <a:t>Traumatic injury causing solitary ulcers</a:t>
            </a:r>
          </a:p>
          <a:p>
            <a:pPr marL="514350" indent="-514350"/>
            <a:r>
              <a:rPr lang="en-US" dirty="0" err="1" smtClean="0"/>
              <a:t>Eosinophillic</a:t>
            </a:r>
            <a:r>
              <a:rPr lang="en-US" dirty="0" smtClean="0"/>
              <a:t> ulcers of tongue (traumatic ulcerative </a:t>
            </a:r>
            <a:r>
              <a:rPr lang="en-US" dirty="0" err="1" smtClean="0"/>
              <a:t>granuloma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n-US" dirty="0" smtClean="0"/>
              <a:t>Infectious ulcers</a:t>
            </a:r>
          </a:p>
        </p:txBody>
      </p:sp>
    </p:spTree>
  </p:cSld>
  <p:clrMapOvr>
    <a:masterClrMapping/>
  </p:clrMapOvr>
  <p:transition spd="slow" advTm="9463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Objectives of the topic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At the end of lecture  the students should  be able to define ulcer, vesicle, </a:t>
            </a:r>
            <a:r>
              <a:rPr lang="en-IN" dirty="0" err="1" smtClean="0"/>
              <a:t>bullae</a:t>
            </a:r>
            <a:r>
              <a:rPr lang="en-IN" dirty="0" smtClean="0"/>
              <a:t> and should be able to diagnose </a:t>
            </a:r>
            <a:r>
              <a:rPr lang="en-IN" dirty="0" err="1" smtClean="0"/>
              <a:t>acute,chronic</a:t>
            </a:r>
            <a:r>
              <a:rPr lang="en-IN" dirty="0" smtClean="0"/>
              <a:t> and recurrent ulcers of oral cavity. </a:t>
            </a:r>
            <a:endParaRPr lang="en-US" dirty="0"/>
          </a:p>
        </p:txBody>
      </p:sp>
    </p:spTree>
  </p:cSld>
  <p:clrMapOvr>
    <a:masterClrMapping/>
  </p:clrMapOvr>
  <p:transition spd="slow" advTm="13400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Based on clinical presentation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75187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Font typeface="Gill Sans MT" pitchFamily="34" charset="0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Baskerville Old Face" pitchFamily="18" charset="0"/>
              </a:rPr>
              <a:t>PREDOMINANTLY VESICULAR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smtClean="0"/>
              <a:t>HSV infection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smtClean="0"/>
              <a:t>Varicella infection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smtClean="0"/>
              <a:t>Dermatitis </a:t>
            </a:r>
            <a:r>
              <a:rPr lang="en-US" sz="2400" dirty="0" err="1" smtClean="0"/>
              <a:t>herpetiformis</a:t>
            </a:r>
            <a:endParaRPr lang="en-US" sz="2400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1" y="160020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362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Based on clinical presentation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76600" cy="3124200"/>
          </a:xfrm>
        </p:spPr>
        <p:txBody>
          <a:bodyPr anchor="ctr"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Gill Sans MT" pitchFamily="34" charset="0"/>
              <a:buAutoNum type="arabicPeriod"/>
            </a:pPr>
            <a:r>
              <a:rPr lang="en-US" sz="2800" b="1" dirty="0" smtClean="0">
                <a:solidFill>
                  <a:schemeClr val="accent3"/>
                </a:solidFill>
                <a:latin typeface="Baskerville Old Face" pitchFamily="18" charset="0"/>
              </a:rPr>
              <a:t>PREDOMINANTLY VESICULAR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smtClean="0"/>
              <a:t>Hand ,foot and mouth disease</a:t>
            </a:r>
          </a:p>
          <a:p>
            <a:pPr marL="514350" indent="-514350">
              <a:lnSpc>
                <a:spcPct val="150000"/>
              </a:lnSpc>
            </a:pPr>
            <a:r>
              <a:rPr lang="en-US" sz="2400" dirty="0" err="1" smtClean="0"/>
              <a:t>Herpangina</a:t>
            </a:r>
            <a:endParaRPr lang="en-US" sz="2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96200" y="3657600"/>
            <a:ext cx="997744" cy="2638864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9" name="Picture 3" descr="C:\Users\Ananya Ghan\Pictures\interdisciplinary\coxviru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343400"/>
            <a:ext cx="3810000" cy="25146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19200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857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343400" cy="6089587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2. PREDOMINANTLY BULLOUS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Pemphigus</a:t>
            </a:r>
            <a:r>
              <a:rPr lang="en-US" dirty="0" smtClean="0"/>
              <a:t> </a:t>
            </a:r>
            <a:r>
              <a:rPr lang="en-US" dirty="0" err="1" smtClean="0"/>
              <a:t>vulgaris</a:t>
            </a:r>
            <a:r>
              <a:rPr lang="en-US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Bullous </a:t>
            </a:r>
            <a:r>
              <a:rPr lang="en-US" dirty="0" err="1" smtClean="0"/>
              <a:t>pemphigoid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Benign mucous membrane </a:t>
            </a:r>
            <a:r>
              <a:rPr lang="en-US" dirty="0" err="1" smtClean="0"/>
              <a:t>pemphigoid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Bullous lichen </a:t>
            </a:r>
            <a:r>
              <a:rPr lang="en-US" dirty="0" err="1" smtClean="0"/>
              <a:t>planus</a:t>
            </a: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162738" y="2629848"/>
            <a:ext cx="3009524" cy="2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85800"/>
            <a:ext cx="3867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962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343400" cy="6089587"/>
          </a:xfrm>
        </p:spPr>
        <p:txBody>
          <a:bodyPr anchor="ctr"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3"/>
                </a:solidFill>
              </a:rPr>
              <a:t>2. PREDOMINANTLY BULLOUS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multiforme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Stevevn</a:t>
            </a:r>
            <a:r>
              <a:rPr lang="en-US" dirty="0" smtClean="0"/>
              <a:t> </a:t>
            </a:r>
            <a:r>
              <a:rPr lang="en-US" dirty="0" err="1" smtClean="0"/>
              <a:t>johnson</a:t>
            </a:r>
            <a:r>
              <a:rPr lang="en-US" dirty="0" smtClean="0"/>
              <a:t> syndrome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Linear </a:t>
            </a:r>
            <a:r>
              <a:rPr lang="en-US" dirty="0" err="1" smtClean="0"/>
              <a:t>IgA</a:t>
            </a:r>
            <a:r>
              <a:rPr lang="en-US" dirty="0" smtClean="0"/>
              <a:t> disease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57200"/>
            <a:ext cx="3238124" cy="34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3000" y="4114800"/>
            <a:ext cx="3733800" cy="2743200"/>
          </a:xfrm>
          <a:prstGeom prst="rect">
            <a:avLst/>
          </a:prstGeom>
        </p:spPr>
      </p:pic>
    </p:spTree>
  </p:cSld>
  <p:clrMapOvr>
    <a:masterClrMapping/>
  </p:clrMapOvr>
  <p:transition spd="slow" advTm="4974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9848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What should we look for?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0" y="10668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</p:cSld>
  <p:clrMapOvr>
    <a:masterClrMapping/>
  </p:clrMapOvr>
  <p:transition spd="slow" advTm="11372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Criteria to differentiate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8958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Criteria to differentiate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524000"/>
          <a:ext cx="7848600" cy="483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8133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Criteria to differentiate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7303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Vesiculobullous</a:t>
            </a:r>
            <a:r>
              <a:rPr lang="en-IN" dirty="0" smtClean="0"/>
              <a:t> lesions  are classified based on </a:t>
            </a:r>
            <a:r>
              <a:rPr lang="en-IN" dirty="0" err="1" smtClean="0"/>
              <a:t>duration,nature</a:t>
            </a:r>
            <a:r>
              <a:rPr lang="en-IN" dirty="0" smtClean="0"/>
              <a:t> and history.</a:t>
            </a:r>
          </a:p>
          <a:p>
            <a:r>
              <a:rPr lang="en-IN" dirty="0" smtClean="0"/>
              <a:t>Careful diagnosis and treatment of lesions is needed  to improve the quality of life of patients.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Text  book of Oral Medicine by </a:t>
            </a:r>
            <a:r>
              <a:rPr lang="en-IN" dirty="0" err="1" smtClean="0"/>
              <a:t>Burkets</a:t>
            </a:r>
            <a:r>
              <a:rPr lang="en-IN" dirty="0" smtClean="0"/>
              <a:t> – 12</a:t>
            </a:r>
            <a:r>
              <a:rPr lang="en-IN" baseline="30000" dirty="0" smtClean="0"/>
              <a:t>th</a:t>
            </a:r>
            <a:r>
              <a:rPr lang="en-IN" dirty="0" smtClean="0"/>
              <a:t> edition </a:t>
            </a:r>
          </a:p>
          <a:p>
            <a:r>
              <a:rPr lang="en-IN" dirty="0" smtClean="0"/>
              <a:t>Text book of Oral </a:t>
            </a:r>
            <a:r>
              <a:rPr lang="en-IN" dirty="0" err="1" smtClean="0"/>
              <a:t>Medicine,Oral</a:t>
            </a:r>
            <a:r>
              <a:rPr lang="en-IN" dirty="0" smtClean="0"/>
              <a:t> diagnosis and Oral Radiology by </a:t>
            </a:r>
            <a:r>
              <a:rPr lang="en-IN" dirty="0" err="1" smtClean="0"/>
              <a:t>Ravikiran</a:t>
            </a:r>
            <a:r>
              <a:rPr lang="en-IN" dirty="0" smtClean="0"/>
              <a:t> </a:t>
            </a:r>
            <a:r>
              <a:rPr lang="en-IN" dirty="0" err="1" smtClean="0"/>
              <a:t>Ongole,Praveen</a:t>
            </a:r>
            <a:r>
              <a:rPr lang="en-IN" dirty="0" smtClean="0"/>
              <a:t> -2</a:t>
            </a:r>
            <a:r>
              <a:rPr lang="en-IN" baseline="30000" dirty="0" smtClean="0"/>
              <a:t>nd</a:t>
            </a:r>
            <a:r>
              <a:rPr lang="en-IN" dirty="0" smtClean="0"/>
              <a:t> edition </a:t>
            </a:r>
            <a:endParaRPr lang="en-US" dirty="0"/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Terminologies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75187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VESICLE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Elevated blisters containing clear fluid that are less than 1cm in diameter.</a:t>
            </a:r>
          </a:p>
          <a:p>
            <a:pPr>
              <a:lnSpc>
                <a:spcPct val="110000"/>
              </a:lnSpc>
            </a:pPr>
            <a:endParaRPr lang="en-US" sz="2400" dirty="0" smtClean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800600" y="1476525"/>
            <a:ext cx="4157932" cy="431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9085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23520"/>
            <a:ext cx="8143932" cy="54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Terminologies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75187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sz="2400" dirty="0" smtClean="0">
                <a:solidFill>
                  <a:schemeClr val="accent3"/>
                </a:solidFill>
              </a:rPr>
              <a:t> </a:t>
            </a:r>
            <a:r>
              <a:rPr lang="en-US" sz="2400" b="1" dirty="0" smtClean="0">
                <a:solidFill>
                  <a:schemeClr val="accent3"/>
                </a:solidFill>
              </a:rPr>
              <a:t>BULLA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Elevated blisters containing clear fluids that     are greater than 1cm in diameter.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715000" y="1770501"/>
            <a:ext cx="1600200" cy="1429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D:\bu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399" y="1143000"/>
            <a:ext cx="4572001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656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495800" cy="6241987"/>
          </a:xfrm>
        </p:spPr>
        <p:txBody>
          <a:bodyPr anchor="ctr"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MACULES</a:t>
            </a:r>
          </a:p>
          <a:p>
            <a:r>
              <a:rPr lang="en-US" sz="2400" dirty="0" smtClean="0"/>
              <a:t>Well-circumscribed, flat lesions change from normal skin color.</a:t>
            </a:r>
          </a:p>
          <a:p>
            <a:endParaRPr lang="en-US" sz="2400" dirty="0" smtClean="0"/>
          </a:p>
          <a:p>
            <a:r>
              <a:rPr lang="en-US" sz="2400" dirty="0" smtClean="0"/>
              <a:t> Red - vascular lesions or inflammation.</a:t>
            </a:r>
          </a:p>
          <a:p>
            <a:endParaRPr lang="en-US" sz="2400" dirty="0" smtClean="0"/>
          </a:p>
          <a:p>
            <a:r>
              <a:rPr lang="en-US" sz="2400" dirty="0" smtClean="0"/>
              <a:t>Pigmented –melanin, </a:t>
            </a:r>
            <a:r>
              <a:rPr lang="en-US" sz="2400" dirty="0" err="1" smtClean="0"/>
              <a:t>hemosiderin</a:t>
            </a:r>
            <a:r>
              <a:rPr lang="en-US" sz="2400" dirty="0" smtClean="0"/>
              <a:t>, and drugs.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26776" y="1219200"/>
            <a:ext cx="3436224" cy="256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429000"/>
            <a:ext cx="4114800" cy="343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1292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937187"/>
          </a:xfrm>
        </p:spPr>
        <p:txBody>
          <a:bodyPr anchor="ctr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PAPULES</a:t>
            </a:r>
          </a:p>
          <a:p>
            <a:r>
              <a:rPr lang="en-US" sz="2400" dirty="0" smtClean="0"/>
              <a:t>Solid lesions raised above the skin surface that are smaller than 1 cm in diameter.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Ex- </a:t>
            </a:r>
            <a:r>
              <a:rPr lang="en-US" sz="2400" dirty="0" err="1" smtClean="0"/>
              <a:t>Erythema</a:t>
            </a:r>
            <a:r>
              <a:rPr lang="en-US" sz="2400" dirty="0" smtClean="0"/>
              <a:t> </a:t>
            </a:r>
            <a:r>
              <a:rPr lang="en-US" sz="2400" dirty="0" err="1" smtClean="0"/>
              <a:t>multiforme</a:t>
            </a:r>
            <a:endParaRPr lang="en-US" sz="2400" dirty="0" smtClean="0"/>
          </a:p>
          <a:p>
            <a:r>
              <a:rPr lang="en-US" sz="2400" dirty="0" smtClean="0"/>
              <a:t> Rubella.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2050" name="Picture 2" descr="C:\Users\Ananya Ghan\Pictures\interdisciplinary\papules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0" y="838200"/>
            <a:ext cx="4812297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8616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3124200" cy="2667000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PLAQUES</a:t>
            </a:r>
          </a:p>
          <a:p>
            <a:r>
              <a:rPr lang="en-US" sz="2400" dirty="0" smtClean="0"/>
              <a:t>Solid raised lesions that are over 1cm.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3802856" cy="17346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762000"/>
            <a:ext cx="5334000" cy="5806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5383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6013387"/>
          </a:xfrm>
        </p:spPr>
        <p:txBody>
          <a:bodyPr anchor="ctr"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EROSIONS</a:t>
            </a:r>
          </a:p>
          <a:p>
            <a:r>
              <a:rPr lang="en-US" sz="2400" dirty="0" smtClean="0"/>
              <a:t>Moist red lesions often caused by the rupture of vesicles or </a:t>
            </a:r>
            <a:r>
              <a:rPr lang="en-US" sz="2400" dirty="0" err="1" smtClean="0"/>
              <a:t>bullae</a:t>
            </a:r>
            <a:r>
              <a:rPr lang="en-US" sz="2400" dirty="0" smtClean="0"/>
              <a:t> as well as trauma.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b="1" dirty="0" smtClean="0">
              <a:solidFill>
                <a:schemeClr val="accent3"/>
              </a:solidFill>
            </a:endParaRPr>
          </a:p>
        </p:txBody>
      </p:sp>
      <p:pic>
        <p:nvPicPr>
          <p:cNvPr id="3074" name="Picture 2" descr="C:\Users\Ananya Ghan\Pictures\interdisciplinary\PDjezYE-qa5k9.nhM3GKTQ_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85800"/>
            <a:ext cx="4343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6456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6013387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dirty="0" smtClean="0">
              <a:solidFill>
                <a:schemeClr val="accent3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PUSTULES</a:t>
            </a:r>
          </a:p>
          <a:p>
            <a:r>
              <a:rPr lang="en-US" sz="2400" dirty="0" smtClean="0"/>
              <a:t>Raised lesions containing purulent material.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3955256" cy="15060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Ananya Ghan\Pictures\interdisciplinary\pustul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754" y="1219200"/>
            <a:ext cx="4408371" cy="539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170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503</Words>
  <Application>Microsoft Office PowerPoint</Application>
  <PresentationFormat>On-screen Show (4:3)</PresentationFormat>
  <Paragraphs>121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Objectives of the topic </vt:lpstr>
      <vt:lpstr>Terminologies </vt:lpstr>
      <vt:lpstr>Terminologies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Classification </vt:lpstr>
      <vt:lpstr>Classification </vt:lpstr>
      <vt:lpstr>Slide 16</vt:lpstr>
      <vt:lpstr>Slide 17</vt:lpstr>
      <vt:lpstr>Slide 18</vt:lpstr>
      <vt:lpstr>Slide 19</vt:lpstr>
      <vt:lpstr>Based on clinical presentation</vt:lpstr>
      <vt:lpstr>Based on clinical presentation</vt:lpstr>
      <vt:lpstr>Slide 22</vt:lpstr>
      <vt:lpstr>Slide 23</vt:lpstr>
      <vt:lpstr>What should we look for?</vt:lpstr>
      <vt:lpstr>Criteria to differentiate</vt:lpstr>
      <vt:lpstr>Criteria to differentiate</vt:lpstr>
      <vt:lpstr>Criteria to differentiate</vt:lpstr>
      <vt:lpstr>Conclusion </vt:lpstr>
      <vt:lpstr>RFERENCES 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Ulcerative vesiculobullous lesions</dc:title>
  <dc:creator>Ananya Ghan</dc:creator>
  <cp:lastModifiedBy>sai</cp:lastModifiedBy>
  <cp:revision>257</cp:revision>
  <dcterms:created xsi:type="dcterms:W3CDTF">2015-09-25T05:55:17Z</dcterms:created>
  <dcterms:modified xsi:type="dcterms:W3CDTF">2026-01-22T10:22:52Z</dcterms:modified>
</cp:coreProperties>
</file>