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2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4F360-0969-1479-089B-5FEE5E45A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675596-E0C2-1BCD-9DA1-CAA2E1630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A83BE-8A01-F2EB-9056-9166DC096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4288A-36DE-64AC-8682-C1BF9DF57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B4A0C-8D9E-8D36-22A0-6F6F0D99B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153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77E5D-78B9-CB53-D531-2C8871A54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283CA3-4573-8F47-8E94-082E6342E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8ED69-EF15-361D-DFA9-ED656BD92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969C1-EDBE-AA1A-0197-C3A10522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8F097-014B-D900-7561-F8A6BF61C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075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8F98F3-B571-1E4B-3868-E7C85C37EF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4EB98E-5ADE-F421-3E5D-9DFB54A70A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EE4FF-6ECF-B782-E92A-56C9152E2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28C3B-0191-BE13-C131-E7583457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28AAC-1318-D2CC-1010-6590B67E1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808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F9CB6-0E22-7320-AD79-DEFAA232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92D56-B7B6-34C8-EE37-3ED72AED1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CEA30-151B-AC2D-AB92-0573FB8F2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4FFCF-E647-E15D-936A-20D45CD7D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72B65-2766-749C-2505-9FB64B999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224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CF74-DE5A-6C74-2C27-05261B6C0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49C7E-CD2F-5801-F9FF-72DA75BED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993CE-7667-E23A-C414-DE3763D18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03078-2CD7-C381-375C-71FCDD3AE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32936-3990-7CBA-D72B-9562D0AED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932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81B4E-E507-D4DE-B9A0-55B8DE379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288EC-B576-CB79-E831-1CBC10A216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E120C-01A5-8174-5201-094E2B50C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F18A2-5B86-E29E-AFDC-24898457F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BE492-C8BD-8604-E85A-67D80B753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7994A-527F-DEA9-EDB1-81657D833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389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A93C0-2B67-17EC-FDE6-F516FF701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9515D-4144-9B71-A389-5689D6FBB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B80F7-5C74-0BF1-3B8D-39A77AD02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17C9FD-76DC-CBF2-1840-7B5CEC3ED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1BB062-D4AE-54C3-8E32-54CD7F113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3D789F-83FD-1526-3018-252E588E7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C5320-5661-C552-5E84-FB013D85F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6507A9-8FE1-C75C-CCD9-5DB1C0285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862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4D9C1-94F0-4964-278D-5ECCCCC14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1F6FC0-440D-3A84-BE55-50E5989DB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D824-6BD8-8F9D-675A-DE6F3A41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B06F76-B3D3-5995-F738-85CCAFB53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568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D102F6-AFAA-2651-0CD3-90AC3A315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47A356-B09F-F191-7409-FDCA8B9DD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5C238-6067-61A8-3E81-CC5259D30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435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7507-138D-DA6F-861C-844C74DE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DC8FA-175B-B1E0-AB0B-429526676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DF639-B769-B7D8-3D26-A483F1EB5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A4195-D267-7E49-3FCA-9EE5C2CE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35AF0D-5AD3-3E11-6BC9-D861796A1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E935D-30BA-D1D5-DC23-2A79DF04C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711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7EE5B-1913-BF11-A653-0F130937D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BFF90-6136-0ABE-59E4-7BE8780403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49297-C91B-BADD-38D6-EF0A7A327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D31B8-1E0B-7455-F5C2-8257D1D3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1D1890-CC7E-4A03-1D24-A61C36F24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E4983-0367-81A3-CAAC-3388AAE7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6624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47D04D-E76E-0C5C-4FF9-A88DF00B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E9534-9AE6-F0D8-5046-8F6ADDC2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632B3-0675-7C91-3E12-14C0B46A8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7349F-3C14-4395-8765-A331D657EC79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FB8A6-4B94-2B01-00D6-8EB14AA48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833A5-A6F6-43C7-3239-9C4E83D94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DE4B1-7F83-4ECE-853E-5E0300E98A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438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E694-B5AA-6899-DDC3-6D3D46DF9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  <a:latin typeface="Algerian" panose="04020705040A02060702" pitchFamily="82" charset="0"/>
              </a:rPr>
              <a:t>GOOD MORNING </a:t>
            </a:r>
          </a:p>
        </p:txBody>
      </p:sp>
    </p:spTree>
    <p:extLst>
      <p:ext uri="{BB962C8B-B14F-4D97-AF65-F5344CB8AC3E}">
        <p14:creationId xmlns:p14="http://schemas.microsoft.com/office/powerpoint/2010/main" val="366799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0D0F60-7E98-1E0C-170B-02712A59A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658"/>
            <a:ext cx="10515600" cy="58753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>
                <a:latin typeface="Algerian" panose="04020705040A02060702" pitchFamily="82" charset="0"/>
              </a:rPr>
              <a:t>TEAM WORK </a:t>
            </a:r>
          </a:p>
          <a:p>
            <a:pPr algn="ctr"/>
            <a:endParaRPr lang="en-IN" sz="8800" dirty="0">
              <a:latin typeface="Algerian" panose="04020705040A02060702" pitchFamily="82" charset="0"/>
            </a:endParaRPr>
          </a:p>
        </p:txBody>
      </p:sp>
      <p:pic>
        <p:nvPicPr>
          <p:cNvPr id="1026" name="Picture 2" descr="TPower of Teamwork: A Guide to the Best Teamwork Courses Online">
            <a:extLst>
              <a:ext uri="{FF2B5EF4-FFF2-40B4-BE49-F238E27FC236}">
                <a16:creationId xmlns:a16="http://schemas.microsoft.com/office/drawing/2014/main" id="{1D30B8A5-7A81-12CF-12B3-52BDDCF20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896" y="1992565"/>
            <a:ext cx="8757501" cy="432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661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C4F28-F63D-4C6C-1D79-CA2F2206D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DFB06-B4B1-D66A-E275-F0E51E315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742"/>
            <a:ext cx="10515600" cy="556422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 of Teamwork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collaboratively to achieve common goals.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Combining individual strengths for better results.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in personal, academic, and professional life.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7650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FE41E-E1C0-C287-24DA-CB18DBA12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88F777-BDFA-84D1-9ECA-18FC5036D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742"/>
            <a:ext cx="10515600" cy="556422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Teamwork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Encourages cooperation and coordination.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problem-solving and decision-making.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creativity and innovation.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Builds trust and relationships.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1080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EFC03-7743-C133-2CA9-8B7E6D5F5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BA4E5F-480B-E93A-9399-71B37D066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408" y="405352"/>
            <a:ext cx="10515600" cy="556422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Effective Teamwork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communication.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Defined roles and responsibilities.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Respect and trust among members.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 resolution skills.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Shared goals and accountability.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9759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72ACF-CC2E-B99F-A3AC-5EB331F6C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149346-03CE-DFBA-6595-2375117D4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742"/>
            <a:ext cx="10515600" cy="556422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Teamwork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productivity.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 development through collaboration.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motivation and morale.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Faster achievement of goals.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9667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4BA7D-D116-64AC-241B-B3A657013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FD2D134-D804-E6B5-C4FF-E92F9F08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742"/>
            <a:ext cx="10515600" cy="556422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Teamwork is the foundation of success in every field.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“Alone we can do so little; together we can do so much.” – Helen Keller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 to action: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work together for shared success!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8530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EEFE7-617A-E10A-A4E3-3D35B51A4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63BF9D-B835-034D-54B8-8E285C678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2742"/>
            <a:ext cx="10515600" cy="5564221"/>
          </a:xfrm>
        </p:spPr>
        <p:txBody>
          <a:bodyPr>
            <a:normAutofit/>
          </a:bodyPr>
          <a:lstStyle/>
          <a:p>
            <a:pPr algn="ctr"/>
            <a:endParaRPr lang="en-IN" sz="72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endParaRPr lang="en-IN" sz="7200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r>
              <a:rPr lang="en-IN" sz="7200" dirty="0">
                <a:solidFill>
                  <a:srgbClr val="0070C0"/>
                </a:solidFill>
                <a:latin typeface="Algerian" panose="04020705040A02060702" pitchFamily="82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7169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144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Office Theme</vt:lpstr>
      <vt:lpstr>GOOD MORNING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Prathamesh Kadam</dc:creator>
  <cp:lastModifiedBy>Prathamesh Kadam</cp:lastModifiedBy>
  <cp:revision>2</cp:revision>
  <dcterms:created xsi:type="dcterms:W3CDTF">2025-09-20T09:52:30Z</dcterms:created>
  <dcterms:modified xsi:type="dcterms:W3CDTF">2025-09-26T06:20:38Z</dcterms:modified>
</cp:coreProperties>
</file>