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2" autoAdjust="0"/>
    <p:restoredTop sz="94660"/>
  </p:normalViewPr>
  <p:slideViewPr>
    <p:cSldViewPr snapToGrid="0" snapToObjects="1">
      <p:cViewPr>
        <p:scale>
          <a:sx n="10" d="100"/>
          <a:sy n="10" d="100"/>
        </p:scale>
        <p:origin x="3590" y="1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endParaRPr lang="en-US" sz="8800" dirty="0">
              <a:latin typeface="Algerian" pitchFamily="82" charset="0"/>
            </a:endParaRPr>
          </a:p>
          <a:p>
            <a:pPr algn="ctr">
              <a:buNone/>
            </a:pPr>
            <a:r>
              <a:rPr lang="en-US" sz="8800" dirty="0">
                <a:solidFill>
                  <a:srgbClr val="FF0000"/>
                </a:solidFill>
                <a:latin typeface="Algerian" pitchFamily="82" charset="0"/>
              </a:rPr>
              <a:t>GOOD MORNING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608B8-0259-0FB0-4411-123AE1B2C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-301658"/>
            <a:ext cx="8229600" cy="64278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800" dirty="0">
                <a:latin typeface="Algerian" panose="04020705040A02060702" pitchFamily="82" charset="0"/>
              </a:rPr>
              <a:t>     </a:t>
            </a:r>
          </a:p>
          <a:p>
            <a:pPr marL="0" indent="0">
              <a:buNone/>
            </a:pPr>
            <a:r>
              <a:rPr lang="en-US" sz="8800" dirty="0">
                <a:latin typeface="Algerian" panose="04020705040A02060702" pitchFamily="82" charset="0"/>
              </a:rPr>
              <a:t>  </a:t>
            </a:r>
            <a:r>
              <a:rPr lang="en-US" sz="8800" dirty="0">
                <a:solidFill>
                  <a:srgbClr val="FF0000"/>
                </a:solidFill>
                <a:latin typeface="Algerian" panose="04020705040A02060702" pitchFamily="82" charset="0"/>
              </a:rPr>
              <a:t>THANK YOU </a:t>
            </a:r>
            <a:endParaRPr lang="en-IN" sz="88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295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B40A5-9AE5-A2D0-544E-ACB1F2107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58219"/>
            <a:ext cx="7772400" cy="1913641"/>
          </a:xfrm>
        </p:spPr>
        <p:txBody>
          <a:bodyPr/>
          <a:lstStyle/>
          <a:p>
            <a:r>
              <a:rPr lang="en-US" dirty="0">
                <a:latin typeface="Algerian" panose="04020705040A02060702" pitchFamily="82" charset="0"/>
              </a:rPr>
              <a:t>MOTIVATIONAL SKILL </a:t>
            </a:r>
            <a:endParaRPr lang="en-IN" dirty="0">
              <a:latin typeface="Algerian" panose="04020705040A02060702" pitchFamily="82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4FC7DF5-EE2C-BEB6-3FCB-53AF995496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563" y="2271859"/>
            <a:ext cx="6121611" cy="391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015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Motivational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536" y="1600200"/>
            <a:ext cx="9078012" cy="4525963"/>
          </a:xfrm>
        </p:spPr>
        <p:txBody>
          <a:bodyPr/>
          <a:lstStyle/>
          <a:p>
            <a:r>
              <a:rPr dirty="0"/>
              <a:t>Motivation is the inner drive to achieve goals.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Motivational skills help in inspiring self and others.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 Important for personal growth, teamwork, and leadership.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Intrinsic Motivation – Comes from within (interest, passion).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Extrinsic Motivation – Comes from external rewards (money, praise).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Motivation – Based on rewards and benefits.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Negative Motivation – Based on fear of loss or punishment.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Theories of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Maslow’s Hierarchy of Needs.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Herzberg’s Two-Factor Theory.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McClelland’s Theory of Needs.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Vroom’s Expectancy Theory.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Motivational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self-confidence.</a:t>
            </a:r>
          </a:p>
          <a:p>
            <a:pPr>
              <a:lnSpc>
                <a:spcPct val="15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Boosts productivity and performance.</a:t>
            </a:r>
          </a:p>
          <a:p>
            <a:pPr>
              <a:lnSpc>
                <a:spcPct val="15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Helps in achieving goals.</a:t>
            </a:r>
          </a:p>
          <a:p>
            <a:pPr>
              <a:lnSpc>
                <a:spcPct val="15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stress and increases job satisfaction.</a:t>
            </a:r>
          </a:p>
          <a:p>
            <a:pPr>
              <a:lnSpc>
                <a:spcPct val="150000"/>
              </a:lnSpc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Enhances leadership qualities.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Techniques for Self-Motivation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Set clear and realistic goals.</a:t>
            </a:r>
          </a:p>
          <a:p>
            <a:r>
              <a:t>• Maintain a positive mindset.</a:t>
            </a:r>
          </a:p>
          <a:p>
            <a:r>
              <a:t>• Manage time effectively.</a:t>
            </a:r>
          </a:p>
          <a:p>
            <a:r>
              <a:t>• Celebrate small achievements.</a:t>
            </a:r>
          </a:p>
          <a:p>
            <a:r>
              <a:t>• Learn from failures.</a:t>
            </a:r>
          </a:p>
          <a:p>
            <a:r>
              <a:t>• Stay consistent and disciplined.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Motivating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recognition and rewards.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Encourage teamwork.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Offer support and guidance.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Create a positive environment.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Communicate effectively.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role model.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Improving Motivational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empathy and understanding.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Develop emotional intelligence.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Encourage continuous learning.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motivational quotes and stories.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Engage in regular self-reflection.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Inspire others through actions and words.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250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Algerian</vt:lpstr>
      <vt:lpstr>Arial</vt:lpstr>
      <vt:lpstr>Calibri</vt:lpstr>
      <vt:lpstr>Times New Roman</vt:lpstr>
      <vt:lpstr>Office Theme</vt:lpstr>
      <vt:lpstr>PowerPoint Presentation</vt:lpstr>
      <vt:lpstr>MOTIVATIONAL SKILL </vt:lpstr>
      <vt:lpstr>Introduction to Motivational Skills</vt:lpstr>
      <vt:lpstr>Types of Motivation</vt:lpstr>
      <vt:lpstr>Theories of Motivation</vt:lpstr>
      <vt:lpstr>Importance of Motivational Skills</vt:lpstr>
      <vt:lpstr>Techniques for Self-Motivation</vt:lpstr>
      <vt:lpstr>Motivating Others</vt:lpstr>
      <vt:lpstr>Improving Motivational Skills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Prathamesh Kadam</cp:lastModifiedBy>
  <cp:revision>2</cp:revision>
  <dcterms:created xsi:type="dcterms:W3CDTF">2013-01-27T09:14:16Z</dcterms:created>
  <dcterms:modified xsi:type="dcterms:W3CDTF">2025-09-26T05:42:03Z</dcterms:modified>
  <cp:category/>
</cp:coreProperties>
</file>