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1AD2E-86AE-7CF9-F1BC-B1A771D33B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2B538-91F3-CD3D-02E5-9646DEE28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26B77-DF5D-BC33-9C79-A67AA453A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D5DC40-7C93-A0C1-323F-B7101418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31A13-2B3C-8BD5-C2A4-0A18BFD9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369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DD1F1-EDE4-7F2A-2709-9A23DCB37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CD5565-E7FB-1D3F-A7A8-3690DB7122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FEBAF-CA1A-A46A-3293-06B836F2E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530AC-3FDD-F0A6-CC07-753E9E782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6B755-86FB-E4DB-EAA0-BA7904BA0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723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61A413-2907-8755-516E-26BEB9BDA2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AF354-CFDE-B9BA-6094-0C8FFF9D7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49EB-AF9C-FD2B-B57C-B7EB09626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6B28B-9DB4-F10A-B568-D1D03A41C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915AA-0F65-E8E4-CB78-5A1D0BD5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0242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12EE5-70AB-4886-022A-D041F3BFD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115F0-EFA6-25B0-88C6-F703747AC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634CD-126C-6D26-EC4F-C4034E5C7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80247-CB73-F712-7D42-73DE5330D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1347D-CD2C-BFEF-8159-C17AE250E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777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709FE-D3F1-47DE-AE51-BB762086D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2B662-F890-23A2-3AF5-9DFDCA1B4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BE73D-6738-C463-BA5A-2647281AC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75053-13E6-0A60-61F2-BBE96F60D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6E2C3-6C91-85DF-77B4-221D4DD84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861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03781-A9A1-5A7C-8856-1D42FA9CF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FE0A0-F1F9-1C19-15AB-28F56B133F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CADB6C-D77E-261E-0BD4-724F6FFC1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FC793-605C-6CB5-EBA7-03C553613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B4990-DF53-34D9-898D-EB88D2AE9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EA9237-66A8-F131-B7DA-7C64E082E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811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E41CF-D345-3E21-C3BB-6F6A6BD29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30CA1-192B-BEF2-FC41-9F395AFE5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55FF0-71C1-B262-B8C9-3A486EB0D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37B86B-AFA7-E536-C354-EE9910C440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EFF1B9-9733-C6EF-3540-A5A57742A4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A6233B-9653-0925-E239-CF00B3B31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556C77-1AAA-F906-2CD1-DC0E69034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AD5FF4-FF60-77D7-8C6F-A0D9FC82B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605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C50AF-7BEE-FCD7-1418-6D29D5CF8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EFC092-EBAE-4F91-73E9-1A8B10FFB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94B446-4B79-EF72-FA10-704C8273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176971-036D-860C-741B-99F9A21BA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274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B0CD57-8B91-558D-FF60-25732E1AE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272F88-A50B-EF45-F9C9-CC382DA0E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55014-9009-36EE-6C3A-02A270AB4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769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4D34F-4B69-F7E6-4A73-59DC670B9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8387-DA4B-549E-318A-9AD0FB7A3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5409-CDAE-E7E8-E361-B1F666D39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8E475-7003-3BC9-68FB-7E61E90A3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D8FE4-01E2-4099-5FC9-757B9CA62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3C34A3-471F-B20C-F8B0-CCFF8F430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5876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9A478-D749-57DC-4F2B-2D9341E35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8EC948-5720-8591-AF7D-4B6349D259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FF0C7-FE47-5A7E-500C-71EAE4480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E9974-24E7-3BA2-D039-A5FC70895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2C156-58FA-E8CE-3D8B-EE2A76D3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7E4A8-BF89-8E26-EB76-07C108BA3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2731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CF807C-1100-4A42-47E9-7DEC18795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D2FF-77B0-E0ED-C06C-8A0B1642D8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08224-94E5-334C-DB90-774FB2C4E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2FE4F-BE97-4641-A255-35D235F1B82D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FE5D6-97AD-6B23-99B9-F1F7F5ABA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F6B9B-0E6B-AF97-A2B5-4430E4D08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70C6B-CDFB-4C6B-9192-FE8BB14C5EC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653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82389-A209-C870-FBD2-B343A373A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714347"/>
          </a:xfrm>
        </p:spPr>
        <p:txBody>
          <a:bodyPr>
            <a:normAutofit/>
          </a:bodyPr>
          <a:lstStyle/>
          <a:p>
            <a:r>
              <a:rPr lang="en-IN" sz="8000" dirty="0">
                <a:solidFill>
                  <a:srgbClr val="FF0000"/>
                </a:solidFill>
                <a:latin typeface="Algerian" panose="04020705040A02060702" pitchFamily="82" charset="0"/>
              </a:rPr>
              <a:t>GOOD MORNING </a:t>
            </a:r>
          </a:p>
        </p:txBody>
      </p:sp>
    </p:spTree>
    <p:extLst>
      <p:ext uri="{BB962C8B-B14F-4D97-AF65-F5344CB8AC3E}">
        <p14:creationId xmlns:p14="http://schemas.microsoft.com/office/powerpoint/2010/main" val="242979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A0700F-8982-EF90-4298-85DF57E55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460" y="876694"/>
            <a:ext cx="9662474" cy="1234910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en-US" sz="20300" dirty="0">
                <a:latin typeface="Algerian" panose="04020705040A02060702" pitchFamily="82" charset="0"/>
                <a:cs typeface="Times New Roman" panose="02020603050405020304" pitchFamily="18" charset="0"/>
              </a:rPr>
              <a:t> </a:t>
            </a:r>
            <a:r>
              <a:rPr lang="en-US" sz="16600" dirty="0">
                <a:solidFill>
                  <a:schemeClr val="accent1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SOCIAL ETIQUATES</a:t>
            </a:r>
          </a:p>
          <a:p>
            <a:pPr marL="0" indent="0">
              <a:buNone/>
            </a:pPr>
            <a:r>
              <a:rPr lang="en-US" sz="7200" dirty="0">
                <a:latin typeface="Algerian" panose="04020705040A02060702" pitchFamily="82" charset="0"/>
                <a:cs typeface="Times New Roman" panose="02020603050405020304" pitchFamily="18" charset="0"/>
              </a:rPr>
              <a:t> </a:t>
            </a:r>
            <a:endParaRPr lang="en-IN" sz="7200" dirty="0">
              <a:latin typeface="Algerian" panose="04020705040A02060702" pitchFamily="82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British Culture - Social Etiquette - LSI/IH Portsmouth">
            <a:extLst>
              <a:ext uri="{FF2B5EF4-FFF2-40B4-BE49-F238E27FC236}">
                <a16:creationId xmlns:a16="http://schemas.microsoft.com/office/drawing/2014/main" id="{378EAEE0-B3CB-6819-D7C0-8C64451AD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820" y="3083327"/>
            <a:ext cx="7047628" cy="3468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ocial Etiquette Word Concepts Green Banner Stock Vector - Illustration of  rule, people: 246611892">
            <a:extLst>
              <a:ext uri="{FF2B5EF4-FFF2-40B4-BE49-F238E27FC236}">
                <a16:creationId xmlns:a16="http://schemas.microsoft.com/office/drawing/2014/main" id="{EF0D81F8-FF6A-55A4-1511-DB1EC57E36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956" y="2017336"/>
            <a:ext cx="7729979" cy="460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186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9015C-AF6F-125C-C148-35774412D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7A365C-F336-FB68-8AD1-0A9616285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8730"/>
            <a:ext cx="10515600" cy="549823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 of Social Etiquettes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etiquette = accepted rules of polite behavior in society.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in creating positive impressions.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Reflects respect, courtesy, and consideration for others.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5786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10412-5722-4A09-2A98-46DD298A8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86A24C-33FC-CAF5-4687-E10E4F7C7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8730"/>
            <a:ext cx="10515600" cy="549823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Social Etiquettes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Builds good relationships.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personal and professional image.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Promotes respect and harmony.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Reduces misunderstandings and conflicts.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22695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E3CFC-FBF9-7AEE-8BC5-CE505DEF2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42532B-CE4E-A20E-7061-685EE86D3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8730"/>
            <a:ext cx="10515600" cy="549823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Social Etiquettes</a:t>
            </a:r>
          </a:p>
          <a:p>
            <a:pPr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Greetings Etiquette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Handshakes, saying hello politely.</a:t>
            </a:r>
          </a:p>
          <a:p>
            <a:pPr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Dining Etiquette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Table manners, proper use of cutlery.</a:t>
            </a:r>
          </a:p>
          <a:p>
            <a:pPr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Etiquette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Polite language, active listening.</a:t>
            </a:r>
          </a:p>
          <a:p>
            <a:pPr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Etiquette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Respecting queues, keeping noise low.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9558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47C3F-3FB4-324C-4ADE-510546159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9EB3D5-4F22-D7D6-0D7B-D49C0B5E1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8730"/>
            <a:ext cx="10515600" cy="549823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Do’s and Don’ts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Do’s: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punctual.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 respect to elders.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polite words like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95009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5F877-1990-81C1-4CD3-FCC4BDFFA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B5214E-1FB9-E009-9EE9-28208D4AC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8730"/>
            <a:ext cx="10515600" cy="549823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Don’ts: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Interrupt when others are speaking.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 loudly in public places.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Ignore cultural differences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4482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6F746-D535-02C5-F3C0-4C81ACC76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4C78EE-3A4B-CF90-6A0B-60CF17F7A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8730"/>
            <a:ext cx="10515600" cy="5498233"/>
          </a:xfrm>
        </p:spPr>
        <p:txBody>
          <a:bodyPr>
            <a:normAutofit/>
          </a:bodyPr>
          <a:lstStyle/>
          <a:p>
            <a:pPr algn="ctr"/>
            <a:endParaRPr lang="en-IN" sz="8800" dirty="0">
              <a:latin typeface="Algerian" panose="04020705040A02060702" pitchFamily="82" charset="0"/>
            </a:endParaRPr>
          </a:p>
          <a:p>
            <a:pPr marL="0" indent="0" algn="ctr">
              <a:buNone/>
            </a:pPr>
            <a:r>
              <a:rPr lang="en-IN" sz="8800" dirty="0">
                <a:solidFill>
                  <a:schemeClr val="accent1"/>
                </a:solidFill>
                <a:latin typeface="Algerian" panose="04020705040A02060702" pitchFamily="82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920583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145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Office Theme</vt:lpstr>
      <vt:lpstr>GOOD MORNING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Prathamesh Kadam</dc:creator>
  <cp:lastModifiedBy>Prathamesh Kadam</cp:lastModifiedBy>
  <cp:revision>2</cp:revision>
  <dcterms:created xsi:type="dcterms:W3CDTF">2025-09-20T09:58:47Z</dcterms:created>
  <dcterms:modified xsi:type="dcterms:W3CDTF">2025-09-26T06:16:42Z</dcterms:modified>
</cp:coreProperties>
</file>