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6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endParaRPr lang="en-US" sz="8800" dirty="0">
              <a:latin typeface="Algerian" pitchFamily="82" charset="0"/>
            </a:endParaRPr>
          </a:p>
          <a:p>
            <a:pPr algn="ctr">
              <a:buNone/>
            </a:pPr>
            <a:r>
              <a:rPr lang="en-US" sz="8800" dirty="0">
                <a:solidFill>
                  <a:srgbClr val="FF0000"/>
                </a:solidFill>
                <a:latin typeface="Algerian" pitchFamily="82" charset="0"/>
              </a:rPr>
              <a:t>GOOD MORNING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608B8-0259-0FB0-4411-123AE1B2C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-301658"/>
            <a:ext cx="8229600" cy="64278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8800" dirty="0">
                <a:latin typeface="Algerian" panose="04020705040A02060702" pitchFamily="82" charset="0"/>
              </a:rPr>
              <a:t>     </a:t>
            </a:r>
          </a:p>
          <a:p>
            <a:pPr marL="0" indent="0">
              <a:buNone/>
            </a:pPr>
            <a:r>
              <a:rPr lang="en-US" sz="8800" dirty="0">
                <a:latin typeface="Algerian" panose="04020705040A02060702" pitchFamily="82" charset="0"/>
              </a:rPr>
              <a:t>  </a:t>
            </a:r>
            <a:r>
              <a:rPr lang="en-US" sz="8800" dirty="0">
                <a:solidFill>
                  <a:srgbClr val="FF0000"/>
                </a:solidFill>
                <a:latin typeface="Algerian" panose="04020705040A02060702" pitchFamily="82" charset="0"/>
              </a:rPr>
              <a:t>THANK YOU </a:t>
            </a:r>
            <a:endParaRPr lang="en-IN" sz="8800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295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9B06C-6B4E-ED7B-3134-5AD0B5836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2073" y="589137"/>
            <a:ext cx="5959626" cy="787175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  <a:t>Introduction to Personal and Professional Skills</a:t>
            </a:r>
          </a:p>
          <a:p>
            <a:pPr algn="ctr"/>
            <a:endParaRPr lang="en-IN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pic>
        <p:nvPicPr>
          <p:cNvPr id="1026" name="Picture 2" descr="Personal Skills vs. Professional Skills on Your Resume | Indeed.com Canada">
            <a:extLst>
              <a:ext uri="{FF2B5EF4-FFF2-40B4-BE49-F238E27FC236}">
                <a16:creationId xmlns:a16="http://schemas.microsoft.com/office/drawing/2014/main" id="{3B220F7D-BE4F-83A3-5BDD-9B09DF70E2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801" y="1847654"/>
            <a:ext cx="7484883" cy="4279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6420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Personal and Professional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 skills: Qualities that define individual behavior and self-management.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skills: Abilities required in workplace and career growth.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Both are essential for success in personal and professional life.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of Personal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Self-confidence.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Adaptability and flexibility.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management.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Self-motivation.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Emotional intelligence.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Stress management.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of Professional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C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ommunication skills.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Teamwork and collaboration.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Leadership.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Problem-solving.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Decision-making.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Technical and digital literacy.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Personal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Build positive attitude.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Improve emotional stability.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Help in personal growth.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Enhance relationships.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Increase confidence in daily life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Professional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 workplace performance.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Enhance career opportunities.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Help in achieving organizational goals.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Strengthen teamwork and leadership.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Boost employability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Ways to Develop Personal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self-discipline.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Read and learn continuously.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Set personal goals.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Reflect on strengths and weaknesses.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Stay positive and motivated.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Ways to Develop Professional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training and workshops.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Gain practical experience.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Improve networking and communication.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Learn from mentors and leaders.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Stay updated with industry trends.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Practice leadership and teamwork.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241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Algerian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Introduction to Personal and Professional Skills</vt:lpstr>
      <vt:lpstr>Examples of Personal Skills</vt:lpstr>
      <vt:lpstr>Examples of Professional Skills</vt:lpstr>
      <vt:lpstr>Importance of Personal Skills</vt:lpstr>
      <vt:lpstr>Importance of Professional Skills</vt:lpstr>
      <vt:lpstr>Ways to Develop Personal Skills</vt:lpstr>
      <vt:lpstr>Ways to Develop Professional Skills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Prathamesh Kadam</cp:lastModifiedBy>
  <cp:revision>3</cp:revision>
  <dcterms:created xsi:type="dcterms:W3CDTF">2013-01-27T09:14:16Z</dcterms:created>
  <dcterms:modified xsi:type="dcterms:W3CDTF">2025-09-26T05:41:49Z</dcterms:modified>
  <cp:category/>
</cp:coreProperties>
</file>