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7" r:id="rId5"/>
    <p:sldId id="258" r:id="rId6"/>
    <p:sldId id="259" r:id="rId7"/>
    <p:sldId id="260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83187-E85E-64D2-6982-486200A382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753276-E445-D4FA-42B4-DCCBC4FC7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9D092A-3D04-ED0A-06E8-87B7A12EC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FA830-D784-AA73-DCEE-BBD5BE0FF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35083-9084-BB7F-9DED-C8C28F99D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7090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496C4-118F-3DA6-E3B5-D9BAC90B8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368E26-A0A2-CD77-5B00-399E96C95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6CE425-6D74-3DF8-5667-6D04D8E42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384EA-C045-C75E-E539-BCFFD8D80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CA2C9C-844A-66E6-9747-9F89984FB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2639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F6CA46-9BF0-7309-8D37-EE4595D81F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C4521E-AE83-DFA2-260F-FD5C242877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EB7F3C-0F0C-4FC9-9C78-DE68DFCCD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15DC9-0994-6394-B0DE-54770E2CB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2FA401-92A4-8DD8-F1BB-EB90DEE4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7186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59A4D-EE25-508D-EC62-D5AE720B1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7C1AB-AF0A-CB1D-5677-D056BAFD6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08E981-9C55-97B9-7311-8A4F2D929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A152E-F9C6-EA98-3EF2-784685DA1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1E0FF-0255-D42F-1277-FAD1963D6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69860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99A41-6D06-1FA9-C7E1-2AA16215B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C18F67-4EBA-76BC-6363-5D1705C87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FE9E-061E-CE60-9A4B-210DB22F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92A59F-E449-76A8-13C9-EAFEF3FE8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E6AB6-B0FF-5E60-5609-1B207D60F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31406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F9B6-45E4-434B-EC5D-071833BAC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E8F5C-16D4-AB01-474D-E4B849A1C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D45E60-9750-7422-0879-C88006B907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B96D50-6400-9582-802F-5DF3750E3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296A1-F225-0786-5CE7-EDF393CF7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B5AB15-984C-C165-241D-DC55C8A01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2091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2F782-4143-E869-914F-EA43DD7DC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514CE8-8DB9-E428-E3EE-967F5CF10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EB74C7-D128-3728-71C2-032BAC636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9F1377-637D-3DE9-9217-FD9C7A74F3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E8D108-84C1-5DA2-8E5C-203FE1B996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E50B0-4C18-2EF6-7BE8-58C84D3F0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A5B245-88CC-DBCD-CB15-FC2F7067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E1B2E0-51C9-E96A-7B3F-8166D5B9C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963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A8155-D256-4AA7-4938-2E16FBDB9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A93CA0-053F-3C6C-922B-3B411FE8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DAECA9-EB07-A8EA-A6CB-3F40ABC1B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E64766-696B-3E6D-A576-74FDE78E3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113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D5B692-5E42-6EF2-7E95-C4F24E66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AA0BEA-4BEB-73D3-044D-2D5ADE073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04C30-52BE-D93F-0CC7-C9FB7F11A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6059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3EC9D-7678-1FCD-E1EE-C559AFA77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53A92-297D-8478-08D2-36948526E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661208-EAEA-2978-0AB3-249C4513A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97AA9-958D-925E-D4C0-D1B3D3C84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AE5C84-A7CE-1036-2647-BA4C33D3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D6828-8641-EAF9-44A7-6D70FF299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0751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107C0-5C7B-2BEB-90DE-F39F4DB1D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9750C5-FE8A-2518-8D21-6406075A8C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A1C25-87EE-9553-1FDA-17EC2AEC3D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5FD378-62D4-D692-E29E-15FB387DF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B85FF-19C7-BD31-F515-8C66408CC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B483E-2DEE-9A67-C6CB-04ABAEACD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83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8745D5-ECED-E5BA-5F37-5C4157809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CE88C-1387-BEC8-C1F9-C9B238BD0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3A672-9C8F-9521-33DC-BB7E3263D1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04BB6-1726-422D-BF31-EDBB0AD05A3E}" type="datetimeFigureOut">
              <a:rPr lang="en-IN" smtClean="0"/>
              <a:t>26-09-2025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45E531-B014-8FDB-663A-F3F9ACFF4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A3F622-1771-3FD1-34F3-B82A44D56F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8037-0071-4126-B069-3738C1D04F0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745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9BC95-18A1-BE87-4A5A-3C522BF980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8330" y="1150071"/>
            <a:ext cx="9144000" cy="2771480"/>
          </a:xfrm>
        </p:spPr>
        <p:txBody>
          <a:bodyPr/>
          <a:lstStyle/>
          <a:p>
            <a:r>
              <a:rPr lang="en-IN" dirty="0">
                <a:solidFill>
                  <a:srgbClr val="FF0000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GOOD MORNING </a:t>
            </a:r>
          </a:p>
        </p:txBody>
      </p:sp>
    </p:spTree>
    <p:extLst>
      <p:ext uri="{BB962C8B-B14F-4D97-AF65-F5344CB8AC3E}">
        <p14:creationId xmlns:p14="http://schemas.microsoft.com/office/powerpoint/2010/main" val="2886603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C58D9-7025-2FDC-649F-5EEB4C355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sz="5400" dirty="0">
                <a:solidFill>
                  <a:schemeClr val="accent1"/>
                </a:solidFill>
                <a:latin typeface="Algerian" panose="04020705040A02060702" pitchFamily="82" charset="0"/>
                <a:cs typeface="Times New Roman" panose="02020603050405020304" pitchFamily="18" charset="0"/>
              </a:rPr>
              <a:t>Presentation Skills </a:t>
            </a:r>
          </a:p>
        </p:txBody>
      </p:sp>
      <p:pic>
        <p:nvPicPr>
          <p:cNvPr id="1026" name="Picture 2" descr="Presentation Skills - 8 Tip On How To ...">
            <a:extLst>
              <a:ext uri="{FF2B5EF4-FFF2-40B4-BE49-F238E27FC236}">
                <a16:creationId xmlns:a16="http://schemas.microsoft.com/office/drawing/2014/main" id="{EAC83B92-ACB2-2197-D642-89C17E9D652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2433" y="1800519"/>
            <a:ext cx="7447175" cy="4100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407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147BC0-3D27-23BC-7A69-AE5A99AE02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0449"/>
            <a:ext cx="10417404" cy="5526514"/>
          </a:xfrm>
        </p:spPr>
        <p:txBody>
          <a:bodyPr/>
          <a:lstStyle/>
          <a:p>
            <a:endParaRPr lang="en-US" sz="3200" b="1" dirty="0"/>
          </a:p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to Presentation Skills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Definition: Ability to communicate information clearly to an audience.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Importance: Builds confidence, conveys ideas, and engages listeners.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Applicable in academics, workplace, and public speaking.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42176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304CCF-A8F7-CEB1-9625-14805F0FE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1023"/>
            <a:ext cx="10515600" cy="553594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Elements of a Good Presentation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Clear Objective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Content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Effective Visuals (slides, charts, images)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Audience Engagement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Confident Delivery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414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78EC9-CE90-85B1-DD44-9CF3B23F3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390"/>
            <a:ext cx="10515600" cy="59695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Verbal &amp; Non-Verbal Communication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Verbal: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Clear voice, tone, pace, language choice</a:t>
            </a:r>
          </a:p>
          <a:p>
            <a:pPr>
              <a:lnSpc>
                <a:spcPct val="150000"/>
              </a:lnSpc>
            </a:pPr>
            <a:r>
              <a:rPr lang="en-I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Non-Verbal:</a:t>
            </a: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Eye contact, gestures, posture, facial expressions</a:t>
            </a:r>
          </a:p>
          <a:p>
            <a:pPr>
              <a:lnSpc>
                <a:spcPct val="150000"/>
              </a:lnSpc>
            </a:pPr>
            <a:r>
              <a:rPr lang="en-I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body language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08506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F4862-7F7D-1926-D307-8D9B756D3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70961"/>
            <a:ext cx="10515600" cy="520600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of Visual Aids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PowerPoint slides, charts, graphs, videos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slides simple &amp; uncluttered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bullet points for clarity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 text – focus on keywords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37685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1E7D6C-C740-78D4-4DFE-17A177F74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4779"/>
            <a:ext cx="10515600" cy="576218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Tips for Effective Presentation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 your audience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Practice well in advance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Maintain eye contact &amp; confidence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Handle questions politely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 time effectively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22017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10978-F650-89E0-2B45-74E4F68EB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973"/>
            <a:ext cx="10515600" cy="527199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Good presentation skills = Confidence + Clarity + Connection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“A strong presentation leaves a lasting impression.”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9132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6E765-CA69-2AA3-0EE3-40A6862AE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0132"/>
            <a:ext cx="10515600" cy="53568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IN" sz="8000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endParaRPr lang="en-IN" sz="8000" dirty="0">
              <a:solidFill>
                <a:srgbClr val="FF0000"/>
              </a:solidFill>
              <a:latin typeface="Algerian" panose="04020705040A02060702" pitchFamily="82" charset="0"/>
            </a:endParaRPr>
          </a:p>
          <a:p>
            <a:pPr marL="0" indent="0" algn="ctr">
              <a:buNone/>
            </a:pPr>
            <a:r>
              <a:rPr lang="en-IN" sz="8000" dirty="0">
                <a:solidFill>
                  <a:srgbClr val="FF0000"/>
                </a:solidFill>
                <a:latin typeface="Algerian" panose="04020705040A02060702" pitchFamily="82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08194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168</Words>
  <Application>Microsoft Office PowerPoint</Application>
  <PresentationFormat>Widescreen</PresentationFormat>
  <Paragraphs>35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Algerian</vt:lpstr>
      <vt:lpstr>Arial</vt:lpstr>
      <vt:lpstr>Calibri</vt:lpstr>
      <vt:lpstr>Calibri Light</vt:lpstr>
      <vt:lpstr>Times New Roman</vt:lpstr>
      <vt:lpstr>Office Theme</vt:lpstr>
      <vt:lpstr>GOOD MORNING </vt:lpstr>
      <vt:lpstr>Presentation Skills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Prathamesh Kadam</dc:creator>
  <cp:lastModifiedBy>Prathamesh Kadam</cp:lastModifiedBy>
  <cp:revision>3</cp:revision>
  <dcterms:created xsi:type="dcterms:W3CDTF">2025-09-20T09:45:36Z</dcterms:created>
  <dcterms:modified xsi:type="dcterms:W3CDTF">2025-09-26T06:01:22Z</dcterms:modified>
</cp:coreProperties>
</file>