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Significance of PAP SMEAR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DR. GAURI RAGHUNATH SHINDE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ASSISTANT PROFESSOR OBGY , KVV, KARAD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2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</a:t>
            </a:r>
          </a:p>
        </p:txBody>
      </p:sp>
      <p:pic>
        <p:nvPicPr>
          <p:cNvPr id="1028" name="Picture 4" descr="C:\Users\HP2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36" y="228600"/>
            <a:ext cx="6705600" cy="631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15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 CERVICAL LESIONS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</a:t>
            </a:r>
            <a:endParaRPr lang="en-US" dirty="0"/>
          </a:p>
        </p:txBody>
      </p:sp>
      <p:pic>
        <p:nvPicPr>
          <p:cNvPr id="2050" name="Picture 2" descr="C:\Users\HP2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1"/>
            <a:ext cx="4114800" cy="203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2\Desktop\downloa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0"/>
            <a:ext cx="556260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58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TAKE PAP SMEAR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</a:t>
            </a:r>
            <a:endParaRPr lang="en-US" dirty="0"/>
          </a:p>
        </p:txBody>
      </p:sp>
      <p:pic>
        <p:nvPicPr>
          <p:cNvPr id="3074" name="Picture 2" descr="C:\Users\HP2\Desktop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28194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P2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371600"/>
            <a:ext cx="46482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3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Significance of PAP SMEAR</vt:lpstr>
      <vt:lpstr>PowerPoint Presentation</vt:lpstr>
      <vt:lpstr>ABNORMAL CERVICAL LESIONS</vt:lpstr>
      <vt:lpstr>HOW TO TAKE PAP SMEAR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Significance of PAP SMEAR</dc:title>
  <dc:creator>Gauri</dc:creator>
  <cp:lastModifiedBy>HP2</cp:lastModifiedBy>
  <cp:revision>2</cp:revision>
  <dcterms:created xsi:type="dcterms:W3CDTF">2006-08-16T00:00:00Z</dcterms:created>
  <dcterms:modified xsi:type="dcterms:W3CDTF">2025-01-27T14:14:41Z</dcterms:modified>
</cp:coreProperties>
</file>