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768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92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414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9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897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50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09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54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048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38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9919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143A3C2-0EBC-4DA9-83C8-8020E4B520FE}" type="datetimeFigureOut">
              <a:rPr lang="en-IN" smtClean="0"/>
              <a:t>25-09-2023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6963991-0015-458F-9C37-FD44257750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618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429E-B7C4-0C8D-DF0F-0089C2783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561" y="1752600"/>
            <a:ext cx="9228201" cy="3352800"/>
          </a:xfrm>
        </p:spPr>
        <p:txBody>
          <a:bodyPr/>
          <a:lstStyle/>
          <a:p>
            <a:r>
              <a:rPr lang="en-US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Classification of Fixed Partial Dentures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75031-EBB5-1B09-3ABA-9EA53A28A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7487" y="3825551"/>
            <a:ext cx="9228201" cy="28670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Dr Ajay Gaikwad</a:t>
            </a:r>
          </a:p>
          <a:p>
            <a:pPr algn="ctr"/>
            <a:r>
              <a:rPr lang="en-US" sz="2400" dirty="0"/>
              <a:t>Dept of Prosthodontics and Crown &amp; Bridge</a:t>
            </a:r>
          </a:p>
          <a:p>
            <a:pPr algn="ctr"/>
            <a:r>
              <a:rPr lang="en-US" sz="2400" dirty="0"/>
              <a:t>School of Dental Sciences</a:t>
            </a:r>
          </a:p>
          <a:p>
            <a:pPr algn="ctr"/>
            <a:r>
              <a:rPr lang="en-US" sz="2400" dirty="0"/>
              <a:t>Krishna Vishwa Vidyapeeth</a:t>
            </a:r>
          </a:p>
          <a:p>
            <a:pPr algn="ctr"/>
            <a:r>
              <a:rPr lang="en-US" sz="2400" dirty="0"/>
              <a:t>Karad</a:t>
            </a:r>
            <a:endParaRPr lang="en-IN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83DB53-7891-3CB7-CC04-6392E23D9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85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D2213-9790-250A-CF75-A8DCFEF3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C7D08-40E0-A5B0-3D3A-CC858DF7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There are different criteria in which we can classify the fixed partial dentures.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943C85-9F05-7072-1777-67EC0D82A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91DE-E7EB-8D0B-D4DC-D557DE86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49" y="490202"/>
            <a:ext cx="10772775" cy="1658198"/>
          </a:xfrm>
        </p:spPr>
        <p:txBody>
          <a:bodyPr>
            <a:normAutofit/>
          </a:bodyPr>
          <a:lstStyle/>
          <a:p>
            <a:r>
              <a:rPr lang="en-US" sz="4400" dirty="0"/>
              <a:t>Based on Location of Edentulous Spaces</a:t>
            </a:r>
            <a:endParaRPr lang="en-IN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B5454-7AC4-EF24-9A70-CF0C6E301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Posterior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Anterior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Combination</a:t>
            </a:r>
            <a:endParaRPr lang="en-I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19E4D1-D22D-87AF-5394-28EB30432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8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CCCE4-FDA2-82CC-445A-8AA41DCC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Location of Abutment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31F7B-C046-B7ED-CF87-535834889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Conventional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Cantilever FPD</a:t>
            </a:r>
            <a:endParaRPr lang="en-I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724C20-1875-3C34-8780-A044A36A6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2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DD6E8-F6CE-013E-B694-8FDC70526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Type of materials used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1023-B366-C499-F8D5-4D2181569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ll metal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Al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l ceramic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Metal-ceramic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All acrylic</a:t>
            </a:r>
            <a:endParaRPr lang="en-IN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5744A7-EC46-4099-9AE1-3BABE5D466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9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C22C1-3941-AE3F-6799-4EB17534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Based on duration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5A894-5527-D87C-0EA1-072CB466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Provisional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And Definitive FPD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2081D7-59F1-D0EF-6FB3-2DA2D72A4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1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6DBC-3BD3-216D-B7FE-9F922183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span length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1C47-D35C-8AFD-7482-75D9B4B66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Short Span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Long Span FPD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08D7C-5626-3FC3-2D52-E7140D017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0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EDCBE-D07F-7F74-ED79-860B7612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Type of Support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C6550-0B7C-6BE2-1F22-A78BE42E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Tooth supported FPD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Implant supported FPD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033C90-D9C1-400C-9656-17C94C444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449FB-2740-7EC8-380E-F4B47AD14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5145F-8C14-F841-8C18-E1979769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Different types of clinical conditions require different types of FPDs. 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The knowledge of indications and contraindications of different FPDs is required for proper treatment planning.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FDA66A-12D7-6206-D4DC-0D6B9C08C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441" y="0"/>
            <a:ext cx="2036559" cy="2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8277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128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Metropolitan</vt:lpstr>
      <vt:lpstr>Classification of Fixed Partial Dentures </vt:lpstr>
      <vt:lpstr>PowerPoint Presentation</vt:lpstr>
      <vt:lpstr>Based on Location of Edentulous Spaces</vt:lpstr>
      <vt:lpstr>Based on Location of Abutment</vt:lpstr>
      <vt:lpstr>Based on Type of materials used</vt:lpstr>
      <vt:lpstr>Based on duration</vt:lpstr>
      <vt:lpstr>Based on span length </vt:lpstr>
      <vt:lpstr>Based on Type of Support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Fixed Partial Dentures </dc:title>
  <dc:creator>Ajay Gaikwad</dc:creator>
  <cp:lastModifiedBy>Ajay Gaikwad</cp:lastModifiedBy>
  <cp:revision>1</cp:revision>
  <dcterms:created xsi:type="dcterms:W3CDTF">2023-09-25T04:30:32Z</dcterms:created>
  <dcterms:modified xsi:type="dcterms:W3CDTF">2023-09-25T04:54:17Z</dcterms:modified>
</cp:coreProperties>
</file>