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CF28E-AF94-BD07-3A14-042B406AB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E00797-ED3D-ED5C-AB04-4CAAB848A5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C438D-C0D6-2D8E-D12C-BDA5243F8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76212-2CAE-22BF-432F-6F7382AE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A9E4E-7045-4393-CE29-01AACD70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12429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4F7D1-C35B-E0F5-7DB9-40BEDD4CB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7871AA-6F61-C449-A226-F0D17277F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BAC6D-2582-2A19-F3F0-3850281F1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2BE2F-DA8D-01B1-FAEE-9A3A36CC6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899E59-A36B-0D85-15A9-DE7BA1B40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341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BAC63F-50EB-8159-41A3-4A0DD361D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5EB95-1E61-DC6C-30A1-6B516C87C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58AA4-A8B4-8125-F088-46D08DB24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65A77-7B24-5BDD-2873-FEB178EA6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A0684-18AE-BD1E-5EA1-52563CADF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7156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DD2B9-6ABF-E07B-F85D-CF548FB85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B2CFC-0AE1-12E4-48CE-0A56AC3A9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E05CD-049D-A3C1-97D8-245B3EA22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9487D-5789-FDAA-FDD3-6AB90FBF6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A314C-3E7F-7C62-C046-6E95399A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556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3CF74-5582-5896-65F9-BF789D113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00932C-71DA-2D49-DF9B-73A586DD56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78B5F-A0E4-9AE4-A6E6-C754694EF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49C24-86B6-6F4B-7002-0AA3340C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D11F20-511A-58DE-8835-CE075D625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5906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8DF60-D892-94F1-2CD3-464119DCB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CF6C0-52E1-AD68-4110-BDA0ABF432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3E3B4-720A-4423-3BC6-9E8A76FE3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A64D7-A7F8-E84A-EA7C-B7829C546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4C140B-C705-3288-18DD-70CEC858A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C4C5B6-993B-9C4C-A544-91BF52E24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9399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C7FD1-92AF-A1F1-7EB1-215C3A89C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4DB00-84D9-0C6E-1435-952242AC8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FD9F8-6EE2-812B-5DE3-5D1A0DC00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342ADC-A040-44FD-AB02-A76A4657A5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4B7F51-BD30-064A-AAA0-8A12CA44F6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E193E1-E805-98AD-8663-01A812B57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6BD7AC-4110-B1B9-5403-1B3E2378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D859EF-3727-1792-6713-FCD604D7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173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74B47-1E53-99E0-7BBC-803778B37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5149C0-336F-C477-17B2-9688FCC32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BFE25C-3563-DA6D-2EB0-25D635E19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B6C732-1AA9-7E00-076B-CC772B47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110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6D3E27-659E-AF4B-003F-2F57493D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1B496C-AD96-C059-CDF0-EBBAB350B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583AB-9093-957F-633B-F7781662F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712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E7433-1A48-0740-D6C6-782E3654C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65378-C367-017E-7EBD-3D8E15C11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668EA9-6361-4B90-F0A8-4297ECF838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EE4E8-CA00-475C-15DF-4DE355855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1B1DB4-601A-462D-8B65-8BD2D884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1E7780-0E9A-8FD0-0F10-7FD1E55E5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4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AE138-2358-A922-8CED-D5B954B5D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DAFAB5-E240-9A1E-3CDC-218E1D0989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077B1A-2549-82B7-A660-0B3332D80D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44043-94D1-698C-42C4-BC4199F82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59A24D-E93B-F8E8-B471-B8AAA9E75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52CF64-7001-D8CF-25B4-FD375FE8B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6840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7A7D1-B189-021E-EED7-C05DC93B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81966-A330-1983-5CAD-34DE8CC11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D50C1-39F3-AB5D-3DF3-37AE707C49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0FEC0-4B1E-48A8-A621-A0881A5C4565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E6D2B-A54E-168E-02E1-C7AC8151CF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4180-F303-B168-97AA-072D114588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27FF1-87D8-4A46-ABE4-33ECA1AAD7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9467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0908F-3AE3-4855-8FB8-02CFAA99DA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Algerian" panose="04020705040A02060702" pitchFamily="82" charset="0"/>
              </a:rPr>
              <a:t>GOOD MORNING </a:t>
            </a:r>
          </a:p>
        </p:txBody>
      </p:sp>
    </p:spTree>
    <p:extLst>
      <p:ext uri="{BB962C8B-B14F-4D97-AF65-F5344CB8AC3E}">
        <p14:creationId xmlns:p14="http://schemas.microsoft.com/office/powerpoint/2010/main" val="338993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6851852-FBB0-148C-CE35-7FBE269C47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8800" dirty="0">
                <a:latin typeface="Algerian" panose="04020705040A02060702" pitchFamily="82" charset="0"/>
              </a:rPr>
              <a:t>TELEPHONIC ETIQUATES </a:t>
            </a:r>
          </a:p>
          <a:p>
            <a:pPr marL="0" indent="0" algn="ctr">
              <a:buNone/>
            </a:pPr>
            <a:endParaRPr lang="en-IN" sz="8800" dirty="0"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endParaRPr lang="en-IN" sz="8800" dirty="0">
              <a:latin typeface="Algerian" panose="04020705040A02060702" pitchFamily="82" charset="0"/>
            </a:endParaRPr>
          </a:p>
        </p:txBody>
      </p:sp>
      <p:pic>
        <p:nvPicPr>
          <p:cNvPr id="1026" name="Picture 2" descr="What is Telephone Etiquette? [2024 ...">
            <a:extLst>
              <a:ext uri="{FF2B5EF4-FFF2-40B4-BE49-F238E27FC236}">
                <a16:creationId xmlns:a16="http://schemas.microsoft.com/office/drawing/2014/main" id="{A747A461-8CF9-9F9D-E188-E775E6146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0140" y="2543174"/>
            <a:ext cx="7296347" cy="3984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0596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CDB8-339E-E727-E6D0-41967BB28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672C1D-9377-978C-1B4E-92552D583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Telephonic Etiquette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good manners on the phone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a positive impression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Builds trust and professionalism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5914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A3470-5A1C-BB2C-3F0E-77F73C99F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AF542B5-5ADA-F72A-4CA9-02F5C7728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Greeting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 promptly (within 3 rings)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a polite greeting (Hello/Good morning)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Introduce yourself if needed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22717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261C2-88AE-1208-252F-2B4F35DD7D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BB3D34-7DC1-D626-F114-3C1EB63DF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Clarity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Speak clearly and at a moderate pace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slang, mumbling, or shouting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Confirm important details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Listening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 full attention to the caller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not interrupt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phrases like “I understand”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4228097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9F23A-149F-D72B-FAB4-FF39FF164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9E7B4F-BE99-7254-8E36-6C49418AC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Politeness &amp; Professionalism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Always use “please” and “thank you”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Stay calm in all situations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background noise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confidentiality</a:t>
            </a:r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615020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FE733-4933-9ADC-A838-ED086A0CE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7010"/>
            <a:ext cx="10515600" cy="5469953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Closing the Call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Summarize key points discussed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Ask if the caller has any more questions</a:t>
            </a:r>
          </a:p>
          <a:p>
            <a:pPr algn="just"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End with a polite goodbye (e.g., “Thank you, have a nice day”)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6306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0AC6E-C89C-00C3-05CD-A2675A571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14006C2-8763-A905-ED2A-B98242B5B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N" sz="8800" dirty="0">
              <a:latin typeface="Algerian" panose="04020705040A02060702" pitchFamily="82" charset="0"/>
            </a:endParaRPr>
          </a:p>
          <a:p>
            <a:pPr algn="ctr"/>
            <a:r>
              <a:rPr lang="en-IN" sz="8800" dirty="0">
                <a:solidFill>
                  <a:schemeClr val="accent1"/>
                </a:solidFill>
                <a:latin typeface="Algerian" panose="04020705040A02060702" pitchFamily="82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3660058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137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Office Theme</vt:lpstr>
      <vt:lpstr>GOOD MORNING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Prathamesh Kadam</dc:creator>
  <cp:lastModifiedBy>Prathamesh Kadam</cp:lastModifiedBy>
  <cp:revision>4</cp:revision>
  <dcterms:created xsi:type="dcterms:W3CDTF">2025-09-20T10:35:27Z</dcterms:created>
  <dcterms:modified xsi:type="dcterms:W3CDTF">2025-09-26T06:29:10Z</dcterms:modified>
</cp:coreProperties>
</file>