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8" r:id="rId43"/>
    <p:sldId id="299" r:id="rId44"/>
    <p:sldId id="300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1155065"/>
            <a:ext cx="8010524" cy="2550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0589" y="4045584"/>
            <a:ext cx="7501255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9352" y="6388608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4" y="309371"/>
                </a:moveTo>
                <a:lnTo>
                  <a:pt x="0" y="309371"/>
                </a:lnTo>
                <a:lnTo>
                  <a:pt x="0" y="0"/>
                </a:lnTo>
                <a:lnTo>
                  <a:pt x="8833104" y="0"/>
                </a:lnTo>
                <a:lnTo>
                  <a:pt x="8833104" y="309371"/>
                </a:lnTo>
                <a:close/>
              </a:path>
            </a:pathLst>
          </a:custGeom>
          <a:solidFill>
            <a:srgbClr val="9C00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7637" y="150812"/>
            <a:ext cx="8842375" cy="6556375"/>
          </a:xfrm>
          <a:custGeom>
            <a:avLst/>
            <a:gdLst/>
            <a:ahLst/>
            <a:cxnLst/>
            <a:rect l="l" t="t" r="r" b="b"/>
            <a:pathLst>
              <a:path w="8842375" h="6556375">
                <a:moveTo>
                  <a:pt x="8842375" y="6556375"/>
                </a:moveTo>
                <a:lnTo>
                  <a:pt x="0" y="6556375"/>
                </a:lnTo>
                <a:lnTo>
                  <a:pt x="0" y="0"/>
                </a:lnTo>
                <a:lnTo>
                  <a:pt x="8842375" y="0"/>
                </a:lnTo>
                <a:lnTo>
                  <a:pt x="884237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6546850"/>
                </a:lnTo>
                <a:lnTo>
                  <a:pt x="4762" y="6546850"/>
                </a:lnTo>
                <a:lnTo>
                  <a:pt x="9525" y="6551612"/>
                </a:lnTo>
                <a:lnTo>
                  <a:pt x="8842375" y="6551612"/>
                </a:lnTo>
                <a:lnTo>
                  <a:pt x="8842375" y="6556375"/>
                </a:lnTo>
                <a:close/>
              </a:path>
              <a:path w="8842375" h="65563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8842375" h="6556375">
                <a:moveTo>
                  <a:pt x="883285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8832850" y="4762"/>
                </a:lnTo>
                <a:lnTo>
                  <a:pt x="8832850" y="9525"/>
                </a:lnTo>
                <a:close/>
              </a:path>
              <a:path w="8842375" h="6556375">
                <a:moveTo>
                  <a:pt x="8832850" y="6551612"/>
                </a:moveTo>
                <a:lnTo>
                  <a:pt x="8832850" y="4762"/>
                </a:lnTo>
                <a:lnTo>
                  <a:pt x="8837612" y="9525"/>
                </a:lnTo>
                <a:lnTo>
                  <a:pt x="8842375" y="9525"/>
                </a:lnTo>
                <a:lnTo>
                  <a:pt x="8842375" y="6546850"/>
                </a:lnTo>
                <a:lnTo>
                  <a:pt x="8837612" y="6546850"/>
                </a:lnTo>
                <a:lnTo>
                  <a:pt x="8832850" y="6551612"/>
                </a:lnTo>
                <a:close/>
              </a:path>
              <a:path w="8842375" h="6556375">
                <a:moveTo>
                  <a:pt x="8842375" y="9525"/>
                </a:moveTo>
                <a:lnTo>
                  <a:pt x="8837612" y="9525"/>
                </a:lnTo>
                <a:lnTo>
                  <a:pt x="8832850" y="4762"/>
                </a:lnTo>
                <a:lnTo>
                  <a:pt x="8842375" y="4762"/>
                </a:lnTo>
                <a:lnTo>
                  <a:pt x="8842375" y="9525"/>
                </a:lnTo>
                <a:close/>
              </a:path>
              <a:path w="8842375" h="6556375">
                <a:moveTo>
                  <a:pt x="9525" y="6551612"/>
                </a:moveTo>
                <a:lnTo>
                  <a:pt x="4762" y="6546850"/>
                </a:lnTo>
                <a:lnTo>
                  <a:pt x="9525" y="6546850"/>
                </a:lnTo>
                <a:lnTo>
                  <a:pt x="9525" y="6551612"/>
                </a:lnTo>
                <a:close/>
              </a:path>
              <a:path w="8842375" h="6556375">
                <a:moveTo>
                  <a:pt x="8832850" y="6551612"/>
                </a:moveTo>
                <a:lnTo>
                  <a:pt x="9525" y="6551612"/>
                </a:lnTo>
                <a:lnTo>
                  <a:pt x="9525" y="6546850"/>
                </a:lnTo>
                <a:lnTo>
                  <a:pt x="8832850" y="6546850"/>
                </a:lnTo>
                <a:lnTo>
                  <a:pt x="8832850" y="6551612"/>
                </a:lnTo>
                <a:close/>
              </a:path>
              <a:path w="8842375" h="6556375">
                <a:moveTo>
                  <a:pt x="8842375" y="6551612"/>
                </a:moveTo>
                <a:lnTo>
                  <a:pt x="8832850" y="6551612"/>
                </a:lnTo>
                <a:lnTo>
                  <a:pt x="8837612" y="6546850"/>
                </a:lnTo>
                <a:lnTo>
                  <a:pt x="8842375" y="6546850"/>
                </a:lnTo>
                <a:lnTo>
                  <a:pt x="8842375" y="6551612"/>
                </a:lnTo>
                <a:close/>
              </a:path>
            </a:pathLst>
          </a:custGeom>
          <a:solidFill>
            <a:srgbClr val="880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2400" y="1276350"/>
            <a:ext cx="8829675" cy="0"/>
          </a:xfrm>
          <a:custGeom>
            <a:avLst/>
            <a:gdLst/>
            <a:ahLst/>
            <a:cxnLst/>
            <a:rect l="l" t="t" r="r" b="b"/>
            <a:pathLst>
              <a:path w="8829675">
                <a:moveTo>
                  <a:pt x="0" y="0"/>
                </a:moveTo>
                <a:lnTo>
                  <a:pt x="2447544" y="0"/>
                </a:lnTo>
              </a:path>
              <a:path w="8829675">
                <a:moveTo>
                  <a:pt x="6400800" y="0"/>
                </a:moveTo>
                <a:lnTo>
                  <a:pt x="8829675" y="0"/>
                </a:lnTo>
              </a:path>
            </a:pathLst>
          </a:custGeom>
          <a:ln w="9525">
            <a:solidFill>
              <a:srgbClr val="88006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180386" y="1971814"/>
            <a:ext cx="4726940" cy="917575"/>
          </a:xfrm>
          <a:custGeom>
            <a:avLst/>
            <a:gdLst/>
            <a:ahLst/>
            <a:cxnLst/>
            <a:rect l="l" t="t" r="r" b="b"/>
            <a:pathLst>
              <a:path w="4726940" h="917575">
                <a:moveTo>
                  <a:pt x="11430" y="905649"/>
                </a:moveTo>
                <a:lnTo>
                  <a:pt x="0" y="905649"/>
                </a:lnTo>
                <a:lnTo>
                  <a:pt x="0" y="917067"/>
                </a:lnTo>
                <a:lnTo>
                  <a:pt x="11430" y="917067"/>
                </a:lnTo>
                <a:lnTo>
                  <a:pt x="11430" y="905649"/>
                </a:lnTo>
                <a:close/>
              </a:path>
              <a:path w="4726940" h="917575">
                <a:moveTo>
                  <a:pt x="11430" y="859942"/>
                </a:moveTo>
                <a:lnTo>
                  <a:pt x="0" y="859942"/>
                </a:lnTo>
                <a:lnTo>
                  <a:pt x="0" y="894232"/>
                </a:lnTo>
                <a:lnTo>
                  <a:pt x="11430" y="894232"/>
                </a:lnTo>
                <a:lnTo>
                  <a:pt x="11430" y="859942"/>
                </a:lnTo>
                <a:close/>
              </a:path>
              <a:path w="4726940" h="917575">
                <a:moveTo>
                  <a:pt x="11430" y="814222"/>
                </a:moveTo>
                <a:lnTo>
                  <a:pt x="0" y="814222"/>
                </a:lnTo>
                <a:lnTo>
                  <a:pt x="0" y="848512"/>
                </a:lnTo>
                <a:lnTo>
                  <a:pt x="11430" y="848512"/>
                </a:lnTo>
                <a:lnTo>
                  <a:pt x="11430" y="814222"/>
                </a:lnTo>
                <a:close/>
              </a:path>
              <a:path w="4726940" h="917575">
                <a:moveTo>
                  <a:pt x="11430" y="768502"/>
                </a:moveTo>
                <a:lnTo>
                  <a:pt x="0" y="768502"/>
                </a:lnTo>
                <a:lnTo>
                  <a:pt x="0" y="802792"/>
                </a:lnTo>
                <a:lnTo>
                  <a:pt x="11430" y="802792"/>
                </a:lnTo>
                <a:lnTo>
                  <a:pt x="11430" y="768502"/>
                </a:lnTo>
                <a:close/>
              </a:path>
              <a:path w="4726940" h="917575">
                <a:moveTo>
                  <a:pt x="11430" y="722795"/>
                </a:moveTo>
                <a:lnTo>
                  <a:pt x="0" y="722795"/>
                </a:lnTo>
                <a:lnTo>
                  <a:pt x="0" y="757072"/>
                </a:lnTo>
                <a:lnTo>
                  <a:pt x="11430" y="757072"/>
                </a:lnTo>
                <a:lnTo>
                  <a:pt x="11430" y="722795"/>
                </a:lnTo>
                <a:close/>
              </a:path>
              <a:path w="4726940" h="917575">
                <a:moveTo>
                  <a:pt x="11430" y="677075"/>
                </a:moveTo>
                <a:lnTo>
                  <a:pt x="0" y="677075"/>
                </a:lnTo>
                <a:lnTo>
                  <a:pt x="0" y="711365"/>
                </a:lnTo>
                <a:lnTo>
                  <a:pt x="11430" y="711365"/>
                </a:lnTo>
                <a:lnTo>
                  <a:pt x="11430" y="677075"/>
                </a:lnTo>
                <a:close/>
              </a:path>
              <a:path w="4726940" h="917575">
                <a:moveTo>
                  <a:pt x="11430" y="631355"/>
                </a:moveTo>
                <a:lnTo>
                  <a:pt x="0" y="631355"/>
                </a:lnTo>
                <a:lnTo>
                  <a:pt x="0" y="665645"/>
                </a:lnTo>
                <a:lnTo>
                  <a:pt x="11430" y="665645"/>
                </a:lnTo>
                <a:lnTo>
                  <a:pt x="11430" y="631355"/>
                </a:lnTo>
                <a:close/>
              </a:path>
              <a:path w="4726940" h="917575">
                <a:moveTo>
                  <a:pt x="11430" y="585647"/>
                </a:moveTo>
                <a:lnTo>
                  <a:pt x="0" y="585647"/>
                </a:lnTo>
                <a:lnTo>
                  <a:pt x="0" y="619925"/>
                </a:lnTo>
                <a:lnTo>
                  <a:pt x="11430" y="619925"/>
                </a:lnTo>
                <a:lnTo>
                  <a:pt x="11430" y="585647"/>
                </a:lnTo>
                <a:close/>
              </a:path>
              <a:path w="4726940" h="917575">
                <a:moveTo>
                  <a:pt x="11430" y="539927"/>
                </a:moveTo>
                <a:lnTo>
                  <a:pt x="0" y="539927"/>
                </a:lnTo>
                <a:lnTo>
                  <a:pt x="0" y="574217"/>
                </a:lnTo>
                <a:lnTo>
                  <a:pt x="11430" y="574217"/>
                </a:lnTo>
                <a:lnTo>
                  <a:pt x="11430" y="539927"/>
                </a:lnTo>
                <a:close/>
              </a:path>
              <a:path w="4726940" h="917575">
                <a:moveTo>
                  <a:pt x="14490" y="497268"/>
                </a:moveTo>
                <a:lnTo>
                  <a:pt x="5715" y="497268"/>
                </a:lnTo>
                <a:lnTo>
                  <a:pt x="3949" y="497547"/>
                </a:lnTo>
                <a:lnTo>
                  <a:pt x="2349" y="498360"/>
                </a:lnTo>
                <a:lnTo>
                  <a:pt x="1092" y="499630"/>
                </a:lnTo>
                <a:lnTo>
                  <a:pt x="279" y="501218"/>
                </a:lnTo>
                <a:lnTo>
                  <a:pt x="0" y="502983"/>
                </a:lnTo>
                <a:lnTo>
                  <a:pt x="0" y="528497"/>
                </a:lnTo>
                <a:lnTo>
                  <a:pt x="11430" y="528497"/>
                </a:lnTo>
                <a:lnTo>
                  <a:pt x="11430" y="508698"/>
                </a:lnTo>
                <a:lnTo>
                  <a:pt x="14490" y="508698"/>
                </a:lnTo>
                <a:lnTo>
                  <a:pt x="14490" y="502983"/>
                </a:lnTo>
                <a:lnTo>
                  <a:pt x="14490" y="497268"/>
                </a:lnTo>
                <a:close/>
              </a:path>
              <a:path w="4726940" h="917575">
                <a:moveTo>
                  <a:pt x="60198" y="497268"/>
                </a:moveTo>
                <a:lnTo>
                  <a:pt x="25920" y="497268"/>
                </a:lnTo>
                <a:lnTo>
                  <a:pt x="25920" y="508698"/>
                </a:lnTo>
                <a:lnTo>
                  <a:pt x="60198" y="508698"/>
                </a:lnTo>
                <a:lnTo>
                  <a:pt x="60198" y="497268"/>
                </a:lnTo>
                <a:close/>
              </a:path>
              <a:path w="4726940" h="917575">
                <a:moveTo>
                  <a:pt x="105918" y="497268"/>
                </a:moveTo>
                <a:lnTo>
                  <a:pt x="71628" y="497268"/>
                </a:lnTo>
                <a:lnTo>
                  <a:pt x="71628" y="508698"/>
                </a:lnTo>
                <a:lnTo>
                  <a:pt x="105918" y="508698"/>
                </a:lnTo>
                <a:lnTo>
                  <a:pt x="105918" y="497268"/>
                </a:lnTo>
                <a:close/>
              </a:path>
              <a:path w="4726940" h="917575">
                <a:moveTo>
                  <a:pt x="151638" y="497268"/>
                </a:moveTo>
                <a:lnTo>
                  <a:pt x="117348" y="497268"/>
                </a:lnTo>
                <a:lnTo>
                  <a:pt x="117348" y="508698"/>
                </a:lnTo>
                <a:lnTo>
                  <a:pt x="151638" y="508698"/>
                </a:lnTo>
                <a:lnTo>
                  <a:pt x="151638" y="497268"/>
                </a:lnTo>
                <a:close/>
              </a:path>
              <a:path w="4726940" h="917575">
                <a:moveTo>
                  <a:pt x="197358" y="497268"/>
                </a:moveTo>
                <a:lnTo>
                  <a:pt x="163068" y="497268"/>
                </a:lnTo>
                <a:lnTo>
                  <a:pt x="163068" y="508698"/>
                </a:lnTo>
                <a:lnTo>
                  <a:pt x="197358" y="508698"/>
                </a:lnTo>
                <a:lnTo>
                  <a:pt x="197358" y="497268"/>
                </a:lnTo>
                <a:close/>
              </a:path>
              <a:path w="4726940" h="917575">
                <a:moveTo>
                  <a:pt x="243065" y="497268"/>
                </a:moveTo>
                <a:lnTo>
                  <a:pt x="208775" y="497268"/>
                </a:lnTo>
                <a:lnTo>
                  <a:pt x="208775" y="508698"/>
                </a:lnTo>
                <a:lnTo>
                  <a:pt x="243065" y="508698"/>
                </a:lnTo>
                <a:lnTo>
                  <a:pt x="243065" y="497268"/>
                </a:lnTo>
                <a:close/>
              </a:path>
              <a:path w="4726940" h="917575">
                <a:moveTo>
                  <a:pt x="288785" y="497268"/>
                </a:moveTo>
                <a:lnTo>
                  <a:pt x="254495" y="497268"/>
                </a:lnTo>
                <a:lnTo>
                  <a:pt x="254495" y="508698"/>
                </a:lnTo>
                <a:lnTo>
                  <a:pt x="288785" y="508698"/>
                </a:lnTo>
                <a:lnTo>
                  <a:pt x="288785" y="497268"/>
                </a:lnTo>
                <a:close/>
              </a:path>
              <a:path w="4726940" h="917575">
                <a:moveTo>
                  <a:pt x="334505" y="497268"/>
                </a:moveTo>
                <a:lnTo>
                  <a:pt x="300215" y="497268"/>
                </a:lnTo>
                <a:lnTo>
                  <a:pt x="300215" y="508698"/>
                </a:lnTo>
                <a:lnTo>
                  <a:pt x="334505" y="508698"/>
                </a:lnTo>
                <a:lnTo>
                  <a:pt x="334505" y="497268"/>
                </a:lnTo>
                <a:close/>
              </a:path>
              <a:path w="4726940" h="917575">
                <a:moveTo>
                  <a:pt x="380212" y="497268"/>
                </a:moveTo>
                <a:lnTo>
                  <a:pt x="345935" y="497268"/>
                </a:lnTo>
                <a:lnTo>
                  <a:pt x="345935" y="508698"/>
                </a:lnTo>
                <a:lnTo>
                  <a:pt x="380212" y="508698"/>
                </a:lnTo>
                <a:lnTo>
                  <a:pt x="380212" y="497268"/>
                </a:lnTo>
                <a:close/>
              </a:path>
              <a:path w="4726940" h="917575">
                <a:moveTo>
                  <a:pt x="425932" y="497268"/>
                </a:moveTo>
                <a:lnTo>
                  <a:pt x="391642" y="497268"/>
                </a:lnTo>
                <a:lnTo>
                  <a:pt x="391642" y="508698"/>
                </a:lnTo>
                <a:lnTo>
                  <a:pt x="425932" y="508698"/>
                </a:lnTo>
                <a:lnTo>
                  <a:pt x="425932" y="497268"/>
                </a:lnTo>
                <a:close/>
              </a:path>
              <a:path w="4726940" h="917575">
                <a:moveTo>
                  <a:pt x="471652" y="497268"/>
                </a:moveTo>
                <a:lnTo>
                  <a:pt x="437362" y="497268"/>
                </a:lnTo>
                <a:lnTo>
                  <a:pt x="437362" y="508698"/>
                </a:lnTo>
                <a:lnTo>
                  <a:pt x="471652" y="508698"/>
                </a:lnTo>
                <a:lnTo>
                  <a:pt x="471652" y="497268"/>
                </a:lnTo>
                <a:close/>
              </a:path>
              <a:path w="4726940" h="917575">
                <a:moveTo>
                  <a:pt x="517359" y="497268"/>
                </a:moveTo>
                <a:lnTo>
                  <a:pt x="483082" y="497268"/>
                </a:lnTo>
                <a:lnTo>
                  <a:pt x="483082" y="508698"/>
                </a:lnTo>
                <a:lnTo>
                  <a:pt x="517359" y="508698"/>
                </a:lnTo>
                <a:lnTo>
                  <a:pt x="517359" y="497268"/>
                </a:lnTo>
                <a:close/>
              </a:path>
              <a:path w="4726940" h="917575">
                <a:moveTo>
                  <a:pt x="563079" y="497268"/>
                </a:moveTo>
                <a:lnTo>
                  <a:pt x="528789" y="497268"/>
                </a:lnTo>
                <a:lnTo>
                  <a:pt x="528789" y="508698"/>
                </a:lnTo>
                <a:lnTo>
                  <a:pt x="563079" y="508698"/>
                </a:lnTo>
                <a:lnTo>
                  <a:pt x="563079" y="497268"/>
                </a:lnTo>
                <a:close/>
              </a:path>
              <a:path w="4726940" h="917575">
                <a:moveTo>
                  <a:pt x="608799" y="497268"/>
                </a:moveTo>
                <a:lnTo>
                  <a:pt x="574509" y="497268"/>
                </a:lnTo>
                <a:lnTo>
                  <a:pt x="574509" y="508698"/>
                </a:lnTo>
                <a:lnTo>
                  <a:pt x="608799" y="508698"/>
                </a:lnTo>
                <a:lnTo>
                  <a:pt x="608799" y="497268"/>
                </a:lnTo>
                <a:close/>
              </a:path>
              <a:path w="4726940" h="917575">
                <a:moveTo>
                  <a:pt x="654507" y="497268"/>
                </a:moveTo>
                <a:lnTo>
                  <a:pt x="620229" y="497268"/>
                </a:lnTo>
                <a:lnTo>
                  <a:pt x="620229" y="508698"/>
                </a:lnTo>
                <a:lnTo>
                  <a:pt x="654507" y="508698"/>
                </a:lnTo>
                <a:lnTo>
                  <a:pt x="654507" y="497268"/>
                </a:lnTo>
                <a:close/>
              </a:path>
              <a:path w="4726940" h="917575">
                <a:moveTo>
                  <a:pt x="700227" y="497268"/>
                </a:moveTo>
                <a:lnTo>
                  <a:pt x="665937" y="497268"/>
                </a:lnTo>
                <a:lnTo>
                  <a:pt x="665937" y="508698"/>
                </a:lnTo>
                <a:lnTo>
                  <a:pt x="700227" y="508698"/>
                </a:lnTo>
                <a:lnTo>
                  <a:pt x="700227" y="497268"/>
                </a:lnTo>
                <a:close/>
              </a:path>
              <a:path w="4726940" h="917575">
                <a:moveTo>
                  <a:pt x="745947" y="497268"/>
                </a:moveTo>
                <a:lnTo>
                  <a:pt x="711657" y="497268"/>
                </a:lnTo>
                <a:lnTo>
                  <a:pt x="711657" y="508698"/>
                </a:lnTo>
                <a:lnTo>
                  <a:pt x="745947" y="508698"/>
                </a:lnTo>
                <a:lnTo>
                  <a:pt x="745947" y="497268"/>
                </a:lnTo>
                <a:close/>
              </a:path>
              <a:path w="4726940" h="917575">
                <a:moveTo>
                  <a:pt x="791654" y="497268"/>
                </a:moveTo>
                <a:lnTo>
                  <a:pt x="757377" y="497268"/>
                </a:lnTo>
                <a:lnTo>
                  <a:pt x="757377" y="508698"/>
                </a:lnTo>
                <a:lnTo>
                  <a:pt x="791654" y="508698"/>
                </a:lnTo>
                <a:lnTo>
                  <a:pt x="791654" y="497268"/>
                </a:lnTo>
                <a:close/>
              </a:path>
              <a:path w="4726940" h="917575">
                <a:moveTo>
                  <a:pt x="837374" y="497268"/>
                </a:moveTo>
                <a:lnTo>
                  <a:pt x="803084" y="497268"/>
                </a:lnTo>
                <a:lnTo>
                  <a:pt x="803084" y="508698"/>
                </a:lnTo>
                <a:lnTo>
                  <a:pt x="837374" y="508698"/>
                </a:lnTo>
                <a:lnTo>
                  <a:pt x="837374" y="497268"/>
                </a:lnTo>
                <a:close/>
              </a:path>
              <a:path w="4726940" h="917575">
                <a:moveTo>
                  <a:pt x="883094" y="497268"/>
                </a:moveTo>
                <a:lnTo>
                  <a:pt x="848804" y="497268"/>
                </a:lnTo>
                <a:lnTo>
                  <a:pt x="848804" y="508698"/>
                </a:lnTo>
                <a:lnTo>
                  <a:pt x="883094" y="508698"/>
                </a:lnTo>
                <a:lnTo>
                  <a:pt x="883094" y="497268"/>
                </a:lnTo>
                <a:close/>
              </a:path>
              <a:path w="4726940" h="917575">
                <a:moveTo>
                  <a:pt x="928814" y="497268"/>
                </a:moveTo>
                <a:lnTo>
                  <a:pt x="894524" y="497268"/>
                </a:lnTo>
                <a:lnTo>
                  <a:pt x="894524" y="508698"/>
                </a:lnTo>
                <a:lnTo>
                  <a:pt x="928814" y="508698"/>
                </a:lnTo>
                <a:lnTo>
                  <a:pt x="928814" y="497268"/>
                </a:lnTo>
                <a:close/>
              </a:path>
              <a:path w="4726940" h="917575">
                <a:moveTo>
                  <a:pt x="974521" y="497268"/>
                </a:moveTo>
                <a:lnTo>
                  <a:pt x="940231" y="497268"/>
                </a:lnTo>
                <a:lnTo>
                  <a:pt x="940231" y="508698"/>
                </a:lnTo>
                <a:lnTo>
                  <a:pt x="974521" y="508698"/>
                </a:lnTo>
                <a:lnTo>
                  <a:pt x="974521" y="497268"/>
                </a:lnTo>
                <a:close/>
              </a:path>
              <a:path w="4726940" h="917575">
                <a:moveTo>
                  <a:pt x="1020241" y="497268"/>
                </a:moveTo>
                <a:lnTo>
                  <a:pt x="985951" y="497268"/>
                </a:lnTo>
                <a:lnTo>
                  <a:pt x="985951" y="508698"/>
                </a:lnTo>
                <a:lnTo>
                  <a:pt x="1020241" y="508698"/>
                </a:lnTo>
                <a:lnTo>
                  <a:pt x="1020241" y="497268"/>
                </a:lnTo>
                <a:close/>
              </a:path>
              <a:path w="4726940" h="917575">
                <a:moveTo>
                  <a:pt x="1065961" y="497268"/>
                </a:moveTo>
                <a:lnTo>
                  <a:pt x="1031671" y="497268"/>
                </a:lnTo>
                <a:lnTo>
                  <a:pt x="1031671" y="508698"/>
                </a:lnTo>
                <a:lnTo>
                  <a:pt x="1065961" y="508698"/>
                </a:lnTo>
                <a:lnTo>
                  <a:pt x="1065961" y="497268"/>
                </a:lnTo>
                <a:close/>
              </a:path>
              <a:path w="4726940" h="917575">
                <a:moveTo>
                  <a:pt x="1111656" y="497268"/>
                </a:moveTo>
                <a:lnTo>
                  <a:pt x="1077379" y="497268"/>
                </a:lnTo>
                <a:lnTo>
                  <a:pt x="1077379" y="508698"/>
                </a:lnTo>
                <a:lnTo>
                  <a:pt x="1111656" y="508698"/>
                </a:lnTo>
                <a:lnTo>
                  <a:pt x="1111656" y="497268"/>
                </a:lnTo>
                <a:close/>
              </a:path>
              <a:path w="4726940" h="917575">
                <a:moveTo>
                  <a:pt x="1157389" y="497268"/>
                </a:moveTo>
                <a:lnTo>
                  <a:pt x="1123099" y="497268"/>
                </a:lnTo>
                <a:lnTo>
                  <a:pt x="1123099" y="508698"/>
                </a:lnTo>
                <a:lnTo>
                  <a:pt x="1157389" y="508698"/>
                </a:lnTo>
                <a:lnTo>
                  <a:pt x="1157389" y="497268"/>
                </a:lnTo>
                <a:close/>
              </a:path>
              <a:path w="4726940" h="917575">
                <a:moveTo>
                  <a:pt x="1203109" y="497268"/>
                </a:moveTo>
                <a:lnTo>
                  <a:pt x="1168819" y="497268"/>
                </a:lnTo>
                <a:lnTo>
                  <a:pt x="1168819" y="508698"/>
                </a:lnTo>
                <a:lnTo>
                  <a:pt x="1203109" y="508698"/>
                </a:lnTo>
                <a:lnTo>
                  <a:pt x="1203109" y="497268"/>
                </a:lnTo>
                <a:close/>
              </a:path>
              <a:path w="4726940" h="917575">
                <a:moveTo>
                  <a:pt x="1248816" y="497268"/>
                </a:moveTo>
                <a:lnTo>
                  <a:pt x="1214539" y="497268"/>
                </a:lnTo>
                <a:lnTo>
                  <a:pt x="1214539" y="508698"/>
                </a:lnTo>
                <a:lnTo>
                  <a:pt x="1248816" y="508698"/>
                </a:lnTo>
                <a:lnTo>
                  <a:pt x="1248816" y="497268"/>
                </a:lnTo>
                <a:close/>
              </a:path>
              <a:path w="4726940" h="917575">
                <a:moveTo>
                  <a:pt x="1294536" y="497268"/>
                </a:moveTo>
                <a:lnTo>
                  <a:pt x="1260246" y="497268"/>
                </a:lnTo>
                <a:lnTo>
                  <a:pt x="1260246" y="508698"/>
                </a:lnTo>
                <a:lnTo>
                  <a:pt x="1294536" y="508698"/>
                </a:lnTo>
                <a:lnTo>
                  <a:pt x="1294536" y="497268"/>
                </a:lnTo>
                <a:close/>
              </a:path>
              <a:path w="4726940" h="917575">
                <a:moveTo>
                  <a:pt x="1340256" y="497268"/>
                </a:moveTo>
                <a:lnTo>
                  <a:pt x="1305966" y="497268"/>
                </a:lnTo>
                <a:lnTo>
                  <a:pt x="1305966" y="508698"/>
                </a:lnTo>
                <a:lnTo>
                  <a:pt x="1340256" y="508698"/>
                </a:lnTo>
                <a:lnTo>
                  <a:pt x="1340256" y="497268"/>
                </a:lnTo>
                <a:close/>
              </a:path>
              <a:path w="4726940" h="917575">
                <a:moveTo>
                  <a:pt x="1385963" y="497268"/>
                </a:moveTo>
                <a:lnTo>
                  <a:pt x="1351686" y="497268"/>
                </a:lnTo>
                <a:lnTo>
                  <a:pt x="1351686" y="508698"/>
                </a:lnTo>
                <a:lnTo>
                  <a:pt x="1385963" y="508698"/>
                </a:lnTo>
                <a:lnTo>
                  <a:pt x="1385963" y="497268"/>
                </a:lnTo>
                <a:close/>
              </a:path>
              <a:path w="4726940" h="917575">
                <a:moveTo>
                  <a:pt x="1431683" y="497268"/>
                </a:moveTo>
                <a:lnTo>
                  <a:pt x="1397393" y="497268"/>
                </a:lnTo>
                <a:lnTo>
                  <a:pt x="1397393" y="508698"/>
                </a:lnTo>
                <a:lnTo>
                  <a:pt x="1431683" y="508698"/>
                </a:lnTo>
                <a:lnTo>
                  <a:pt x="1431683" y="497268"/>
                </a:lnTo>
                <a:close/>
              </a:path>
              <a:path w="4726940" h="917575">
                <a:moveTo>
                  <a:pt x="1477403" y="497268"/>
                </a:moveTo>
                <a:lnTo>
                  <a:pt x="1443113" y="497268"/>
                </a:lnTo>
                <a:lnTo>
                  <a:pt x="1443113" y="508698"/>
                </a:lnTo>
                <a:lnTo>
                  <a:pt x="1477403" y="508698"/>
                </a:lnTo>
                <a:lnTo>
                  <a:pt x="1477403" y="497268"/>
                </a:lnTo>
                <a:close/>
              </a:path>
              <a:path w="4726940" h="917575">
                <a:moveTo>
                  <a:pt x="1523111" y="497268"/>
                </a:moveTo>
                <a:lnTo>
                  <a:pt x="1488833" y="497268"/>
                </a:lnTo>
                <a:lnTo>
                  <a:pt x="1488833" y="508698"/>
                </a:lnTo>
                <a:lnTo>
                  <a:pt x="1523111" y="508698"/>
                </a:lnTo>
                <a:lnTo>
                  <a:pt x="1523111" y="497268"/>
                </a:lnTo>
                <a:close/>
              </a:path>
              <a:path w="4726940" h="917575">
                <a:moveTo>
                  <a:pt x="1568831" y="497268"/>
                </a:moveTo>
                <a:lnTo>
                  <a:pt x="1534541" y="497268"/>
                </a:lnTo>
                <a:lnTo>
                  <a:pt x="1534541" y="508698"/>
                </a:lnTo>
                <a:lnTo>
                  <a:pt x="1568831" y="508698"/>
                </a:lnTo>
                <a:lnTo>
                  <a:pt x="1568831" y="497268"/>
                </a:lnTo>
                <a:close/>
              </a:path>
              <a:path w="4726940" h="917575">
                <a:moveTo>
                  <a:pt x="1614551" y="497268"/>
                </a:moveTo>
                <a:lnTo>
                  <a:pt x="1580261" y="497268"/>
                </a:lnTo>
                <a:lnTo>
                  <a:pt x="1580261" y="508698"/>
                </a:lnTo>
                <a:lnTo>
                  <a:pt x="1614551" y="508698"/>
                </a:lnTo>
                <a:lnTo>
                  <a:pt x="1614551" y="497268"/>
                </a:lnTo>
                <a:close/>
              </a:path>
              <a:path w="4726940" h="917575">
                <a:moveTo>
                  <a:pt x="1660258" y="497268"/>
                </a:moveTo>
                <a:lnTo>
                  <a:pt x="1625981" y="497268"/>
                </a:lnTo>
                <a:lnTo>
                  <a:pt x="1625981" y="508698"/>
                </a:lnTo>
                <a:lnTo>
                  <a:pt x="1660258" y="508698"/>
                </a:lnTo>
                <a:lnTo>
                  <a:pt x="1660258" y="497268"/>
                </a:lnTo>
                <a:close/>
              </a:path>
              <a:path w="4726940" h="917575">
                <a:moveTo>
                  <a:pt x="1705978" y="497268"/>
                </a:moveTo>
                <a:lnTo>
                  <a:pt x="1671688" y="497268"/>
                </a:lnTo>
                <a:lnTo>
                  <a:pt x="1671688" y="508698"/>
                </a:lnTo>
                <a:lnTo>
                  <a:pt x="1705978" y="508698"/>
                </a:lnTo>
                <a:lnTo>
                  <a:pt x="1705978" y="497268"/>
                </a:lnTo>
                <a:close/>
              </a:path>
              <a:path w="4726940" h="917575">
                <a:moveTo>
                  <a:pt x="1751698" y="497268"/>
                </a:moveTo>
                <a:lnTo>
                  <a:pt x="1717408" y="497268"/>
                </a:lnTo>
                <a:lnTo>
                  <a:pt x="1717408" y="508698"/>
                </a:lnTo>
                <a:lnTo>
                  <a:pt x="1751698" y="508698"/>
                </a:lnTo>
                <a:lnTo>
                  <a:pt x="1751698" y="497268"/>
                </a:lnTo>
                <a:close/>
              </a:path>
              <a:path w="4726940" h="917575">
                <a:moveTo>
                  <a:pt x="1797418" y="497268"/>
                </a:moveTo>
                <a:lnTo>
                  <a:pt x="1763128" y="497268"/>
                </a:lnTo>
                <a:lnTo>
                  <a:pt x="1763128" y="508698"/>
                </a:lnTo>
                <a:lnTo>
                  <a:pt x="1797418" y="508698"/>
                </a:lnTo>
                <a:lnTo>
                  <a:pt x="1797418" y="497268"/>
                </a:lnTo>
                <a:close/>
              </a:path>
              <a:path w="4726940" h="917575">
                <a:moveTo>
                  <a:pt x="1843125" y="497268"/>
                </a:moveTo>
                <a:lnTo>
                  <a:pt x="1808835" y="497268"/>
                </a:lnTo>
                <a:lnTo>
                  <a:pt x="1808835" y="508698"/>
                </a:lnTo>
                <a:lnTo>
                  <a:pt x="1843125" y="508698"/>
                </a:lnTo>
                <a:lnTo>
                  <a:pt x="1843125" y="497268"/>
                </a:lnTo>
                <a:close/>
              </a:path>
              <a:path w="4726940" h="917575">
                <a:moveTo>
                  <a:pt x="1888845" y="497268"/>
                </a:moveTo>
                <a:lnTo>
                  <a:pt x="1854555" y="497268"/>
                </a:lnTo>
                <a:lnTo>
                  <a:pt x="1854555" y="508698"/>
                </a:lnTo>
                <a:lnTo>
                  <a:pt x="1888845" y="508698"/>
                </a:lnTo>
                <a:lnTo>
                  <a:pt x="1888845" y="497268"/>
                </a:lnTo>
                <a:close/>
              </a:path>
              <a:path w="4726940" h="917575">
                <a:moveTo>
                  <a:pt x="1934565" y="497268"/>
                </a:moveTo>
                <a:lnTo>
                  <a:pt x="1900275" y="497268"/>
                </a:lnTo>
                <a:lnTo>
                  <a:pt x="1900275" y="508698"/>
                </a:lnTo>
                <a:lnTo>
                  <a:pt x="1934565" y="508698"/>
                </a:lnTo>
                <a:lnTo>
                  <a:pt x="1934565" y="497268"/>
                </a:lnTo>
                <a:close/>
              </a:path>
              <a:path w="4726940" h="917575">
                <a:moveTo>
                  <a:pt x="1980272" y="497268"/>
                </a:moveTo>
                <a:lnTo>
                  <a:pt x="1945982" y="497268"/>
                </a:lnTo>
                <a:lnTo>
                  <a:pt x="1945982" y="508698"/>
                </a:lnTo>
                <a:lnTo>
                  <a:pt x="1980272" y="508698"/>
                </a:lnTo>
                <a:lnTo>
                  <a:pt x="1980272" y="497268"/>
                </a:lnTo>
                <a:close/>
              </a:path>
              <a:path w="4726940" h="917575">
                <a:moveTo>
                  <a:pt x="2025992" y="497268"/>
                </a:moveTo>
                <a:lnTo>
                  <a:pt x="1991702" y="497268"/>
                </a:lnTo>
                <a:lnTo>
                  <a:pt x="1991702" y="508698"/>
                </a:lnTo>
                <a:lnTo>
                  <a:pt x="2025992" y="508698"/>
                </a:lnTo>
                <a:lnTo>
                  <a:pt x="2025992" y="497268"/>
                </a:lnTo>
                <a:close/>
              </a:path>
              <a:path w="4726940" h="917575">
                <a:moveTo>
                  <a:pt x="2071712" y="497268"/>
                </a:moveTo>
                <a:lnTo>
                  <a:pt x="2037422" y="497268"/>
                </a:lnTo>
                <a:lnTo>
                  <a:pt x="2037422" y="508698"/>
                </a:lnTo>
                <a:lnTo>
                  <a:pt x="2071712" y="508698"/>
                </a:lnTo>
                <a:lnTo>
                  <a:pt x="2071712" y="497268"/>
                </a:lnTo>
                <a:close/>
              </a:path>
              <a:path w="4726940" h="917575">
                <a:moveTo>
                  <a:pt x="2117420" y="497268"/>
                </a:moveTo>
                <a:lnTo>
                  <a:pt x="2083142" y="497268"/>
                </a:lnTo>
                <a:lnTo>
                  <a:pt x="2083142" y="508698"/>
                </a:lnTo>
                <a:lnTo>
                  <a:pt x="2117420" y="508698"/>
                </a:lnTo>
                <a:lnTo>
                  <a:pt x="2117420" y="497268"/>
                </a:lnTo>
                <a:close/>
              </a:path>
              <a:path w="4726940" h="917575">
                <a:moveTo>
                  <a:pt x="2163140" y="497268"/>
                </a:moveTo>
                <a:lnTo>
                  <a:pt x="2128850" y="497268"/>
                </a:lnTo>
                <a:lnTo>
                  <a:pt x="2128850" y="508698"/>
                </a:lnTo>
                <a:lnTo>
                  <a:pt x="2163140" y="508698"/>
                </a:lnTo>
                <a:lnTo>
                  <a:pt x="2163140" y="497268"/>
                </a:lnTo>
                <a:close/>
              </a:path>
              <a:path w="4726940" h="917575">
                <a:moveTo>
                  <a:pt x="2208860" y="497268"/>
                </a:moveTo>
                <a:lnTo>
                  <a:pt x="2174570" y="497268"/>
                </a:lnTo>
                <a:lnTo>
                  <a:pt x="2174570" y="508698"/>
                </a:lnTo>
                <a:lnTo>
                  <a:pt x="2208860" y="508698"/>
                </a:lnTo>
                <a:lnTo>
                  <a:pt x="2208860" y="497268"/>
                </a:lnTo>
                <a:close/>
              </a:path>
              <a:path w="4726940" h="917575">
                <a:moveTo>
                  <a:pt x="2254567" y="497268"/>
                </a:moveTo>
                <a:lnTo>
                  <a:pt x="2220290" y="497268"/>
                </a:lnTo>
                <a:lnTo>
                  <a:pt x="2220290" y="508698"/>
                </a:lnTo>
                <a:lnTo>
                  <a:pt x="2254567" y="508698"/>
                </a:lnTo>
                <a:lnTo>
                  <a:pt x="2254567" y="497268"/>
                </a:lnTo>
                <a:close/>
              </a:path>
              <a:path w="4726940" h="917575">
                <a:moveTo>
                  <a:pt x="2300287" y="497268"/>
                </a:moveTo>
                <a:lnTo>
                  <a:pt x="2265997" y="497268"/>
                </a:lnTo>
                <a:lnTo>
                  <a:pt x="2265997" y="508698"/>
                </a:lnTo>
                <a:lnTo>
                  <a:pt x="2300287" y="508698"/>
                </a:lnTo>
                <a:lnTo>
                  <a:pt x="2300287" y="497268"/>
                </a:lnTo>
                <a:close/>
              </a:path>
              <a:path w="4726940" h="917575">
                <a:moveTo>
                  <a:pt x="2346007" y="497268"/>
                </a:moveTo>
                <a:lnTo>
                  <a:pt x="2311717" y="497268"/>
                </a:lnTo>
                <a:lnTo>
                  <a:pt x="2311717" y="508698"/>
                </a:lnTo>
                <a:lnTo>
                  <a:pt x="2346007" y="508698"/>
                </a:lnTo>
                <a:lnTo>
                  <a:pt x="2346007" y="497268"/>
                </a:lnTo>
                <a:close/>
              </a:path>
              <a:path w="4726940" h="917575">
                <a:moveTo>
                  <a:pt x="2397328" y="502881"/>
                </a:moveTo>
                <a:lnTo>
                  <a:pt x="2385999" y="502881"/>
                </a:lnTo>
                <a:lnTo>
                  <a:pt x="2391613" y="497268"/>
                </a:lnTo>
                <a:lnTo>
                  <a:pt x="2385898" y="497268"/>
                </a:lnTo>
                <a:lnTo>
                  <a:pt x="2357437" y="497268"/>
                </a:lnTo>
                <a:lnTo>
                  <a:pt x="2357437" y="508698"/>
                </a:lnTo>
                <a:lnTo>
                  <a:pt x="2391613" y="508698"/>
                </a:lnTo>
                <a:lnTo>
                  <a:pt x="2393378" y="508419"/>
                </a:lnTo>
                <a:lnTo>
                  <a:pt x="2394966" y="507606"/>
                </a:lnTo>
                <a:lnTo>
                  <a:pt x="2396236" y="506349"/>
                </a:lnTo>
                <a:lnTo>
                  <a:pt x="2397048" y="504748"/>
                </a:lnTo>
                <a:lnTo>
                  <a:pt x="2397328" y="502983"/>
                </a:lnTo>
                <a:close/>
              </a:path>
              <a:path w="4726940" h="917575">
                <a:moveTo>
                  <a:pt x="2397328" y="411441"/>
                </a:moveTo>
                <a:lnTo>
                  <a:pt x="2385898" y="411441"/>
                </a:lnTo>
                <a:lnTo>
                  <a:pt x="2385898" y="445731"/>
                </a:lnTo>
                <a:lnTo>
                  <a:pt x="2397328" y="445731"/>
                </a:lnTo>
                <a:lnTo>
                  <a:pt x="2397328" y="411441"/>
                </a:lnTo>
                <a:close/>
              </a:path>
              <a:path w="4726940" h="917575">
                <a:moveTo>
                  <a:pt x="2397328" y="365734"/>
                </a:moveTo>
                <a:lnTo>
                  <a:pt x="2385898" y="365734"/>
                </a:lnTo>
                <a:lnTo>
                  <a:pt x="2385898" y="400011"/>
                </a:lnTo>
                <a:lnTo>
                  <a:pt x="2397328" y="400011"/>
                </a:lnTo>
                <a:lnTo>
                  <a:pt x="2397328" y="365734"/>
                </a:lnTo>
                <a:close/>
              </a:path>
              <a:path w="4726940" h="917575">
                <a:moveTo>
                  <a:pt x="2397328" y="320014"/>
                </a:moveTo>
                <a:lnTo>
                  <a:pt x="2385898" y="320014"/>
                </a:lnTo>
                <a:lnTo>
                  <a:pt x="2385898" y="354304"/>
                </a:lnTo>
                <a:lnTo>
                  <a:pt x="2397328" y="354304"/>
                </a:lnTo>
                <a:lnTo>
                  <a:pt x="2397328" y="320014"/>
                </a:lnTo>
                <a:close/>
              </a:path>
              <a:path w="4726940" h="917575">
                <a:moveTo>
                  <a:pt x="2397328" y="274294"/>
                </a:moveTo>
                <a:lnTo>
                  <a:pt x="2385898" y="274294"/>
                </a:lnTo>
                <a:lnTo>
                  <a:pt x="2385898" y="308584"/>
                </a:lnTo>
                <a:lnTo>
                  <a:pt x="2397328" y="308584"/>
                </a:lnTo>
                <a:lnTo>
                  <a:pt x="2397328" y="274294"/>
                </a:lnTo>
                <a:close/>
              </a:path>
              <a:path w="4726940" h="917575">
                <a:moveTo>
                  <a:pt x="2397328" y="228587"/>
                </a:moveTo>
                <a:lnTo>
                  <a:pt x="2385898" y="228587"/>
                </a:lnTo>
                <a:lnTo>
                  <a:pt x="2385898" y="262864"/>
                </a:lnTo>
                <a:lnTo>
                  <a:pt x="2397328" y="262864"/>
                </a:lnTo>
                <a:lnTo>
                  <a:pt x="2397328" y="228587"/>
                </a:lnTo>
                <a:close/>
              </a:path>
              <a:path w="4726940" h="917575">
                <a:moveTo>
                  <a:pt x="2397328" y="182867"/>
                </a:moveTo>
                <a:lnTo>
                  <a:pt x="2385898" y="182867"/>
                </a:lnTo>
                <a:lnTo>
                  <a:pt x="2385898" y="217157"/>
                </a:lnTo>
                <a:lnTo>
                  <a:pt x="2397328" y="217157"/>
                </a:lnTo>
                <a:lnTo>
                  <a:pt x="2397328" y="182867"/>
                </a:lnTo>
                <a:close/>
              </a:path>
              <a:path w="4726940" h="917575">
                <a:moveTo>
                  <a:pt x="2397328" y="137147"/>
                </a:moveTo>
                <a:lnTo>
                  <a:pt x="2385898" y="137147"/>
                </a:lnTo>
                <a:lnTo>
                  <a:pt x="2385898" y="171437"/>
                </a:lnTo>
                <a:lnTo>
                  <a:pt x="2397328" y="171437"/>
                </a:lnTo>
                <a:lnTo>
                  <a:pt x="2397328" y="137147"/>
                </a:lnTo>
                <a:close/>
              </a:path>
              <a:path w="4726940" h="917575">
                <a:moveTo>
                  <a:pt x="2397328" y="91440"/>
                </a:moveTo>
                <a:lnTo>
                  <a:pt x="2385898" y="91440"/>
                </a:lnTo>
                <a:lnTo>
                  <a:pt x="2385898" y="125717"/>
                </a:lnTo>
                <a:lnTo>
                  <a:pt x="2397328" y="125717"/>
                </a:lnTo>
                <a:lnTo>
                  <a:pt x="2397328" y="91440"/>
                </a:lnTo>
                <a:close/>
              </a:path>
              <a:path w="4726940" h="917575">
                <a:moveTo>
                  <a:pt x="2397328" y="45720"/>
                </a:moveTo>
                <a:lnTo>
                  <a:pt x="2385898" y="45720"/>
                </a:lnTo>
                <a:lnTo>
                  <a:pt x="2385898" y="80010"/>
                </a:lnTo>
                <a:lnTo>
                  <a:pt x="2397328" y="80010"/>
                </a:lnTo>
                <a:lnTo>
                  <a:pt x="2397328" y="45720"/>
                </a:lnTo>
                <a:close/>
              </a:path>
              <a:path w="4726940" h="917575">
                <a:moveTo>
                  <a:pt x="2397328" y="0"/>
                </a:moveTo>
                <a:lnTo>
                  <a:pt x="2385898" y="0"/>
                </a:lnTo>
                <a:lnTo>
                  <a:pt x="2385898" y="34290"/>
                </a:lnTo>
                <a:lnTo>
                  <a:pt x="2397328" y="34290"/>
                </a:lnTo>
                <a:lnTo>
                  <a:pt x="2397328" y="0"/>
                </a:lnTo>
                <a:close/>
              </a:path>
              <a:path w="4726940" h="917575">
                <a:moveTo>
                  <a:pt x="2411641" y="465709"/>
                </a:moveTo>
                <a:lnTo>
                  <a:pt x="2397328" y="465709"/>
                </a:lnTo>
                <a:lnTo>
                  <a:pt x="2397328" y="457161"/>
                </a:lnTo>
                <a:lnTo>
                  <a:pt x="2385898" y="457161"/>
                </a:lnTo>
                <a:lnTo>
                  <a:pt x="2385898" y="471424"/>
                </a:lnTo>
                <a:lnTo>
                  <a:pt x="2385898" y="491451"/>
                </a:lnTo>
                <a:lnTo>
                  <a:pt x="2397328" y="491451"/>
                </a:lnTo>
                <a:lnTo>
                  <a:pt x="2397328" y="477126"/>
                </a:lnTo>
                <a:lnTo>
                  <a:pt x="2411641" y="477126"/>
                </a:lnTo>
                <a:lnTo>
                  <a:pt x="2411641" y="471424"/>
                </a:lnTo>
                <a:lnTo>
                  <a:pt x="2411641" y="465709"/>
                </a:lnTo>
                <a:close/>
              </a:path>
              <a:path w="4726940" h="917575">
                <a:moveTo>
                  <a:pt x="2457361" y="465709"/>
                </a:moveTo>
                <a:lnTo>
                  <a:pt x="2423071" y="465709"/>
                </a:lnTo>
                <a:lnTo>
                  <a:pt x="2423071" y="477126"/>
                </a:lnTo>
                <a:lnTo>
                  <a:pt x="2457361" y="477126"/>
                </a:lnTo>
                <a:lnTo>
                  <a:pt x="2457361" y="465709"/>
                </a:lnTo>
                <a:close/>
              </a:path>
              <a:path w="4726940" h="917575">
                <a:moveTo>
                  <a:pt x="2503081" y="465709"/>
                </a:moveTo>
                <a:lnTo>
                  <a:pt x="2468791" y="465709"/>
                </a:lnTo>
                <a:lnTo>
                  <a:pt x="2468791" y="477126"/>
                </a:lnTo>
                <a:lnTo>
                  <a:pt x="2503081" y="477126"/>
                </a:lnTo>
                <a:lnTo>
                  <a:pt x="2503081" y="465709"/>
                </a:lnTo>
                <a:close/>
              </a:path>
              <a:path w="4726940" h="917575">
                <a:moveTo>
                  <a:pt x="2548788" y="465709"/>
                </a:moveTo>
                <a:lnTo>
                  <a:pt x="2514511" y="465709"/>
                </a:lnTo>
                <a:lnTo>
                  <a:pt x="2514511" y="477126"/>
                </a:lnTo>
                <a:lnTo>
                  <a:pt x="2548788" y="477126"/>
                </a:lnTo>
                <a:lnTo>
                  <a:pt x="2548788" y="465709"/>
                </a:lnTo>
                <a:close/>
              </a:path>
              <a:path w="4726940" h="917575">
                <a:moveTo>
                  <a:pt x="2594508" y="465709"/>
                </a:moveTo>
                <a:lnTo>
                  <a:pt x="2560218" y="465709"/>
                </a:lnTo>
                <a:lnTo>
                  <a:pt x="2560218" y="477126"/>
                </a:lnTo>
                <a:lnTo>
                  <a:pt x="2594508" y="477126"/>
                </a:lnTo>
                <a:lnTo>
                  <a:pt x="2594508" y="465709"/>
                </a:lnTo>
                <a:close/>
              </a:path>
              <a:path w="4726940" h="917575">
                <a:moveTo>
                  <a:pt x="2640228" y="465709"/>
                </a:moveTo>
                <a:lnTo>
                  <a:pt x="2605938" y="465709"/>
                </a:lnTo>
                <a:lnTo>
                  <a:pt x="2605938" y="477126"/>
                </a:lnTo>
                <a:lnTo>
                  <a:pt x="2640228" y="477126"/>
                </a:lnTo>
                <a:lnTo>
                  <a:pt x="2640228" y="465709"/>
                </a:lnTo>
                <a:close/>
              </a:path>
              <a:path w="4726940" h="917575">
                <a:moveTo>
                  <a:pt x="2685935" y="465709"/>
                </a:moveTo>
                <a:lnTo>
                  <a:pt x="2651658" y="465709"/>
                </a:lnTo>
                <a:lnTo>
                  <a:pt x="2651658" y="477126"/>
                </a:lnTo>
                <a:lnTo>
                  <a:pt x="2685935" y="477126"/>
                </a:lnTo>
                <a:lnTo>
                  <a:pt x="2685935" y="465709"/>
                </a:lnTo>
                <a:close/>
              </a:path>
              <a:path w="4726940" h="917575">
                <a:moveTo>
                  <a:pt x="2731655" y="465709"/>
                </a:moveTo>
                <a:lnTo>
                  <a:pt x="2697365" y="465709"/>
                </a:lnTo>
                <a:lnTo>
                  <a:pt x="2697365" y="477126"/>
                </a:lnTo>
                <a:lnTo>
                  <a:pt x="2731655" y="477126"/>
                </a:lnTo>
                <a:lnTo>
                  <a:pt x="2731655" y="465709"/>
                </a:lnTo>
                <a:close/>
              </a:path>
              <a:path w="4726940" h="917575">
                <a:moveTo>
                  <a:pt x="2777375" y="465709"/>
                </a:moveTo>
                <a:lnTo>
                  <a:pt x="2743085" y="465709"/>
                </a:lnTo>
                <a:lnTo>
                  <a:pt x="2743085" y="477126"/>
                </a:lnTo>
                <a:lnTo>
                  <a:pt x="2777375" y="477126"/>
                </a:lnTo>
                <a:lnTo>
                  <a:pt x="2777375" y="465709"/>
                </a:lnTo>
                <a:close/>
              </a:path>
              <a:path w="4726940" h="917575">
                <a:moveTo>
                  <a:pt x="2823083" y="465709"/>
                </a:moveTo>
                <a:lnTo>
                  <a:pt x="2788805" y="465709"/>
                </a:lnTo>
                <a:lnTo>
                  <a:pt x="2788805" y="477126"/>
                </a:lnTo>
                <a:lnTo>
                  <a:pt x="2823083" y="477126"/>
                </a:lnTo>
                <a:lnTo>
                  <a:pt x="2823083" y="465709"/>
                </a:lnTo>
                <a:close/>
              </a:path>
              <a:path w="4726940" h="917575">
                <a:moveTo>
                  <a:pt x="2868803" y="465709"/>
                </a:moveTo>
                <a:lnTo>
                  <a:pt x="2834513" y="465709"/>
                </a:lnTo>
                <a:lnTo>
                  <a:pt x="2834513" y="477126"/>
                </a:lnTo>
                <a:lnTo>
                  <a:pt x="2868803" y="477126"/>
                </a:lnTo>
                <a:lnTo>
                  <a:pt x="2868803" y="465709"/>
                </a:lnTo>
                <a:close/>
              </a:path>
              <a:path w="4726940" h="917575">
                <a:moveTo>
                  <a:pt x="2914523" y="465709"/>
                </a:moveTo>
                <a:lnTo>
                  <a:pt x="2880233" y="465709"/>
                </a:lnTo>
                <a:lnTo>
                  <a:pt x="2880233" y="477126"/>
                </a:lnTo>
                <a:lnTo>
                  <a:pt x="2914523" y="477126"/>
                </a:lnTo>
                <a:lnTo>
                  <a:pt x="2914523" y="465709"/>
                </a:lnTo>
                <a:close/>
              </a:path>
              <a:path w="4726940" h="917575">
                <a:moveTo>
                  <a:pt x="2960243" y="465709"/>
                </a:moveTo>
                <a:lnTo>
                  <a:pt x="2925953" y="465709"/>
                </a:lnTo>
                <a:lnTo>
                  <a:pt x="2925953" y="477126"/>
                </a:lnTo>
                <a:lnTo>
                  <a:pt x="2960243" y="477126"/>
                </a:lnTo>
                <a:lnTo>
                  <a:pt x="2960243" y="465709"/>
                </a:lnTo>
                <a:close/>
              </a:path>
              <a:path w="4726940" h="917575">
                <a:moveTo>
                  <a:pt x="3005950" y="465709"/>
                </a:moveTo>
                <a:lnTo>
                  <a:pt x="2971660" y="465709"/>
                </a:lnTo>
                <a:lnTo>
                  <a:pt x="2971660" y="477126"/>
                </a:lnTo>
                <a:lnTo>
                  <a:pt x="3005950" y="477126"/>
                </a:lnTo>
                <a:lnTo>
                  <a:pt x="3005950" y="465709"/>
                </a:lnTo>
                <a:close/>
              </a:path>
              <a:path w="4726940" h="917575">
                <a:moveTo>
                  <a:pt x="3051670" y="465709"/>
                </a:moveTo>
                <a:lnTo>
                  <a:pt x="3017380" y="465709"/>
                </a:lnTo>
                <a:lnTo>
                  <a:pt x="3017380" y="477126"/>
                </a:lnTo>
                <a:lnTo>
                  <a:pt x="3051670" y="477126"/>
                </a:lnTo>
                <a:lnTo>
                  <a:pt x="3051670" y="465709"/>
                </a:lnTo>
                <a:close/>
              </a:path>
              <a:path w="4726940" h="917575">
                <a:moveTo>
                  <a:pt x="3097390" y="465709"/>
                </a:moveTo>
                <a:lnTo>
                  <a:pt x="3063100" y="465709"/>
                </a:lnTo>
                <a:lnTo>
                  <a:pt x="3063100" y="477126"/>
                </a:lnTo>
                <a:lnTo>
                  <a:pt x="3097390" y="477126"/>
                </a:lnTo>
                <a:lnTo>
                  <a:pt x="3097390" y="465709"/>
                </a:lnTo>
                <a:close/>
              </a:path>
              <a:path w="4726940" h="917575">
                <a:moveTo>
                  <a:pt x="3143097" y="465709"/>
                </a:moveTo>
                <a:lnTo>
                  <a:pt x="3108820" y="465709"/>
                </a:lnTo>
                <a:lnTo>
                  <a:pt x="3108820" y="477126"/>
                </a:lnTo>
                <a:lnTo>
                  <a:pt x="3143097" y="477126"/>
                </a:lnTo>
                <a:lnTo>
                  <a:pt x="3143097" y="465709"/>
                </a:lnTo>
                <a:close/>
              </a:path>
              <a:path w="4726940" h="917575">
                <a:moveTo>
                  <a:pt x="3188817" y="465709"/>
                </a:moveTo>
                <a:lnTo>
                  <a:pt x="3154527" y="465709"/>
                </a:lnTo>
                <a:lnTo>
                  <a:pt x="3154527" y="477126"/>
                </a:lnTo>
                <a:lnTo>
                  <a:pt x="3188817" y="477126"/>
                </a:lnTo>
                <a:lnTo>
                  <a:pt x="3188817" y="465709"/>
                </a:lnTo>
                <a:close/>
              </a:path>
              <a:path w="4726940" h="917575">
                <a:moveTo>
                  <a:pt x="3234537" y="465709"/>
                </a:moveTo>
                <a:lnTo>
                  <a:pt x="3200247" y="465709"/>
                </a:lnTo>
                <a:lnTo>
                  <a:pt x="3200247" y="477126"/>
                </a:lnTo>
                <a:lnTo>
                  <a:pt x="3234537" y="477126"/>
                </a:lnTo>
                <a:lnTo>
                  <a:pt x="3234537" y="465709"/>
                </a:lnTo>
                <a:close/>
              </a:path>
              <a:path w="4726940" h="917575">
                <a:moveTo>
                  <a:pt x="3280245" y="465709"/>
                </a:moveTo>
                <a:lnTo>
                  <a:pt x="3245967" y="465709"/>
                </a:lnTo>
                <a:lnTo>
                  <a:pt x="3245967" y="477126"/>
                </a:lnTo>
                <a:lnTo>
                  <a:pt x="3280245" y="477126"/>
                </a:lnTo>
                <a:lnTo>
                  <a:pt x="3280245" y="465709"/>
                </a:lnTo>
                <a:close/>
              </a:path>
              <a:path w="4726940" h="917575">
                <a:moveTo>
                  <a:pt x="3325965" y="465709"/>
                </a:moveTo>
                <a:lnTo>
                  <a:pt x="3291675" y="465709"/>
                </a:lnTo>
                <a:lnTo>
                  <a:pt x="3291675" y="477126"/>
                </a:lnTo>
                <a:lnTo>
                  <a:pt x="3325965" y="477126"/>
                </a:lnTo>
                <a:lnTo>
                  <a:pt x="3325965" y="465709"/>
                </a:lnTo>
                <a:close/>
              </a:path>
              <a:path w="4726940" h="917575">
                <a:moveTo>
                  <a:pt x="3371685" y="465709"/>
                </a:moveTo>
                <a:lnTo>
                  <a:pt x="3337395" y="465709"/>
                </a:lnTo>
                <a:lnTo>
                  <a:pt x="3337395" y="477126"/>
                </a:lnTo>
                <a:lnTo>
                  <a:pt x="3371685" y="477126"/>
                </a:lnTo>
                <a:lnTo>
                  <a:pt x="3371685" y="465709"/>
                </a:lnTo>
                <a:close/>
              </a:path>
              <a:path w="4726940" h="917575">
                <a:moveTo>
                  <a:pt x="3417392" y="465709"/>
                </a:moveTo>
                <a:lnTo>
                  <a:pt x="3383115" y="465709"/>
                </a:lnTo>
                <a:lnTo>
                  <a:pt x="3383115" y="477126"/>
                </a:lnTo>
                <a:lnTo>
                  <a:pt x="3417392" y="477126"/>
                </a:lnTo>
                <a:lnTo>
                  <a:pt x="3417392" y="465709"/>
                </a:lnTo>
                <a:close/>
              </a:path>
              <a:path w="4726940" h="917575">
                <a:moveTo>
                  <a:pt x="3463112" y="465709"/>
                </a:moveTo>
                <a:lnTo>
                  <a:pt x="3428822" y="465709"/>
                </a:lnTo>
                <a:lnTo>
                  <a:pt x="3428822" y="477126"/>
                </a:lnTo>
                <a:lnTo>
                  <a:pt x="3463112" y="477126"/>
                </a:lnTo>
                <a:lnTo>
                  <a:pt x="3463112" y="465709"/>
                </a:lnTo>
                <a:close/>
              </a:path>
              <a:path w="4726940" h="917575">
                <a:moveTo>
                  <a:pt x="3508832" y="465709"/>
                </a:moveTo>
                <a:lnTo>
                  <a:pt x="3474542" y="465709"/>
                </a:lnTo>
                <a:lnTo>
                  <a:pt x="3474542" y="477126"/>
                </a:lnTo>
                <a:lnTo>
                  <a:pt x="3508832" y="477126"/>
                </a:lnTo>
                <a:lnTo>
                  <a:pt x="3508832" y="465709"/>
                </a:lnTo>
                <a:close/>
              </a:path>
              <a:path w="4726940" h="917575">
                <a:moveTo>
                  <a:pt x="3554539" y="465709"/>
                </a:moveTo>
                <a:lnTo>
                  <a:pt x="3520262" y="465709"/>
                </a:lnTo>
                <a:lnTo>
                  <a:pt x="3520262" y="477126"/>
                </a:lnTo>
                <a:lnTo>
                  <a:pt x="3554539" y="477126"/>
                </a:lnTo>
                <a:lnTo>
                  <a:pt x="3554539" y="465709"/>
                </a:lnTo>
                <a:close/>
              </a:path>
              <a:path w="4726940" h="917575">
                <a:moveTo>
                  <a:pt x="3600259" y="465709"/>
                </a:moveTo>
                <a:lnTo>
                  <a:pt x="3565969" y="465709"/>
                </a:lnTo>
                <a:lnTo>
                  <a:pt x="3565969" y="477126"/>
                </a:lnTo>
                <a:lnTo>
                  <a:pt x="3600259" y="477126"/>
                </a:lnTo>
                <a:lnTo>
                  <a:pt x="3600259" y="465709"/>
                </a:lnTo>
                <a:close/>
              </a:path>
              <a:path w="4726940" h="917575">
                <a:moveTo>
                  <a:pt x="3645979" y="465709"/>
                </a:moveTo>
                <a:lnTo>
                  <a:pt x="3611689" y="465709"/>
                </a:lnTo>
                <a:lnTo>
                  <a:pt x="3611689" y="477126"/>
                </a:lnTo>
                <a:lnTo>
                  <a:pt x="3645979" y="477126"/>
                </a:lnTo>
                <a:lnTo>
                  <a:pt x="3645979" y="465709"/>
                </a:lnTo>
                <a:close/>
              </a:path>
              <a:path w="4726940" h="917575">
                <a:moveTo>
                  <a:pt x="3691686" y="465709"/>
                </a:moveTo>
                <a:lnTo>
                  <a:pt x="3657409" y="465709"/>
                </a:lnTo>
                <a:lnTo>
                  <a:pt x="3657409" y="477126"/>
                </a:lnTo>
                <a:lnTo>
                  <a:pt x="3691686" y="477126"/>
                </a:lnTo>
                <a:lnTo>
                  <a:pt x="3691686" y="465709"/>
                </a:lnTo>
                <a:close/>
              </a:path>
              <a:path w="4726940" h="917575">
                <a:moveTo>
                  <a:pt x="3737406" y="465709"/>
                </a:moveTo>
                <a:lnTo>
                  <a:pt x="3703116" y="465709"/>
                </a:lnTo>
                <a:lnTo>
                  <a:pt x="3703116" y="477126"/>
                </a:lnTo>
                <a:lnTo>
                  <a:pt x="3737406" y="477126"/>
                </a:lnTo>
                <a:lnTo>
                  <a:pt x="3737406" y="465709"/>
                </a:lnTo>
                <a:close/>
              </a:path>
              <a:path w="4726940" h="917575">
                <a:moveTo>
                  <a:pt x="3783126" y="465709"/>
                </a:moveTo>
                <a:lnTo>
                  <a:pt x="3748836" y="465709"/>
                </a:lnTo>
                <a:lnTo>
                  <a:pt x="3748836" y="477126"/>
                </a:lnTo>
                <a:lnTo>
                  <a:pt x="3783126" y="477126"/>
                </a:lnTo>
                <a:lnTo>
                  <a:pt x="3783126" y="465709"/>
                </a:lnTo>
                <a:close/>
              </a:path>
              <a:path w="4726940" h="917575">
                <a:moveTo>
                  <a:pt x="3828846" y="465709"/>
                </a:moveTo>
                <a:lnTo>
                  <a:pt x="3794556" y="465709"/>
                </a:lnTo>
                <a:lnTo>
                  <a:pt x="3794556" y="477126"/>
                </a:lnTo>
                <a:lnTo>
                  <a:pt x="3828846" y="477126"/>
                </a:lnTo>
                <a:lnTo>
                  <a:pt x="3828846" y="465709"/>
                </a:lnTo>
                <a:close/>
              </a:path>
              <a:path w="4726940" h="917575">
                <a:moveTo>
                  <a:pt x="3874554" y="465709"/>
                </a:moveTo>
                <a:lnTo>
                  <a:pt x="3840264" y="465709"/>
                </a:lnTo>
                <a:lnTo>
                  <a:pt x="3840264" y="477126"/>
                </a:lnTo>
                <a:lnTo>
                  <a:pt x="3874554" y="477126"/>
                </a:lnTo>
                <a:lnTo>
                  <a:pt x="3874554" y="465709"/>
                </a:lnTo>
                <a:close/>
              </a:path>
              <a:path w="4726940" h="917575">
                <a:moveTo>
                  <a:pt x="3920274" y="465709"/>
                </a:moveTo>
                <a:lnTo>
                  <a:pt x="3885984" y="465709"/>
                </a:lnTo>
                <a:lnTo>
                  <a:pt x="3885984" y="477126"/>
                </a:lnTo>
                <a:lnTo>
                  <a:pt x="3920274" y="477126"/>
                </a:lnTo>
                <a:lnTo>
                  <a:pt x="3920274" y="465709"/>
                </a:lnTo>
                <a:close/>
              </a:path>
              <a:path w="4726940" h="917575">
                <a:moveTo>
                  <a:pt x="3965994" y="465709"/>
                </a:moveTo>
                <a:lnTo>
                  <a:pt x="3931704" y="465709"/>
                </a:lnTo>
                <a:lnTo>
                  <a:pt x="3931704" y="477126"/>
                </a:lnTo>
                <a:lnTo>
                  <a:pt x="3965994" y="477126"/>
                </a:lnTo>
                <a:lnTo>
                  <a:pt x="3965994" y="465709"/>
                </a:lnTo>
                <a:close/>
              </a:path>
              <a:path w="4726940" h="917575">
                <a:moveTo>
                  <a:pt x="4011701" y="465709"/>
                </a:moveTo>
                <a:lnTo>
                  <a:pt x="3977424" y="465709"/>
                </a:lnTo>
                <a:lnTo>
                  <a:pt x="3977424" y="477126"/>
                </a:lnTo>
                <a:lnTo>
                  <a:pt x="4011701" y="477126"/>
                </a:lnTo>
                <a:lnTo>
                  <a:pt x="4011701" y="465709"/>
                </a:lnTo>
                <a:close/>
              </a:path>
              <a:path w="4726940" h="917575">
                <a:moveTo>
                  <a:pt x="4057421" y="465709"/>
                </a:moveTo>
                <a:lnTo>
                  <a:pt x="4023131" y="465709"/>
                </a:lnTo>
                <a:lnTo>
                  <a:pt x="4023131" y="477126"/>
                </a:lnTo>
                <a:lnTo>
                  <a:pt x="4057421" y="477126"/>
                </a:lnTo>
                <a:lnTo>
                  <a:pt x="4057421" y="465709"/>
                </a:lnTo>
                <a:close/>
              </a:path>
              <a:path w="4726940" h="917575">
                <a:moveTo>
                  <a:pt x="4103141" y="465709"/>
                </a:moveTo>
                <a:lnTo>
                  <a:pt x="4068851" y="465709"/>
                </a:lnTo>
                <a:lnTo>
                  <a:pt x="4068851" y="477126"/>
                </a:lnTo>
                <a:lnTo>
                  <a:pt x="4103141" y="477126"/>
                </a:lnTo>
                <a:lnTo>
                  <a:pt x="4103141" y="465709"/>
                </a:lnTo>
                <a:close/>
              </a:path>
              <a:path w="4726940" h="917575">
                <a:moveTo>
                  <a:pt x="4148848" y="465709"/>
                </a:moveTo>
                <a:lnTo>
                  <a:pt x="4114571" y="465709"/>
                </a:lnTo>
                <a:lnTo>
                  <a:pt x="4114571" y="477126"/>
                </a:lnTo>
                <a:lnTo>
                  <a:pt x="4148848" y="477126"/>
                </a:lnTo>
                <a:lnTo>
                  <a:pt x="4148848" y="465709"/>
                </a:lnTo>
                <a:close/>
              </a:path>
              <a:path w="4726940" h="917575">
                <a:moveTo>
                  <a:pt x="4194568" y="465709"/>
                </a:moveTo>
                <a:lnTo>
                  <a:pt x="4160278" y="465709"/>
                </a:lnTo>
                <a:lnTo>
                  <a:pt x="4160278" y="477126"/>
                </a:lnTo>
                <a:lnTo>
                  <a:pt x="4194568" y="477126"/>
                </a:lnTo>
                <a:lnTo>
                  <a:pt x="4194568" y="465709"/>
                </a:lnTo>
                <a:close/>
              </a:path>
              <a:path w="4726940" h="917575">
                <a:moveTo>
                  <a:pt x="4240288" y="465709"/>
                </a:moveTo>
                <a:lnTo>
                  <a:pt x="4205998" y="465709"/>
                </a:lnTo>
                <a:lnTo>
                  <a:pt x="4205998" y="477126"/>
                </a:lnTo>
                <a:lnTo>
                  <a:pt x="4240288" y="477126"/>
                </a:lnTo>
                <a:lnTo>
                  <a:pt x="4240288" y="465709"/>
                </a:lnTo>
                <a:close/>
              </a:path>
              <a:path w="4726940" h="917575">
                <a:moveTo>
                  <a:pt x="4285996" y="465709"/>
                </a:moveTo>
                <a:lnTo>
                  <a:pt x="4251718" y="465709"/>
                </a:lnTo>
                <a:lnTo>
                  <a:pt x="4251718" y="477126"/>
                </a:lnTo>
                <a:lnTo>
                  <a:pt x="4285996" y="477126"/>
                </a:lnTo>
                <a:lnTo>
                  <a:pt x="4285996" y="465709"/>
                </a:lnTo>
                <a:close/>
              </a:path>
              <a:path w="4726940" h="917575">
                <a:moveTo>
                  <a:pt x="4331716" y="465709"/>
                </a:moveTo>
                <a:lnTo>
                  <a:pt x="4297426" y="465709"/>
                </a:lnTo>
                <a:lnTo>
                  <a:pt x="4297426" y="477126"/>
                </a:lnTo>
                <a:lnTo>
                  <a:pt x="4331716" y="477126"/>
                </a:lnTo>
                <a:lnTo>
                  <a:pt x="4331716" y="465709"/>
                </a:lnTo>
                <a:close/>
              </a:path>
              <a:path w="4726940" h="917575">
                <a:moveTo>
                  <a:pt x="4377436" y="465709"/>
                </a:moveTo>
                <a:lnTo>
                  <a:pt x="4343146" y="465709"/>
                </a:lnTo>
                <a:lnTo>
                  <a:pt x="4343146" y="477126"/>
                </a:lnTo>
                <a:lnTo>
                  <a:pt x="4377436" y="477126"/>
                </a:lnTo>
                <a:lnTo>
                  <a:pt x="4377436" y="465709"/>
                </a:lnTo>
                <a:close/>
              </a:path>
              <a:path w="4726940" h="917575">
                <a:moveTo>
                  <a:pt x="4423130" y="465709"/>
                </a:moveTo>
                <a:lnTo>
                  <a:pt x="4388866" y="465709"/>
                </a:lnTo>
                <a:lnTo>
                  <a:pt x="4388866" y="477126"/>
                </a:lnTo>
                <a:lnTo>
                  <a:pt x="4423130" y="477126"/>
                </a:lnTo>
                <a:lnTo>
                  <a:pt x="4423130" y="465709"/>
                </a:lnTo>
                <a:close/>
              </a:path>
              <a:path w="4726940" h="917575">
                <a:moveTo>
                  <a:pt x="4468863" y="465709"/>
                </a:moveTo>
                <a:lnTo>
                  <a:pt x="4434573" y="465709"/>
                </a:lnTo>
                <a:lnTo>
                  <a:pt x="4434573" y="477126"/>
                </a:lnTo>
                <a:lnTo>
                  <a:pt x="4468863" y="477126"/>
                </a:lnTo>
                <a:lnTo>
                  <a:pt x="4468863" y="465709"/>
                </a:lnTo>
                <a:close/>
              </a:path>
              <a:path w="4726940" h="917575">
                <a:moveTo>
                  <a:pt x="4514583" y="465709"/>
                </a:moveTo>
                <a:lnTo>
                  <a:pt x="4480293" y="465709"/>
                </a:lnTo>
                <a:lnTo>
                  <a:pt x="4480293" y="477126"/>
                </a:lnTo>
                <a:lnTo>
                  <a:pt x="4514583" y="477126"/>
                </a:lnTo>
                <a:lnTo>
                  <a:pt x="4514583" y="465709"/>
                </a:lnTo>
                <a:close/>
              </a:path>
              <a:path w="4726940" h="917575">
                <a:moveTo>
                  <a:pt x="4560303" y="465709"/>
                </a:moveTo>
                <a:lnTo>
                  <a:pt x="4526013" y="465709"/>
                </a:lnTo>
                <a:lnTo>
                  <a:pt x="4526013" y="477126"/>
                </a:lnTo>
                <a:lnTo>
                  <a:pt x="4560303" y="477126"/>
                </a:lnTo>
                <a:lnTo>
                  <a:pt x="4560303" y="465709"/>
                </a:lnTo>
                <a:close/>
              </a:path>
              <a:path w="4726940" h="917575">
                <a:moveTo>
                  <a:pt x="4606010" y="465709"/>
                </a:moveTo>
                <a:lnTo>
                  <a:pt x="4571720" y="465709"/>
                </a:lnTo>
                <a:lnTo>
                  <a:pt x="4571720" y="477126"/>
                </a:lnTo>
                <a:lnTo>
                  <a:pt x="4606010" y="477126"/>
                </a:lnTo>
                <a:lnTo>
                  <a:pt x="4606010" y="465709"/>
                </a:lnTo>
                <a:close/>
              </a:path>
              <a:path w="4726940" h="917575">
                <a:moveTo>
                  <a:pt x="4651730" y="465709"/>
                </a:moveTo>
                <a:lnTo>
                  <a:pt x="4617440" y="465709"/>
                </a:lnTo>
                <a:lnTo>
                  <a:pt x="4617440" y="477126"/>
                </a:lnTo>
                <a:lnTo>
                  <a:pt x="4651730" y="477126"/>
                </a:lnTo>
                <a:lnTo>
                  <a:pt x="4651730" y="465709"/>
                </a:lnTo>
                <a:close/>
              </a:path>
              <a:path w="4726940" h="917575">
                <a:moveTo>
                  <a:pt x="4697450" y="465709"/>
                </a:moveTo>
                <a:lnTo>
                  <a:pt x="4663160" y="465709"/>
                </a:lnTo>
                <a:lnTo>
                  <a:pt x="4663160" y="477126"/>
                </a:lnTo>
                <a:lnTo>
                  <a:pt x="4697450" y="477126"/>
                </a:lnTo>
                <a:lnTo>
                  <a:pt x="4697450" y="465709"/>
                </a:lnTo>
                <a:close/>
              </a:path>
              <a:path w="4726940" h="917575">
                <a:moveTo>
                  <a:pt x="4726521" y="870927"/>
                </a:moveTo>
                <a:lnTo>
                  <a:pt x="4715091" y="870927"/>
                </a:lnTo>
                <a:lnTo>
                  <a:pt x="4715091" y="885494"/>
                </a:lnTo>
                <a:lnTo>
                  <a:pt x="4726521" y="885494"/>
                </a:lnTo>
                <a:lnTo>
                  <a:pt x="4726521" y="870927"/>
                </a:lnTo>
                <a:close/>
              </a:path>
              <a:path w="4726940" h="917575">
                <a:moveTo>
                  <a:pt x="4726521" y="825220"/>
                </a:moveTo>
                <a:lnTo>
                  <a:pt x="4715091" y="825220"/>
                </a:lnTo>
                <a:lnTo>
                  <a:pt x="4715091" y="859497"/>
                </a:lnTo>
                <a:lnTo>
                  <a:pt x="4726521" y="859497"/>
                </a:lnTo>
                <a:lnTo>
                  <a:pt x="4726521" y="825220"/>
                </a:lnTo>
                <a:close/>
              </a:path>
              <a:path w="4726940" h="917575">
                <a:moveTo>
                  <a:pt x="4726521" y="779500"/>
                </a:moveTo>
                <a:lnTo>
                  <a:pt x="4715091" y="779500"/>
                </a:lnTo>
                <a:lnTo>
                  <a:pt x="4715091" y="813790"/>
                </a:lnTo>
                <a:lnTo>
                  <a:pt x="4726521" y="813790"/>
                </a:lnTo>
                <a:lnTo>
                  <a:pt x="4726521" y="779500"/>
                </a:lnTo>
                <a:close/>
              </a:path>
              <a:path w="4726940" h="917575">
                <a:moveTo>
                  <a:pt x="4726521" y="733780"/>
                </a:moveTo>
                <a:lnTo>
                  <a:pt x="4715091" y="733780"/>
                </a:lnTo>
                <a:lnTo>
                  <a:pt x="4715091" y="768070"/>
                </a:lnTo>
                <a:lnTo>
                  <a:pt x="4726521" y="768070"/>
                </a:lnTo>
                <a:lnTo>
                  <a:pt x="4726521" y="733780"/>
                </a:lnTo>
                <a:close/>
              </a:path>
              <a:path w="4726940" h="917575">
                <a:moveTo>
                  <a:pt x="4726521" y="688073"/>
                </a:moveTo>
                <a:lnTo>
                  <a:pt x="4715091" y="688073"/>
                </a:lnTo>
                <a:lnTo>
                  <a:pt x="4715091" y="722350"/>
                </a:lnTo>
                <a:lnTo>
                  <a:pt x="4726521" y="722350"/>
                </a:lnTo>
                <a:lnTo>
                  <a:pt x="4726521" y="688073"/>
                </a:lnTo>
                <a:close/>
              </a:path>
              <a:path w="4726940" h="917575">
                <a:moveTo>
                  <a:pt x="4726521" y="642353"/>
                </a:moveTo>
                <a:lnTo>
                  <a:pt x="4715091" y="642353"/>
                </a:lnTo>
                <a:lnTo>
                  <a:pt x="4715091" y="676643"/>
                </a:lnTo>
                <a:lnTo>
                  <a:pt x="4726521" y="676643"/>
                </a:lnTo>
                <a:lnTo>
                  <a:pt x="4726521" y="642353"/>
                </a:lnTo>
                <a:close/>
              </a:path>
              <a:path w="4726940" h="917575">
                <a:moveTo>
                  <a:pt x="4726521" y="596633"/>
                </a:moveTo>
                <a:lnTo>
                  <a:pt x="4715091" y="596633"/>
                </a:lnTo>
                <a:lnTo>
                  <a:pt x="4715091" y="630923"/>
                </a:lnTo>
                <a:lnTo>
                  <a:pt x="4726521" y="630923"/>
                </a:lnTo>
                <a:lnTo>
                  <a:pt x="4726521" y="596633"/>
                </a:lnTo>
                <a:close/>
              </a:path>
              <a:path w="4726940" h="917575">
                <a:moveTo>
                  <a:pt x="4726521" y="550926"/>
                </a:moveTo>
                <a:lnTo>
                  <a:pt x="4715091" y="550926"/>
                </a:lnTo>
                <a:lnTo>
                  <a:pt x="4715091" y="585203"/>
                </a:lnTo>
                <a:lnTo>
                  <a:pt x="4726521" y="585203"/>
                </a:lnTo>
                <a:lnTo>
                  <a:pt x="4726521" y="550926"/>
                </a:lnTo>
                <a:close/>
              </a:path>
              <a:path w="4726940" h="917575">
                <a:moveTo>
                  <a:pt x="4726521" y="505206"/>
                </a:moveTo>
                <a:lnTo>
                  <a:pt x="4715091" y="505206"/>
                </a:lnTo>
                <a:lnTo>
                  <a:pt x="4715091" y="539496"/>
                </a:lnTo>
                <a:lnTo>
                  <a:pt x="4726521" y="539496"/>
                </a:lnTo>
                <a:lnTo>
                  <a:pt x="4726521" y="505206"/>
                </a:lnTo>
                <a:close/>
              </a:path>
              <a:path w="4726940" h="917575">
                <a:moveTo>
                  <a:pt x="4726521" y="471424"/>
                </a:moveTo>
                <a:lnTo>
                  <a:pt x="4720806" y="465709"/>
                </a:lnTo>
                <a:lnTo>
                  <a:pt x="4708868" y="465709"/>
                </a:lnTo>
                <a:lnTo>
                  <a:pt x="4708868" y="477126"/>
                </a:lnTo>
                <a:lnTo>
                  <a:pt x="4715091" y="477126"/>
                </a:lnTo>
                <a:lnTo>
                  <a:pt x="4715091" y="493776"/>
                </a:lnTo>
                <a:lnTo>
                  <a:pt x="4726521" y="493776"/>
                </a:lnTo>
                <a:lnTo>
                  <a:pt x="4726521" y="477126"/>
                </a:lnTo>
                <a:lnTo>
                  <a:pt x="4726521" y="471424"/>
                </a:lnTo>
                <a:close/>
              </a:path>
            </a:pathLst>
          </a:custGeom>
          <a:solidFill>
            <a:srgbClr val="CA2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599944" y="0"/>
            <a:ext cx="3944620" cy="1972310"/>
          </a:xfrm>
          <a:custGeom>
            <a:avLst/>
            <a:gdLst/>
            <a:ahLst/>
            <a:cxnLst/>
            <a:rect l="l" t="t" r="r" b="b"/>
            <a:pathLst>
              <a:path w="3944620" h="1972310">
                <a:moveTo>
                  <a:pt x="3944111" y="1972056"/>
                </a:moveTo>
                <a:lnTo>
                  <a:pt x="0" y="1972056"/>
                </a:lnTo>
                <a:lnTo>
                  <a:pt x="0" y="0"/>
                </a:lnTo>
                <a:lnTo>
                  <a:pt x="3944111" y="0"/>
                </a:lnTo>
                <a:lnTo>
                  <a:pt x="3944111" y="1972056"/>
                </a:lnTo>
                <a:close/>
              </a:path>
            </a:pathLst>
          </a:custGeom>
          <a:solidFill>
            <a:srgbClr val="7500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594470" y="0"/>
            <a:ext cx="3955415" cy="1978025"/>
          </a:xfrm>
          <a:custGeom>
            <a:avLst/>
            <a:gdLst/>
            <a:ahLst/>
            <a:cxnLst/>
            <a:rect l="l" t="t" r="r" b="b"/>
            <a:pathLst>
              <a:path w="3955415" h="1978025">
                <a:moveTo>
                  <a:pt x="7607" y="1971814"/>
                </a:moveTo>
                <a:lnTo>
                  <a:pt x="0" y="1971814"/>
                </a:lnTo>
                <a:lnTo>
                  <a:pt x="0" y="1937524"/>
                </a:lnTo>
                <a:lnTo>
                  <a:pt x="11430" y="1937524"/>
                </a:lnTo>
                <a:lnTo>
                  <a:pt x="11430" y="1966099"/>
                </a:lnTo>
                <a:lnTo>
                  <a:pt x="7607" y="1966099"/>
                </a:lnTo>
                <a:lnTo>
                  <a:pt x="7607" y="1971814"/>
                </a:lnTo>
                <a:close/>
              </a:path>
              <a:path w="3955415" h="1978025">
                <a:moveTo>
                  <a:pt x="41897" y="1977529"/>
                </a:moveTo>
                <a:lnTo>
                  <a:pt x="7607" y="1977529"/>
                </a:lnTo>
                <a:lnTo>
                  <a:pt x="7607" y="1966099"/>
                </a:lnTo>
                <a:lnTo>
                  <a:pt x="11430" y="1966099"/>
                </a:lnTo>
                <a:lnTo>
                  <a:pt x="11430" y="1971814"/>
                </a:lnTo>
                <a:lnTo>
                  <a:pt x="41897" y="1971814"/>
                </a:lnTo>
                <a:lnTo>
                  <a:pt x="41897" y="1977529"/>
                </a:lnTo>
                <a:close/>
              </a:path>
              <a:path w="3955415" h="1978025">
                <a:moveTo>
                  <a:pt x="41897" y="1971814"/>
                </a:moveTo>
                <a:lnTo>
                  <a:pt x="11430" y="1971814"/>
                </a:lnTo>
                <a:lnTo>
                  <a:pt x="11430" y="1966099"/>
                </a:lnTo>
                <a:lnTo>
                  <a:pt x="41897" y="1966099"/>
                </a:lnTo>
                <a:lnTo>
                  <a:pt x="41897" y="1971814"/>
                </a:lnTo>
                <a:close/>
              </a:path>
              <a:path w="3955415" h="1978025">
                <a:moveTo>
                  <a:pt x="11430" y="1926107"/>
                </a:moveTo>
                <a:lnTo>
                  <a:pt x="0" y="1926107"/>
                </a:lnTo>
                <a:lnTo>
                  <a:pt x="0" y="1891817"/>
                </a:lnTo>
                <a:lnTo>
                  <a:pt x="11430" y="1891817"/>
                </a:lnTo>
                <a:lnTo>
                  <a:pt x="11430" y="1926107"/>
                </a:lnTo>
                <a:close/>
              </a:path>
              <a:path w="3955415" h="1978025">
                <a:moveTo>
                  <a:pt x="11430" y="1880387"/>
                </a:moveTo>
                <a:lnTo>
                  <a:pt x="0" y="1880387"/>
                </a:lnTo>
                <a:lnTo>
                  <a:pt x="0" y="1846097"/>
                </a:lnTo>
                <a:lnTo>
                  <a:pt x="11430" y="1846097"/>
                </a:lnTo>
                <a:lnTo>
                  <a:pt x="11430" y="1880387"/>
                </a:lnTo>
                <a:close/>
              </a:path>
              <a:path w="3955415" h="1978025">
                <a:moveTo>
                  <a:pt x="11430" y="1834667"/>
                </a:moveTo>
                <a:lnTo>
                  <a:pt x="0" y="1834667"/>
                </a:lnTo>
                <a:lnTo>
                  <a:pt x="0" y="1800377"/>
                </a:lnTo>
                <a:lnTo>
                  <a:pt x="11430" y="1800377"/>
                </a:lnTo>
                <a:lnTo>
                  <a:pt x="11430" y="1834667"/>
                </a:lnTo>
                <a:close/>
              </a:path>
              <a:path w="3955415" h="1978025">
                <a:moveTo>
                  <a:pt x="11430" y="1788960"/>
                </a:moveTo>
                <a:lnTo>
                  <a:pt x="0" y="1788960"/>
                </a:lnTo>
                <a:lnTo>
                  <a:pt x="0" y="1754670"/>
                </a:lnTo>
                <a:lnTo>
                  <a:pt x="11430" y="1754670"/>
                </a:lnTo>
                <a:lnTo>
                  <a:pt x="11430" y="1788960"/>
                </a:lnTo>
                <a:close/>
              </a:path>
              <a:path w="3955415" h="1978025">
                <a:moveTo>
                  <a:pt x="11430" y="1743240"/>
                </a:moveTo>
                <a:lnTo>
                  <a:pt x="0" y="1743240"/>
                </a:lnTo>
                <a:lnTo>
                  <a:pt x="0" y="1708950"/>
                </a:lnTo>
                <a:lnTo>
                  <a:pt x="11430" y="1708950"/>
                </a:lnTo>
                <a:lnTo>
                  <a:pt x="11430" y="1743240"/>
                </a:lnTo>
                <a:close/>
              </a:path>
              <a:path w="3955415" h="1978025">
                <a:moveTo>
                  <a:pt x="11430" y="1697520"/>
                </a:moveTo>
                <a:lnTo>
                  <a:pt x="0" y="1697520"/>
                </a:lnTo>
                <a:lnTo>
                  <a:pt x="0" y="1663230"/>
                </a:lnTo>
                <a:lnTo>
                  <a:pt x="11430" y="1663230"/>
                </a:lnTo>
                <a:lnTo>
                  <a:pt x="11430" y="1697520"/>
                </a:lnTo>
                <a:close/>
              </a:path>
              <a:path w="3955415" h="1978025">
                <a:moveTo>
                  <a:pt x="11430" y="1651800"/>
                </a:moveTo>
                <a:lnTo>
                  <a:pt x="0" y="1651800"/>
                </a:lnTo>
                <a:lnTo>
                  <a:pt x="0" y="1617522"/>
                </a:lnTo>
                <a:lnTo>
                  <a:pt x="11430" y="1617522"/>
                </a:lnTo>
                <a:lnTo>
                  <a:pt x="11430" y="1651800"/>
                </a:lnTo>
                <a:close/>
              </a:path>
              <a:path w="3955415" h="1978025">
                <a:moveTo>
                  <a:pt x="11430" y="1606092"/>
                </a:moveTo>
                <a:lnTo>
                  <a:pt x="0" y="1606092"/>
                </a:lnTo>
                <a:lnTo>
                  <a:pt x="0" y="1571802"/>
                </a:lnTo>
                <a:lnTo>
                  <a:pt x="11430" y="1571802"/>
                </a:lnTo>
                <a:lnTo>
                  <a:pt x="11430" y="1606092"/>
                </a:lnTo>
                <a:close/>
              </a:path>
              <a:path w="3955415" h="1978025">
                <a:moveTo>
                  <a:pt x="11430" y="1560372"/>
                </a:moveTo>
                <a:lnTo>
                  <a:pt x="0" y="1560372"/>
                </a:lnTo>
                <a:lnTo>
                  <a:pt x="0" y="1526082"/>
                </a:lnTo>
                <a:lnTo>
                  <a:pt x="11430" y="1526082"/>
                </a:lnTo>
                <a:lnTo>
                  <a:pt x="11430" y="1560372"/>
                </a:lnTo>
                <a:close/>
              </a:path>
              <a:path w="3955415" h="1978025">
                <a:moveTo>
                  <a:pt x="11430" y="1514652"/>
                </a:moveTo>
                <a:lnTo>
                  <a:pt x="0" y="1514652"/>
                </a:lnTo>
                <a:lnTo>
                  <a:pt x="0" y="1480375"/>
                </a:lnTo>
                <a:lnTo>
                  <a:pt x="11430" y="1480375"/>
                </a:lnTo>
                <a:lnTo>
                  <a:pt x="11430" y="1514652"/>
                </a:lnTo>
                <a:close/>
              </a:path>
              <a:path w="3955415" h="1978025">
                <a:moveTo>
                  <a:pt x="11430" y="1468945"/>
                </a:moveTo>
                <a:lnTo>
                  <a:pt x="0" y="1468945"/>
                </a:lnTo>
                <a:lnTo>
                  <a:pt x="0" y="1434655"/>
                </a:lnTo>
                <a:lnTo>
                  <a:pt x="11430" y="1434655"/>
                </a:lnTo>
                <a:lnTo>
                  <a:pt x="11430" y="1468945"/>
                </a:lnTo>
                <a:close/>
              </a:path>
              <a:path w="3955415" h="1978025">
                <a:moveTo>
                  <a:pt x="11430" y="1423225"/>
                </a:moveTo>
                <a:lnTo>
                  <a:pt x="0" y="1423225"/>
                </a:lnTo>
                <a:lnTo>
                  <a:pt x="0" y="1388935"/>
                </a:lnTo>
                <a:lnTo>
                  <a:pt x="11430" y="1388935"/>
                </a:lnTo>
                <a:lnTo>
                  <a:pt x="11430" y="1423225"/>
                </a:lnTo>
                <a:close/>
              </a:path>
              <a:path w="3955415" h="1978025">
                <a:moveTo>
                  <a:pt x="11430" y="1377505"/>
                </a:moveTo>
                <a:lnTo>
                  <a:pt x="0" y="1377505"/>
                </a:lnTo>
                <a:lnTo>
                  <a:pt x="0" y="1343228"/>
                </a:lnTo>
                <a:lnTo>
                  <a:pt x="11430" y="1343228"/>
                </a:lnTo>
                <a:lnTo>
                  <a:pt x="11430" y="1377505"/>
                </a:lnTo>
                <a:close/>
              </a:path>
              <a:path w="3955415" h="1978025">
                <a:moveTo>
                  <a:pt x="11430" y="1331798"/>
                </a:moveTo>
                <a:lnTo>
                  <a:pt x="0" y="1331798"/>
                </a:lnTo>
                <a:lnTo>
                  <a:pt x="0" y="1297508"/>
                </a:lnTo>
                <a:lnTo>
                  <a:pt x="11430" y="1297508"/>
                </a:lnTo>
                <a:lnTo>
                  <a:pt x="11430" y="1331798"/>
                </a:lnTo>
                <a:close/>
              </a:path>
              <a:path w="3955415" h="1978025">
                <a:moveTo>
                  <a:pt x="11430" y="1286078"/>
                </a:moveTo>
                <a:lnTo>
                  <a:pt x="0" y="1286078"/>
                </a:lnTo>
                <a:lnTo>
                  <a:pt x="0" y="1251788"/>
                </a:lnTo>
                <a:lnTo>
                  <a:pt x="11430" y="1251788"/>
                </a:lnTo>
                <a:lnTo>
                  <a:pt x="11430" y="1286078"/>
                </a:lnTo>
                <a:close/>
              </a:path>
              <a:path w="3955415" h="1978025">
                <a:moveTo>
                  <a:pt x="11430" y="1240358"/>
                </a:moveTo>
                <a:lnTo>
                  <a:pt x="0" y="1240358"/>
                </a:lnTo>
                <a:lnTo>
                  <a:pt x="0" y="1206080"/>
                </a:lnTo>
                <a:lnTo>
                  <a:pt x="11430" y="1206080"/>
                </a:lnTo>
                <a:lnTo>
                  <a:pt x="11430" y="1240358"/>
                </a:lnTo>
                <a:close/>
              </a:path>
              <a:path w="3955415" h="1978025">
                <a:moveTo>
                  <a:pt x="11430" y="1194650"/>
                </a:moveTo>
                <a:lnTo>
                  <a:pt x="0" y="1194650"/>
                </a:lnTo>
                <a:lnTo>
                  <a:pt x="0" y="1160360"/>
                </a:lnTo>
                <a:lnTo>
                  <a:pt x="11430" y="1160360"/>
                </a:lnTo>
                <a:lnTo>
                  <a:pt x="11430" y="1194650"/>
                </a:lnTo>
                <a:close/>
              </a:path>
              <a:path w="3955415" h="1978025">
                <a:moveTo>
                  <a:pt x="11430" y="1148930"/>
                </a:moveTo>
                <a:lnTo>
                  <a:pt x="0" y="1148930"/>
                </a:lnTo>
                <a:lnTo>
                  <a:pt x="0" y="1114640"/>
                </a:lnTo>
                <a:lnTo>
                  <a:pt x="11430" y="1114640"/>
                </a:lnTo>
                <a:lnTo>
                  <a:pt x="11430" y="1148930"/>
                </a:lnTo>
                <a:close/>
              </a:path>
              <a:path w="3955415" h="1978025">
                <a:moveTo>
                  <a:pt x="11430" y="1103210"/>
                </a:moveTo>
                <a:lnTo>
                  <a:pt x="0" y="1103210"/>
                </a:lnTo>
                <a:lnTo>
                  <a:pt x="0" y="1068920"/>
                </a:lnTo>
                <a:lnTo>
                  <a:pt x="11430" y="1068920"/>
                </a:lnTo>
                <a:lnTo>
                  <a:pt x="11430" y="1103210"/>
                </a:lnTo>
                <a:close/>
              </a:path>
              <a:path w="3955415" h="1978025">
                <a:moveTo>
                  <a:pt x="11430" y="1057503"/>
                </a:moveTo>
                <a:lnTo>
                  <a:pt x="0" y="1057503"/>
                </a:lnTo>
                <a:lnTo>
                  <a:pt x="0" y="1023213"/>
                </a:lnTo>
                <a:lnTo>
                  <a:pt x="11430" y="1023213"/>
                </a:lnTo>
                <a:lnTo>
                  <a:pt x="11430" y="1057503"/>
                </a:lnTo>
                <a:close/>
              </a:path>
              <a:path w="3955415" h="1978025">
                <a:moveTo>
                  <a:pt x="11430" y="1011783"/>
                </a:moveTo>
                <a:lnTo>
                  <a:pt x="0" y="1011783"/>
                </a:lnTo>
                <a:lnTo>
                  <a:pt x="0" y="977493"/>
                </a:lnTo>
                <a:lnTo>
                  <a:pt x="11430" y="977493"/>
                </a:lnTo>
                <a:lnTo>
                  <a:pt x="11430" y="1011783"/>
                </a:lnTo>
                <a:close/>
              </a:path>
              <a:path w="3955415" h="1978025">
                <a:moveTo>
                  <a:pt x="11430" y="966063"/>
                </a:moveTo>
                <a:lnTo>
                  <a:pt x="0" y="966063"/>
                </a:lnTo>
                <a:lnTo>
                  <a:pt x="0" y="931773"/>
                </a:lnTo>
                <a:lnTo>
                  <a:pt x="11430" y="931773"/>
                </a:lnTo>
                <a:lnTo>
                  <a:pt x="11430" y="966063"/>
                </a:lnTo>
                <a:close/>
              </a:path>
              <a:path w="3955415" h="1978025">
                <a:moveTo>
                  <a:pt x="11430" y="920356"/>
                </a:moveTo>
                <a:lnTo>
                  <a:pt x="0" y="920356"/>
                </a:lnTo>
                <a:lnTo>
                  <a:pt x="0" y="886066"/>
                </a:lnTo>
                <a:lnTo>
                  <a:pt x="11430" y="886066"/>
                </a:lnTo>
                <a:lnTo>
                  <a:pt x="11430" y="920356"/>
                </a:lnTo>
                <a:close/>
              </a:path>
              <a:path w="3955415" h="1978025">
                <a:moveTo>
                  <a:pt x="11430" y="874636"/>
                </a:moveTo>
                <a:lnTo>
                  <a:pt x="0" y="874636"/>
                </a:lnTo>
                <a:lnTo>
                  <a:pt x="0" y="840346"/>
                </a:lnTo>
                <a:lnTo>
                  <a:pt x="11430" y="840346"/>
                </a:lnTo>
                <a:lnTo>
                  <a:pt x="11430" y="874636"/>
                </a:lnTo>
                <a:close/>
              </a:path>
              <a:path w="3955415" h="1978025">
                <a:moveTo>
                  <a:pt x="11430" y="828916"/>
                </a:moveTo>
                <a:lnTo>
                  <a:pt x="0" y="828916"/>
                </a:lnTo>
                <a:lnTo>
                  <a:pt x="0" y="794626"/>
                </a:lnTo>
                <a:lnTo>
                  <a:pt x="11430" y="794626"/>
                </a:lnTo>
                <a:lnTo>
                  <a:pt x="11430" y="828916"/>
                </a:lnTo>
                <a:close/>
              </a:path>
              <a:path w="3955415" h="1978025">
                <a:moveTo>
                  <a:pt x="11430" y="783196"/>
                </a:moveTo>
                <a:lnTo>
                  <a:pt x="0" y="783196"/>
                </a:lnTo>
                <a:lnTo>
                  <a:pt x="0" y="748919"/>
                </a:lnTo>
                <a:lnTo>
                  <a:pt x="11430" y="748919"/>
                </a:lnTo>
                <a:lnTo>
                  <a:pt x="11430" y="783196"/>
                </a:lnTo>
                <a:close/>
              </a:path>
              <a:path w="3955415" h="1978025">
                <a:moveTo>
                  <a:pt x="11430" y="737488"/>
                </a:moveTo>
                <a:lnTo>
                  <a:pt x="0" y="737488"/>
                </a:lnTo>
                <a:lnTo>
                  <a:pt x="0" y="703199"/>
                </a:lnTo>
                <a:lnTo>
                  <a:pt x="11430" y="703199"/>
                </a:lnTo>
                <a:lnTo>
                  <a:pt x="11430" y="737488"/>
                </a:lnTo>
                <a:close/>
              </a:path>
              <a:path w="3955415" h="1978025">
                <a:moveTo>
                  <a:pt x="11430" y="691769"/>
                </a:moveTo>
                <a:lnTo>
                  <a:pt x="0" y="691769"/>
                </a:lnTo>
                <a:lnTo>
                  <a:pt x="0" y="657478"/>
                </a:lnTo>
                <a:lnTo>
                  <a:pt x="11430" y="657478"/>
                </a:lnTo>
                <a:lnTo>
                  <a:pt x="11430" y="691769"/>
                </a:lnTo>
                <a:close/>
              </a:path>
              <a:path w="3955415" h="1978025">
                <a:moveTo>
                  <a:pt x="11430" y="646049"/>
                </a:moveTo>
                <a:lnTo>
                  <a:pt x="0" y="646049"/>
                </a:lnTo>
                <a:lnTo>
                  <a:pt x="0" y="611771"/>
                </a:lnTo>
                <a:lnTo>
                  <a:pt x="11430" y="611771"/>
                </a:lnTo>
                <a:lnTo>
                  <a:pt x="11430" y="646049"/>
                </a:lnTo>
                <a:close/>
              </a:path>
              <a:path w="3955415" h="1978025">
                <a:moveTo>
                  <a:pt x="11430" y="600341"/>
                </a:moveTo>
                <a:lnTo>
                  <a:pt x="0" y="600341"/>
                </a:lnTo>
                <a:lnTo>
                  <a:pt x="0" y="566051"/>
                </a:lnTo>
                <a:lnTo>
                  <a:pt x="11430" y="566051"/>
                </a:lnTo>
                <a:lnTo>
                  <a:pt x="11430" y="600341"/>
                </a:lnTo>
                <a:close/>
              </a:path>
              <a:path w="3955415" h="1978025">
                <a:moveTo>
                  <a:pt x="11430" y="554621"/>
                </a:moveTo>
                <a:lnTo>
                  <a:pt x="0" y="554621"/>
                </a:lnTo>
                <a:lnTo>
                  <a:pt x="0" y="520331"/>
                </a:lnTo>
                <a:lnTo>
                  <a:pt x="11430" y="520331"/>
                </a:lnTo>
                <a:lnTo>
                  <a:pt x="11430" y="554621"/>
                </a:lnTo>
                <a:close/>
              </a:path>
              <a:path w="3955415" h="1978025">
                <a:moveTo>
                  <a:pt x="11430" y="508901"/>
                </a:moveTo>
                <a:lnTo>
                  <a:pt x="0" y="508901"/>
                </a:lnTo>
                <a:lnTo>
                  <a:pt x="0" y="474624"/>
                </a:lnTo>
                <a:lnTo>
                  <a:pt x="11430" y="474624"/>
                </a:lnTo>
                <a:lnTo>
                  <a:pt x="11430" y="508901"/>
                </a:lnTo>
                <a:close/>
              </a:path>
              <a:path w="3955415" h="1978025">
                <a:moveTo>
                  <a:pt x="11430" y="463194"/>
                </a:moveTo>
                <a:lnTo>
                  <a:pt x="0" y="463194"/>
                </a:lnTo>
                <a:lnTo>
                  <a:pt x="0" y="428904"/>
                </a:lnTo>
                <a:lnTo>
                  <a:pt x="11430" y="428904"/>
                </a:lnTo>
                <a:lnTo>
                  <a:pt x="11430" y="463194"/>
                </a:lnTo>
                <a:close/>
              </a:path>
              <a:path w="3955415" h="1978025">
                <a:moveTo>
                  <a:pt x="11430" y="417474"/>
                </a:moveTo>
                <a:lnTo>
                  <a:pt x="0" y="417474"/>
                </a:lnTo>
                <a:lnTo>
                  <a:pt x="0" y="383184"/>
                </a:lnTo>
                <a:lnTo>
                  <a:pt x="11430" y="383184"/>
                </a:lnTo>
                <a:lnTo>
                  <a:pt x="11430" y="417474"/>
                </a:lnTo>
                <a:close/>
              </a:path>
              <a:path w="3955415" h="1978025">
                <a:moveTo>
                  <a:pt x="11430" y="371754"/>
                </a:moveTo>
                <a:lnTo>
                  <a:pt x="0" y="371754"/>
                </a:lnTo>
                <a:lnTo>
                  <a:pt x="0" y="337477"/>
                </a:lnTo>
                <a:lnTo>
                  <a:pt x="11430" y="337477"/>
                </a:lnTo>
                <a:lnTo>
                  <a:pt x="11430" y="371754"/>
                </a:lnTo>
                <a:close/>
              </a:path>
              <a:path w="3955415" h="1978025">
                <a:moveTo>
                  <a:pt x="11430" y="326047"/>
                </a:moveTo>
                <a:lnTo>
                  <a:pt x="0" y="326047"/>
                </a:lnTo>
                <a:lnTo>
                  <a:pt x="0" y="291757"/>
                </a:lnTo>
                <a:lnTo>
                  <a:pt x="11430" y="291757"/>
                </a:lnTo>
                <a:lnTo>
                  <a:pt x="11430" y="326047"/>
                </a:lnTo>
                <a:close/>
              </a:path>
              <a:path w="3955415" h="1978025">
                <a:moveTo>
                  <a:pt x="11430" y="280327"/>
                </a:moveTo>
                <a:lnTo>
                  <a:pt x="0" y="280327"/>
                </a:lnTo>
                <a:lnTo>
                  <a:pt x="0" y="246037"/>
                </a:lnTo>
                <a:lnTo>
                  <a:pt x="11430" y="246037"/>
                </a:lnTo>
                <a:lnTo>
                  <a:pt x="11430" y="280327"/>
                </a:lnTo>
                <a:close/>
              </a:path>
              <a:path w="3955415" h="1978025">
                <a:moveTo>
                  <a:pt x="11430" y="234607"/>
                </a:moveTo>
                <a:lnTo>
                  <a:pt x="0" y="234607"/>
                </a:lnTo>
                <a:lnTo>
                  <a:pt x="0" y="200317"/>
                </a:lnTo>
                <a:lnTo>
                  <a:pt x="11430" y="200317"/>
                </a:lnTo>
                <a:lnTo>
                  <a:pt x="11430" y="234607"/>
                </a:lnTo>
                <a:close/>
              </a:path>
              <a:path w="3955415" h="1978025">
                <a:moveTo>
                  <a:pt x="11430" y="188899"/>
                </a:moveTo>
                <a:lnTo>
                  <a:pt x="0" y="188899"/>
                </a:lnTo>
                <a:lnTo>
                  <a:pt x="0" y="154609"/>
                </a:lnTo>
                <a:lnTo>
                  <a:pt x="11430" y="154609"/>
                </a:lnTo>
                <a:lnTo>
                  <a:pt x="11430" y="188899"/>
                </a:lnTo>
                <a:close/>
              </a:path>
              <a:path w="3955415" h="1978025">
                <a:moveTo>
                  <a:pt x="11430" y="143179"/>
                </a:moveTo>
                <a:lnTo>
                  <a:pt x="0" y="143179"/>
                </a:lnTo>
                <a:lnTo>
                  <a:pt x="0" y="108889"/>
                </a:lnTo>
                <a:lnTo>
                  <a:pt x="11430" y="108889"/>
                </a:lnTo>
                <a:lnTo>
                  <a:pt x="11430" y="143179"/>
                </a:lnTo>
                <a:close/>
              </a:path>
              <a:path w="3955415" h="1978025">
                <a:moveTo>
                  <a:pt x="11430" y="97459"/>
                </a:moveTo>
                <a:lnTo>
                  <a:pt x="0" y="97459"/>
                </a:lnTo>
                <a:lnTo>
                  <a:pt x="0" y="63169"/>
                </a:lnTo>
                <a:lnTo>
                  <a:pt x="11430" y="63169"/>
                </a:lnTo>
                <a:lnTo>
                  <a:pt x="11430" y="97459"/>
                </a:lnTo>
                <a:close/>
              </a:path>
              <a:path w="3955415" h="1978025">
                <a:moveTo>
                  <a:pt x="11430" y="51739"/>
                </a:moveTo>
                <a:lnTo>
                  <a:pt x="0" y="51739"/>
                </a:lnTo>
                <a:lnTo>
                  <a:pt x="0" y="17462"/>
                </a:lnTo>
                <a:lnTo>
                  <a:pt x="11430" y="17462"/>
                </a:lnTo>
                <a:lnTo>
                  <a:pt x="11430" y="51739"/>
                </a:lnTo>
                <a:close/>
              </a:path>
              <a:path w="3955415" h="1978025">
                <a:moveTo>
                  <a:pt x="11430" y="6032"/>
                </a:moveTo>
                <a:lnTo>
                  <a:pt x="0" y="6032"/>
                </a:lnTo>
                <a:lnTo>
                  <a:pt x="0" y="0"/>
                </a:lnTo>
                <a:lnTo>
                  <a:pt x="11430" y="0"/>
                </a:lnTo>
                <a:lnTo>
                  <a:pt x="5715" y="5715"/>
                </a:lnTo>
                <a:lnTo>
                  <a:pt x="11430" y="5715"/>
                </a:lnTo>
                <a:lnTo>
                  <a:pt x="11430" y="6032"/>
                </a:lnTo>
                <a:close/>
              </a:path>
              <a:path w="3955415" h="1978025">
                <a:moveTo>
                  <a:pt x="11430" y="5715"/>
                </a:moveTo>
                <a:lnTo>
                  <a:pt x="5715" y="5715"/>
                </a:lnTo>
                <a:lnTo>
                  <a:pt x="11430" y="0"/>
                </a:lnTo>
                <a:lnTo>
                  <a:pt x="11430" y="5715"/>
                </a:lnTo>
                <a:close/>
              </a:path>
              <a:path w="3955415" h="1978025">
                <a:moveTo>
                  <a:pt x="33972" y="5715"/>
                </a:moveTo>
                <a:lnTo>
                  <a:pt x="11430" y="5715"/>
                </a:lnTo>
                <a:lnTo>
                  <a:pt x="11430" y="0"/>
                </a:lnTo>
                <a:lnTo>
                  <a:pt x="33972" y="0"/>
                </a:lnTo>
                <a:lnTo>
                  <a:pt x="33972" y="5715"/>
                </a:lnTo>
                <a:close/>
              </a:path>
              <a:path w="3955415" h="1978025">
                <a:moveTo>
                  <a:pt x="79679" y="5715"/>
                </a:moveTo>
                <a:lnTo>
                  <a:pt x="45402" y="5715"/>
                </a:lnTo>
                <a:lnTo>
                  <a:pt x="45402" y="0"/>
                </a:lnTo>
                <a:lnTo>
                  <a:pt x="79679" y="0"/>
                </a:lnTo>
                <a:lnTo>
                  <a:pt x="79679" y="5715"/>
                </a:lnTo>
                <a:close/>
              </a:path>
              <a:path w="3955415" h="1978025">
                <a:moveTo>
                  <a:pt x="125399" y="5715"/>
                </a:moveTo>
                <a:lnTo>
                  <a:pt x="91109" y="5715"/>
                </a:lnTo>
                <a:lnTo>
                  <a:pt x="91109" y="0"/>
                </a:lnTo>
                <a:lnTo>
                  <a:pt x="125399" y="0"/>
                </a:lnTo>
                <a:lnTo>
                  <a:pt x="125399" y="5715"/>
                </a:lnTo>
                <a:close/>
              </a:path>
              <a:path w="3955415" h="1978025">
                <a:moveTo>
                  <a:pt x="171119" y="5715"/>
                </a:moveTo>
                <a:lnTo>
                  <a:pt x="136829" y="5715"/>
                </a:lnTo>
                <a:lnTo>
                  <a:pt x="136829" y="0"/>
                </a:lnTo>
                <a:lnTo>
                  <a:pt x="171119" y="0"/>
                </a:lnTo>
                <a:lnTo>
                  <a:pt x="171119" y="5715"/>
                </a:lnTo>
                <a:close/>
              </a:path>
              <a:path w="3955415" h="1978025">
                <a:moveTo>
                  <a:pt x="216827" y="5715"/>
                </a:moveTo>
                <a:lnTo>
                  <a:pt x="182549" y="5715"/>
                </a:lnTo>
                <a:lnTo>
                  <a:pt x="182549" y="0"/>
                </a:lnTo>
                <a:lnTo>
                  <a:pt x="216827" y="0"/>
                </a:lnTo>
                <a:lnTo>
                  <a:pt x="216827" y="5715"/>
                </a:lnTo>
                <a:close/>
              </a:path>
              <a:path w="3955415" h="1978025">
                <a:moveTo>
                  <a:pt x="262547" y="5715"/>
                </a:moveTo>
                <a:lnTo>
                  <a:pt x="228257" y="5715"/>
                </a:lnTo>
                <a:lnTo>
                  <a:pt x="228257" y="0"/>
                </a:lnTo>
                <a:lnTo>
                  <a:pt x="262547" y="0"/>
                </a:lnTo>
                <a:lnTo>
                  <a:pt x="262547" y="5715"/>
                </a:lnTo>
                <a:close/>
              </a:path>
              <a:path w="3955415" h="1978025">
                <a:moveTo>
                  <a:pt x="308267" y="5715"/>
                </a:moveTo>
                <a:lnTo>
                  <a:pt x="273977" y="5715"/>
                </a:lnTo>
                <a:lnTo>
                  <a:pt x="273977" y="0"/>
                </a:lnTo>
                <a:lnTo>
                  <a:pt x="308267" y="0"/>
                </a:lnTo>
                <a:lnTo>
                  <a:pt x="308267" y="5715"/>
                </a:lnTo>
                <a:close/>
              </a:path>
              <a:path w="3955415" h="1978025">
                <a:moveTo>
                  <a:pt x="353974" y="5715"/>
                </a:moveTo>
                <a:lnTo>
                  <a:pt x="319697" y="5715"/>
                </a:lnTo>
                <a:lnTo>
                  <a:pt x="319697" y="0"/>
                </a:lnTo>
                <a:lnTo>
                  <a:pt x="353974" y="0"/>
                </a:lnTo>
                <a:lnTo>
                  <a:pt x="353974" y="5715"/>
                </a:lnTo>
                <a:close/>
              </a:path>
              <a:path w="3955415" h="1978025">
                <a:moveTo>
                  <a:pt x="399694" y="5715"/>
                </a:moveTo>
                <a:lnTo>
                  <a:pt x="365404" y="5715"/>
                </a:lnTo>
                <a:lnTo>
                  <a:pt x="365404" y="0"/>
                </a:lnTo>
                <a:lnTo>
                  <a:pt x="399694" y="0"/>
                </a:lnTo>
                <a:lnTo>
                  <a:pt x="399694" y="5715"/>
                </a:lnTo>
                <a:close/>
              </a:path>
              <a:path w="3955415" h="1978025">
                <a:moveTo>
                  <a:pt x="445414" y="5715"/>
                </a:moveTo>
                <a:lnTo>
                  <a:pt x="411124" y="5715"/>
                </a:lnTo>
                <a:lnTo>
                  <a:pt x="411124" y="0"/>
                </a:lnTo>
                <a:lnTo>
                  <a:pt x="445414" y="0"/>
                </a:lnTo>
                <a:lnTo>
                  <a:pt x="445414" y="5715"/>
                </a:lnTo>
                <a:close/>
              </a:path>
              <a:path w="3955415" h="1978025">
                <a:moveTo>
                  <a:pt x="491121" y="5715"/>
                </a:moveTo>
                <a:lnTo>
                  <a:pt x="456844" y="5715"/>
                </a:lnTo>
                <a:lnTo>
                  <a:pt x="456844" y="0"/>
                </a:lnTo>
                <a:lnTo>
                  <a:pt x="491121" y="0"/>
                </a:lnTo>
                <a:lnTo>
                  <a:pt x="491121" y="5715"/>
                </a:lnTo>
                <a:close/>
              </a:path>
              <a:path w="3955415" h="1978025">
                <a:moveTo>
                  <a:pt x="536841" y="5715"/>
                </a:moveTo>
                <a:lnTo>
                  <a:pt x="502551" y="5715"/>
                </a:lnTo>
                <a:lnTo>
                  <a:pt x="502551" y="0"/>
                </a:lnTo>
                <a:lnTo>
                  <a:pt x="536841" y="0"/>
                </a:lnTo>
                <a:lnTo>
                  <a:pt x="536841" y="5715"/>
                </a:lnTo>
                <a:close/>
              </a:path>
              <a:path w="3955415" h="1978025">
                <a:moveTo>
                  <a:pt x="582561" y="5715"/>
                </a:moveTo>
                <a:lnTo>
                  <a:pt x="548271" y="5715"/>
                </a:lnTo>
                <a:lnTo>
                  <a:pt x="548271" y="0"/>
                </a:lnTo>
                <a:lnTo>
                  <a:pt x="582561" y="0"/>
                </a:lnTo>
                <a:lnTo>
                  <a:pt x="582561" y="5715"/>
                </a:lnTo>
                <a:close/>
              </a:path>
              <a:path w="3955415" h="1978025">
                <a:moveTo>
                  <a:pt x="628281" y="5715"/>
                </a:moveTo>
                <a:lnTo>
                  <a:pt x="593991" y="5715"/>
                </a:lnTo>
                <a:lnTo>
                  <a:pt x="593991" y="0"/>
                </a:lnTo>
                <a:lnTo>
                  <a:pt x="628281" y="0"/>
                </a:lnTo>
                <a:lnTo>
                  <a:pt x="628281" y="5715"/>
                </a:lnTo>
                <a:close/>
              </a:path>
              <a:path w="3955415" h="1978025">
                <a:moveTo>
                  <a:pt x="673988" y="5715"/>
                </a:moveTo>
                <a:lnTo>
                  <a:pt x="639699" y="5715"/>
                </a:lnTo>
                <a:lnTo>
                  <a:pt x="639699" y="0"/>
                </a:lnTo>
                <a:lnTo>
                  <a:pt x="673988" y="0"/>
                </a:lnTo>
                <a:lnTo>
                  <a:pt x="673988" y="5715"/>
                </a:lnTo>
                <a:close/>
              </a:path>
              <a:path w="3955415" h="1978025">
                <a:moveTo>
                  <a:pt x="719709" y="5715"/>
                </a:moveTo>
                <a:lnTo>
                  <a:pt x="685419" y="5715"/>
                </a:lnTo>
                <a:lnTo>
                  <a:pt x="685419" y="0"/>
                </a:lnTo>
                <a:lnTo>
                  <a:pt x="719709" y="0"/>
                </a:lnTo>
                <a:lnTo>
                  <a:pt x="719709" y="5715"/>
                </a:lnTo>
                <a:close/>
              </a:path>
              <a:path w="3955415" h="1978025">
                <a:moveTo>
                  <a:pt x="765429" y="5715"/>
                </a:moveTo>
                <a:lnTo>
                  <a:pt x="731138" y="5715"/>
                </a:lnTo>
                <a:lnTo>
                  <a:pt x="731138" y="0"/>
                </a:lnTo>
                <a:lnTo>
                  <a:pt x="765429" y="0"/>
                </a:lnTo>
                <a:lnTo>
                  <a:pt x="765429" y="5715"/>
                </a:lnTo>
                <a:close/>
              </a:path>
              <a:path w="3955415" h="1978025">
                <a:moveTo>
                  <a:pt x="811136" y="5715"/>
                </a:moveTo>
                <a:lnTo>
                  <a:pt x="776859" y="5715"/>
                </a:lnTo>
                <a:lnTo>
                  <a:pt x="776859" y="0"/>
                </a:lnTo>
                <a:lnTo>
                  <a:pt x="811136" y="0"/>
                </a:lnTo>
                <a:lnTo>
                  <a:pt x="811136" y="5715"/>
                </a:lnTo>
                <a:close/>
              </a:path>
              <a:path w="3955415" h="1978025">
                <a:moveTo>
                  <a:pt x="856856" y="5715"/>
                </a:moveTo>
                <a:lnTo>
                  <a:pt x="822566" y="5715"/>
                </a:lnTo>
                <a:lnTo>
                  <a:pt x="822566" y="0"/>
                </a:lnTo>
                <a:lnTo>
                  <a:pt x="856856" y="0"/>
                </a:lnTo>
                <a:lnTo>
                  <a:pt x="856856" y="5715"/>
                </a:lnTo>
                <a:close/>
              </a:path>
              <a:path w="3955415" h="1978025">
                <a:moveTo>
                  <a:pt x="902576" y="5715"/>
                </a:moveTo>
                <a:lnTo>
                  <a:pt x="868286" y="5715"/>
                </a:lnTo>
                <a:lnTo>
                  <a:pt x="868286" y="0"/>
                </a:lnTo>
                <a:lnTo>
                  <a:pt x="902576" y="0"/>
                </a:lnTo>
                <a:lnTo>
                  <a:pt x="902576" y="5715"/>
                </a:lnTo>
                <a:close/>
              </a:path>
              <a:path w="3955415" h="1978025">
                <a:moveTo>
                  <a:pt x="948283" y="5715"/>
                </a:moveTo>
                <a:lnTo>
                  <a:pt x="914006" y="5715"/>
                </a:lnTo>
                <a:lnTo>
                  <a:pt x="914006" y="0"/>
                </a:lnTo>
                <a:lnTo>
                  <a:pt x="948283" y="0"/>
                </a:lnTo>
                <a:lnTo>
                  <a:pt x="948283" y="5715"/>
                </a:lnTo>
                <a:close/>
              </a:path>
              <a:path w="3955415" h="1978025">
                <a:moveTo>
                  <a:pt x="994003" y="5715"/>
                </a:moveTo>
                <a:lnTo>
                  <a:pt x="959713" y="5715"/>
                </a:lnTo>
                <a:lnTo>
                  <a:pt x="959713" y="0"/>
                </a:lnTo>
                <a:lnTo>
                  <a:pt x="994003" y="0"/>
                </a:lnTo>
                <a:lnTo>
                  <a:pt x="994003" y="5715"/>
                </a:lnTo>
                <a:close/>
              </a:path>
              <a:path w="3955415" h="1978025">
                <a:moveTo>
                  <a:pt x="1039723" y="5715"/>
                </a:moveTo>
                <a:lnTo>
                  <a:pt x="1005433" y="5715"/>
                </a:lnTo>
                <a:lnTo>
                  <a:pt x="1005433" y="0"/>
                </a:lnTo>
                <a:lnTo>
                  <a:pt x="1039723" y="0"/>
                </a:lnTo>
                <a:lnTo>
                  <a:pt x="1039723" y="5715"/>
                </a:lnTo>
                <a:close/>
              </a:path>
              <a:path w="3955415" h="1978025">
                <a:moveTo>
                  <a:pt x="1085430" y="5715"/>
                </a:moveTo>
                <a:lnTo>
                  <a:pt x="1051153" y="5715"/>
                </a:lnTo>
                <a:lnTo>
                  <a:pt x="1051153" y="0"/>
                </a:lnTo>
                <a:lnTo>
                  <a:pt x="1085430" y="0"/>
                </a:lnTo>
                <a:lnTo>
                  <a:pt x="1085430" y="5715"/>
                </a:lnTo>
                <a:close/>
              </a:path>
              <a:path w="3955415" h="1978025">
                <a:moveTo>
                  <a:pt x="1131150" y="5715"/>
                </a:moveTo>
                <a:lnTo>
                  <a:pt x="1096860" y="5715"/>
                </a:lnTo>
                <a:lnTo>
                  <a:pt x="1096860" y="0"/>
                </a:lnTo>
                <a:lnTo>
                  <a:pt x="1131150" y="0"/>
                </a:lnTo>
                <a:lnTo>
                  <a:pt x="1131150" y="5715"/>
                </a:lnTo>
                <a:close/>
              </a:path>
              <a:path w="3955415" h="1978025">
                <a:moveTo>
                  <a:pt x="1176870" y="5715"/>
                </a:moveTo>
                <a:lnTo>
                  <a:pt x="1142580" y="5715"/>
                </a:lnTo>
                <a:lnTo>
                  <a:pt x="1142580" y="0"/>
                </a:lnTo>
                <a:lnTo>
                  <a:pt x="1176870" y="0"/>
                </a:lnTo>
                <a:lnTo>
                  <a:pt x="1176870" y="5715"/>
                </a:lnTo>
                <a:close/>
              </a:path>
              <a:path w="3955415" h="1978025">
                <a:moveTo>
                  <a:pt x="1222578" y="5715"/>
                </a:moveTo>
                <a:lnTo>
                  <a:pt x="1188300" y="5715"/>
                </a:lnTo>
                <a:lnTo>
                  <a:pt x="1188300" y="0"/>
                </a:lnTo>
                <a:lnTo>
                  <a:pt x="1222578" y="0"/>
                </a:lnTo>
                <a:lnTo>
                  <a:pt x="1222578" y="5715"/>
                </a:lnTo>
                <a:close/>
              </a:path>
              <a:path w="3955415" h="1978025">
                <a:moveTo>
                  <a:pt x="1268298" y="5715"/>
                </a:moveTo>
                <a:lnTo>
                  <a:pt x="1234008" y="5715"/>
                </a:lnTo>
                <a:lnTo>
                  <a:pt x="1234008" y="0"/>
                </a:lnTo>
                <a:lnTo>
                  <a:pt x="1268298" y="0"/>
                </a:lnTo>
                <a:lnTo>
                  <a:pt x="1268298" y="5715"/>
                </a:lnTo>
                <a:close/>
              </a:path>
              <a:path w="3955415" h="1978025">
                <a:moveTo>
                  <a:pt x="1314018" y="5715"/>
                </a:moveTo>
                <a:lnTo>
                  <a:pt x="1279728" y="5715"/>
                </a:lnTo>
                <a:lnTo>
                  <a:pt x="1279728" y="0"/>
                </a:lnTo>
                <a:lnTo>
                  <a:pt x="1314018" y="0"/>
                </a:lnTo>
                <a:lnTo>
                  <a:pt x="1314018" y="5715"/>
                </a:lnTo>
                <a:close/>
              </a:path>
              <a:path w="3955415" h="1978025">
                <a:moveTo>
                  <a:pt x="1359725" y="5715"/>
                </a:moveTo>
                <a:lnTo>
                  <a:pt x="1325448" y="5715"/>
                </a:lnTo>
                <a:lnTo>
                  <a:pt x="1325448" y="0"/>
                </a:lnTo>
                <a:lnTo>
                  <a:pt x="1359725" y="0"/>
                </a:lnTo>
                <a:lnTo>
                  <a:pt x="1359725" y="5715"/>
                </a:lnTo>
                <a:close/>
              </a:path>
              <a:path w="3955415" h="1978025">
                <a:moveTo>
                  <a:pt x="1405445" y="5715"/>
                </a:moveTo>
                <a:lnTo>
                  <a:pt x="1371155" y="5715"/>
                </a:lnTo>
                <a:lnTo>
                  <a:pt x="1371155" y="0"/>
                </a:lnTo>
                <a:lnTo>
                  <a:pt x="1405445" y="0"/>
                </a:lnTo>
                <a:lnTo>
                  <a:pt x="1405445" y="5715"/>
                </a:lnTo>
                <a:close/>
              </a:path>
              <a:path w="3955415" h="1978025">
                <a:moveTo>
                  <a:pt x="1451165" y="5715"/>
                </a:moveTo>
                <a:lnTo>
                  <a:pt x="1416875" y="5715"/>
                </a:lnTo>
                <a:lnTo>
                  <a:pt x="1416875" y="0"/>
                </a:lnTo>
                <a:lnTo>
                  <a:pt x="1451165" y="0"/>
                </a:lnTo>
                <a:lnTo>
                  <a:pt x="1451165" y="5715"/>
                </a:lnTo>
                <a:close/>
              </a:path>
              <a:path w="3955415" h="1978025">
                <a:moveTo>
                  <a:pt x="1496885" y="5715"/>
                </a:moveTo>
                <a:lnTo>
                  <a:pt x="1462595" y="5715"/>
                </a:lnTo>
                <a:lnTo>
                  <a:pt x="1462595" y="0"/>
                </a:lnTo>
                <a:lnTo>
                  <a:pt x="1496885" y="0"/>
                </a:lnTo>
                <a:lnTo>
                  <a:pt x="1496885" y="5715"/>
                </a:lnTo>
                <a:close/>
              </a:path>
              <a:path w="3955415" h="1978025">
                <a:moveTo>
                  <a:pt x="1542592" y="5715"/>
                </a:moveTo>
                <a:lnTo>
                  <a:pt x="1508302" y="5715"/>
                </a:lnTo>
                <a:lnTo>
                  <a:pt x="1508302" y="0"/>
                </a:lnTo>
                <a:lnTo>
                  <a:pt x="1542592" y="0"/>
                </a:lnTo>
                <a:lnTo>
                  <a:pt x="1542592" y="5715"/>
                </a:lnTo>
                <a:close/>
              </a:path>
              <a:path w="3955415" h="1978025">
                <a:moveTo>
                  <a:pt x="1588312" y="5715"/>
                </a:moveTo>
                <a:lnTo>
                  <a:pt x="1554022" y="5715"/>
                </a:lnTo>
                <a:lnTo>
                  <a:pt x="1554022" y="0"/>
                </a:lnTo>
                <a:lnTo>
                  <a:pt x="1588312" y="0"/>
                </a:lnTo>
                <a:lnTo>
                  <a:pt x="1588312" y="5715"/>
                </a:lnTo>
                <a:close/>
              </a:path>
              <a:path w="3955415" h="1978025">
                <a:moveTo>
                  <a:pt x="1634032" y="5715"/>
                </a:moveTo>
                <a:lnTo>
                  <a:pt x="1599742" y="5715"/>
                </a:lnTo>
                <a:lnTo>
                  <a:pt x="1599742" y="0"/>
                </a:lnTo>
                <a:lnTo>
                  <a:pt x="1634032" y="0"/>
                </a:lnTo>
                <a:lnTo>
                  <a:pt x="1634032" y="5715"/>
                </a:lnTo>
                <a:close/>
              </a:path>
              <a:path w="3955415" h="1978025">
                <a:moveTo>
                  <a:pt x="1679740" y="5715"/>
                </a:moveTo>
                <a:lnTo>
                  <a:pt x="1645462" y="5715"/>
                </a:lnTo>
                <a:lnTo>
                  <a:pt x="1645462" y="0"/>
                </a:lnTo>
                <a:lnTo>
                  <a:pt x="1679740" y="0"/>
                </a:lnTo>
                <a:lnTo>
                  <a:pt x="1679740" y="5715"/>
                </a:lnTo>
                <a:close/>
              </a:path>
              <a:path w="3955415" h="1978025">
                <a:moveTo>
                  <a:pt x="1725460" y="5715"/>
                </a:moveTo>
                <a:lnTo>
                  <a:pt x="1691170" y="5715"/>
                </a:lnTo>
                <a:lnTo>
                  <a:pt x="1691170" y="0"/>
                </a:lnTo>
                <a:lnTo>
                  <a:pt x="1725460" y="0"/>
                </a:lnTo>
                <a:lnTo>
                  <a:pt x="1725460" y="5715"/>
                </a:lnTo>
                <a:close/>
              </a:path>
              <a:path w="3955415" h="1978025">
                <a:moveTo>
                  <a:pt x="1771180" y="5715"/>
                </a:moveTo>
                <a:lnTo>
                  <a:pt x="1736890" y="5715"/>
                </a:lnTo>
                <a:lnTo>
                  <a:pt x="1736890" y="0"/>
                </a:lnTo>
                <a:lnTo>
                  <a:pt x="1771180" y="0"/>
                </a:lnTo>
                <a:lnTo>
                  <a:pt x="1771180" y="5715"/>
                </a:lnTo>
                <a:close/>
              </a:path>
              <a:path w="3955415" h="1978025">
                <a:moveTo>
                  <a:pt x="1816887" y="5715"/>
                </a:moveTo>
                <a:lnTo>
                  <a:pt x="1782610" y="5715"/>
                </a:lnTo>
                <a:lnTo>
                  <a:pt x="1782610" y="0"/>
                </a:lnTo>
                <a:lnTo>
                  <a:pt x="1816887" y="0"/>
                </a:lnTo>
                <a:lnTo>
                  <a:pt x="1816887" y="5715"/>
                </a:lnTo>
                <a:close/>
              </a:path>
              <a:path w="3955415" h="1978025">
                <a:moveTo>
                  <a:pt x="1862607" y="5715"/>
                </a:moveTo>
                <a:lnTo>
                  <a:pt x="1828317" y="5715"/>
                </a:lnTo>
                <a:lnTo>
                  <a:pt x="1828317" y="0"/>
                </a:lnTo>
                <a:lnTo>
                  <a:pt x="1862607" y="0"/>
                </a:lnTo>
                <a:lnTo>
                  <a:pt x="1862607" y="5715"/>
                </a:lnTo>
                <a:close/>
              </a:path>
              <a:path w="3955415" h="1978025">
                <a:moveTo>
                  <a:pt x="1908327" y="5715"/>
                </a:moveTo>
                <a:lnTo>
                  <a:pt x="1874037" y="5715"/>
                </a:lnTo>
                <a:lnTo>
                  <a:pt x="1874037" y="0"/>
                </a:lnTo>
                <a:lnTo>
                  <a:pt x="1908327" y="0"/>
                </a:lnTo>
                <a:lnTo>
                  <a:pt x="1908327" y="5715"/>
                </a:lnTo>
                <a:close/>
              </a:path>
              <a:path w="3955415" h="1978025">
                <a:moveTo>
                  <a:pt x="1954034" y="5715"/>
                </a:moveTo>
                <a:lnTo>
                  <a:pt x="1919757" y="5715"/>
                </a:lnTo>
                <a:lnTo>
                  <a:pt x="1919757" y="0"/>
                </a:lnTo>
                <a:lnTo>
                  <a:pt x="1954034" y="0"/>
                </a:lnTo>
                <a:lnTo>
                  <a:pt x="1954034" y="5715"/>
                </a:lnTo>
                <a:close/>
              </a:path>
              <a:path w="3955415" h="1978025">
                <a:moveTo>
                  <a:pt x="1999754" y="5715"/>
                </a:moveTo>
                <a:lnTo>
                  <a:pt x="1965464" y="5715"/>
                </a:lnTo>
                <a:lnTo>
                  <a:pt x="1965464" y="0"/>
                </a:lnTo>
                <a:lnTo>
                  <a:pt x="1999754" y="0"/>
                </a:lnTo>
                <a:lnTo>
                  <a:pt x="1999754" y="5715"/>
                </a:lnTo>
                <a:close/>
              </a:path>
              <a:path w="3955415" h="1978025">
                <a:moveTo>
                  <a:pt x="2045474" y="5715"/>
                </a:moveTo>
                <a:lnTo>
                  <a:pt x="2011184" y="5715"/>
                </a:lnTo>
                <a:lnTo>
                  <a:pt x="2011184" y="0"/>
                </a:lnTo>
                <a:lnTo>
                  <a:pt x="2045474" y="0"/>
                </a:lnTo>
                <a:lnTo>
                  <a:pt x="2045474" y="5715"/>
                </a:lnTo>
                <a:close/>
              </a:path>
              <a:path w="3955415" h="1978025">
                <a:moveTo>
                  <a:pt x="2091182" y="5715"/>
                </a:moveTo>
                <a:lnTo>
                  <a:pt x="2056904" y="5715"/>
                </a:lnTo>
                <a:lnTo>
                  <a:pt x="2056904" y="0"/>
                </a:lnTo>
                <a:lnTo>
                  <a:pt x="2091182" y="0"/>
                </a:lnTo>
                <a:lnTo>
                  <a:pt x="2091182" y="5715"/>
                </a:lnTo>
                <a:close/>
              </a:path>
              <a:path w="3955415" h="1978025">
                <a:moveTo>
                  <a:pt x="2136902" y="5715"/>
                </a:moveTo>
                <a:lnTo>
                  <a:pt x="2102612" y="5715"/>
                </a:lnTo>
                <a:lnTo>
                  <a:pt x="2102612" y="0"/>
                </a:lnTo>
                <a:lnTo>
                  <a:pt x="2136902" y="0"/>
                </a:lnTo>
                <a:lnTo>
                  <a:pt x="2136902" y="5715"/>
                </a:lnTo>
                <a:close/>
              </a:path>
              <a:path w="3955415" h="1978025">
                <a:moveTo>
                  <a:pt x="2182622" y="5715"/>
                </a:moveTo>
                <a:lnTo>
                  <a:pt x="2148332" y="5715"/>
                </a:lnTo>
                <a:lnTo>
                  <a:pt x="2148332" y="0"/>
                </a:lnTo>
                <a:lnTo>
                  <a:pt x="2182622" y="0"/>
                </a:lnTo>
                <a:lnTo>
                  <a:pt x="2182622" y="5715"/>
                </a:lnTo>
                <a:close/>
              </a:path>
              <a:path w="3955415" h="1978025">
                <a:moveTo>
                  <a:pt x="2228342" y="5715"/>
                </a:moveTo>
                <a:lnTo>
                  <a:pt x="2194052" y="5715"/>
                </a:lnTo>
                <a:lnTo>
                  <a:pt x="2194052" y="0"/>
                </a:lnTo>
                <a:lnTo>
                  <a:pt x="2228342" y="0"/>
                </a:lnTo>
                <a:lnTo>
                  <a:pt x="2228342" y="5715"/>
                </a:lnTo>
                <a:close/>
              </a:path>
              <a:path w="3955415" h="1978025">
                <a:moveTo>
                  <a:pt x="2274049" y="5715"/>
                </a:moveTo>
                <a:lnTo>
                  <a:pt x="2239759" y="5715"/>
                </a:lnTo>
                <a:lnTo>
                  <a:pt x="2239759" y="0"/>
                </a:lnTo>
                <a:lnTo>
                  <a:pt x="2274049" y="0"/>
                </a:lnTo>
                <a:lnTo>
                  <a:pt x="2274049" y="5715"/>
                </a:lnTo>
                <a:close/>
              </a:path>
              <a:path w="3955415" h="1978025">
                <a:moveTo>
                  <a:pt x="2319769" y="5715"/>
                </a:moveTo>
                <a:lnTo>
                  <a:pt x="2285479" y="5715"/>
                </a:lnTo>
                <a:lnTo>
                  <a:pt x="2285479" y="0"/>
                </a:lnTo>
                <a:lnTo>
                  <a:pt x="2319769" y="0"/>
                </a:lnTo>
                <a:lnTo>
                  <a:pt x="2319769" y="5715"/>
                </a:lnTo>
                <a:close/>
              </a:path>
              <a:path w="3955415" h="1978025">
                <a:moveTo>
                  <a:pt x="2365489" y="5715"/>
                </a:moveTo>
                <a:lnTo>
                  <a:pt x="2331199" y="5715"/>
                </a:lnTo>
                <a:lnTo>
                  <a:pt x="2331199" y="0"/>
                </a:lnTo>
                <a:lnTo>
                  <a:pt x="2365489" y="0"/>
                </a:lnTo>
                <a:lnTo>
                  <a:pt x="2365489" y="5715"/>
                </a:lnTo>
                <a:close/>
              </a:path>
              <a:path w="3955415" h="1978025">
                <a:moveTo>
                  <a:pt x="2411196" y="5715"/>
                </a:moveTo>
                <a:lnTo>
                  <a:pt x="2376919" y="5715"/>
                </a:lnTo>
                <a:lnTo>
                  <a:pt x="2376919" y="0"/>
                </a:lnTo>
                <a:lnTo>
                  <a:pt x="2411196" y="0"/>
                </a:lnTo>
                <a:lnTo>
                  <a:pt x="2411196" y="5715"/>
                </a:lnTo>
                <a:close/>
              </a:path>
              <a:path w="3955415" h="1978025">
                <a:moveTo>
                  <a:pt x="2456916" y="5715"/>
                </a:moveTo>
                <a:lnTo>
                  <a:pt x="2422626" y="5715"/>
                </a:lnTo>
                <a:lnTo>
                  <a:pt x="2422626" y="0"/>
                </a:lnTo>
                <a:lnTo>
                  <a:pt x="2456916" y="0"/>
                </a:lnTo>
                <a:lnTo>
                  <a:pt x="2456916" y="5715"/>
                </a:lnTo>
                <a:close/>
              </a:path>
              <a:path w="3955415" h="1978025">
                <a:moveTo>
                  <a:pt x="2502636" y="5715"/>
                </a:moveTo>
                <a:lnTo>
                  <a:pt x="2468346" y="5715"/>
                </a:lnTo>
                <a:lnTo>
                  <a:pt x="2468346" y="0"/>
                </a:lnTo>
                <a:lnTo>
                  <a:pt x="2502636" y="0"/>
                </a:lnTo>
                <a:lnTo>
                  <a:pt x="2502636" y="5715"/>
                </a:lnTo>
                <a:close/>
              </a:path>
              <a:path w="3955415" h="1978025">
                <a:moveTo>
                  <a:pt x="2548343" y="5715"/>
                </a:moveTo>
                <a:lnTo>
                  <a:pt x="2514066" y="5715"/>
                </a:lnTo>
                <a:lnTo>
                  <a:pt x="2514066" y="0"/>
                </a:lnTo>
                <a:lnTo>
                  <a:pt x="2548343" y="0"/>
                </a:lnTo>
                <a:lnTo>
                  <a:pt x="2548343" y="5715"/>
                </a:lnTo>
                <a:close/>
              </a:path>
              <a:path w="3955415" h="1978025">
                <a:moveTo>
                  <a:pt x="2594063" y="5715"/>
                </a:moveTo>
                <a:lnTo>
                  <a:pt x="2559773" y="5715"/>
                </a:lnTo>
                <a:lnTo>
                  <a:pt x="2559773" y="0"/>
                </a:lnTo>
                <a:lnTo>
                  <a:pt x="2594063" y="0"/>
                </a:lnTo>
                <a:lnTo>
                  <a:pt x="2594063" y="5715"/>
                </a:lnTo>
                <a:close/>
              </a:path>
              <a:path w="3955415" h="1978025">
                <a:moveTo>
                  <a:pt x="2639783" y="5715"/>
                </a:moveTo>
                <a:lnTo>
                  <a:pt x="2605493" y="5715"/>
                </a:lnTo>
                <a:lnTo>
                  <a:pt x="2605493" y="0"/>
                </a:lnTo>
                <a:lnTo>
                  <a:pt x="2639783" y="0"/>
                </a:lnTo>
                <a:lnTo>
                  <a:pt x="2639783" y="5715"/>
                </a:lnTo>
                <a:close/>
              </a:path>
              <a:path w="3955415" h="1978025">
                <a:moveTo>
                  <a:pt x="2685491" y="5715"/>
                </a:moveTo>
                <a:lnTo>
                  <a:pt x="2651213" y="5715"/>
                </a:lnTo>
                <a:lnTo>
                  <a:pt x="2651213" y="0"/>
                </a:lnTo>
                <a:lnTo>
                  <a:pt x="2685491" y="0"/>
                </a:lnTo>
                <a:lnTo>
                  <a:pt x="2685491" y="5715"/>
                </a:lnTo>
                <a:close/>
              </a:path>
              <a:path w="3955415" h="1978025">
                <a:moveTo>
                  <a:pt x="2731211" y="5715"/>
                </a:moveTo>
                <a:lnTo>
                  <a:pt x="2696921" y="5715"/>
                </a:lnTo>
                <a:lnTo>
                  <a:pt x="2696921" y="0"/>
                </a:lnTo>
                <a:lnTo>
                  <a:pt x="2731211" y="0"/>
                </a:lnTo>
                <a:lnTo>
                  <a:pt x="2731211" y="5715"/>
                </a:lnTo>
                <a:close/>
              </a:path>
              <a:path w="3955415" h="1978025">
                <a:moveTo>
                  <a:pt x="2776931" y="5715"/>
                </a:moveTo>
                <a:lnTo>
                  <a:pt x="2742641" y="5715"/>
                </a:lnTo>
                <a:lnTo>
                  <a:pt x="2742641" y="0"/>
                </a:lnTo>
                <a:lnTo>
                  <a:pt x="2776931" y="0"/>
                </a:lnTo>
                <a:lnTo>
                  <a:pt x="2776931" y="5715"/>
                </a:lnTo>
                <a:close/>
              </a:path>
              <a:path w="3955415" h="1978025">
                <a:moveTo>
                  <a:pt x="2822638" y="5715"/>
                </a:moveTo>
                <a:lnTo>
                  <a:pt x="2788361" y="5715"/>
                </a:lnTo>
                <a:lnTo>
                  <a:pt x="2788361" y="0"/>
                </a:lnTo>
                <a:lnTo>
                  <a:pt x="2822638" y="0"/>
                </a:lnTo>
                <a:lnTo>
                  <a:pt x="2822638" y="5715"/>
                </a:lnTo>
                <a:close/>
              </a:path>
              <a:path w="3955415" h="1978025">
                <a:moveTo>
                  <a:pt x="2868358" y="5715"/>
                </a:moveTo>
                <a:lnTo>
                  <a:pt x="2834068" y="5715"/>
                </a:lnTo>
                <a:lnTo>
                  <a:pt x="2834068" y="0"/>
                </a:lnTo>
                <a:lnTo>
                  <a:pt x="2868358" y="0"/>
                </a:lnTo>
                <a:lnTo>
                  <a:pt x="2868358" y="5715"/>
                </a:lnTo>
                <a:close/>
              </a:path>
              <a:path w="3955415" h="1978025">
                <a:moveTo>
                  <a:pt x="2914078" y="5715"/>
                </a:moveTo>
                <a:lnTo>
                  <a:pt x="2879788" y="5715"/>
                </a:lnTo>
                <a:lnTo>
                  <a:pt x="2879788" y="0"/>
                </a:lnTo>
                <a:lnTo>
                  <a:pt x="2914078" y="0"/>
                </a:lnTo>
                <a:lnTo>
                  <a:pt x="2914078" y="5715"/>
                </a:lnTo>
                <a:close/>
              </a:path>
              <a:path w="3955415" h="1978025">
                <a:moveTo>
                  <a:pt x="2959785" y="5715"/>
                </a:moveTo>
                <a:lnTo>
                  <a:pt x="2925508" y="5715"/>
                </a:lnTo>
                <a:lnTo>
                  <a:pt x="2925508" y="0"/>
                </a:lnTo>
                <a:lnTo>
                  <a:pt x="2959785" y="0"/>
                </a:lnTo>
                <a:lnTo>
                  <a:pt x="2959785" y="5715"/>
                </a:lnTo>
                <a:close/>
              </a:path>
              <a:path w="3955415" h="1978025">
                <a:moveTo>
                  <a:pt x="3005505" y="5715"/>
                </a:moveTo>
                <a:lnTo>
                  <a:pt x="2971215" y="5715"/>
                </a:lnTo>
                <a:lnTo>
                  <a:pt x="2971215" y="0"/>
                </a:lnTo>
                <a:lnTo>
                  <a:pt x="3005505" y="0"/>
                </a:lnTo>
                <a:lnTo>
                  <a:pt x="3005505" y="5715"/>
                </a:lnTo>
                <a:close/>
              </a:path>
              <a:path w="3955415" h="1978025">
                <a:moveTo>
                  <a:pt x="3051225" y="5715"/>
                </a:moveTo>
                <a:lnTo>
                  <a:pt x="3016935" y="5715"/>
                </a:lnTo>
                <a:lnTo>
                  <a:pt x="3016935" y="0"/>
                </a:lnTo>
                <a:lnTo>
                  <a:pt x="3051225" y="0"/>
                </a:lnTo>
                <a:lnTo>
                  <a:pt x="3051225" y="5715"/>
                </a:lnTo>
                <a:close/>
              </a:path>
              <a:path w="3955415" h="1978025">
                <a:moveTo>
                  <a:pt x="3096945" y="5715"/>
                </a:moveTo>
                <a:lnTo>
                  <a:pt x="3062655" y="5715"/>
                </a:lnTo>
                <a:lnTo>
                  <a:pt x="3062655" y="0"/>
                </a:lnTo>
                <a:lnTo>
                  <a:pt x="3096945" y="0"/>
                </a:lnTo>
                <a:lnTo>
                  <a:pt x="3096945" y="5715"/>
                </a:lnTo>
                <a:close/>
              </a:path>
              <a:path w="3955415" h="1978025">
                <a:moveTo>
                  <a:pt x="3142653" y="5715"/>
                </a:moveTo>
                <a:lnTo>
                  <a:pt x="3108363" y="5715"/>
                </a:lnTo>
                <a:lnTo>
                  <a:pt x="3108363" y="0"/>
                </a:lnTo>
                <a:lnTo>
                  <a:pt x="3142653" y="0"/>
                </a:lnTo>
                <a:lnTo>
                  <a:pt x="3142653" y="5715"/>
                </a:lnTo>
                <a:close/>
              </a:path>
              <a:path w="3955415" h="1978025">
                <a:moveTo>
                  <a:pt x="3188373" y="5715"/>
                </a:moveTo>
                <a:lnTo>
                  <a:pt x="3154083" y="5715"/>
                </a:lnTo>
                <a:lnTo>
                  <a:pt x="3154083" y="0"/>
                </a:lnTo>
                <a:lnTo>
                  <a:pt x="3188373" y="0"/>
                </a:lnTo>
                <a:lnTo>
                  <a:pt x="3188373" y="5715"/>
                </a:lnTo>
                <a:close/>
              </a:path>
              <a:path w="3955415" h="1978025">
                <a:moveTo>
                  <a:pt x="3234093" y="5715"/>
                </a:moveTo>
                <a:lnTo>
                  <a:pt x="3199803" y="5715"/>
                </a:lnTo>
                <a:lnTo>
                  <a:pt x="3199803" y="0"/>
                </a:lnTo>
                <a:lnTo>
                  <a:pt x="3234093" y="0"/>
                </a:lnTo>
                <a:lnTo>
                  <a:pt x="3234093" y="5715"/>
                </a:lnTo>
                <a:close/>
              </a:path>
              <a:path w="3955415" h="1978025">
                <a:moveTo>
                  <a:pt x="3279800" y="5715"/>
                </a:moveTo>
                <a:lnTo>
                  <a:pt x="3245523" y="5715"/>
                </a:lnTo>
                <a:lnTo>
                  <a:pt x="3245523" y="0"/>
                </a:lnTo>
                <a:lnTo>
                  <a:pt x="3279800" y="0"/>
                </a:lnTo>
                <a:lnTo>
                  <a:pt x="3279800" y="5715"/>
                </a:lnTo>
                <a:close/>
              </a:path>
              <a:path w="3955415" h="1978025">
                <a:moveTo>
                  <a:pt x="3325520" y="5715"/>
                </a:moveTo>
                <a:lnTo>
                  <a:pt x="3291230" y="5715"/>
                </a:lnTo>
                <a:lnTo>
                  <a:pt x="3291230" y="0"/>
                </a:lnTo>
                <a:lnTo>
                  <a:pt x="3325520" y="0"/>
                </a:lnTo>
                <a:lnTo>
                  <a:pt x="3325520" y="5715"/>
                </a:lnTo>
                <a:close/>
              </a:path>
              <a:path w="3955415" h="1978025">
                <a:moveTo>
                  <a:pt x="3371240" y="5715"/>
                </a:moveTo>
                <a:lnTo>
                  <a:pt x="3336950" y="5715"/>
                </a:lnTo>
                <a:lnTo>
                  <a:pt x="3336950" y="0"/>
                </a:lnTo>
                <a:lnTo>
                  <a:pt x="3371240" y="0"/>
                </a:lnTo>
                <a:lnTo>
                  <a:pt x="3371240" y="5715"/>
                </a:lnTo>
                <a:close/>
              </a:path>
              <a:path w="3955415" h="1978025">
                <a:moveTo>
                  <a:pt x="3416947" y="5715"/>
                </a:moveTo>
                <a:lnTo>
                  <a:pt x="3382670" y="5715"/>
                </a:lnTo>
                <a:lnTo>
                  <a:pt x="3382670" y="0"/>
                </a:lnTo>
                <a:lnTo>
                  <a:pt x="3416947" y="0"/>
                </a:lnTo>
                <a:lnTo>
                  <a:pt x="3416947" y="5715"/>
                </a:lnTo>
                <a:close/>
              </a:path>
              <a:path w="3955415" h="1978025">
                <a:moveTo>
                  <a:pt x="3462667" y="5715"/>
                </a:moveTo>
                <a:lnTo>
                  <a:pt x="3428377" y="5715"/>
                </a:lnTo>
                <a:lnTo>
                  <a:pt x="3428377" y="0"/>
                </a:lnTo>
                <a:lnTo>
                  <a:pt x="3462667" y="0"/>
                </a:lnTo>
                <a:lnTo>
                  <a:pt x="3462667" y="5715"/>
                </a:lnTo>
                <a:close/>
              </a:path>
              <a:path w="3955415" h="1978025">
                <a:moveTo>
                  <a:pt x="3508387" y="5715"/>
                </a:moveTo>
                <a:lnTo>
                  <a:pt x="3474097" y="5715"/>
                </a:lnTo>
                <a:lnTo>
                  <a:pt x="3474097" y="0"/>
                </a:lnTo>
                <a:lnTo>
                  <a:pt x="3508387" y="0"/>
                </a:lnTo>
                <a:lnTo>
                  <a:pt x="3508387" y="5715"/>
                </a:lnTo>
                <a:close/>
              </a:path>
              <a:path w="3955415" h="1978025">
                <a:moveTo>
                  <a:pt x="3554095" y="5715"/>
                </a:moveTo>
                <a:lnTo>
                  <a:pt x="3519817" y="5715"/>
                </a:lnTo>
                <a:lnTo>
                  <a:pt x="3519817" y="0"/>
                </a:lnTo>
                <a:lnTo>
                  <a:pt x="3554095" y="0"/>
                </a:lnTo>
                <a:lnTo>
                  <a:pt x="3554095" y="5715"/>
                </a:lnTo>
                <a:close/>
              </a:path>
              <a:path w="3955415" h="1978025">
                <a:moveTo>
                  <a:pt x="3599815" y="5715"/>
                </a:moveTo>
                <a:lnTo>
                  <a:pt x="3565525" y="5715"/>
                </a:lnTo>
                <a:lnTo>
                  <a:pt x="3565525" y="0"/>
                </a:lnTo>
                <a:lnTo>
                  <a:pt x="3599815" y="0"/>
                </a:lnTo>
                <a:lnTo>
                  <a:pt x="3599815" y="5715"/>
                </a:lnTo>
                <a:close/>
              </a:path>
              <a:path w="3955415" h="1978025">
                <a:moveTo>
                  <a:pt x="3645535" y="5715"/>
                </a:moveTo>
                <a:lnTo>
                  <a:pt x="3611245" y="5715"/>
                </a:lnTo>
                <a:lnTo>
                  <a:pt x="3611245" y="0"/>
                </a:lnTo>
                <a:lnTo>
                  <a:pt x="3645535" y="0"/>
                </a:lnTo>
                <a:lnTo>
                  <a:pt x="3645535" y="5715"/>
                </a:lnTo>
                <a:close/>
              </a:path>
              <a:path w="3955415" h="1978025">
                <a:moveTo>
                  <a:pt x="3691242" y="5715"/>
                </a:moveTo>
                <a:lnTo>
                  <a:pt x="3656965" y="5715"/>
                </a:lnTo>
                <a:lnTo>
                  <a:pt x="3656965" y="0"/>
                </a:lnTo>
                <a:lnTo>
                  <a:pt x="3691242" y="0"/>
                </a:lnTo>
                <a:lnTo>
                  <a:pt x="3691242" y="5715"/>
                </a:lnTo>
                <a:close/>
              </a:path>
              <a:path w="3955415" h="1978025">
                <a:moveTo>
                  <a:pt x="3736962" y="5715"/>
                </a:moveTo>
                <a:lnTo>
                  <a:pt x="3702672" y="5715"/>
                </a:lnTo>
                <a:lnTo>
                  <a:pt x="3702672" y="0"/>
                </a:lnTo>
                <a:lnTo>
                  <a:pt x="3736962" y="0"/>
                </a:lnTo>
                <a:lnTo>
                  <a:pt x="3736962" y="5715"/>
                </a:lnTo>
                <a:close/>
              </a:path>
              <a:path w="3955415" h="1978025">
                <a:moveTo>
                  <a:pt x="3782682" y="5715"/>
                </a:moveTo>
                <a:lnTo>
                  <a:pt x="3748392" y="5715"/>
                </a:lnTo>
                <a:lnTo>
                  <a:pt x="3748392" y="0"/>
                </a:lnTo>
                <a:lnTo>
                  <a:pt x="3782682" y="0"/>
                </a:lnTo>
                <a:lnTo>
                  <a:pt x="3782682" y="5715"/>
                </a:lnTo>
                <a:close/>
              </a:path>
              <a:path w="3955415" h="1978025">
                <a:moveTo>
                  <a:pt x="3828389" y="5715"/>
                </a:moveTo>
                <a:lnTo>
                  <a:pt x="3794112" y="5715"/>
                </a:lnTo>
                <a:lnTo>
                  <a:pt x="3794112" y="0"/>
                </a:lnTo>
                <a:lnTo>
                  <a:pt x="3828389" y="0"/>
                </a:lnTo>
                <a:lnTo>
                  <a:pt x="3828389" y="5715"/>
                </a:lnTo>
                <a:close/>
              </a:path>
              <a:path w="3955415" h="1978025">
                <a:moveTo>
                  <a:pt x="3874109" y="5715"/>
                </a:moveTo>
                <a:lnTo>
                  <a:pt x="3839819" y="5715"/>
                </a:lnTo>
                <a:lnTo>
                  <a:pt x="3839819" y="0"/>
                </a:lnTo>
                <a:lnTo>
                  <a:pt x="3874109" y="0"/>
                </a:lnTo>
                <a:lnTo>
                  <a:pt x="3874109" y="5715"/>
                </a:lnTo>
                <a:close/>
              </a:path>
              <a:path w="3955415" h="1978025">
                <a:moveTo>
                  <a:pt x="3919829" y="5715"/>
                </a:moveTo>
                <a:lnTo>
                  <a:pt x="3885539" y="5715"/>
                </a:lnTo>
                <a:lnTo>
                  <a:pt x="3885539" y="0"/>
                </a:lnTo>
                <a:lnTo>
                  <a:pt x="3919829" y="0"/>
                </a:lnTo>
                <a:lnTo>
                  <a:pt x="3919829" y="5715"/>
                </a:lnTo>
                <a:close/>
              </a:path>
              <a:path w="3955415" h="1978025">
                <a:moveTo>
                  <a:pt x="3943629" y="5715"/>
                </a:moveTo>
                <a:lnTo>
                  <a:pt x="3931259" y="5715"/>
                </a:lnTo>
                <a:lnTo>
                  <a:pt x="3931259" y="0"/>
                </a:lnTo>
                <a:lnTo>
                  <a:pt x="3943629" y="0"/>
                </a:lnTo>
                <a:lnTo>
                  <a:pt x="3943629" y="5715"/>
                </a:lnTo>
                <a:close/>
              </a:path>
              <a:path w="3955415" h="1978025">
                <a:moveTo>
                  <a:pt x="3955059" y="16192"/>
                </a:moveTo>
                <a:lnTo>
                  <a:pt x="3943629" y="16192"/>
                </a:lnTo>
                <a:lnTo>
                  <a:pt x="3943629" y="0"/>
                </a:lnTo>
                <a:lnTo>
                  <a:pt x="3949344" y="5715"/>
                </a:lnTo>
                <a:lnTo>
                  <a:pt x="3955059" y="5715"/>
                </a:lnTo>
                <a:lnTo>
                  <a:pt x="3955059" y="16192"/>
                </a:lnTo>
                <a:close/>
              </a:path>
              <a:path w="3955415" h="1978025">
                <a:moveTo>
                  <a:pt x="3955059" y="5715"/>
                </a:moveTo>
                <a:lnTo>
                  <a:pt x="3949344" y="5715"/>
                </a:lnTo>
                <a:lnTo>
                  <a:pt x="3943629" y="0"/>
                </a:lnTo>
                <a:lnTo>
                  <a:pt x="3955059" y="0"/>
                </a:lnTo>
                <a:lnTo>
                  <a:pt x="3955059" y="5715"/>
                </a:lnTo>
                <a:close/>
              </a:path>
              <a:path w="3955415" h="1978025">
                <a:moveTo>
                  <a:pt x="3955059" y="61912"/>
                </a:moveTo>
                <a:lnTo>
                  <a:pt x="3943629" y="61912"/>
                </a:lnTo>
                <a:lnTo>
                  <a:pt x="3943629" y="27622"/>
                </a:lnTo>
                <a:lnTo>
                  <a:pt x="3955059" y="27622"/>
                </a:lnTo>
                <a:lnTo>
                  <a:pt x="3955059" y="61912"/>
                </a:lnTo>
                <a:close/>
              </a:path>
              <a:path w="3955415" h="1978025">
                <a:moveTo>
                  <a:pt x="3955059" y="107632"/>
                </a:moveTo>
                <a:lnTo>
                  <a:pt x="3943629" y="107632"/>
                </a:lnTo>
                <a:lnTo>
                  <a:pt x="3943629" y="73342"/>
                </a:lnTo>
                <a:lnTo>
                  <a:pt x="3955059" y="73342"/>
                </a:lnTo>
                <a:lnTo>
                  <a:pt x="3955059" y="107632"/>
                </a:lnTo>
                <a:close/>
              </a:path>
              <a:path w="3955415" h="1978025">
                <a:moveTo>
                  <a:pt x="3955059" y="153339"/>
                </a:moveTo>
                <a:lnTo>
                  <a:pt x="3943629" y="153339"/>
                </a:lnTo>
                <a:lnTo>
                  <a:pt x="3943629" y="119062"/>
                </a:lnTo>
                <a:lnTo>
                  <a:pt x="3955059" y="119062"/>
                </a:lnTo>
                <a:lnTo>
                  <a:pt x="3955059" y="153339"/>
                </a:lnTo>
                <a:close/>
              </a:path>
              <a:path w="3955415" h="1978025">
                <a:moveTo>
                  <a:pt x="3955059" y="199059"/>
                </a:moveTo>
                <a:lnTo>
                  <a:pt x="3943629" y="199059"/>
                </a:lnTo>
                <a:lnTo>
                  <a:pt x="3943629" y="164769"/>
                </a:lnTo>
                <a:lnTo>
                  <a:pt x="3955059" y="164769"/>
                </a:lnTo>
                <a:lnTo>
                  <a:pt x="3955059" y="199059"/>
                </a:lnTo>
                <a:close/>
              </a:path>
              <a:path w="3955415" h="1978025">
                <a:moveTo>
                  <a:pt x="3955059" y="244779"/>
                </a:moveTo>
                <a:lnTo>
                  <a:pt x="3943629" y="244779"/>
                </a:lnTo>
                <a:lnTo>
                  <a:pt x="3943629" y="210489"/>
                </a:lnTo>
                <a:lnTo>
                  <a:pt x="3955059" y="210489"/>
                </a:lnTo>
                <a:lnTo>
                  <a:pt x="3955059" y="244779"/>
                </a:lnTo>
                <a:close/>
              </a:path>
              <a:path w="3955415" h="1978025">
                <a:moveTo>
                  <a:pt x="3955059" y="290487"/>
                </a:moveTo>
                <a:lnTo>
                  <a:pt x="3943629" y="290487"/>
                </a:lnTo>
                <a:lnTo>
                  <a:pt x="3943629" y="256209"/>
                </a:lnTo>
                <a:lnTo>
                  <a:pt x="3955059" y="256209"/>
                </a:lnTo>
                <a:lnTo>
                  <a:pt x="3955059" y="290487"/>
                </a:lnTo>
                <a:close/>
              </a:path>
              <a:path w="3955415" h="1978025">
                <a:moveTo>
                  <a:pt x="3955059" y="336207"/>
                </a:moveTo>
                <a:lnTo>
                  <a:pt x="3943629" y="336207"/>
                </a:lnTo>
                <a:lnTo>
                  <a:pt x="3943629" y="301917"/>
                </a:lnTo>
                <a:lnTo>
                  <a:pt x="3955059" y="301917"/>
                </a:lnTo>
                <a:lnTo>
                  <a:pt x="3955059" y="336207"/>
                </a:lnTo>
                <a:close/>
              </a:path>
              <a:path w="3955415" h="1978025">
                <a:moveTo>
                  <a:pt x="3955059" y="381927"/>
                </a:moveTo>
                <a:lnTo>
                  <a:pt x="3943629" y="381927"/>
                </a:lnTo>
                <a:lnTo>
                  <a:pt x="3943629" y="347637"/>
                </a:lnTo>
                <a:lnTo>
                  <a:pt x="3955059" y="347637"/>
                </a:lnTo>
                <a:lnTo>
                  <a:pt x="3955059" y="381927"/>
                </a:lnTo>
                <a:close/>
              </a:path>
              <a:path w="3955415" h="1978025">
                <a:moveTo>
                  <a:pt x="3955059" y="427634"/>
                </a:moveTo>
                <a:lnTo>
                  <a:pt x="3943629" y="427634"/>
                </a:lnTo>
                <a:lnTo>
                  <a:pt x="3943629" y="393357"/>
                </a:lnTo>
                <a:lnTo>
                  <a:pt x="3955059" y="393357"/>
                </a:lnTo>
                <a:lnTo>
                  <a:pt x="3955059" y="427634"/>
                </a:lnTo>
                <a:close/>
              </a:path>
              <a:path w="3955415" h="1978025">
                <a:moveTo>
                  <a:pt x="3955059" y="473354"/>
                </a:moveTo>
                <a:lnTo>
                  <a:pt x="3943629" y="473354"/>
                </a:lnTo>
                <a:lnTo>
                  <a:pt x="3943629" y="439064"/>
                </a:lnTo>
                <a:lnTo>
                  <a:pt x="3955059" y="439064"/>
                </a:lnTo>
                <a:lnTo>
                  <a:pt x="3955059" y="473354"/>
                </a:lnTo>
                <a:close/>
              </a:path>
              <a:path w="3955415" h="1978025">
                <a:moveTo>
                  <a:pt x="3955059" y="519074"/>
                </a:moveTo>
                <a:lnTo>
                  <a:pt x="3943629" y="519074"/>
                </a:lnTo>
                <a:lnTo>
                  <a:pt x="3943629" y="484784"/>
                </a:lnTo>
                <a:lnTo>
                  <a:pt x="3955059" y="484784"/>
                </a:lnTo>
                <a:lnTo>
                  <a:pt x="3955059" y="519074"/>
                </a:lnTo>
                <a:close/>
              </a:path>
              <a:path w="3955415" h="1978025">
                <a:moveTo>
                  <a:pt x="3955059" y="564794"/>
                </a:moveTo>
                <a:lnTo>
                  <a:pt x="3943629" y="564794"/>
                </a:lnTo>
                <a:lnTo>
                  <a:pt x="3943629" y="530504"/>
                </a:lnTo>
                <a:lnTo>
                  <a:pt x="3955059" y="530504"/>
                </a:lnTo>
                <a:lnTo>
                  <a:pt x="3955059" y="564794"/>
                </a:lnTo>
                <a:close/>
              </a:path>
              <a:path w="3955415" h="1978025">
                <a:moveTo>
                  <a:pt x="3955059" y="610501"/>
                </a:moveTo>
                <a:lnTo>
                  <a:pt x="3943629" y="610501"/>
                </a:lnTo>
                <a:lnTo>
                  <a:pt x="3943629" y="576211"/>
                </a:lnTo>
                <a:lnTo>
                  <a:pt x="3955059" y="576211"/>
                </a:lnTo>
                <a:lnTo>
                  <a:pt x="3955059" y="610501"/>
                </a:lnTo>
                <a:close/>
              </a:path>
              <a:path w="3955415" h="1978025">
                <a:moveTo>
                  <a:pt x="3955059" y="656221"/>
                </a:moveTo>
                <a:lnTo>
                  <a:pt x="3943629" y="656221"/>
                </a:lnTo>
                <a:lnTo>
                  <a:pt x="3943629" y="621931"/>
                </a:lnTo>
                <a:lnTo>
                  <a:pt x="3955059" y="621931"/>
                </a:lnTo>
                <a:lnTo>
                  <a:pt x="3955059" y="656221"/>
                </a:lnTo>
                <a:close/>
              </a:path>
              <a:path w="3955415" h="1978025">
                <a:moveTo>
                  <a:pt x="3955059" y="701941"/>
                </a:moveTo>
                <a:lnTo>
                  <a:pt x="3943629" y="701941"/>
                </a:lnTo>
                <a:lnTo>
                  <a:pt x="3943629" y="667651"/>
                </a:lnTo>
                <a:lnTo>
                  <a:pt x="3955059" y="667651"/>
                </a:lnTo>
                <a:lnTo>
                  <a:pt x="3955059" y="701941"/>
                </a:lnTo>
                <a:close/>
              </a:path>
              <a:path w="3955415" h="1978025">
                <a:moveTo>
                  <a:pt x="3955059" y="747649"/>
                </a:moveTo>
                <a:lnTo>
                  <a:pt x="3943629" y="747649"/>
                </a:lnTo>
                <a:lnTo>
                  <a:pt x="3943629" y="713371"/>
                </a:lnTo>
                <a:lnTo>
                  <a:pt x="3955059" y="713371"/>
                </a:lnTo>
                <a:lnTo>
                  <a:pt x="3955059" y="747649"/>
                </a:lnTo>
                <a:close/>
              </a:path>
              <a:path w="3955415" h="1978025">
                <a:moveTo>
                  <a:pt x="3955059" y="793369"/>
                </a:moveTo>
                <a:lnTo>
                  <a:pt x="3943629" y="793369"/>
                </a:lnTo>
                <a:lnTo>
                  <a:pt x="3943629" y="759078"/>
                </a:lnTo>
                <a:lnTo>
                  <a:pt x="3955059" y="759078"/>
                </a:lnTo>
                <a:lnTo>
                  <a:pt x="3955059" y="793369"/>
                </a:lnTo>
                <a:close/>
              </a:path>
              <a:path w="3955415" h="1978025">
                <a:moveTo>
                  <a:pt x="3955059" y="839088"/>
                </a:moveTo>
                <a:lnTo>
                  <a:pt x="3943629" y="839088"/>
                </a:lnTo>
                <a:lnTo>
                  <a:pt x="3943629" y="804799"/>
                </a:lnTo>
                <a:lnTo>
                  <a:pt x="3955059" y="804799"/>
                </a:lnTo>
                <a:lnTo>
                  <a:pt x="3955059" y="839088"/>
                </a:lnTo>
                <a:close/>
              </a:path>
              <a:path w="3955415" h="1978025">
                <a:moveTo>
                  <a:pt x="3955059" y="884796"/>
                </a:moveTo>
                <a:lnTo>
                  <a:pt x="3943629" y="884796"/>
                </a:lnTo>
                <a:lnTo>
                  <a:pt x="3943629" y="850519"/>
                </a:lnTo>
                <a:lnTo>
                  <a:pt x="3955059" y="850519"/>
                </a:lnTo>
                <a:lnTo>
                  <a:pt x="3955059" y="884796"/>
                </a:lnTo>
                <a:close/>
              </a:path>
              <a:path w="3955415" h="1978025">
                <a:moveTo>
                  <a:pt x="3955059" y="930516"/>
                </a:moveTo>
                <a:lnTo>
                  <a:pt x="3943629" y="930516"/>
                </a:lnTo>
                <a:lnTo>
                  <a:pt x="3943629" y="896226"/>
                </a:lnTo>
                <a:lnTo>
                  <a:pt x="3955059" y="896226"/>
                </a:lnTo>
                <a:lnTo>
                  <a:pt x="3955059" y="930516"/>
                </a:lnTo>
                <a:close/>
              </a:path>
              <a:path w="3955415" h="1978025">
                <a:moveTo>
                  <a:pt x="3955059" y="976236"/>
                </a:moveTo>
                <a:lnTo>
                  <a:pt x="3943629" y="976236"/>
                </a:lnTo>
                <a:lnTo>
                  <a:pt x="3943629" y="941946"/>
                </a:lnTo>
                <a:lnTo>
                  <a:pt x="3955059" y="941946"/>
                </a:lnTo>
                <a:lnTo>
                  <a:pt x="3955059" y="976236"/>
                </a:lnTo>
                <a:close/>
              </a:path>
              <a:path w="3955415" h="1978025">
                <a:moveTo>
                  <a:pt x="3955059" y="1021943"/>
                </a:moveTo>
                <a:lnTo>
                  <a:pt x="3943629" y="1021943"/>
                </a:lnTo>
                <a:lnTo>
                  <a:pt x="3943629" y="987666"/>
                </a:lnTo>
                <a:lnTo>
                  <a:pt x="3955059" y="987666"/>
                </a:lnTo>
                <a:lnTo>
                  <a:pt x="3955059" y="1021943"/>
                </a:lnTo>
                <a:close/>
              </a:path>
              <a:path w="3955415" h="1978025">
                <a:moveTo>
                  <a:pt x="3955059" y="1067663"/>
                </a:moveTo>
                <a:lnTo>
                  <a:pt x="3943629" y="1067663"/>
                </a:lnTo>
                <a:lnTo>
                  <a:pt x="3943629" y="1033373"/>
                </a:lnTo>
                <a:lnTo>
                  <a:pt x="3955059" y="1033373"/>
                </a:lnTo>
                <a:lnTo>
                  <a:pt x="3955059" y="1067663"/>
                </a:lnTo>
                <a:close/>
              </a:path>
              <a:path w="3955415" h="1978025">
                <a:moveTo>
                  <a:pt x="3955059" y="1113383"/>
                </a:moveTo>
                <a:lnTo>
                  <a:pt x="3943629" y="1113383"/>
                </a:lnTo>
                <a:lnTo>
                  <a:pt x="3943629" y="1079093"/>
                </a:lnTo>
                <a:lnTo>
                  <a:pt x="3955059" y="1079093"/>
                </a:lnTo>
                <a:lnTo>
                  <a:pt x="3955059" y="1113383"/>
                </a:lnTo>
                <a:close/>
              </a:path>
              <a:path w="3955415" h="1978025">
                <a:moveTo>
                  <a:pt x="3955059" y="1159090"/>
                </a:moveTo>
                <a:lnTo>
                  <a:pt x="3943629" y="1159090"/>
                </a:lnTo>
                <a:lnTo>
                  <a:pt x="3943629" y="1124813"/>
                </a:lnTo>
                <a:lnTo>
                  <a:pt x="3955059" y="1124813"/>
                </a:lnTo>
                <a:lnTo>
                  <a:pt x="3955059" y="1159090"/>
                </a:lnTo>
                <a:close/>
              </a:path>
              <a:path w="3955415" h="1978025">
                <a:moveTo>
                  <a:pt x="3955059" y="1204810"/>
                </a:moveTo>
                <a:lnTo>
                  <a:pt x="3943629" y="1204810"/>
                </a:lnTo>
                <a:lnTo>
                  <a:pt x="3943629" y="1170520"/>
                </a:lnTo>
                <a:lnTo>
                  <a:pt x="3955059" y="1170520"/>
                </a:lnTo>
                <a:lnTo>
                  <a:pt x="3955059" y="1204810"/>
                </a:lnTo>
                <a:close/>
              </a:path>
              <a:path w="3955415" h="1978025">
                <a:moveTo>
                  <a:pt x="3955059" y="1250530"/>
                </a:moveTo>
                <a:lnTo>
                  <a:pt x="3943629" y="1250530"/>
                </a:lnTo>
                <a:lnTo>
                  <a:pt x="3943629" y="1216240"/>
                </a:lnTo>
                <a:lnTo>
                  <a:pt x="3955059" y="1216240"/>
                </a:lnTo>
                <a:lnTo>
                  <a:pt x="3955059" y="1250530"/>
                </a:lnTo>
                <a:close/>
              </a:path>
              <a:path w="3955415" h="1978025">
                <a:moveTo>
                  <a:pt x="3955059" y="1296250"/>
                </a:moveTo>
                <a:lnTo>
                  <a:pt x="3943629" y="1296250"/>
                </a:lnTo>
                <a:lnTo>
                  <a:pt x="3943629" y="1261960"/>
                </a:lnTo>
                <a:lnTo>
                  <a:pt x="3955059" y="1261960"/>
                </a:lnTo>
                <a:lnTo>
                  <a:pt x="3955059" y="1296250"/>
                </a:lnTo>
                <a:close/>
              </a:path>
              <a:path w="3955415" h="1978025">
                <a:moveTo>
                  <a:pt x="3955059" y="1341958"/>
                </a:moveTo>
                <a:lnTo>
                  <a:pt x="3943629" y="1341958"/>
                </a:lnTo>
                <a:lnTo>
                  <a:pt x="3943629" y="1307668"/>
                </a:lnTo>
                <a:lnTo>
                  <a:pt x="3955059" y="1307668"/>
                </a:lnTo>
                <a:lnTo>
                  <a:pt x="3955059" y="1341958"/>
                </a:lnTo>
                <a:close/>
              </a:path>
              <a:path w="3955415" h="1978025">
                <a:moveTo>
                  <a:pt x="3955059" y="1387678"/>
                </a:moveTo>
                <a:lnTo>
                  <a:pt x="3943629" y="1387678"/>
                </a:lnTo>
                <a:lnTo>
                  <a:pt x="3943629" y="1353388"/>
                </a:lnTo>
                <a:lnTo>
                  <a:pt x="3955059" y="1353388"/>
                </a:lnTo>
                <a:lnTo>
                  <a:pt x="3955059" y="1387678"/>
                </a:lnTo>
                <a:close/>
              </a:path>
              <a:path w="3955415" h="1978025">
                <a:moveTo>
                  <a:pt x="3955059" y="1433398"/>
                </a:moveTo>
                <a:lnTo>
                  <a:pt x="3943629" y="1433398"/>
                </a:lnTo>
                <a:lnTo>
                  <a:pt x="3943629" y="1399108"/>
                </a:lnTo>
                <a:lnTo>
                  <a:pt x="3955059" y="1399108"/>
                </a:lnTo>
                <a:lnTo>
                  <a:pt x="3955059" y="1433398"/>
                </a:lnTo>
                <a:close/>
              </a:path>
              <a:path w="3955415" h="1978025">
                <a:moveTo>
                  <a:pt x="3955059" y="1479105"/>
                </a:moveTo>
                <a:lnTo>
                  <a:pt x="3943629" y="1479105"/>
                </a:lnTo>
                <a:lnTo>
                  <a:pt x="3943629" y="1444815"/>
                </a:lnTo>
                <a:lnTo>
                  <a:pt x="3955059" y="1444815"/>
                </a:lnTo>
                <a:lnTo>
                  <a:pt x="3955059" y="1479105"/>
                </a:lnTo>
                <a:close/>
              </a:path>
              <a:path w="3955415" h="1978025">
                <a:moveTo>
                  <a:pt x="3955059" y="1524825"/>
                </a:moveTo>
                <a:lnTo>
                  <a:pt x="3943629" y="1524825"/>
                </a:lnTo>
                <a:lnTo>
                  <a:pt x="3943629" y="1490535"/>
                </a:lnTo>
                <a:lnTo>
                  <a:pt x="3955059" y="1490535"/>
                </a:lnTo>
                <a:lnTo>
                  <a:pt x="3955059" y="1524825"/>
                </a:lnTo>
                <a:close/>
              </a:path>
              <a:path w="3955415" h="1978025">
                <a:moveTo>
                  <a:pt x="3955059" y="1570545"/>
                </a:moveTo>
                <a:lnTo>
                  <a:pt x="3943629" y="1570545"/>
                </a:lnTo>
                <a:lnTo>
                  <a:pt x="3943629" y="1536255"/>
                </a:lnTo>
                <a:lnTo>
                  <a:pt x="3955059" y="1536255"/>
                </a:lnTo>
                <a:lnTo>
                  <a:pt x="3955059" y="1570545"/>
                </a:lnTo>
                <a:close/>
              </a:path>
              <a:path w="3955415" h="1978025">
                <a:moveTo>
                  <a:pt x="3955059" y="1616252"/>
                </a:moveTo>
                <a:lnTo>
                  <a:pt x="3943629" y="1616252"/>
                </a:lnTo>
                <a:lnTo>
                  <a:pt x="3943629" y="1581975"/>
                </a:lnTo>
                <a:lnTo>
                  <a:pt x="3955059" y="1581975"/>
                </a:lnTo>
                <a:lnTo>
                  <a:pt x="3955059" y="1616252"/>
                </a:lnTo>
                <a:close/>
              </a:path>
              <a:path w="3955415" h="1978025">
                <a:moveTo>
                  <a:pt x="3955059" y="1661972"/>
                </a:moveTo>
                <a:lnTo>
                  <a:pt x="3943629" y="1661972"/>
                </a:lnTo>
                <a:lnTo>
                  <a:pt x="3943629" y="1627682"/>
                </a:lnTo>
                <a:lnTo>
                  <a:pt x="3955059" y="1627682"/>
                </a:lnTo>
                <a:lnTo>
                  <a:pt x="3955059" y="1661972"/>
                </a:lnTo>
                <a:close/>
              </a:path>
              <a:path w="3955415" h="1978025">
                <a:moveTo>
                  <a:pt x="3955059" y="1707692"/>
                </a:moveTo>
                <a:lnTo>
                  <a:pt x="3943629" y="1707692"/>
                </a:lnTo>
                <a:lnTo>
                  <a:pt x="3943629" y="1673402"/>
                </a:lnTo>
                <a:lnTo>
                  <a:pt x="3955059" y="1673402"/>
                </a:lnTo>
                <a:lnTo>
                  <a:pt x="3955059" y="1707692"/>
                </a:lnTo>
                <a:close/>
              </a:path>
              <a:path w="3955415" h="1978025">
                <a:moveTo>
                  <a:pt x="3955059" y="1753400"/>
                </a:moveTo>
                <a:lnTo>
                  <a:pt x="3943629" y="1753400"/>
                </a:lnTo>
                <a:lnTo>
                  <a:pt x="3943629" y="1719122"/>
                </a:lnTo>
                <a:lnTo>
                  <a:pt x="3955059" y="1719122"/>
                </a:lnTo>
                <a:lnTo>
                  <a:pt x="3955059" y="1753400"/>
                </a:lnTo>
                <a:close/>
              </a:path>
              <a:path w="3955415" h="1978025">
                <a:moveTo>
                  <a:pt x="3955059" y="1799120"/>
                </a:moveTo>
                <a:lnTo>
                  <a:pt x="3943629" y="1799120"/>
                </a:lnTo>
                <a:lnTo>
                  <a:pt x="3943629" y="1764830"/>
                </a:lnTo>
                <a:lnTo>
                  <a:pt x="3955059" y="1764830"/>
                </a:lnTo>
                <a:lnTo>
                  <a:pt x="3955059" y="1799120"/>
                </a:lnTo>
                <a:close/>
              </a:path>
              <a:path w="3955415" h="1978025">
                <a:moveTo>
                  <a:pt x="3955059" y="1844840"/>
                </a:moveTo>
                <a:lnTo>
                  <a:pt x="3943629" y="1844840"/>
                </a:lnTo>
                <a:lnTo>
                  <a:pt x="3943629" y="1810550"/>
                </a:lnTo>
                <a:lnTo>
                  <a:pt x="3955059" y="1810550"/>
                </a:lnTo>
                <a:lnTo>
                  <a:pt x="3955059" y="1844840"/>
                </a:lnTo>
                <a:close/>
              </a:path>
              <a:path w="3955415" h="1978025">
                <a:moveTo>
                  <a:pt x="3955059" y="1890547"/>
                </a:moveTo>
                <a:lnTo>
                  <a:pt x="3943629" y="1890547"/>
                </a:lnTo>
                <a:lnTo>
                  <a:pt x="3943629" y="1856270"/>
                </a:lnTo>
                <a:lnTo>
                  <a:pt x="3955059" y="1856270"/>
                </a:lnTo>
                <a:lnTo>
                  <a:pt x="3955059" y="1890547"/>
                </a:lnTo>
                <a:close/>
              </a:path>
              <a:path w="3955415" h="1978025">
                <a:moveTo>
                  <a:pt x="3955059" y="1936267"/>
                </a:moveTo>
                <a:lnTo>
                  <a:pt x="3943629" y="1936267"/>
                </a:lnTo>
                <a:lnTo>
                  <a:pt x="3943629" y="1901977"/>
                </a:lnTo>
                <a:lnTo>
                  <a:pt x="3955059" y="1901977"/>
                </a:lnTo>
                <a:lnTo>
                  <a:pt x="3955059" y="1936267"/>
                </a:lnTo>
                <a:close/>
              </a:path>
              <a:path w="3955415" h="1978025">
                <a:moveTo>
                  <a:pt x="3943629" y="1971814"/>
                </a:moveTo>
                <a:lnTo>
                  <a:pt x="3943629" y="1947697"/>
                </a:lnTo>
                <a:lnTo>
                  <a:pt x="3955059" y="1947697"/>
                </a:lnTo>
                <a:lnTo>
                  <a:pt x="3955059" y="1966099"/>
                </a:lnTo>
                <a:lnTo>
                  <a:pt x="3949344" y="1966099"/>
                </a:lnTo>
                <a:lnTo>
                  <a:pt x="3943629" y="1971814"/>
                </a:lnTo>
                <a:close/>
              </a:path>
              <a:path w="3955415" h="1978025">
                <a:moveTo>
                  <a:pt x="3949344" y="1977529"/>
                </a:moveTo>
                <a:lnTo>
                  <a:pt x="3939184" y="1977529"/>
                </a:lnTo>
                <a:lnTo>
                  <a:pt x="3939184" y="1966099"/>
                </a:lnTo>
                <a:lnTo>
                  <a:pt x="3943629" y="1966099"/>
                </a:lnTo>
                <a:lnTo>
                  <a:pt x="3943629" y="1971814"/>
                </a:lnTo>
                <a:lnTo>
                  <a:pt x="3955059" y="1971814"/>
                </a:lnTo>
                <a:lnTo>
                  <a:pt x="3954779" y="1973579"/>
                </a:lnTo>
                <a:lnTo>
                  <a:pt x="3953967" y="1975180"/>
                </a:lnTo>
                <a:lnTo>
                  <a:pt x="3952709" y="1976437"/>
                </a:lnTo>
                <a:lnTo>
                  <a:pt x="3951109" y="1977250"/>
                </a:lnTo>
                <a:lnTo>
                  <a:pt x="3949344" y="1977529"/>
                </a:lnTo>
                <a:close/>
              </a:path>
              <a:path w="3955415" h="1978025">
                <a:moveTo>
                  <a:pt x="3955059" y="1971814"/>
                </a:moveTo>
                <a:lnTo>
                  <a:pt x="3943629" y="1971814"/>
                </a:lnTo>
                <a:lnTo>
                  <a:pt x="3949344" y="1966099"/>
                </a:lnTo>
                <a:lnTo>
                  <a:pt x="3955059" y="1966099"/>
                </a:lnTo>
                <a:lnTo>
                  <a:pt x="3955059" y="1971814"/>
                </a:lnTo>
                <a:close/>
              </a:path>
              <a:path w="3955415" h="1978025">
                <a:moveTo>
                  <a:pt x="3927754" y="1977529"/>
                </a:moveTo>
                <a:lnTo>
                  <a:pt x="3893464" y="1977529"/>
                </a:lnTo>
                <a:lnTo>
                  <a:pt x="3893464" y="1966099"/>
                </a:lnTo>
                <a:lnTo>
                  <a:pt x="3927754" y="1966099"/>
                </a:lnTo>
                <a:lnTo>
                  <a:pt x="3927754" y="1977529"/>
                </a:lnTo>
                <a:close/>
              </a:path>
              <a:path w="3955415" h="1978025">
                <a:moveTo>
                  <a:pt x="3882034" y="1977529"/>
                </a:moveTo>
                <a:lnTo>
                  <a:pt x="3847744" y="1977529"/>
                </a:lnTo>
                <a:lnTo>
                  <a:pt x="3847744" y="1966099"/>
                </a:lnTo>
                <a:lnTo>
                  <a:pt x="3882034" y="1966099"/>
                </a:lnTo>
                <a:lnTo>
                  <a:pt x="3882034" y="1977529"/>
                </a:lnTo>
                <a:close/>
              </a:path>
              <a:path w="3955415" h="1978025">
                <a:moveTo>
                  <a:pt x="3836314" y="1977529"/>
                </a:moveTo>
                <a:lnTo>
                  <a:pt x="3802037" y="1977529"/>
                </a:lnTo>
                <a:lnTo>
                  <a:pt x="3802037" y="1966099"/>
                </a:lnTo>
                <a:lnTo>
                  <a:pt x="3836314" y="1966099"/>
                </a:lnTo>
                <a:lnTo>
                  <a:pt x="3836314" y="1977529"/>
                </a:lnTo>
                <a:close/>
              </a:path>
              <a:path w="3955415" h="1978025">
                <a:moveTo>
                  <a:pt x="3790607" y="1977529"/>
                </a:moveTo>
                <a:lnTo>
                  <a:pt x="3756317" y="1977529"/>
                </a:lnTo>
                <a:lnTo>
                  <a:pt x="3756317" y="1966099"/>
                </a:lnTo>
                <a:lnTo>
                  <a:pt x="3790607" y="1966099"/>
                </a:lnTo>
                <a:lnTo>
                  <a:pt x="3790607" y="1977529"/>
                </a:lnTo>
                <a:close/>
              </a:path>
              <a:path w="3955415" h="1978025">
                <a:moveTo>
                  <a:pt x="3744887" y="1977529"/>
                </a:moveTo>
                <a:lnTo>
                  <a:pt x="3710597" y="1977529"/>
                </a:lnTo>
                <a:lnTo>
                  <a:pt x="3710597" y="1966099"/>
                </a:lnTo>
                <a:lnTo>
                  <a:pt x="3744887" y="1966099"/>
                </a:lnTo>
                <a:lnTo>
                  <a:pt x="3744887" y="1977529"/>
                </a:lnTo>
                <a:close/>
              </a:path>
              <a:path w="3955415" h="1978025">
                <a:moveTo>
                  <a:pt x="3699167" y="1977529"/>
                </a:moveTo>
                <a:lnTo>
                  <a:pt x="3664889" y="1977529"/>
                </a:lnTo>
                <a:lnTo>
                  <a:pt x="3664889" y="1966099"/>
                </a:lnTo>
                <a:lnTo>
                  <a:pt x="3699167" y="1966099"/>
                </a:lnTo>
                <a:lnTo>
                  <a:pt x="3699167" y="1977529"/>
                </a:lnTo>
                <a:close/>
              </a:path>
              <a:path w="3955415" h="1978025">
                <a:moveTo>
                  <a:pt x="3653459" y="1977529"/>
                </a:moveTo>
                <a:lnTo>
                  <a:pt x="3619169" y="1977529"/>
                </a:lnTo>
                <a:lnTo>
                  <a:pt x="3619169" y="1966099"/>
                </a:lnTo>
                <a:lnTo>
                  <a:pt x="3653459" y="1966099"/>
                </a:lnTo>
                <a:lnTo>
                  <a:pt x="3653459" y="1977529"/>
                </a:lnTo>
                <a:close/>
              </a:path>
              <a:path w="3955415" h="1978025">
                <a:moveTo>
                  <a:pt x="3607739" y="1977529"/>
                </a:moveTo>
                <a:lnTo>
                  <a:pt x="3573449" y="1977529"/>
                </a:lnTo>
                <a:lnTo>
                  <a:pt x="3573449" y="1966099"/>
                </a:lnTo>
                <a:lnTo>
                  <a:pt x="3607739" y="1966099"/>
                </a:lnTo>
                <a:lnTo>
                  <a:pt x="3607739" y="1977529"/>
                </a:lnTo>
                <a:close/>
              </a:path>
              <a:path w="3955415" h="1978025">
                <a:moveTo>
                  <a:pt x="3562019" y="1977529"/>
                </a:moveTo>
                <a:lnTo>
                  <a:pt x="3527742" y="1977529"/>
                </a:lnTo>
                <a:lnTo>
                  <a:pt x="3527742" y="1966099"/>
                </a:lnTo>
                <a:lnTo>
                  <a:pt x="3562019" y="1966099"/>
                </a:lnTo>
                <a:lnTo>
                  <a:pt x="3562019" y="1977529"/>
                </a:lnTo>
                <a:close/>
              </a:path>
              <a:path w="3955415" h="1978025">
                <a:moveTo>
                  <a:pt x="3516312" y="1977529"/>
                </a:moveTo>
                <a:lnTo>
                  <a:pt x="3482022" y="1977529"/>
                </a:lnTo>
                <a:lnTo>
                  <a:pt x="3482022" y="1966099"/>
                </a:lnTo>
                <a:lnTo>
                  <a:pt x="3516312" y="1966099"/>
                </a:lnTo>
                <a:lnTo>
                  <a:pt x="3516312" y="1977529"/>
                </a:lnTo>
                <a:close/>
              </a:path>
              <a:path w="3955415" h="1978025">
                <a:moveTo>
                  <a:pt x="3470592" y="1977529"/>
                </a:moveTo>
                <a:lnTo>
                  <a:pt x="3436302" y="1977529"/>
                </a:lnTo>
                <a:lnTo>
                  <a:pt x="3436302" y="1966099"/>
                </a:lnTo>
                <a:lnTo>
                  <a:pt x="3470592" y="1966099"/>
                </a:lnTo>
                <a:lnTo>
                  <a:pt x="3470592" y="1977529"/>
                </a:lnTo>
                <a:close/>
              </a:path>
              <a:path w="3955415" h="1978025">
                <a:moveTo>
                  <a:pt x="3424872" y="1977529"/>
                </a:moveTo>
                <a:lnTo>
                  <a:pt x="3390582" y="1977529"/>
                </a:lnTo>
                <a:lnTo>
                  <a:pt x="3390582" y="1966099"/>
                </a:lnTo>
                <a:lnTo>
                  <a:pt x="3424872" y="1966099"/>
                </a:lnTo>
                <a:lnTo>
                  <a:pt x="3424872" y="1977529"/>
                </a:lnTo>
                <a:close/>
              </a:path>
              <a:path w="3955415" h="1978025">
                <a:moveTo>
                  <a:pt x="3379165" y="1977529"/>
                </a:moveTo>
                <a:lnTo>
                  <a:pt x="3344875" y="1977529"/>
                </a:lnTo>
                <a:lnTo>
                  <a:pt x="3344875" y="1966099"/>
                </a:lnTo>
                <a:lnTo>
                  <a:pt x="3379165" y="1966099"/>
                </a:lnTo>
                <a:lnTo>
                  <a:pt x="3379165" y="1977529"/>
                </a:lnTo>
                <a:close/>
              </a:path>
              <a:path w="3955415" h="1978025">
                <a:moveTo>
                  <a:pt x="3333445" y="1977529"/>
                </a:moveTo>
                <a:lnTo>
                  <a:pt x="3299155" y="1977529"/>
                </a:lnTo>
                <a:lnTo>
                  <a:pt x="3299155" y="1966099"/>
                </a:lnTo>
                <a:lnTo>
                  <a:pt x="3333445" y="1966099"/>
                </a:lnTo>
                <a:lnTo>
                  <a:pt x="3333445" y="1977529"/>
                </a:lnTo>
                <a:close/>
              </a:path>
              <a:path w="3955415" h="1978025">
                <a:moveTo>
                  <a:pt x="3287725" y="1977529"/>
                </a:moveTo>
                <a:lnTo>
                  <a:pt x="3253435" y="1977529"/>
                </a:lnTo>
                <a:lnTo>
                  <a:pt x="3253435" y="1966099"/>
                </a:lnTo>
                <a:lnTo>
                  <a:pt x="3287725" y="1966099"/>
                </a:lnTo>
                <a:lnTo>
                  <a:pt x="3287725" y="1977529"/>
                </a:lnTo>
                <a:close/>
              </a:path>
              <a:path w="3955415" h="1978025">
                <a:moveTo>
                  <a:pt x="3242005" y="1977529"/>
                </a:moveTo>
                <a:lnTo>
                  <a:pt x="3207727" y="1977529"/>
                </a:lnTo>
                <a:lnTo>
                  <a:pt x="3207727" y="1966099"/>
                </a:lnTo>
                <a:lnTo>
                  <a:pt x="3242005" y="1966099"/>
                </a:lnTo>
                <a:lnTo>
                  <a:pt x="3242005" y="1977529"/>
                </a:lnTo>
                <a:close/>
              </a:path>
              <a:path w="3955415" h="1978025">
                <a:moveTo>
                  <a:pt x="3196297" y="1977529"/>
                </a:moveTo>
                <a:lnTo>
                  <a:pt x="3162007" y="1977529"/>
                </a:lnTo>
                <a:lnTo>
                  <a:pt x="3162007" y="1966099"/>
                </a:lnTo>
                <a:lnTo>
                  <a:pt x="3196297" y="1966099"/>
                </a:lnTo>
                <a:lnTo>
                  <a:pt x="3196297" y="1977529"/>
                </a:lnTo>
                <a:close/>
              </a:path>
              <a:path w="3955415" h="1978025">
                <a:moveTo>
                  <a:pt x="3150577" y="1977529"/>
                </a:moveTo>
                <a:lnTo>
                  <a:pt x="3116287" y="1977529"/>
                </a:lnTo>
                <a:lnTo>
                  <a:pt x="3116287" y="1966099"/>
                </a:lnTo>
                <a:lnTo>
                  <a:pt x="3150577" y="1966099"/>
                </a:lnTo>
                <a:lnTo>
                  <a:pt x="3150577" y="1977529"/>
                </a:lnTo>
                <a:close/>
              </a:path>
              <a:path w="3955415" h="1978025">
                <a:moveTo>
                  <a:pt x="3104857" y="1977529"/>
                </a:moveTo>
                <a:lnTo>
                  <a:pt x="3070580" y="1977529"/>
                </a:lnTo>
                <a:lnTo>
                  <a:pt x="3070580" y="1966099"/>
                </a:lnTo>
                <a:lnTo>
                  <a:pt x="3104857" y="1966099"/>
                </a:lnTo>
                <a:lnTo>
                  <a:pt x="3104857" y="1977529"/>
                </a:lnTo>
                <a:close/>
              </a:path>
              <a:path w="3955415" h="1978025">
                <a:moveTo>
                  <a:pt x="3059150" y="1977529"/>
                </a:moveTo>
                <a:lnTo>
                  <a:pt x="3024860" y="1977529"/>
                </a:lnTo>
                <a:lnTo>
                  <a:pt x="3024860" y="1966099"/>
                </a:lnTo>
                <a:lnTo>
                  <a:pt x="3059150" y="1966099"/>
                </a:lnTo>
                <a:lnTo>
                  <a:pt x="3059150" y="1977529"/>
                </a:lnTo>
                <a:close/>
              </a:path>
              <a:path w="3955415" h="1978025">
                <a:moveTo>
                  <a:pt x="3013430" y="1977529"/>
                </a:moveTo>
                <a:lnTo>
                  <a:pt x="2979140" y="1977529"/>
                </a:lnTo>
                <a:lnTo>
                  <a:pt x="2979140" y="1966099"/>
                </a:lnTo>
                <a:lnTo>
                  <a:pt x="3013430" y="1966099"/>
                </a:lnTo>
                <a:lnTo>
                  <a:pt x="3013430" y="1977529"/>
                </a:lnTo>
                <a:close/>
              </a:path>
              <a:path w="3955415" h="1978025">
                <a:moveTo>
                  <a:pt x="2967710" y="1977529"/>
                </a:moveTo>
                <a:lnTo>
                  <a:pt x="2933433" y="1977529"/>
                </a:lnTo>
                <a:lnTo>
                  <a:pt x="2933433" y="1966099"/>
                </a:lnTo>
                <a:lnTo>
                  <a:pt x="2967710" y="1966099"/>
                </a:lnTo>
                <a:lnTo>
                  <a:pt x="2967710" y="1977529"/>
                </a:lnTo>
                <a:close/>
              </a:path>
              <a:path w="3955415" h="1978025">
                <a:moveTo>
                  <a:pt x="2922003" y="1977529"/>
                </a:moveTo>
                <a:lnTo>
                  <a:pt x="2887713" y="1977529"/>
                </a:lnTo>
                <a:lnTo>
                  <a:pt x="2887713" y="1966099"/>
                </a:lnTo>
                <a:lnTo>
                  <a:pt x="2922003" y="1966099"/>
                </a:lnTo>
                <a:lnTo>
                  <a:pt x="2922003" y="1977529"/>
                </a:lnTo>
                <a:close/>
              </a:path>
              <a:path w="3955415" h="1978025">
                <a:moveTo>
                  <a:pt x="2876283" y="1977529"/>
                </a:moveTo>
                <a:lnTo>
                  <a:pt x="2841993" y="1977529"/>
                </a:lnTo>
                <a:lnTo>
                  <a:pt x="2841993" y="1966099"/>
                </a:lnTo>
                <a:lnTo>
                  <a:pt x="2876283" y="1966099"/>
                </a:lnTo>
                <a:lnTo>
                  <a:pt x="2876283" y="1977529"/>
                </a:lnTo>
                <a:close/>
              </a:path>
              <a:path w="3955415" h="1978025">
                <a:moveTo>
                  <a:pt x="2830563" y="1977529"/>
                </a:moveTo>
                <a:lnTo>
                  <a:pt x="2796286" y="1977529"/>
                </a:lnTo>
                <a:lnTo>
                  <a:pt x="2796286" y="1966099"/>
                </a:lnTo>
                <a:lnTo>
                  <a:pt x="2830563" y="1966099"/>
                </a:lnTo>
                <a:lnTo>
                  <a:pt x="2830563" y="1977529"/>
                </a:lnTo>
                <a:close/>
              </a:path>
              <a:path w="3955415" h="1978025">
                <a:moveTo>
                  <a:pt x="2784856" y="1977529"/>
                </a:moveTo>
                <a:lnTo>
                  <a:pt x="2750566" y="1977529"/>
                </a:lnTo>
                <a:lnTo>
                  <a:pt x="2750566" y="1966099"/>
                </a:lnTo>
                <a:lnTo>
                  <a:pt x="2784856" y="1966099"/>
                </a:lnTo>
                <a:lnTo>
                  <a:pt x="2784856" y="1977529"/>
                </a:lnTo>
                <a:close/>
              </a:path>
              <a:path w="3955415" h="1978025">
                <a:moveTo>
                  <a:pt x="2739136" y="1977529"/>
                </a:moveTo>
                <a:lnTo>
                  <a:pt x="2704846" y="1977529"/>
                </a:lnTo>
                <a:lnTo>
                  <a:pt x="2704846" y="1966099"/>
                </a:lnTo>
                <a:lnTo>
                  <a:pt x="2739136" y="1966099"/>
                </a:lnTo>
                <a:lnTo>
                  <a:pt x="2739136" y="1977529"/>
                </a:lnTo>
                <a:close/>
              </a:path>
              <a:path w="3955415" h="1978025">
                <a:moveTo>
                  <a:pt x="2693416" y="1977529"/>
                </a:moveTo>
                <a:lnTo>
                  <a:pt x="2659138" y="1977529"/>
                </a:lnTo>
                <a:lnTo>
                  <a:pt x="2659138" y="1966099"/>
                </a:lnTo>
                <a:lnTo>
                  <a:pt x="2693416" y="1966099"/>
                </a:lnTo>
                <a:lnTo>
                  <a:pt x="2693416" y="1977529"/>
                </a:lnTo>
                <a:close/>
              </a:path>
              <a:path w="3955415" h="1978025">
                <a:moveTo>
                  <a:pt x="2647708" y="1977529"/>
                </a:moveTo>
                <a:lnTo>
                  <a:pt x="2613418" y="1977529"/>
                </a:lnTo>
                <a:lnTo>
                  <a:pt x="2613418" y="1966099"/>
                </a:lnTo>
                <a:lnTo>
                  <a:pt x="2647708" y="1966099"/>
                </a:lnTo>
                <a:lnTo>
                  <a:pt x="2647708" y="1977529"/>
                </a:lnTo>
                <a:close/>
              </a:path>
              <a:path w="3955415" h="1978025">
                <a:moveTo>
                  <a:pt x="2601988" y="1977529"/>
                </a:moveTo>
                <a:lnTo>
                  <a:pt x="2567698" y="1977529"/>
                </a:lnTo>
                <a:lnTo>
                  <a:pt x="2567698" y="1966099"/>
                </a:lnTo>
                <a:lnTo>
                  <a:pt x="2601988" y="1966099"/>
                </a:lnTo>
                <a:lnTo>
                  <a:pt x="2601988" y="1977529"/>
                </a:lnTo>
                <a:close/>
              </a:path>
              <a:path w="3955415" h="1978025">
                <a:moveTo>
                  <a:pt x="2556268" y="1977529"/>
                </a:moveTo>
                <a:lnTo>
                  <a:pt x="2521978" y="1977529"/>
                </a:lnTo>
                <a:lnTo>
                  <a:pt x="2521978" y="1966099"/>
                </a:lnTo>
                <a:lnTo>
                  <a:pt x="2556268" y="1966099"/>
                </a:lnTo>
                <a:lnTo>
                  <a:pt x="2556268" y="1977529"/>
                </a:lnTo>
                <a:close/>
              </a:path>
              <a:path w="3955415" h="1978025">
                <a:moveTo>
                  <a:pt x="2510561" y="1977529"/>
                </a:moveTo>
                <a:lnTo>
                  <a:pt x="2476271" y="1977529"/>
                </a:lnTo>
                <a:lnTo>
                  <a:pt x="2476271" y="1966099"/>
                </a:lnTo>
                <a:lnTo>
                  <a:pt x="2510561" y="1966099"/>
                </a:lnTo>
                <a:lnTo>
                  <a:pt x="2510561" y="1977529"/>
                </a:lnTo>
                <a:close/>
              </a:path>
              <a:path w="3955415" h="1978025">
                <a:moveTo>
                  <a:pt x="2464841" y="1977529"/>
                </a:moveTo>
                <a:lnTo>
                  <a:pt x="2430551" y="1977529"/>
                </a:lnTo>
                <a:lnTo>
                  <a:pt x="2430551" y="1966099"/>
                </a:lnTo>
                <a:lnTo>
                  <a:pt x="2464841" y="1966099"/>
                </a:lnTo>
                <a:lnTo>
                  <a:pt x="2464841" y="1977529"/>
                </a:lnTo>
                <a:close/>
              </a:path>
              <a:path w="3955415" h="1978025">
                <a:moveTo>
                  <a:pt x="2419121" y="1977529"/>
                </a:moveTo>
                <a:lnTo>
                  <a:pt x="2384831" y="1977529"/>
                </a:lnTo>
                <a:lnTo>
                  <a:pt x="2384831" y="1966099"/>
                </a:lnTo>
                <a:lnTo>
                  <a:pt x="2419121" y="1966099"/>
                </a:lnTo>
                <a:lnTo>
                  <a:pt x="2419121" y="1977529"/>
                </a:lnTo>
                <a:close/>
              </a:path>
              <a:path w="3955415" h="1978025">
                <a:moveTo>
                  <a:pt x="2373401" y="1977529"/>
                </a:moveTo>
                <a:lnTo>
                  <a:pt x="2339124" y="1977529"/>
                </a:lnTo>
                <a:lnTo>
                  <a:pt x="2339124" y="1966099"/>
                </a:lnTo>
                <a:lnTo>
                  <a:pt x="2373401" y="1966099"/>
                </a:lnTo>
                <a:lnTo>
                  <a:pt x="2373401" y="1977529"/>
                </a:lnTo>
                <a:close/>
              </a:path>
              <a:path w="3955415" h="1978025">
                <a:moveTo>
                  <a:pt x="2327694" y="1977529"/>
                </a:moveTo>
                <a:lnTo>
                  <a:pt x="2293404" y="1977529"/>
                </a:lnTo>
                <a:lnTo>
                  <a:pt x="2293404" y="1966099"/>
                </a:lnTo>
                <a:lnTo>
                  <a:pt x="2327694" y="1966099"/>
                </a:lnTo>
                <a:lnTo>
                  <a:pt x="2327694" y="1977529"/>
                </a:lnTo>
                <a:close/>
              </a:path>
              <a:path w="3955415" h="1978025">
                <a:moveTo>
                  <a:pt x="2281974" y="1977529"/>
                </a:moveTo>
                <a:lnTo>
                  <a:pt x="2247684" y="1977529"/>
                </a:lnTo>
                <a:lnTo>
                  <a:pt x="2247684" y="1966099"/>
                </a:lnTo>
                <a:lnTo>
                  <a:pt x="2281974" y="1966099"/>
                </a:lnTo>
                <a:lnTo>
                  <a:pt x="2281974" y="1977529"/>
                </a:lnTo>
                <a:close/>
              </a:path>
              <a:path w="3955415" h="1978025">
                <a:moveTo>
                  <a:pt x="2236254" y="1977529"/>
                </a:moveTo>
                <a:lnTo>
                  <a:pt x="2201976" y="1977529"/>
                </a:lnTo>
                <a:lnTo>
                  <a:pt x="2201976" y="1966099"/>
                </a:lnTo>
                <a:lnTo>
                  <a:pt x="2236254" y="1966099"/>
                </a:lnTo>
                <a:lnTo>
                  <a:pt x="2236254" y="1977529"/>
                </a:lnTo>
                <a:close/>
              </a:path>
              <a:path w="3955415" h="1978025">
                <a:moveTo>
                  <a:pt x="2190546" y="1977529"/>
                </a:moveTo>
                <a:lnTo>
                  <a:pt x="2156256" y="1977529"/>
                </a:lnTo>
                <a:lnTo>
                  <a:pt x="2156256" y="1966099"/>
                </a:lnTo>
                <a:lnTo>
                  <a:pt x="2190546" y="1966099"/>
                </a:lnTo>
                <a:lnTo>
                  <a:pt x="2190546" y="1977529"/>
                </a:lnTo>
                <a:close/>
              </a:path>
              <a:path w="3955415" h="1978025">
                <a:moveTo>
                  <a:pt x="2144826" y="1977529"/>
                </a:moveTo>
                <a:lnTo>
                  <a:pt x="2110536" y="1977529"/>
                </a:lnTo>
                <a:lnTo>
                  <a:pt x="2110536" y="1966099"/>
                </a:lnTo>
                <a:lnTo>
                  <a:pt x="2144826" y="1966099"/>
                </a:lnTo>
                <a:lnTo>
                  <a:pt x="2144826" y="1977529"/>
                </a:lnTo>
                <a:close/>
              </a:path>
              <a:path w="3955415" h="1978025">
                <a:moveTo>
                  <a:pt x="2099106" y="1977529"/>
                </a:moveTo>
                <a:lnTo>
                  <a:pt x="2064829" y="1977529"/>
                </a:lnTo>
                <a:lnTo>
                  <a:pt x="2064829" y="1966099"/>
                </a:lnTo>
                <a:lnTo>
                  <a:pt x="2099106" y="1966099"/>
                </a:lnTo>
                <a:lnTo>
                  <a:pt x="2099106" y="1977529"/>
                </a:lnTo>
                <a:close/>
              </a:path>
              <a:path w="3955415" h="1978025">
                <a:moveTo>
                  <a:pt x="2053399" y="1977529"/>
                </a:moveTo>
                <a:lnTo>
                  <a:pt x="2019109" y="1977529"/>
                </a:lnTo>
                <a:lnTo>
                  <a:pt x="2019109" y="1966099"/>
                </a:lnTo>
                <a:lnTo>
                  <a:pt x="2053399" y="1966099"/>
                </a:lnTo>
                <a:lnTo>
                  <a:pt x="2053399" y="1977529"/>
                </a:lnTo>
                <a:close/>
              </a:path>
              <a:path w="3955415" h="1978025">
                <a:moveTo>
                  <a:pt x="2007679" y="1977529"/>
                </a:moveTo>
                <a:lnTo>
                  <a:pt x="1973389" y="1977529"/>
                </a:lnTo>
                <a:lnTo>
                  <a:pt x="1973389" y="1966099"/>
                </a:lnTo>
                <a:lnTo>
                  <a:pt x="2007679" y="1966099"/>
                </a:lnTo>
                <a:lnTo>
                  <a:pt x="2007679" y="1977529"/>
                </a:lnTo>
                <a:close/>
              </a:path>
              <a:path w="3955415" h="1978025">
                <a:moveTo>
                  <a:pt x="1961959" y="1977529"/>
                </a:moveTo>
                <a:lnTo>
                  <a:pt x="1927682" y="1977529"/>
                </a:lnTo>
                <a:lnTo>
                  <a:pt x="1927682" y="1966099"/>
                </a:lnTo>
                <a:lnTo>
                  <a:pt x="1961959" y="1966099"/>
                </a:lnTo>
                <a:lnTo>
                  <a:pt x="1961959" y="1977529"/>
                </a:lnTo>
                <a:close/>
              </a:path>
              <a:path w="3955415" h="1978025">
                <a:moveTo>
                  <a:pt x="1916252" y="1977529"/>
                </a:moveTo>
                <a:lnTo>
                  <a:pt x="1881962" y="1977529"/>
                </a:lnTo>
                <a:lnTo>
                  <a:pt x="1881962" y="1966099"/>
                </a:lnTo>
                <a:lnTo>
                  <a:pt x="1916252" y="1966099"/>
                </a:lnTo>
                <a:lnTo>
                  <a:pt x="1916252" y="1977529"/>
                </a:lnTo>
                <a:close/>
              </a:path>
              <a:path w="3955415" h="1978025">
                <a:moveTo>
                  <a:pt x="1870532" y="1977529"/>
                </a:moveTo>
                <a:lnTo>
                  <a:pt x="1836242" y="1977529"/>
                </a:lnTo>
                <a:lnTo>
                  <a:pt x="1836242" y="1966099"/>
                </a:lnTo>
                <a:lnTo>
                  <a:pt x="1870532" y="1966099"/>
                </a:lnTo>
                <a:lnTo>
                  <a:pt x="1870532" y="1977529"/>
                </a:lnTo>
                <a:close/>
              </a:path>
              <a:path w="3955415" h="1978025">
                <a:moveTo>
                  <a:pt x="1824812" y="1977529"/>
                </a:moveTo>
                <a:lnTo>
                  <a:pt x="1790534" y="1977529"/>
                </a:lnTo>
                <a:lnTo>
                  <a:pt x="1790534" y="1966099"/>
                </a:lnTo>
                <a:lnTo>
                  <a:pt x="1824812" y="1966099"/>
                </a:lnTo>
                <a:lnTo>
                  <a:pt x="1824812" y="1977529"/>
                </a:lnTo>
                <a:close/>
              </a:path>
              <a:path w="3955415" h="1978025">
                <a:moveTo>
                  <a:pt x="1779104" y="1977529"/>
                </a:moveTo>
                <a:lnTo>
                  <a:pt x="1744814" y="1977529"/>
                </a:lnTo>
                <a:lnTo>
                  <a:pt x="1744814" y="1966099"/>
                </a:lnTo>
                <a:lnTo>
                  <a:pt x="1779104" y="1966099"/>
                </a:lnTo>
                <a:lnTo>
                  <a:pt x="1779104" y="1977529"/>
                </a:lnTo>
                <a:close/>
              </a:path>
              <a:path w="3955415" h="1978025">
                <a:moveTo>
                  <a:pt x="1733384" y="1977529"/>
                </a:moveTo>
                <a:lnTo>
                  <a:pt x="1699094" y="1977529"/>
                </a:lnTo>
                <a:lnTo>
                  <a:pt x="1699094" y="1966099"/>
                </a:lnTo>
                <a:lnTo>
                  <a:pt x="1733384" y="1966099"/>
                </a:lnTo>
                <a:lnTo>
                  <a:pt x="1733384" y="1977529"/>
                </a:lnTo>
                <a:close/>
              </a:path>
              <a:path w="3955415" h="1978025">
                <a:moveTo>
                  <a:pt x="1687664" y="1977529"/>
                </a:moveTo>
                <a:lnTo>
                  <a:pt x="1653374" y="1977529"/>
                </a:lnTo>
                <a:lnTo>
                  <a:pt x="1653374" y="1966099"/>
                </a:lnTo>
                <a:lnTo>
                  <a:pt x="1687664" y="1966099"/>
                </a:lnTo>
                <a:lnTo>
                  <a:pt x="1687664" y="1977529"/>
                </a:lnTo>
                <a:close/>
              </a:path>
              <a:path w="3955415" h="1978025">
                <a:moveTo>
                  <a:pt x="1641957" y="1977529"/>
                </a:moveTo>
                <a:lnTo>
                  <a:pt x="1607667" y="1977529"/>
                </a:lnTo>
                <a:lnTo>
                  <a:pt x="1607667" y="1966099"/>
                </a:lnTo>
                <a:lnTo>
                  <a:pt x="1641957" y="1966099"/>
                </a:lnTo>
                <a:lnTo>
                  <a:pt x="1641957" y="1977529"/>
                </a:lnTo>
                <a:close/>
              </a:path>
              <a:path w="3955415" h="1978025">
                <a:moveTo>
                  <a:pt x="1596237" y="1977529"/>
                </a:moveTo>
                <a:lnTo>
                  <a:pt x="1561947" y="1977529"/>
                </a:lnTo>
                <a:lnTo>
                  <a:pt x="1561947" y="1966099"/>
                </a:lnTo>
                <a:lnTo>
                  <a:pt x="1596237" y="1966099"/>
                </a:lnTo>
                <a:lnTo>
                  <a:pt x="1596237" y="1977529"/>
                </a:lnTo>
                <a:close/>
              </a:path>
              <a:path w="3955415" h="1978025">
                <a:moveTo>
                  <a:pt x="1550517" y="1977529"/>
                </a:moveTo>
                <a:lnTo>
                  <a:pt x="1516227" y="1977529"/>
                </a:lnTo>
                <a:lnTo>
                  <a:pt x="1516227" y="1966099"/>
                </a:lnTo>
                <a:lnTo>
                  <a:pt x="1550517" y="1966099"/>
                </a:lnTo>
                <a:lnTo>
                  <a:pt x="1550517" y="1977529"/>
                </a:lnTo>
                <a:close/>
              </a:path>
              <a:path w="3955415" h="1978025">
                <a:moveTo>
                  <a:pt x="1504797" y="1977529"/>
                </a:moveTo>
                <a:lnTo>
                  <a:pt x="1470520" y="1977529"/>
                </a:lnTo>
                <a:lnTo>
                  <a:pt x="1470520" y="1966099"/>
                </a:lnTo>
                <a:lnTo>
                  <a:pt x="1504797" y="1966099"/>
                </a:lnTo>
                <a:lnTo>
                  <a:pt x="1504797" y="1977529"/>
                </a:lnTo>
                <a:close/>
              </a:path>
              <a:path w="3955415" h="1978025">
                <a:moveTo>
                  <a:pt x="1459090" y="1977529"/>
                </a:moveTo>
                <a:lnTo>
                  <a:pt x="1424800" y="1977529"/>
                </a:lnTo>
                <a:lnTo>
                  <a:pt x="1424800" y="1966099"/>
                </a:lnTo>
                <a:lnTo>
                  <a:pt x="1459090" y="1966099"/>
                </a:lnTo>
                <a:lnTo>
                  <a:pt x="1459090" y="1977529"/>
                </a:lnTo>
                <a:close/>
              </a:path>
              <a:path w="3955415" h="1978025">
                <a:moveTo>
                  <a:pt x="1413370" y="1977529"/>
                </a:moveTo>
                <a:lnTo>
                  <a:pt x="1379080" y="1977529"/>
                </a:lnTo>
                <a:lnTo>
                  <a:pt x="1379080" y="1966099"/>
                </a:lnTo>
                <a:lnTo>
                  <a:pt x="1413370" y="1966099"/>
                </a:lnTo>
                <a:lnTo>
                  <a:pt x="1413370" y="1977529"/>
                </a:lnTo>
                <a:close/>
              </a:path>
              <a:path w="3955415" h="1978025">
                <a:moveTo>
                  <a:pt x="1367650" y="1977529"/>
                </a:moveTo>
                <a:lnTo>
                  <a:pt x="1333373" y="1977529"/>
                </a:lnTo>
                <a:lnTo>
                  <a:pt x="1333373" y="1966099"/>
                </a:lnTo>
                <a:lnTo>
                  <a:pt x="1367650" y="1966099"/>
                </a:lnTo>
                <a:lnTo>
                  <a:pt x="1367650" y="1977529"/>
                </a:lnTo>
                <a:close/>
              </a:path>
              <a:path w="3955415" h="1978025">
                <a:moveTo>
                  <a:pt x="1321943" y="1977529"/>
                </a:moveTo>
                <a:lnTo>
                  <a:pt x="1287652" y="1977529"/>
                </a:lnTo>
                <a:lnTo>
                  <a:pt x="1287652" y="1966099"/>
                </a:lnTo>
                <a:lnTo>
                  <a:pt x="1321943" y="1966099"/>
                </a:lnTo>
                <a:lnTo>
                  <a:pt x="1321943" y="1977529"/>
                </a:lnTo>
                <a:close/>
              </a:path>
              <a:path w="3955415" h="1978025">
                <a:moveTo>
                  <a:pt x="1276223" y="1977529"/>
                </a:moveTo>
                <a:lnTo>
                  <a:pt x="1241933" y="1977529"/>
                </a:lnTo>
                <a:lnTo>
                  <a:pt x="1241933" y="1966099"/>
                </a:lnTo>
                <a:lnTo>
                  <a:pt x="1276223" y="1966099"/>
                </a:lnTo>
                <a:lnTo>
                  <a:pt x="1276223" y="1977529"/>
                </a:lnTo>
                <a:close/>
              </a:path>
              <a:path w="3955415" h="1978025">
                <a:moveTo>
                  <a:pt x="1230502" y="1977529"/>
                </a:moveTo>
                <a:lnTo>
                  <a:pt x="1196225" y="1977529"/>
                </a:lnTo>
                <a:lnTo>
                  <a:pt x="1196225" y="1966099"/>
                </a:lnTo>
                <a:lnTo>
                  <a:pt x="1230502" y="1966099"/>
                </a:lnTo>
                <a:lnTo>
                  <a:pt x="1230502" y="1977529"/>
                </a:lnTo>
                <a:close/>
              </a:path>
              <a:path w="3955415" h="1978025">
                <a:moveTo>
                  <a:pt x="1184795" y="1977529"/>
                </a:moveTo>
                <a:lnTo>
                  <a:pt x="1150505" y="1977529"/>
                </a:lnTo>
                <a:lnTo>
                  <a:pt x="1150505" y="1966099"/>
                </a:lnTo>
                <a:lnTo>
                  <a:pt x="1184795" y="1966099"/>
                </a:lnTo>
                <a:lnTo>
                  <a:pt x="1184795" y="1977529"/>
                </a:lnTo>
                <a:close/>
              </a:path>
              <a:path w="3955415" h="1978025">
                <a:moveTo>
                  <a:pt x="1139075" y="1977529"/>
                </a:moveTo>
                <a:lnTo>
                  <a:pt x="1104785" y="1977529"/>
                </a:lnTo>
                <a:lnTo>
                  <a:pt x="1104785" y="1966099"/>
                </a:lnTo>
                <a:lnTo>
                  <a:pt x="1139075" y="1966099"/>
                </a:lnTo>
                <a:lnTo>
                  <a:pt x="1139075" y="1977529"/>
                </a:lnTo>
                <a:close/>
              </a:path>
              <a:path w="3955415" h="1978025">
                <a:moveTo>
                  <a:pt x="1093355" y="1977529"/>
                </a:moveTo>
                <a:lnTo>
                  <a:pt x="1059078" y="1977529"/>
                </a:lnTo>
                <a:lnTo>
                  <a:pt x="1059078" y="1966099"/>
                </a:lnTo>
                <a:lnTo>
                  <a:pt x="1093355" y="1966099"/>
                </a:lnTo>
                <a:lnTo>
                  <a:pt x="1093355" y="1977529"/>
                </a:lnTo>
                <a:close/>
              </a:path>
              <a:path w="3955415" h="1978025">
                <a:moveTo>
                  <a:pt x="1047648" y="1977529"/>
                </a:moveTo>
                <a:lnTo>
                  <a:pt x="1013358" y="1977529"/>
                </a:lnTo>
                <a:lnTo>
                  <a:pt x="1013358" y="1966099"/>
                </a:lnTo>
                <a:lnTo>
                  <a:pt x="1047648" y="1966099"/>
                </a:lnTo>
                <a:lnTo>
                  <a:pt x="1047648" y="1977529"/>
                </a:lnTo>
                <a:close/>
              </a:path>
              <a:path w="3955415" h="1978025">
                <a:moveTo>
                  <a:pt x="1001928" y="1977529"/>
                </a:moveTo>
                <a:lnTo>
                  <a:pt x="967638" y="1977529"/>
                </a:lnTo>
                <a:lnTo>
                  <a:pt x="967638" y="1966099"/>
                </a:lnTo>
                <a:lnTo>
                  <a:pt x="1001928" y="1966099"/>
                </a:lnTo>
                <a:lnTo>
                  <a:pt x="1001928" y="1977529"/>
                </a:lnTo>
                <a:close/>
              </a:path>
              <a:path w="3955415" h="1978025">
                <a:moveTo>
                  <a:pt x="956208" y="1977529"/>
                </a:moveTo>
                <a:lnTo>
                  <a:pt x="921931" y="1977529"/>
                </a:lnTo>
                <a:lnTo>
                  <a:pt x="921931" y="1966099"/>
                </a:lnTo>
                <a:lnTo>
                  <a:pt x="956208" y="1966099"/>
                </a:lnTo>
                <a:lnTo>
                  <a:pt x="956208" y="1977529"/>
                </a:lnTo>
                <a:close/>
              </a:path>
              <a:path w="3955415" h="1978025">
                <a:moveTo>
                  <a:pt x="910501" y="1977529"/>
                </a:moveTo>
                <a:lnTo>
                  <a:pt x="876211" y="1977529"/>
                </a:lnTo>
                <a:lnTo>
                  <a:pt x="876211" y="1966099"/>
                </a:lnTo>
                <a:lnTo>
                  <a:pt x="910501" y="1966099"/>
                </a:lnTo>
                <a:lnTo>
                  <a:pt x="910501" y="1977529"/>
                </a:lnTo>
                <a:close/>
              </a:path>
              <a:path w="3955415" h="1978025">
                <a:moveTo>
                  <a:pt x="864781" y="1977529"/>
                </a:moveTo>
                <a:lnTo>
                  <a:pt x="830491" y="1977529"/>
                </a:lnTo>
                <a:lnTo>
                  <a:pt x="830491" y="1966099"/>
                </a:lnTo>
                <a:lnTo>
                  <a:pt x="864781" y="1966099"/>
                </a:lnTo>
                <a:lnTo>
                  <a:pt x="864781" y="1977529"/>
                </a:lnTo>
                <a:close/>
              </a:path>
              <a:path w="3955415" h="1978025">
                <a:moveTo>
                  <a:pt x="819061" y="1977529"/>
                </a:moveTo>
                <a:lnTo>
                  <a:pt x="784771" y="1977529"/>
                </a:lnTo>
                <a:lnTo>
                  <a:pt x="784771" y="1966099"/>
                </a:lnTo>
                <a:lnTo>
                  <a:pt x="819061" y="1966099"/>
                </a:lnTo>
                <a:lnTo>
                  <a:pt x="819061" y="1977529"/>
                </a:lnTo>
                <a:close/>
              </a:path>
              <a:path w="3955415" h="1978025">
                <a:moveTo>
                  <a:pt x="773353" y="1977529"/>
                </a:moveTo>
                <a:lnTo>
                  <a:pt x="739063" y="1977529"/>
                </a:lnTo>
                <a:lnTo>
                  <a:pt x="739063" y="1966099"/>
                </a:lnTo>
                <a:lnTo>
                  <a:pt x="773353" y="1966099"/>
                </a:lnTo>
                <a:lnTo>
                  <a:pt x="773353" y="1977529"/>
                </a:lnTo>
                <a:close/>
              </a:path>
              <a:path w="3955415" h="1978025">
                <a:moveTo>
                  <a:pt x="727633" y="1977529"/>
                </a:moveTo>
                <a:lnTo>
                  <a:pt x="693343" y="1977529"/>
                </a:lnTo>
                <a:lnTo>
                  <a:pt x="693343" y="1966099"/>
                </a:lnTo>
                <a:lnTo>
                  <a:pt x="727633" y="1966099"/>
                </a:lnTo>
                <a:lnTo>
                  <a:pt x="727633" y="1977529"/>
                </a:lnTo>
                <a:close/>
              </a:path>
              <a:path w="3955415" h="1978025">
                <a:moveTo>
                  <a:pt x="681913" y="1977529"/>
                </a:moveTo>
                <a:lnTo>
                  <a:pt x="647623" y="1977529"/>
                </a:lnTo>
                <a:lnTo>
                  <a:pt x="647623" y="1966099"/>
                </a:lnTo>
                <a:lnTo>
                  <a:pt x="681913" y="1966099"/>
                </a:lnTo>
                <a:lnTo>
                  <a:pt x="681913" y="1977529"/>
                </a:lnTo>
                <a:close/>
              </a:path>
              <a:path w="3955415" h="1978025">
                <a:moveTo>
                  <a:pt x="636193" y="1977529"/>
                </a:moveTo>
                <a:lnTo>
                  <a:pt x="601916" y="1977529"/>
                </a:lnTo>
                <a:lnTo>
                  <a:pt x="601916" y="1966099"/>
                </a:lnTo>
                <a:lnTo>
                  <a:pt x="636193" y="1966099"/>
                </a:lnTo>
                <a:lnTo>
                  <a:pt x="636193" y="1977529"/>
                </a:lnTo>
                <a:close/>
              </a:path>
              <a:path w="3955415" h="1978025">
                <a:moveTo>
                  <a:pt x="590486" y="1977529"/>
                </a:moveTo>
                <a:lnTo>
                  <a:pt x="556196" y="1977529"/>
                </a:lnTo>
                <a:lnTo>
                  <a:pt x="556196" y="1966099"/>
                </a:lnTo>
                <a:lnTo>
                  <a:pt x="590486" y="1966099"/>
                </a:lnTo>
                <a:lnTo>
                  <a:pt x="590486" y="1977529"/>
                </a:lnTo>
                <a:close/>
              </a:path>
              <a:path w="3955415" h="1978025">
                <a:moveTo>
                  <a:pt x="544766" y="1977529"/>
                </a:moveTo>
                <a:lnTo>
                  <a:pt x="510476" y="1977529"/>
                </a:lnTo>
                <a:lnTo>
                  <a:pt x="510476" y="1966099"/>
                </a:lnTo>
                <a:lnTo>
                  <a:pt x="544766" y="1966099"/>
                </a:lnTo>
                <a:lnTo>
                  <a:pt x="544766" y="1977529"/>
                </a:lnTo>
                <a:close/>
              </a:path>
              <a:path w="3955415" h="1978025">
                <a:moveTo>
                  <a:pt x="499046" y="1977529"/>
                </a:moveTo>
                <a:lnTo>
                  <a:pt x="464769" y="1977529"/>
                </a:lnTo>
                <a:lnTo>
                  <a:pt x="464769" y="1966099"/>
                </a:lnTo>
                <a:lnTo>
                  <a:pt x="499046" y="1966099"/>
                </a:lnTo>
                <a:lnTo>
                  <a:pt x="499046" y="1977529"/>
                </a:lnTo>
                <a:close/>
              </a:path>
              <a:path w="3955415" h="1978025">
                <a:moveTo>
                  <a:pt x="453339" y="1977529"/>
                </a:moveTo>
                <a:lnTo>
                  <a:pt x="419049" y="1977529"/>
                </a:lnTo>
                <a:lnTo>
                  <a:pt x="419049" y="1966099"/>
                </a:lnTo>
                <a:lnTo>
                  <a:pt x="453339" y="1966099"/>
                </a:lnTo>
                <a:lnTo>
                  <a:pt x="453339" y="1977529"/>
                </a:lnTo>
                <a:close/>
              </a:path>
              <a:path w="3955415" h="1978025">
                <a:moveTo>
                  <a:pt x="407619" y="1977529"/>
                </a:moveTo>
                <a:lnTo>
                  <a:pt x="373329" y="1977529"/>
                </a:lnTo>
                <a:lnTo>
                  <a:pt x="373329" y="1966099"/>
                </a:lnTo>
                <a:lnTo>
                  <a:pt x="407619" y="1966099"/>
                </a:lnTo>
                <a:lnTo>
                  <a:pt x="407619" y="1977529"/>
                </a:lnTo>
                <a:close/>
              </a:path>
              <a:path w="3955415" h="1978025">
                <a:moveTo>
                  <a:pt x="361899" y="1977529"/>
                </a:moveTo>
                <a:lnTo>
                  <a:pt x="327621" y="1977529"/>
                </a:lnTo>
                <a:lnTo>
                  <a:pt x="327621" y="1966099"/>
                </a:lnTo>
                <a:lnTo>
                  <a:pt x="361899" y="1966099"/>
                </a:lnTo>
                <a:lnTo>
                  <a:pt x="361899" y="1977529"/>
                </a:lnTo>
                <a:close/>
              </a:path>
              <a:path w="3955415" h="1978025">
                <a:moveTo>
                  <a:pt x="316191" y="1977529"/>
                </a:moveTo>
                <a:lnTo>
                  <a:pt x="281901" y="1977529"/>
                </a:lnTo>
                <a:lnTo>
                  <a:pt x="281901" y="1966099"/>
                </a:lnTo>
                <a:lnTo>
                  <a:pt x="316191" y="1966099"/>
                </a:lnTo>
                <a:lnTo>
                  <a:pt x="316191" y="1977529"/>
                </a:lnTo>
                <a:close/>
              </a:path>
              <a:path w="3955415" h="1978025">
                <a:moveTo>
                  <a:pt x="270471" y="1977529"/>
                </a:moveTo>
                <a:lnTo>
                  <a:pt x="236181" y="1977529"/>
                </a:lnTo>
                <a:lnTo>
                  <a:pt x="236181" y="1966099"/>
                </a:lnTo>
                <a:lnTo>
                  <a:pt x="270471" y="1966099"/>
                </a:lnTo>
                <a:lnTo>
                  <a:pt x="270471" y="1977529"/>
                </a:lnTo>
                <a:close/>
              </a:path>
              <a:path w="3955415" h="1978025">
                <a:moveTo>
                  <a:pt x="224751" y="1977529"/>
                </a:moveTo>
                <a:lnTo>
                  <a:pt x="190474" y="1977529"/>
                </a:lnTo>
                <a:lnTo>
                  <a:pt x="190474" y="1966099"/>
                </a:lnTo>
                <a:lnTo>
                  <a:pt x="224751" y="1966099"/>
                </a:lnTo>
                <a:lnTo>
                  <a:pt x="224751" y="1977529"/>
                </a:lnTo>
                <a:close/>
              </a:path>
              <a:path w="3955415" h="1978025">
                <a:moveTo>
                  <a:pt x="179044" y="1977529"/>
                </a:moveTo>
                <a:lnTo>
                  <a:pt x="144754" y="1977529"/>
                </a:lnTo>
                <a:lnTo>
                  <a:pt x="144754" y="1966099"/>
                </a:lnTo>
                <a:lnTo>
                  <a:pt x="179044" y="1966099"/>
                </a:lnTo>
                <a:lnTo>
                  <a:pt x="179044" y="1977529"/>
                </a:lnTo>
                <a:close/>
              </a:path>
              <a:path w="3955415" h="1978025">
                <a:moveTo>
                  <a:pt x="133324" y="1977529"/>
                </a:moveTo>
                <a:lnTo>
                  <a:pt x="99034" y="1977529"/>
                </a:lnTo>
                <a:lnTo>
                  <a:pt x="99034" y="1966099"/>
                </a:lnTo>
                <a:lnTo>
                  <a:pt x="133324" y="1966099"/>
                </a:lnTo>
                <a:lnTo>
                  <a:pt x="133324" y="1977529"/>
                </a:lnTo>
                <a:close/>
              </a:path>
              <a:path w="3955415" h="1978025">
                <a:moveTo>
                  <a:pt x="87604" y="1977529"/>
                </a:moveTo>
                <a:lnTo>
                  <a:pt x="53314" y="1977529"/>
                </a:lnTo>
                <a:lnTo>
                  <a:pt x="53314" y="1966099"/>
                </a:lnTo>
                <a:lnTo>
                  <a:pt x="87604" y="1966099"/>
                </a:lnTo>
                <a:lnTo>
                  <a:pt x="87604" y="19775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28615" y="2857500"/>
            <a:ext cx="3944620" cy="3514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9351" y="6388608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4" y="309371"/>
                </a:moveTo>
                <a:lnTo>
                  <a:pt x="0" y="309371"/>
                </a:lnTo>
                <a:lnTo>
                  <a:pt x="0" y="0"/>
                </a:lnTo>
                <a:lnTo>
                  <a:pt x="8833104" y="0"/>
                </a:lnTo>
                <a:lnTo>
                  <a:pt x="8833104" y="309371"/>
                </a:lnTo>
                <a:close/>
              </a:path>
            </a:pathLst>
          </a:custGeom>
          <a:solidFill>
            <a:srgbClr val="9C00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7637" y="150812"/>
            <a:ext cx="8842375" cy="6556375"/>
          </a:xfrm>
          <a:custGeom>
            <a:avLst/>
            <a:gdLst/>
            <a:ahLst/>
            <a:cxnLst/>
            <a:rect l="l" t="t" r="r" b="b"/>
            <a:pathLst>
              <a:path w="8842375" h="6556375">
                <a:moveTo>
                  <a:pt x="71437" y="1120775"/>
                </a:moveTo>
                <a:lnTo>
                  <a:pt x="42862" y="1120775"/>
                </a:lnTo>
                <a:lnTo>
                  <a:pt x="42862" y="1130300"/>
                </a:lnTo>
                <a:lnTo>
                  <a:pt x="71437" y="1130300"/>
                </a:lnTo>
                <a:lnTo>
                  <a:pt x="71437" y="1120775"/>
                </a:lnTo>
                <a:close/>
              </a:path>
              <a:path w="8842375" h="6556375">
                <a:moveTo>
                  <a:pt x="109537" y="1120775"/>
                </a:moveTo>
                <a:lnTo>
                  <a:pt x="80962" y="1120775"/>
                </a:lnTo>
                <a:lnTo>
                  <a:pt x="80962" y="1130300"/>
                </a:lnTo>
                <a:lnTo>
                  <a:pt x="109537" y="1130300"/>
                </a:lnTo>
                <a:lnTo>
                  <a:pt x="109537" y="1120775"/>
                </a:lnTo>
                <a:close/>
              </a:path>
              <a:path w="8842375" h="6556375">
                <a:moveTo>
                  <a:pt x="147637" y="1120775"/>
                </a:moveTo>
                <a:lnTo>
                  <a:pt x="119062" y="1120775"/>
                </a:lnTo>
                <a:lnTo>
                  <a:pt x="119062" y="1130300"/>
                </a:lnTo>
                <a:lnTo>
                  <a:pt x="147637" y="1130300"/>
                </a:lnTo>
                <a:lnTo>
                  <a:pt x="147637" y="1120775"/>
                </a:lnTo>
                <a:close/>
              </a:path>
              <a:path w="8842375" h="6556375">
                <a:moveTo>
                  <a:pt x="185737" y="1120775"/>
                </a:moveTo>
                <a:lnTo>
                  <a:pt x="157162" y="1120775"/>
                </a:lnTo>
                <a:lnTo>
                  <a:pt x="157162" y="1130300"/>
                </a:lnTo>
                <a:lnTo>
                  <a:pt x="185737" y="1130300"/>
                </a:lnTo>
                <a:lnTo>
                  <a:pt x="185737" y="1120775"/>
                </a:lnTo>
                <a:close/>
              </a:path>
              <a:path w="8842375" h="6556375">
                <a:moveTo>
                  <a:pt x="223837" y="1120775"/>
                </a:moveTo>
                <a:lnTo>
                  <a:pt x="195262" y="1120775"/>
                </a:lnTo>
                <a:lnTo>
                  <a:pt x="195262" y="1130300"/>
                </a:lnTo>
                <a:lnTo>
                  <a:pt x="223837" y="1130300"/>
                </a:lnTo>
                <a:lnTo>
                  <a:pt x="223837" y="1120775"/>
                </a:lnTo>
                <a:close/>
              </a:path>
              <a:path w="8842375" h="6556375">
                <a:moveTo>
                  <a:pt x="261937" y="1120775"/>
                </a:moveTo>
                <a:lnTo>
                  <a:pt x="233362" y="1120775"/>
                </a:lnTo>
                <a:lnTo>
                  <a:pt x="233362" y="1130300"/>
                </a:lnTo>
                <a:lnTo>
                  <a:pt x="261937" y="1130300"/>
                </a:lnTo>
                <a:lnTo>
                  <a:pt x="261937" y="1120775"/>
                </a:lnTo>
                <a:close/>
              </a:path>
              <a:path w="8842375" h="6556375">
                <a:moveTo>
                  <a:pt x="300037" y="1120775"/>
                </a:moveTo>
                <a:lnTo>
                  <a:pt x="271462" y="1120775"/>
                </a:lnTo>
                <a:lnTo>
                  <a:pt x="271462" y="1130300"/>
                </a:lnTo>
                <a:lnTo>
                  <a:pt x="300037" y="1130300"/>
                </a:lnTo>
                <a:lnTo>
                  <a:pt x="300037" y="1120775"/>
                </a:lnTo>
                <a:close/>
              </a:path>
              <a:path w="8842375" h="6556375">
                <a:moveTo>
                  <a:pt x="338137" y="1120775"/>
                </a:moveTo>
                <a:lnTo>
                  <a:pt x="309562" y="1120775"/>
                </a:lnTo>
                <a:lnTo>
                  <a:pt x="309562" y="1130300"/>
                </a:lnTo>
                <a:lnTo>
                  <a:pt x="338137" y="1130300"/>
                </a:lnTo>
                <a:lnTo>
                  <a:pt x="338137" y="1120775"/>
                </a:lnTo>
                <a:close/>
              </a:path>
              <a:path w="8842375" h="6556375">
                <a:moveTo>
                  <a:pt x="376237" y="1120775"/>
                </a:moveTo>
                <a:lnTo>
                  <a:pt x="347662" y="1120775"/>
                </a:lnTo>
                <a:lnTo>
                  <a:pt x="347662" y="1130300"/>
                </a:lnTo>
                <a:lnTo>
                  <a:pt x="376237" y="1130300"/>
                </a:lnTo>
                <a:lnTo>
                  <a:pt x="376237" y="1120775"/>
                </a:lnTo>
                <a:close/>
              </a:path>
              <a:path w="8842375" h="6556375">
                <a:moveTo>
                  <a:pt x="414337" y="1120775"/>
                </a:moveTo>
                <a:lnTo>
                  <a:pt x="385762" y="1120775"/>
                </a:lnTo>
                <a:lnTo>
                  <a:pt x="385762" y="1130300"/>
                </a:lnTo>
                <a:lnTo>
                  <a:pt x="414337" y="1130300"/>
                </a:lnTo>
                <a:lnTo>
                  <a:pt x="414337" y="1120775"/>
                </a:lnTo>
                <a:close/>
              </a:path>
              <a:path w="8842375" h="6556375">
                <a:moveTo>
                  <a:pt x="452437" y="1120775"/>
                </a:moveTo>
                <a:lnTo>
                  <a:pt x="423862" y="1120775"/>
                </a:lnTo>
                <a:lnTo>
                  <a:pt x="423862" y="1130300"/>
                </a:lnTo>
                <a:lnTo>
                  <a:pt x="452437" y="1130300"/>
                </a:lnTo>
                <a:lnTo>
                  <a:pt x="452437" y="1120775"/>
                </a:lnTo>
                <a:close/>
              </a:path>
              <a:path w="8842375" h="6556375">
                <a:moveTo>
                  <a:pt x="490537" y="1120775"/>
                </a:moveTo>
                <a:lnTo>
                  <a:pt x="461962" y="1120775"/>
                </a:lnTo>
                <a:lnTo>
                  <a:pt x="461962" y="1130300"/>
                </a:lnTo>
                <a:lnTo>
                  <a:pt x="490537" y="1130300"/>
                </a:lnTo>
                <a:lnTo>
                  <a:pt x="490537" y="1120775"/>
                </a:lnTo>
                <a:close/>
              </a:path>
              <a:path w="8842375" h="6556375">
                <a:moveTo>
                  <a:pt x="528637" y="1120775"/>
                </a:moveTo>
                <a:lnTo>
                  <a:pt x="500062" y="1120775"/>
                </a:lnTo>
                <a:lnTo>
                  <a:pt x="500062" y="1130300"/>
                </a:lnTo>
                <a:lnTo>
                  <a:pt x="528637" y="1130300"/>
                </a:lnTo>
                <a:lnTo>
                  <a:pt x="528637" y="1120775"/>
                </a:lnTo>
                <a:close/>
              </a:path>
              <a:path w="8842375" h="6556375">
                <a:moveTo>
                  <a:pt x="566737" y="1120775"/>
                </a:moveTo>
                <a:lnTo>
                  <a:pt x="538162" y="1120775"/>
                </a:lnTo>
                <a:lnTo>
                  <a:pt x="538162" y="1130300"/>
                </a:lnTo>
                <a:lnTo>
                  <a:pt x="566737" y="1130300"/>
                </a:lnTo>
                <a:lnTo>
                  <a:pt x="566737" y="1120775"/>
                </a:lnTo>
                <a:close/>
              </a:path>
              <a:path w="8842375" h="6556375">
                <a:moveTo>
                  <a:pt x="604837" y="1120775"/>
                </a:moveTo>
                <a:lnTo>
                  <a:pt x="576262" y="1120775"/>
                </a:lnTo>
                <a:lnTo>
                  <a:pt x="576262" y="1130300"/>
                </a:lnTo>
                <a:lnTo>
                  <a:pt x="604837" y="1130300"/>
                </a:lnTo>
                <a:lnTo>
                  <a:pt x="604837" y="1120775"/>
                </a:lnTo>
                <a:close/>
              </a:path>
              <a:path w="8842375" h="6556375">
                <a:moveTo>
                  <a:pt x="642937" y="1120775"/>
                </a:moveTo>
                <a:lnTo>
                  <a:pt x="614362" y="1120775"/>
                </a:lnTo>
                <a:lnTo>
                  <a:pt x="614362" y="1130300"/>
                </a:lnTo>
                <a:lnTo>
                  <a:pt x="642937" y="1130300"/>
                </a:lnTo>
                <a:lnTo>
                  <a:pt x="642937" y="1120775"/>
                </a:lnTo>
                <a:close/>
              </a:path>
              <a:path w="8842375" h="6556375">
                <a:moveTo>
                  <a:pt x="681037" y="1120775"/>
                </a:moveTo>
                <a:lnTo>
                  <a:pt x="652462" y="1120775"/>
                </a:lnTo>
                <a:lnTo>
                  <a:pt x="652462" y="1130300"/>
                </a:lnTo>
                <a:lnTo>
                  <a:pt x="681037" y="1130300"/>
                </a:lnTo>
                <a:lnTo>
                  <a:pt x="681037" y="1120775"/>
                </a:lnTo>
                <a:close/>
              </a:path>
              <a:path w="8842375" h="6556375">
                <a:moveTo>
                  <a:pt x="719137" y="1120775"/>
                </a:moveTo>
                <a:lnTo>
                  <a:pt x="690562" y="1120775"/>
                </a:lnTo>
                <a:lnTo>
                  <a:pt x="690562" y="1130300"/>
                </a:lnTo>
                <a:lnTo>
                  <a:pt x="719137" y="1130300"/>
                </a:lnTo>
                <a:lnTo>
                  <a:pt x="719137" y="1120775"/>
                </a:lnTo>
                <a:close/>
              </a:path>
              <a:path w="8842375" h="6556375">
                <a:moveTo>
                  <a:pt x="757237" y="1120775"/>
                </a:moveTo>
                <a:lnTo>
                  <a:pt x="728662" y="1120775"/>
                </a:lnTo>
                <a:lnTo>
                  <a:pt x="728662" y="1130300"/>
                </a:lnTo>
                <a:lnTo>
                  <a:pt x="757237" y="1130300"/>
                </a:lnTo>
                <a:lnTo>
                  <a:pt x="757237" y="1120775"/>
                </a:lnTo>
                <a:close/>
              </a:path>
              <a:path w="8842375" h="6556375">
                <a:moveTo>
                  <a:pt x="795337" y="1120775"/>
                </a:moveTo>
                <a:lnTo>
                  <a:pt x="766762" y="1120775"/>
                </a:lnTo>
                <a:lnTo>
                  <a:pt x="766762" y="1130300"/>
                </a:lnTo>
                <a:lnTo>
                  <a:pt x="795337" y="1130300"/>
                </a:lnTo>
                <a:lnTo>
                  <a:pt x="795337" y="1120775"/>
                </a:lnTo>
                <a:close/>
              </a:path>
              <a:path w="8842375" h="6556375">
                <a:moveTo>
                  <a:pt x="833437" y="1120775"/>
                </a:moveTo>
                <a:lnTo>
                  <a:pt x="804862" y="1120775"/>
                </a:lnTo>
                <a:lnTo>
                  <a:pt x="804862" y="1130300"/>
                </a:lnTo>
                <a:lnTo>
                  <a:pt x="833437" y="1130300"/>
                </a:lnTo>
                <a:lnTo>
                  <a:pt x="833437" y="1120775"/>
                </a:lnTo>
                <a:close/>
              </a:path>
              <a:path w="8842375" h="6556375">
                <a:moveTo>
                  <a:pt x="871537" y="1120775"/>
                </a:moveTo>
                <a:lnTo>
                  <a:pt x="842962" y="1120775"/>
                </a:lnTo>
                <a:lnTo>
                  <a:pt x="842962" y="1130300"/>
                </a:lnTo>
                <a:lnTo>
                  <a:pt x="871537" y="1130300"/>
                </a:lnTo>
                <a:lnTo>
                  <a:pt x="871537" y="1120775"/>
                </a:lnTo>
                <a:close/>
              </a:path>
              <a:path w="8842375" h="6556375">
                <a:moveTo>
                  <a:pt x="909637" y="1120775"/>
                </a:moveTo>
                <a:lnTo>
                  <a:pt x="881062" y="1120775"/>
                </a:lnTo>
                <a:lnTo>
                  <a:pt x="881062" y="1130300"/>
                </a:lnTo>
                <a:lnTo>
                  <a:pt x="909637" y="1130300"/>
                </a:lnTo>
                <a:lnTo>
                  <a:pt x="909637" y="1120775"/>
                </a:lnTo>
                <a:close/>
              </a:path>
              <a:path w="8842375" h="6556375">
                <a:moveTo>
                  <a:pt x="947737" y="1120775"/>
                </a:moveTo>
                <a:lnTo>
                  <a:pt x="919162" y="1120775"/>
                </a:lnTo>
                <a:lnTo>
                  <a:pt x="919162" y="1130300"/>
                </a:lnTo>
                <a:lnTo>
                  <a:pt x="947737" y="1130300"/>
                </a:lnTo>
                <a:lnTo>
                  <a:pt x="947737" y="1120775"/>
                </a:lnTo>
                <a:close/>
              </a:path>
              <a:path w="8842375" h="6556375">
                <a:moveTo>
                  <a:pt x="985837" y="1120775"/>
                </a:moveTo>
                <a:lnTo>
                  <a:pt x="957262" y="1120775"/>
                </a:lnTo>
                <a:lnTo>
                  <a:pt x="957262" y="1130300"/>
                </a:lnTo>
                <a:lnTo>
                  <a:pt x="985837" y="1130300"/>
                </a:lnTo>
                <a:lnTo>
                  <a:pt x="985837" y="1120775"/>
                </a:lnTo>
                <a:close/>
              </a:path>
              <a:path w="8842375" h="6556375">
                <a:moveTo>
                  <a:pt x="1023937" y="1120775"/>
                </a:moveTo>
                <a:lnTo>
                  <a:pt x="995362" y="1120775"/>
                </a:lnTo>
                <a:lnTo>
                  <a:pt x="995362" y="1130300"/>
                </a:lnTo>
                <a:lnTo>
                  <a:pt x="1023937" y="1130300"/>
                </a:lnTo>
                <a:lnTo>
                  <a:pt x="1023937" y="1120775"/>
                </a:lnTo>
                <a:close/>
              </a:path>
              <a:path w="8842375" h="6556375">
                <a:moveTo>
                  <a:pt x="1062037" y="1120775"/>
                </a:moveTo>
                <a:lnTo>
                  <a:pt x="1033462" y="1120775"/>
                </a:lnTo>
                <a:lnTo>
                  <a:pt x="1033462" y="1130300"/>
                </a:lnTo>
                <a:lnTo>
                  <a:pt x="1062037" y="1130300"/>
                </a:lnTo>
                <a:lnTo>
                  <a:pt x="1062037" y="1120775"/>
                </a:lnTo>
                <a:close/>
              </a:path>
              <a:path w="8842375" h="6556375">
                <a:moveTo>
                  <a:pt x="1100137" y="1120775"/>
                </a:moveTo>
                <a:lnTo>
                  <a:pt x="1071562" y="1120775"/>
                </a:lnTo>
                <a:lnTo>
                  <a:pt x="1071562" y="1130300"/>
                </a:lnTo>
                <a:lnTo>
                  <a:pt x="1100137" y="1130300"/>
                </a:lnTo>
                <a:lnTo>
                  <a:pt x="1100137" y="1120775"/>
                </a:lnTo>
                <a:close/>
              </a:path>
              <a:path w="8842375" h="6556375">
                <a:moveTo>
                  <a:pt x="1138237" y="1120775"/>
                </a:moveTo>
                <a:lnTo>
                  <a:pt x="1109662" y="1120775"/>
                </a:lnTo>
                <a:lnTo>
                  <a:pt x="1109662" y="1130300"/>
                </a:lnTo>
                <a:lnTo>
                  <a:pt x="1138237" y="1130300"/>
                </a:lnTo>
                <a:lnTo>
                  <a:pt x="1138237" y="1120775"/>
                </a:lnTo>
                <a:close/>
              </a:path>
              <a:path w="8842375" h="6556375">
                <a:moveTo>
                  <a:pt x="1176337" y="1120775"/>
                </a:moveTo>
                <a:lnTo>
                  <a:pt x="1147762" y="1120775"/>
                </a:lnTo>
                <a:lnTo>
                  <a:pt x="1147762" y="1130300"/>
                </a:lnTo>
                <a:lnTo>
                  <a:pt x="1176337" y="1130300"/>
                </a:lnTo>
                <a:lnTo>
                  <a:pt x="1176337" y="1120775"/>
                </a:lnTo>
                <a:close/>
              </a:path>
              <a:path w="8842375" h="6556375">
                <a:moveTo>
                  <a:pt x="1214437" y="1120775"/>
                </a:moveTo>
                <a:lnTo>
                  <a:pt x="1185862" y="1120775"/>
                </a:lnTo>
                <a:lnTo>
                  <a:pt x="1185862" y="1130300"/>
                </a:lnTo>
                <a:lnTo>
                  <a:pt x="1214437" y="1130300"/>
                </a:lnTo>
                <a:lnTo>
                  <a:pt x="1214437" y="1120775"/>
                </a:lnTo>
                <a:close/>
              </a:path>
              <a:path w="8842375" h="6556375">
                <a:moveTo>
                  <a:pt x="1252537" y="1120775"/>
                </a:moveTo>
                <a:lnTo>
                  <a:pt x="1223962" y="1120775"/>
                </a:lnTo>
                <a:lnTo>
                  <a:pt x="1223962" y="1130300"/>
                </a:lnTo>
                <a:lnTo>
                  <a:pt x="1252537" y="1130300"/>
                </a:lnTo>
                <a:lnTo>
                  <a:pt x="1252537" y="1120775"/>
                </a:lnTo>
                <a:close/>
              </a:path>
              <a:path w="8842375" h="6556375">
                <a:moveTo>
                  <a:pt x="1290637" y="1120775"/>
                </a:moveTo>
                <a:lnTo>
                  <a:pt x="1262062" y="1120775"/>
                </a:lnTo>
                <a:lnTo>
                  <a:pt x="1262062" y="1130300"/>
                </a:lnTo>
                <a:lnTo>
                  <a:pt x="1290637" y="1130300"/>
                </a:lnTo>
                <a:lnTo>
                  <a:pt x="1290637" y="1120775"/>
                </a:lnTo>
                <a:close/>
              </a:path>
              <a:path w="8842375" h="6556375">
                <a:moveTo>
                  <a:pt x="1328737" y="1120775"/>
                </a:moveTo>
                <a:lnTo>
                  <a:pt x="1300162" y="1120775"/>
                </a:lnTo>
                <a:lnTo>
                  <a:pt x="1300162" y="1130300"/>
                </a:lnTo>
                <a:lnTo>
                  <a:pt x="1328737" y="1130300"/>
                </a:lnTo>
                <a:lnTo>
                  <a:pt x="1328737" y="1120775"/>
                </a:lnTo>
                <a:close/>
              </a:path>
              <a:path w="8842375" h="6556375">
                <a:moveTo>
                  <a:pt x="1366837" y="1120775"/>
                </a:moveTo>
                <a:lnTo>
                  <a:pt x="1338262" y="1120775"/>
                </a:lnTo>
                <a:lnTo>
                  <a:pt x="1338262" y="1130300"/>
                </a:lnTo>
                <a:lnTo>
                  <a:pt x="1366837" y="1130300"/>
                </a:lnTo>
                <a:lnTo>
                  <a:pt x="1366837" y="1120775"/>
                </a:lnTo>
                <a:close/>
              </a:path>
              <a:path w="8842375" h="6556375">
                <a:moveTo>
                  <a:pt x="1404937" y="1120775"/>
                </a:moveTo>
                <a:lnTo>
                  <a:pt x="1376362" y="1120775"/>
                </a:lnTo>
                <a:lnTo>
                  <a:pt x="1376362" y="1130300"/>
                </a:lnTo>
                <a:lnTo>
                  <a:pt x="1404937" y="1130300"/>
                </a:lnTo>
                <a:lnTo>
                  <a:pt x="1404937" y="1120775"/>
                </a:lnTo>
                <a:close/>
              </a:path>
              <a:path w="8842375" h="6556375">
                <a:moveTo>
                  <a:pt x="1443037" y="1120775"/>
                </a:moveTo>
                <a:lnTo>
                  <a:pt x="1414462" y="1120775"/>
                </a:lnTo>
                <a:lnTo>
                  <a:pt x="1414462" y="1130300"/>
                </a:lnTo>
                <a:lnTo>
                  <a:pt x="1443037" y="1130300"/>
                </a:lnTo>
                <a:lnTo>
                  <a:pt x="1443037" y="1120775"/>
                </a:lnTo>
                <a:close/>
              </a:path>
              <a:path w="8842375" h="6556375">
                <a:moveTo>
                  <a:pt x="1481137" y="1120775"/>
                </a:moveTo>
                <a:lnTo>
                  <a:pt x="1452562" y="1120775"/>
                </a:lnTo>
                <a:lnTo>
                  <a:pt x="1452562" y="1130300"/>
                </a:lnTo>
                <a:lnTo>
                  <a:pt x="1481137" y="1130300"/>
                </a:lnTo>
                <a:lnTo>
                  <a:pt x="1481137" y="1120775"/>
                </a:lnTo>
                <a:close/>
              </a:path>
              <a:path w="8842375" h="6556375">
                <a:moveTo>
                  <a:pt x="1519237" y="1120775"/>
                </a:moveTo>
                <a:lnTo>
                  <a:pt x="1490662" y="1120775"/>
                </a:lnTo>
                <a:lnTo>
                  <a:pt x="1490662" y="1130300"/>
                </a:lnTo>
                <a:lnTo>
                  <a:pt x="1519237" y="1130300"/>
                </a:lnTo>
                <a:lnTo>
                  <a:pt x="1519237" y="1120775"/>
                </a:lnTo>
                <a:close/>
              </a:path>
              <a:path w="8842375" h="6556375">
                <a:moveTo>
                  <a:pt x="1557337" y="1120775"/>
                </a:moveTo>
                <a:lnTo>
                  <a:pt x="1528762" y="1120775"/>
                </a:lnTo>
                <a:lnTo>
                  <a:pt x="1528762" y="1130300"/>
                </a:lnTo>
                <a:lnTo>
                  <a:pt x="1557337" y="1130300"/>
                </a:lnTo>
                <a:lnTo>
                  <a:pt x="1557337" y="1120775"/>
                </a:lnTo>
                <a:close/>
              </a:path>
              <a:path w="8842375" h="6556375">
                <a:moveTo>
                  <a:pt x="1595437" y="1120775"/>
                </a:moveTo>
                <a:lnTo>
                  <a:pt x="1566862" y="1120775"/>
                </a:lnTo>
                <a:lnTo>
                  <a:pt x="1566862" y="1130300"/>
                </a:lnTo>
                <a:lnTo>
                  <a:pt x="1595437" y="1130300"/>
                </a:lnTo>
                <a:lnTo>
                  <a:pt x="1595437" y="1120775"/>
                </a:lnTo>
                <a:close/>
              </a:path>
              <a:path w="8842375" h="6556375">
                <a:moveTo>
                  <a:pt x="1633537" y="1120775"/>
                </a:moveTo>
                <a:lnTo>
                  <a:pt x="1604962" y="1120775"/>
                </a:lnTo>
                <a:lnTo>
                  <a:pt x="1604962" y="1130300"/>
                </a:lnTo>
                <a:lnTo>
                  <a:pt x="1633537" y="1130300"/>
                </a:lnTo>
                <a:lnTo>
                  <a:pt x="1633537" y="1120775"/>
                </a:lnTo>
                <a:close/>
              </a:path>
              <a:path w="8842375" h="6556375">
                <a:moveTo>
                  <a:pt x="1671637" y="1120775"/>
                </a:moveTo>
                <a:lnTo>
                  <a:pt x="1643062" y="1120775"/>
                </a:lnTo>
                <a:lnTo>
                  <a:pt x="1643062" y="1130300"/>
                </a:lnTo>
                <a:lnTo>
                  <a:pt x="1671637" y="1130300"/>
                </a:lnTo>
                <a:lnTo>
                  <a:pt x="1671637" y="1120775"/>
                </a:lnTo>
                <a:close/>
              </a:path>
              <a:path w="8842375" h="6556375">
                <a:moveTo>
                  <a:pt x="1709737" y="1120775"/>
                </a:moveTo>
                <a:lnTo>
                  <a:pt x="1681162" y="1120775"/>
                </a:lnTo>
                <a:lnTo>
                  <a:pt x="1681162" y="1130300"/>
                </a:lnTo>
                <a:lnTo>
                  <a:pt x="1709737" y="1130300"/>
                </a:lnTo>
                <a:lnTo>
                  <a:pt x="1709737" y="1120775"/>
                </a:lnTo>
                <a:close/>
              </a:path>
              <a:path w="8842375" h="6556375">
                <a:moveTo>
                  <a:pt x="1747837" y="1120775"/>
                </a:moveTo>
                <a:lnTo>
                  <a:pt x="1719262" y="1120775"/>
                </a:lnTo>
                <a:lnTo>
                  <a:pt x="1719262" y="1130300"/>
                </a:lnTo>
                <a:lnTo>
                  <a:pt x="1747837" y="1130300"/>
                </a:lnTo>
                <a:lnTo>
                  <a:pt x="1747837" y="1120775"/>
                </a:lnTo>
                <a:close/>
              </a:path>
              <a:path w="8842375" h="6556375">
                <a:moveTo>
                  <a:pt x="1785937" y="1120775"/>
                </a:moveTo>
                <a:lnTo>
                  <a:pt x="1757362" y="1120775"/>
                </a:lnTo>
                <a:lnTo>
                  <a:pt x="1757362" y="1130300"/>
                </a:lnTo>
                <a:lnTo>
                  <a:pt x="1785937" y="1130300"/>
                </a:lnTo>
                <a:lnTo>
                  <a:pt x="1785937" y="1120775"/>
                </a:lnTo>
                <a:close/>
              </a:path>
              <a:path w="8842375" h="6556375">
                <a:moveTo>
                  <a:pt x="1824037" y="1120775"/>
                </a:moveTo>
                <a:lnTo>
                  <a:pt x="1795462" y="1120775"/>
                </a:lnTo>
                <a:lnTo>
                  <a:pt x="1795462" y="1130300"/>
                </a:lnTo>
                <a:lnTo>
                  <a:pt x="1824037" y="1130300"/>
                </a:lnTo>
                <a:lnTo>
                  <a:pt x="1824037" y="1120775"/>
                </a:lnTo>
                <a:close/>
              </a:path>
              <a:path w="8842375" h="6556375">
                <a:moveTo>
                  <a:pt x="1862137" y="1120775"/>
                </a:moveTo>
                <a:lnTo>
                  <a:pt x="1833562" y="1120775"/>
                </a:lnTo>
                <a:lnTo>
                  <a:pt x="1833562" y="1130300"/>
                </a:lnTo>
                <a:lnTo>
                  <a:pt x="1862137" y="1130300"/>
                </a:lnTo>
                <a:lnTo>
                  <a:pt x="1862137" y="1120775"/>
                </a:lnTo>
                <a:close/>
              </a:path>
              <a:path w="8842375" h="6556375">
                <a:moveTo>
                  <a:pt x="1900237" y="1120775"/>
                </a:moveTo>
                <a:lnTo>
                  <a:pt x="1871662" y="1120775"/>
                </a:lnTo>
                <a:lnTo>
                  <a:pt x="1871662" y="1130300"/>
                </a:lnTo>
                <a:lnTo>
                  <a:pt x="1900237" y="1130300"/>
                </a:lnTo>
                <a:lnTo>
                  <a:pt x="1900237" y="1120775"/>
                </a:lnTo>
                <a:close/>
              </a:path>
              <a:path w="8842375" h="6556375">
                <a:moveTo>
                  <a:pt x="1938337" y="1120775"/>
                </a:moveTo>
                <a:lnTo>
                  <a:pt x="1909762" y="1120775"/>
                </a:lnTo>
                <a:lnTo>
                  <a:pt x="1909762" y="1130300"/>
                </a:lnTo>
                <a:lnTo>
                  <a:pt x="1938337" y="1130300"/>
                </a:lnTo>
                <a:lnTo>
                  <a:pt x="1938337" y="1120775"/>
                </a:lnTo>
                <a:close/>
              </a:path>
              <a:path w="8842375" h="6556375">
                <a:moveTo>
                  <a:pt x="1976437" y="1120775"/>
                </a:moveTo>
                <a:lnTo>
                  <a:pt x="1947862" y="1120775"/>
                </a:lnTo>
                <a:lnTo>
                  <a:pt x="1947862" y="1130300"/>
                </a:lnTo>
                <a:lnTo>
                  <a:pt x="1976437" y="1130300"/>
                </a:lnTo>
                <a:lnTo>
                  <a:pt x="1976437" y="1120775"/>
                </a:lnTo>
                <a:close/>
              </a:path>
              <a:path w="8842375" h="6556375">
                <a:moveTo>
                  <a:pt x="2014537" y="1120775"/>
                </a:moveTo>
                <a:lnTo>
                  <a:pt x="1985962" y="1120775"/>
                </a:lnTo>
                <a:lnTo>
                  <a:pt x="1985962" y="1130300"/>
                </a:lnTo>
                <a:lnTo>
                  <a:pt x="2014537" y="1130300"/>
                </a:lnTo>
                <a:lnTo>
                  <a:pt x="2014537" y="1120775"/>
                </a:lnTo>
                <a:close/>
              </a:path>
              <a:path w="8842375" h="6556375">
                <a:moveTo>
                  <a:pt x="2052637" y="1120775"/>
                </a:moveTo>
                <a:lnTo>
                  <a:pt x="2024062" y="1120775"/>
                </a:lnTo>
                <a:lnTo>
                  <a:pt x="2024062" y="1130300"/>
                </a:lnTo>
                <a:lnTo>
                  <a:pt x="2052637" y="1130300"/>
                </a:lnTo>
                <a:lnTo>
                  <a:pt x="2052637" y="1120775"/>
                </a:lnTo>
                <a:close/>
              </a:path>
              <a:path w="8842375" h="6556375">
                <a:moveTo>
                  <a:pt x="2090737" y="1120775"/>
                </a:moveTo>
                <a:lnTo>
                  <a:pt x="2062162" y="1120775"/>
                </a:lnTo>
                <a:lnTo>
                  <a:pt x="2062162" y="1130300"/>
                </a:lnTo>
                <a:lnTo>
                  <a:pt x="2090737" y="1130300"/>
                </a:lnTo>
                <a:lnTo>
                  <a:pt x="2090737" y="1120775"/>
                </a:lnTo>
                <a:close/>
              </a:path>
              <a:path w="8842375" h="6556375">
                <a:moveTo>
                  <a:pt x="2128837" y="1120775"/>
                </a:moveTo>
                <a:lnTo>
                  <a:pt x="2100262" y="1120775"/>
                </a:lnTo>
                <a:lnTo>
                  <a:pt x="2100262" y="1130300"/>
                </a:lnTo>
                <a:lnTo>
                  <a:pt x="2128837" y="1130300"/>
                </a:lnTo>
                <a:lnTo>
                  <a:pt x="2128837" y="1120775"/>
                </a:lnTo>
                <a:close/>
              </a:path>
              <a:path w="8842375" h="6556375">
                <a:moveTo>
                  <a:pt x="2166937" y="1120775"/>
                </a:moveTo>
                <a:lnTo>
                  <a:pt x="2138362" y="1120775"/>
                </a:lnTo>
                <a:lnTo>
                  <a:pt x="2138362" y="1130300"/>
                </a:lnTo>
                <a:lnTo>
                  <a:pt x="2166937" y="1130300"/>
                </a:lnTo>
                <a:lnTo>
                  <a:pt x="2166937" y="1120775"/>
                </a:lnTo>
                <a:close/>
              </a:path>
              <a:path w="8842375" h="6556375">
                <a:moveTo>
                  <a:pt x="2205037" y="1120775"/>
                </a:moveTo>
                <a:lnTo>
                  <a:pt x="2176462" y="1120775"/>
                </a:lnTo>
                <a:lnTo>
                  <a:pt x="2176462" y="1130300"/>
                </a:lnTo>
                <a:lnTo>
                  <a:pt x="2205037" y="1130300"/>
                </a:lnTo>
                <a:lnTo>
                  <a:pt x="2205037" y="1120775"/>
                </a:lnTo>
                <a:close/>
              </a:path>
              <a:path w="8842375" h="6556375">
                <a:moveTo>
                  <a:pt x="2243137" y="1120775"/>
                </a:moveTo>
                <a:lnTo>
                  <a:pt x="2214562" y="1120775"/>
                </a:lnTo>
                <a:lnTo>
                  <a:pt x="2214562" y="1130300"/>
                </a:lnTo>
                <a:lnTo>
                  <a:pt x="2243137" y="1130300"/>
                </a:lnTo>
                <a:lnTo>
                  <a:pt x="2243137" y="1120775"/>
                </a:lnTo>
                <a:close/>
              </a:path>
              <a:path w="8842375" h="6556375">
                <a:moveTo>
                  <a:pt x="2281237" y="1120775"/>
                </a:moveTo>
                <a:lnTo>
                  <a:pt x="2252662" y="1120775"/>
                </a:lnTo>
                <a:lnTo>
                  <a:pt x="2252662" y="1130300"/>
                </a:lnTo>
                <a:lnTo>
                  <a:pt x="2281237" y="1130300"/>
                </a:lnTo>
                <a:lnTo>
                  <a:pt x="2281237" y="1120775"/>
                </a:lnTo>
                <a:close/>
              </a:path>
              <a:path w="8842375" h="6556375">
                <a:moveTo>
                  <a:pt x="2319337" y="1120775"/>
                </a:moveTo>
                <a:lnTo>
                  <a:pt x="2290762" y="1120775"/>
                </a:lnTo>
                <a:lnTo>
                  <a:pt x="2290762" y="1130300"/>
                </a:lnTo>
                <a:lnTo>
                  <a:pt x="2319337" y="1130300"/>
                </a:lnTo>
                <a:lnTo>
                  <a:pt x="2319337" y="1120775"/>
                </a:lnTo>
                <a:close/>
              </a:path>
              <a:path w="8842375" h="6556375">
                <a:moveTo>
                  <a:pt x="2357437" y="1120775"/>
                </a:moveTo>
                <a:lnTo>
                  <a:pt x="2328862" y="1120775"/>
                </a:lnTo>
                <a:lnTo>
                  <a:pt x="2328862" y="1130300"/>
                </a:lnTo>
                <a:lnTo>
                  <a:pt x="2357437" y="1130300"/>
                </a:lnTo>
                <a:lnTo>
                  <a:pt x="2357437" y="1120775"/>
                </a:lnTo>
                <a:close/>
              </a:path>
              <a:path w="8842375" h="6556375">
                <a:moveTo>
                  <a:pt x="2395537" y="1120775"/>
                </a:moveTo>
                <a:lnTo>
                  <a:pt x="2366962" y="1120775"/>
                </a:lnTo>
                <a:lnTo>
                  <a:pt x="2366962" y="1130300"/>
                </a:lnTo>
                <a:lnTo>
                  <a:pt x="2395537" y="1130300"/>
                </a:lnTo>
                <a:lnTo>
                  <a:pt x="2395537" y="1120775"/>
                </a:lnTo>
                <a:close/>
              </a:path>
              <a:path w="8842375" h="6556375">
                <a:moveTo>
                  <a:pt x="2433637" y="1120775"/>
                </a:moveTo>
                <a:lnTo>
                  <a:pt x="2405062" y="1120775"/>
                </a:lnTo>
                <a:lnTo>
                  <a:pt x="2405062" y="1130300"/>
                </a:lnTo>
                <a:lnTo>
                  <a:pt x="2433637" y="1130300"/>
                </a:lnTo>
                <a:lnTo>
                  <a:pt x="2433637" y="1120775"/>
                </a:lnTo>
                <a:close/>
              </a:path>
              <a:path w="8842375" h="6556375">
                <a:moveTo>
                  <a:pt x="2471737" y="1120775"/>
                </a:moveTo>
                <a:lnTo>
                  <a:pt x="2443162" y="1120775"/>
                </a:lnTo>
                <a:lnTo>
                  <a:pt x="2443162" y="1130300"/>
                </a:lnTo>
                <a:lnTo>
                  <a:pt x="2471737" y="1130300"/>
                </a:lnTo>
                <a:lnTo>
                  <a:pt x="2471737" y="1120775"/>
                </a:lnTo>
                <a:close/>
              </a:path>
              <a:path w="8842375" h="6556375">
                <a:moveTo>
                  <a:pt x="2509837" y="1120775"/>
                </a:moveTo>
                <a:lnTo>
                  <a:pt x="2481262" y="1120775"/>
                </a:lnTo>
                <a:lnTo>
                  <a:pt x="2481262" y="1130300"/>
                </a:lnTo>
                <a:lnTo>
                  <a:pt x="2509837" y="1130300"/>
                </a:lnTo>
                <a:lnTo>
                  <a:pt x="2509837" y="1120775"/>
                </a:lnTo>
                <a:close/>
              </a:path>
              <a:path w="8842375" h="6556375">
                <a:moveTo>
                  <a:pt x="2547937" y="1120775"/>
                </a:moveTo>
                <a:lnTo>
                  <a:pt x="2519362" y="1120775"/>
                </a:lnTo>
                <a:lnTo>
                  <a:pt x="2519362" y="1130300"/>
                </a:lnTo>
                <a:lnTo>
                  <a:pt x="2547937" y="1130300"/>
                </a:lnTo>
                <a:lnTo>
                  <a:pt x="2547937" y="1120775"/>
                </a:lnTo>
                <a:close/>
              </a:path>
              <a:path w="8842375" h="6556375">
                <a:moveTo>
                  <a:pt x="2586037" y="1120775"/>
                </a:moveTo>
                <a:lnTo>
                  <a:pt x="2557462" y="1120775"/>
                </a:lnTo>
                <a:lnTo>
                  <a:pt x="2557462" y="1130300"/>
                </a:lnTo>
                <a:lnTo>
                  <a:pt x="2586037" y="1130300"/>
                </a:lnTo>
                <a:lnTo>
                  <a:pt x="2586037" y="1120775"/>
                </a:lnTo>
                <a:close/>
              </a:path>
              <a:path w="8842375" h="6556375">
                <a:moveTo>
                  <a:pt x="2624137" y="1120775"/>
                </a:moveTo>
                <a:lnTo>
                  <a:pt x="2595562" y="1120775"/>
                </a:lnTo>
                <a:lnTo>
                  <a:pt x="2595562" y="1130300"/>
                </a:lnTo>
                <a:lnTo>
                  <a:pt x="2624137" y="1130300"/>
                </a:lnTo>
                <a:lnTo>
                  <a:pt x="2624137" y="1120775"/>
                </a:lnTo>
                <a:close/>
              </a:path>
              <a:path w="8842375" h="6556375">
                <a:moveTo>
                  <a:pt x="2662237" y="1120775"/>
                </a:moveTo>
                <a:lnTo>
                  <a:pt x="2633662" y="1120775"/>
                </a:lnTo>
                <a:lnTo>
                  <a:pt x="2633662" y="1130300"/>
                </a:lnTo>
                <a:lnTo>
                  <a:pt x="2662237" y="1130300"/>
                </a:lnTo>
                <a:lnTo>
                  <a:pt x="2662237" y="1120775"/>
                </a:lnTo>
                <a:close/>
              </a:path>
              <a:path w="8842375" h="6556375">
                <a:moveTo>
                  <a:pt x="8842375" y="0"/>
                </a:moveTo>
                <a:lnTo>
                  <a:pt x="8832850" y="0"/>
                </a:lnTo>
                <a:lnTo>
                  <a:pt x="8832850" y="9525"/>
                </a:lnTo>
                <a:lnTo>
                  <a:pt x="8832850" y="6546850"/>
                </a:lnTo>
                <a:lnTo>
                  <a:pt x="9525" y="6546850"/>
                </a:lnTo>
                <a:lnTo>
                  <a:pt x="9525" y="1130300"/>
                </a:lnTo>
                <a:lnTo>
                  <a:pt x="33337" y="1130300"/>
                </a:lnTo>
                <a:lnTo>
                  <a:pt x="33337" y="1120775"/>
                </a:lnTo>
                <a:lnTo>
                  <a:pt x="9525" y="1120775"/>
                </a:lnTo>
                <a:lnTo>
                  <a:pt x="9525" y="9525"/>
                </a:lnTo>
                <a:lnTo>
                  <a:pt x="8832850" y="9525"/>
                </a:lnTo>
                <a:lnTo>
                  <a:pt x="8832850" y="0"/>
                </a:lnTo>
                <a:lnTo>
                  <a:pt x="0" y="0"/>
                </a:lnTo>
                <a:lnTo>
                  <a:pt x="0" y="6556375"/>
                </a:lnTo>
                <a:lnTo>
                  <a:pt x="8842375" y="6556375"/>
                </a:lnTo>
                <a:lnTo>
                  <a:pt x="8842375" y="6551612"/>
                </a:lnTo>
                <a:lnTo>
                  <a:pt x="8842375" y="6546850"/>
                </a:lnTo>
                <a:lnTo>
                  <a:pt x="8842375" y="9525"/>
                </a:lnTo>
                <a:lnTo>
                  <a:pt x="8842375" y="4762"/>
                </a:lnTo>
                <a:lnTo>
                  <a:pt x="8842375" y="0"/>
                </a:lnTo>
                <a:close/>
              </a:path>
            </a:pathLst>
          </a:custGeom>
          <a:solidFill>
            <a:srgbClr val="880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781300" y="1271587"/>
            <a:ext cx="3381375" cy="9525"/>
          </a:xfrm>
          <a:custGeom>
            <a:avLst/>
            <a:gdLst/>
            <a:ahLst/>
            <a:cxnLst/>
            <a:rect l="l" t="t" r="r" b="b"/>
            <a:pathLst>
              <a:path w="3381375" h="9525">
                <a:moveTo>
                  <a:pt x="28575" y="0"/>
                </a:moveTo>
                <a:lnTo>
                  <a:pt x="0" y="0"/>
                </a:lnTo>
                <a:lnTo>
                  <a:pt x="0" y="9525"/>
                </a:lnTo>
                <a:lnTo>
                  <a:pt x="28575" y="9525"/>
                </a:lnTo>
                <a:lnTo>
                  <a:pt x="28575" y="0"/>
                </a:lnTo>
                <a:close/>
              </a:path>
              <a:path w="3381375" h="9525">
                <a:moveTo>
                  <a:pt x="66675" y="0"/>
                </a:moveTo>
                <a:lnTo>
                  <a:pt x="38100" y="0"/>
                </a:lnTo>
                <a:lnTo>
                  <a:pt x="38100" y="9525"/>
                </a:lnTo>
                <a:lnTo>
                  <a:pt x="66675" y="9525"/>
                </a:lnTo>
                <a:lnTo>
                  <a:pt x="66675" y="0"/>
                </a:lnTo>
                <a:close/>
              </a:path>
              <a:path w="3381375" h="9525">
                <a:moveTo>
                  <a:pt x="104775" y="0"/>
                </a:moveTo>
                <a:lnTo>
                  <a:pt x="76200" y="0"/>
                </a:lnTo>
                <a:lnTo>
                  <a:pt x="76200" y="9525"/>
                </a:lnTo>
                <a:lnTo>
                  <a:pt x="104775" y="9525"/>
                </a:lnTo>
                <a:lnTo>
                  <a:pt x="104775" y="0"/>
                </a:lnTo>
                <a:close/>
              </a:path>
              <a:path w="3381375" h="9525">
                <a:moveTo>
                  <a:pt x="142875" y="0"/>
                </a:moveTo>
                <a:lnTo>
                  <a:pt x="114300" y="0"/>
                </a:lnTo>
                <a:lnTo>
                  <a:pt x="114300" y="9525"/>
                </a:lnTo>
                <a:lnTo>
                  <a:pt x="142875" y="9525"/>
                </a:lnTo>
                <a:lnTo>
                  <a:pt x="142875" y="0"/>
                </a:lnTo>
                <a:close/>
              </a:path>
              <a:path w="3381375" h="9525">
                <a:moveTo>
                  <a:pt x="180975" y="0"/>
                </a:moveTo>
                <a:lnTo>
                  <a:pt x="152400" y="0"/>
                </a:lnTo>
                <a:lnTo>
                  <a:pt x="152400" y="9525"/>
                </a:lnTo>
                <a:lnTo>
                  <a:pt x="180975" y="9525"/>
                </a:lnTo>
                <a:lnTo>
                  <a:pt x="180975" y="0"/>
                </a:lnTo>
                <a:close/>
              </a:path>
              <a:path w="3381375" h="9525">
                <a:moveTo>
                  <a:pt x="219075" y="0"/>
                </a:moveTo>
                <a:lnTo>
                  <a:pt x="190500" y="0"/>
                </a:lnTo>
                <a:lnTo>
                  <a:pt x="190500" y="9525"/>
                </a:lnTo>
                <a:lnTo>
                  <a:pt x="219075" y="9525"/>
                </a:lnTo>
                <a:lnTo>
                  <a:pt x="219075" y="0"/>
                </a:lnTo>
                <a:close/>
              </a:path>
              <a:path w="3381375" h="9525">
                <a:moveTo>
                  <a:pt x="257175" y="0"/>
                </a:moveTo>
                <a:lnTo>
                  <a:pt x="228600" y="0"/>
                </a:lnTo>
                <a:lnTo>
                  <a:pt x="228600" y="9525"/>
                </a:lnTo>
                <a:lnTo>
                  <a:pt x="257175" y="9525"/>
                </a:lnTo>
                <a:lnTo>
                  <a:pt x="257175" y="0"/>
                </a:lnTo>
                <a:close/>
              </a:path>
              <a:path w="3381375" h="9525">
                <a:moveTo>
                  <a:pt x="295275" y="0"/>
                </a:moveTo>
                <a:lnTo>
                  <a:pt x="266700" y="0"/>
                </a:lnTo>
                <a:lnTo>
                  <a:pt x="266700" y="9525"/>
                </a:lnTo>
                <a:lnTo>
                  <a:pt x="295275" y="9525"/>
                </a:lnTo>
                <a:lnTo>
                  <a:pt x="295275" y="0"/>
                </a:lnTo>
                <a:close/>
              </a:path>
              <a:path w="3381375" h="9525">
                <a:moveTo>
                  <a:pt x="333375" y="0"/>
                </a:moveTo>
                <a:lnTo>
                  <a:pt x="304800" y="0"/>
                </a:lnTo>
                <a:lnTo>
                  <a:pt x="304800" y="9525"/>
                </a:lnTo>
                <a:lnTo>
                  <a:pt x="333375" y="9525"/>
                </a:lnTo>
                <a:lnTo>
                  <a:pt x="333375" y="0"/>
                </a:lnTo>
                <a:close/>
              </a:path>
              <a:path w="3381375" h="9525">
                <a:moveTo>
                  <a:pt x="371475" y="0"/>
                </a:moveTo>
                <a:lnTo>
                  <a:pt x="342900" y="0"/>
                </a:lnTo>
                <a:lnTo>
                  <a:pt x="342900" y="9525"/>
                </a:lnTo>
                <a:lnTo>
                  <a:pt x="371475" y="9525"/>
                </a:lnTo>
                <a:lnTo>
                  <a:pt x="371475" y="0"/>
                </a:lnTo>
                <a:close/>
              </a:path>
              <a:path w="3381375" h="9525">
                <a:moveTo>
                  <a:pt x="409575" y="0"/>
                </a:moveTo>
                <a:lnTo>
                  <a:pt x="381000" y="0"/>
                </a:lnTo>
                <a:lnTo>
                  <a:pt x="381000" y="9525"/>
                </a:lnTo>
                <a:lnTo>
                  <a:pt x="409575" y="9525"/>
                </a:lnTo>
                <a:lnTo>
                  <a:pt x="409575" y="0"/>
                </a:lnTo>
                <a:close/>
              </a:path>
              <a:path w="3381375" h="9525">
                <a:moveTo>
                  <a:pt x="447675" y="0"/>
                </a:moveTo>
                <a:lnTo>
                  <a:pt x="419100" y="0"/>
                </a:lnTo>
                <a:lnTo>
                  <a:pt x="419100" y="9525"/>
                </a:lnTo>
                <a:lnTo>
                  <a:pt x="447675" y="9525"/>
                </a:lnTo>
                <a:lnTo>
                  <a:pt x="447675" y="0"/>
                </a:lnTo>
                <a:close/>
              </a:path>
              <a:path w="3381375" h="9525">
                <a:moveTo>
                  <a:pt x="485775" y="0"/>
                </a:moveTo>
                <a:lnTo>
                  <a:pt x="457200" y="0"/>
                </a:lnTo>
                <a:lnTo>
                  <a:pt x="457200" y="9525"/>
                </a:lnTo>
                <a:lnTo>
                  <a:pt x="485775" y="9525"/>
                </a:lnTo>
                <a:lnTo>
                  <a:pt x="485775" y="0"/>
                </a:lnTo>
                <a:close/>
              </a:path>
              <a:path w="3381375" h="9525">
                <a:moveTo>
                  <a:pt x="523875" y="0"/>
                </a:moveTo>
                <a:lnTo>
                  <a:pt x="495300" y="0"/>
                </a:lnTo>
                <a:lnTo>
                  <a:pt x="495300" y="9525"/>
                </a:lnTo>
                <a:lnTo>
                  <a:pt x="523875" y="9525"/>
                </a:lnTo>
                <a:lnTo>
                  <a:pt x="523875" y="0"/>
                </a:lnTo>
                <a:close/>
              </a:path>
              <a:path w="3381375" h="9525">
                <a:moveTo>
                  <a:pt x="561975" y="0"/>
                </a:moveTo>
                <a:lnTo>
                  <a:pt x="533400" y="0"/>
                </a:lnTo>
                <a:lnTo>
                  <a:pt x="533400" y="9525"/>
                </a:lnTo>
                <a:lnTo>
                  <a:pt x="561975" y="9525"/>
                </a:lnTo>
                <a:lnTo>
                  <a:pt x="561975" y="0"/>
                </a:lnTo>
                <a:close/>
              </a:path>
              <a:path w="3381375" h="9525">
                <a:moveTo>
                  <a:pt x="600075" y="0"/>
                </a:moveTo>
                <a:lnTo>
                  <a:pt x="571500" y="0"/>
                </a:lnTo>
                <a:lnTo>
                  <a:pt x="571500" y="9525"/>
                </a:lnTo>
                <a:lnTo>
                  <a:pt x="600075" y="9525"/>
                </a:lnTo>
                <a:lnTo>
                  <a:pt x="600075" y="0"/>
                </a:lnTo>
                <a:close/>
              </a:path>
              <a:path w="3381375" h="9525">
                <a:moveTo>
                  <a:pt x="638175" y="0"/>
                </a:moveTo>
                <a:lnTo>
                  <a:pt x="609600" y="0"/>
                </a:lnTo>
                <a:lnTo>
                  <a:pt x="609600" y="9525"/>
                </a:lnTo>
                <a:lnTo>
                  <a:pt x="638175" y="9525"/>
                </a:lnTo>
                <a:lnTo>
                  <a:pt x="638175" y="0"/>
                </a:lnTo>
                <a:close/>
              </a:path>
              <a:path w="3381375" h="9525">
                <a:moveTo>
                  <a:pt x="676275" y="0"/>
                </a:moveTo>
                <a:lnTo>
                  <a:pt x="647700" y="0"/>
                </a:lnTo>
                <a:lnTo>
                  <a:pt x="647700" y="9525"/>
                </a:lnTo>
                <a:lnTo>
                  <a:pt x="676275" y="9525"/>
                </a:lnTo>
                <a:lnTo>
                  <a:pt x="676275" y="0"/>
                </a:lnTo>
                <a:close/>
              </a:path>
              <a:path w="3381375" h="9525">
                <a:moveTo>
                  <a:pt x="714375" y="0"/>
                </a:moveTo>
                <a:lnTo>
                  <a:pt x="685800" y="0"/>
                </a:lnTo>
                <a:lnTo>
                  <a:pt x="685800" y="9525"/>
                </a:lnTo>
                <a:lnTo>
                  <a:pt x="714375" y="9525"/>
                </a:lnTo>
                <a:lnTo>
                  <a:pt x="714375" y="0"/>
                </a:lnTo>
                <a:close/>
              </a:path>
              <a:path w="3381375" h="9525">
                <a:moveTo>
                  <a:pt x="752475" y="0"/>
                </a:moveTo>
                <a:lnTo>
                  <a:pt x="723900" y="0"/>
                </a:lnTo>
                <a:lnTo>
                  <a:pt x="723900" y="9525"/>
                </a:lnTo>
                <a:lnTo>
                  <a:pt x="752475" y="9525"/>
                </a:lnTo>
                <a:lnTo>
                  <a:pt x="752475" y="0"/>
                </a:lnTo>
                <a:close/>
              </a:path>
              <a:path w="3381375" h="9525">
                <a:moveTo>
                  <a:pt x="790575" y="0"/>
                </a:moveTo>
                <a:lnTo>
                  <a:pt x="762000" y="0"/>
                </a:lnTo>
                <a:lnTo>
                  <a:pt x="762000" y="9525"/>
                </a:lnTo>
                <a:lnTo>
                  <a:pt x="790575" y="9525"/>
                </a:lnTo>
                <a:lnTo>
                  <a:pt x="790575" y="0"/>
                </a:lnTo>
                <a:close/>
              </a:path>
              <a:path w="3381375" h="9525">
                <a:moveTo>
                  <a:pt x="828675" y="0"/>
                </a:moveTo>
                <a:lnTo>
                  <a:pt x="800100" y="0"/>
                </a:lnTo>
                <a:lnTo>
                  <a:pt x="800100" y="9525"/>
                </a:lnTo>
                <a:lnTo>
                  <a:pt x="828675" y="9525"/>
                </a:lnTo>
                <a:lnTo>
                  <a:pt x="828675" y="0"/>
                </a:lnTo>
                <a:close/>
              </a:path>
              <a:path w="3381375" h="9525">
                <a:moveTo>
                  <a:pt x="866775" y="0"/>
                </a:moveTo>
                <a:lnTo>
                  <a:pt x="838200" y="0"/>
                </a:lnTo>
                <a:lnTo>
                  <a:pt x="838200" y="9525"/>
                </a:lnTo>
                <a:lnTo>
                  <a:pt x="866775" y="9525"/>
                </a:lnTo>
                <a:lnTo>
                  <a:pt x="866775" y="0"/>
                </a:lnTo>
                <a:close/>
              </a:path>
              <a:path w="3381375" h="9525">
                <a:moveTo>
                  <a:pt x="904875" y="0"/>
                </a:moveTo>
                <a:lnTo>
                  <a:pt x="876300" y="0"/>
                </a:lnTo>
                <a:lnTo>
                  <a:pt x="876300" y="9525"/>
                </a:lnTo>
                <a:lnTo>
                  <a:pt x="904875" y="9525"/>
                </a:lnTo>
                <a:lnTo>
                  <a:pt x="904875" y="0"/>
                </a:lnTo>
                <a:close/>
              </a:path>
              <a:path w="3381375" h="9525">
                <a:moveTo>
                  <a:pt x="942975" y="0"/>
                </a:moveTo>
                <a:lnTo>
                  <a:pt x="914400" y="0"/>
                </a:lnTo>
                <a:lnTo>
                  <a:pt x="914400" y="9525"/>
                </a:lnTo>
                <a:lnTo>
                  <a:pt x="942975" y="9525"/>
                </a:lnTo>
                <a:lnTo>
                  <a:pt x="942975" y="0"/>
                </a:lnTo>
                <a:close/>
              </a:path>
              <a:path w="3381375" h="9525">
                <a:moveTo>
                  <a:pt x="981075" y="0"/>
                </a:moveTo>
                <a:lnTo>
                  <a:pt x="952500" y="0"/>
                </a:lnTo>
                <a:lnTo>
                  <a:pt x="952500" y="9525"/>
                </a:lnTo>
                <a:lnTo>
                  <a:pt x="981075" y="9525"/>
                </a:lnTo>
                <a:lnTo>
                  <a:pt x="981075" y="0"/>
                </a:lnTo>
                <a:close/>
              </a:path>
              <a:path w="3381375" h="9525">
                <a:moveTo>
                  <a:pt x="1019175" y="0"/>
                </a:moveTo>
                <a:lnTo>
                  <a:pt x="990600" y="0"/>
                </a:lnTo>
                <a:lnTo>
                  <a:pt x="990600" y="9525"/>
                </a:lnTo>
                <a:lnTo>
                  <a:pt x="1019175" y="9525"/>
                </a:lnTo>
                <a:lnTo>
                  <a:pt x="1019175" y="0"/>
                </a:lnTo>
                <a:close/>
              </a:path>
              <a:path w="3381375" h="9525">
                <a:moveTo>
                  <a:pt x="1057275" y="0"/>
                </a:moveTo>
                <a:lnTo>
                  <a:pt x="1028700" y="0"/>
                </a:lnTo>
                <a:lnTo>
                  <a:pt x="1028700" y="9525"/>
                </a:lnTo>
                <a:lnTo>
                  <a:pt x="1057275" y="9525"/>
                </a:lnTo>
                <a:lnTo>
                  <a:pt x="1057275" y="0"/>
                </a:lnTo>
                <a:close/>
              </a:path>
              <a:path w="3381375" h="9525">
                <a:moveTo>
                  <a:pt x="1095375" y="0"/>
                </a:moveTo>
                <a:lnTo>
                  <a:pt x="1066800" y="0"/>
                </a:lnTo>
                <a:lnTo>
                  <a:pt x="1066800" y="9525"/>
                </a:lnTo>
                <a:lnTo>
                  <a:pt x="1095375" y="9525"/>
                </a:lnTo>
                <a:lnTo>
                  <a:pt x="1095375" y="0"/>
                </a:lnTo>
                <a:close/>
              </a:path>
              <a:path w="3381375" h="9525">
                <a:moveTo>
                  <a:pt x="1133475" y="0"/>
                </a:moveTo>
                <a:lnTo>
                  <a:pt x="1104900" y="0"/>
                </a:lnTo>
                <a:lnTo>
                  <a:pt x="1104900" y="9525"/>
                </a:lnTo>
                <a:lnTo>
                  <a:pt x="1133475" y="9525"/>
                </a:lnTo>
                <a:lnTo>
                  <a:pt x="1133475" y="0"/>
                </a:lnTo>
                <a:close/>
              </a:path>
              <a:path w="3381375" h="9525">
                <a:moveTo>
                  <a:pt x="1171575" y="0"/>
                </a:moveTo>
                <a:lnTo>
                  <a:pt x="1143000" y="0"/>
                </a:lnTo>
                <a:lnTo>
                  <a:pt x="1143000" y="9525"/>
                </a:lnTo>
                <a:lnTo>
                  <a:pt x="1171575" y="9525"/>
                </a:lnTo>
                <a:lnTo>
                  <a:pt x="1171575" y="0"/>
                </a:lnTo>
                <a:close/>
              </a:path>
              <a:path w="3381375" h="9525">
                <a:moveTo>
                  <a:pt x="1209675" y="0"/>
                </a:moveTo>
                <a:lnTo>
                  <a:pt x="1181100" y="0"/>
                </a:lnTo>
                <a:lnTo>
                  <a:pt x="1181100" y="9525"/>
                </a:lnTo>
                <a:lnTo>
                  <a:pt x="1209675" y="9525"/>
                </a:lnTo>
                <a:lnTo>
                  <a:pt x="1209675" y="0"/>
                </a:lnTo>
                <a:close/>
              </a:path>
              <a:path w="3381375" h="9525">
                <a:moveTo>
                  <a:pt x="1247775" y="0"/>
                </a:moveTo>
                <a:lnTo>
                  <a:pt x="1219200" y="0"/>
                </a:lnTo>
                <a:lnTo>
                  <a:pt x="1219200" y="9525"/>
                </a:lnTo>
                <a:lnTo>
                  <a:pt x="1247775" y="9525"/>
                </a:lnTo>
                <a:lnTo>
                  <a:pt x="1247775" y="0"/>
                </a:lnTo>
                <a:close/>
              </a:path>
              <a:path w="3381375" h="9525">
                <a:moveTo>
                  <a:pt x="1285875" y="0"/>
                </a:moveTo>
                <a:lnTo>
                  <a:pt x="1257300" y="0"/>
                </a:lnTo>
                <a:lnTo>
                  <a:pt x="1257300" y="9525"/>
                </a:lnTo>
                <a:lnTo>
                  <a:pt x="1285875" y="9525"/>
                </a:lnTo>
                <a:lnTo>
                  <a:pt x="1285875" y="0"/>
                </a:lnTo>
                <a:close/>
              </a:path>
              <a:path w="3381375" h="9525">
                <a:moveTo>
                  <a:pt x="1323975" y="0"/>
                </a:moveTo>
                <a:lnTo>
                  <a:pt x="1295400" y="0"/>
                </a:lnTo>
                <a:lnTo>
                  <a:pt x="1295400" y="9525"/>
                </a:lnTo>
                <a:lnTo>
                  <a:pt x="1323975" y="9525"/>
                </a:lnTo>
                <a:lnTo>
                  <a:pt x="1323975" y="0"/>
                </a:lnTo>
                <a:close/>
              </a:path>
              <a:path w="3381375" h="9525">
                <a:moveTo>
                  <a:pt x="1362075" y="0"/>
                </a:moveTo>
                <a:lnTo>
                  <a:pt x="1333500" y="0"/>
                </a:lnTo>
                <a:lnTo>
                  <a:pt x="1333500" y="9525"/>
                </a:lnTo>
                <a:lnTo>
                  <a:pt x="1362075" y="9525"/>
                </a:lnTo>
                <a:lnTo>
                  <a:pt x="1362075" y="0"/>
                </a:lnTo>
                <a:close/>
              </a:path>
              <a:path w="3381375" h="9525">
                <a:moveTo>
                  <a:pt x="1400175" y="0"/>
                </a:moveTo>
                <a:lnTo>
                  <a:pt x="1371600" y="0"/>
                </a:lnTo>
                <a:lnTo>
                  <a:pt x="1371600" y="9525"/>
                </a:lnTo>
                <a:lnTo>
                  <a:pt x="1400175" y="9525"/>
                </a:lnTo>
                <a:lnTo>
                  <a:pt x="1400175" y="0"/>
                </a:lnTo>
                <a:close/>
              </a:path>
              <a:path w="3381375" h="9525">
                <a:moveTo>
                  <a:pt x="1438275" y="0"/>
                </a:moveTo>
                <a:lnTo>
                  <a:pt x="1409700" y="0"/>
                </a:lnTo>
                <a:lnTo>
                  <a:pt x="1409700" y="9525"/>
                </a:lnTo>
                <a:lnTo>
                  <a:pt x="1438275" y="9525"/>
                </a:lnTo>
                <a:lnTo>
                  <a:pt x="1438275" y="0"/>
                </a:lnTo>
                <a:close/>
              </a:path>
              <a:path w="3381375" h="9525">
                <a:moveTo>
                  <a:pt x="2162175" y="0"/>
                </a:moveTo>
                <a:lnTo>
                  <a:pt x="2133600" y="0"/>
                </a:lnTo>
                <a:lnTo>
                  <a:pt x="2133600" y="9525"/>
                </a:lnTo>
                <a:lnTo>
                  <a:pt x="2162175" y="9525"/>
                </a:lnTo>
                <a:lnTo>
                  <a:pt x="2162175" y="0"/>
                </a:lnTo>
                <a:close/>
              </a:path>
              <a:path w="3381375" h="9525">
                <a:moveTo>
                  <a:pt x="2200275" y="0"/>
                </a:moveTo>
                <a:lnTo>
                  <a:pt x="2171700" y="0"/>
                </a:lnTo>
                <a:lnTo>
                  <a:pt x="2171700" y="9525"/>
                </a:lnTo>
                <a:lnTo>
                  <a:pt x="2200275" y="9525"/>
                </a:lnTo>
                <a:lnTo>
                  <a:pt x="2200275" y="0"/>
                </a:lnTo>
                <a:close/>
              </a:path>
              <a:path w="3381375" h="9525">
                <a:moveTo>
                  <a:pt x="2238375" y="0"/>
                </a:moveTo>
                <a:lnTo>
                  <a:pt x="2209800" y="0"/>
                </a:lnTo>
                <a:lnTo>
                  <a:pt x="2209800" y="9525"/>
                </a:lnTo>
                <a:lnTo>
                  <a:pt x="2238375" y="9525"/>
                </a:lnTo>
                <a:lnTo>
                  <a:pt x="2238375" y="0"/>
                </a:lnTo>
                <a:close/>
              </a:path>
              <a:path w="3381375" h="9525">
                <a:moveTo>
                  <a:pt x="2276475" y="0"/>
                </a:moveTo>
                <a:lnTo>
                  <a:pt x="2247900" y="0"/>
                </a:lnTo>
                <a:lnTo>
                  <a:pt x="2247900" y="9525"/>
                </a:lnTo>
                <a:lnTo>
                  <a:pt x="2276475" y="9525"/>
                </a:lnTo>
                <a:lnTo>
                  <a:pt x="2276475" y="0"/>
                </a:lnTo>
                <a:close/>
              </a:path>
              <a:path w="3381375" h="9525">
                <a:moveTo>
                  <a:pt x="2314575" y="0"/>
                </a:moveTo>
                <a:lnTo>
                  <a:pt x="2286000" y="0"/>
                </a:lnTo>
                <a:lnTo>
                  <a:pt x="2286000" y="9525"/>
                </a:lnTo>
                <a:lnTo>
                  <a:pt x="2314575" y="9525"/>
                </a:lnTo>
                <a:lnTo>
                  <a:pt x="2314575" y="0"/>
                </a:lnTo>
                <a:close/>
              </a:path>
              <a:path w="3381375" h="9525">
                <a:moveTo>
                  <a:pt x="2352675" y="0"/>
                </a:moveTo>
                <a:lnTo>
                  <a:pt x="2324100" y="0"/>
                </a:lnTo>
                <a:lnTo>
                  <a:pt x="2324100" y="9525"/>
                </a:lnTo>
                <a:lnTo>
                  <a:pt x="2352675" y="9525"/>
                </a:lnTo>
                <a:lnTo>
                  <a:pt x="2352675" y="0"/>
                </a:lnTo>
                <a:close/>
              </a:path>
              <a:path w="3381375" h="9525">
                <a:moveTo>
                  <a:pt x="2390775" y="0"/>
                </a:moveTo>
                <a:lnTo>
                  <a:pt x="2362200" y="0"/>
                </a:lnTo>
                <a:lnTo>
                  <a:pt x="2362200" y="9525"/>
                </a:lnTo>
                <a:lnTo>
                  <a:pt x="2390775" y="9525"/>
                </a:lnTo>
                <a:lnTo>
                  <a:pt x="2390775" y="0"/>
                </a:lnTo>
                <a:close/>
              </a:path>
              <a:path w="3381375" h="9525">
                <a:moveTo>
                  <a:pt x="2428875" y="0"/>
                </a:moveTo>
                <a:lnTo>
                  <a:pt x="2400300" y="0"/>
                </a:lnTo>
                <a:lnTo>
                  <a:pt x="2400300" y="9525"/>
                </a:lnTo>
                <a:lnTo>
                  <a:pt x="2428875" y="9525"/>
                </a:lnTo>
                <a:lnTo>
                  <a:pt x="2428875" y="0"/>
                </a:lnTo>
                <a:close/>
              </a:path>
              <a:path w="3381375" h="9525">
                <a:moveTo>
                  <a:pt x="2466975" y="0"/>
                </a:moveTo>
                <a:lnTo>
                  <a:pt x="2438400" y="0"/>
                </a:lnTo>
                <a:lnTo>
                  <a:pt x="2438400" y="9525"/>
                </a:lnTo>
                <a:lnTo>
                  <a:pt x="2466975" y="9525"/>
                </a:lnTo>
                <a:lnTo>
                  <a:pt x="2466975" y="0"/>
                </a:lnTo>
                <a:close/>
              </a:path>
              <a:path w="3381375" h="9525">
                <a:moveTo>
                  <a:pt x="2505075" y="0"/>
                </a:moveTo>
                <a:lnTo>
                  <a:pt x="2476500" y="0"/>
                </a:lnTo>
                <a:lnTo>
                  <a:pt x="2476500" y="9525"/>
                </a:lnTo>
                <a:lnTo>
                  <a:pt x="2505075" y="9525"/>
                </a:lnTo>
                <a:lnTo>
                  <a:pt x="2505075" y="0"/>
                </a:lnTo>
                <a:close/>
              </a:path>
              <a:path w="3381375" h="9525">
                <a:moveTo>
                  <a:pt x="2543175" y="0"/>
                </a:moveTo>
                <a:lnTo>
                  <a:pt x="2514600" y="0"/>
                </a:lnTo>
                <a:lnTo>
                  <a:pt x="2514600" y="9525"/>
                </a:lnTo>
                <a:lnTo>
                  <a:pt x="2543175" y="9525"/>
                </a:lnTo>
                <a:lnTo>
                  <a:pt x="2543175" y="0"/>
                </a:lnTo>
                <a:close/>
              </a:path>
              <a:path w="3381375" h="9525">
                <a:moveTo>
                  <a:pt x="2581275" y="0"/>
                </a:moveTo>
                <a:lnTo>
                  <a:pt x="2552700" y="0"/>
                </a:lnTo>
                <a:lnTo>
                  <a:pt x="2552700" y="9525"/>
                </a:lnTo>
                <a:lnTo>
                  <a:pt x="2581275" y="9525"/>
                </a:lnTo>
                <a:lnTo>
                  <a:pt x="2581275" y="0"/>
                </a:lnTo>
                <a:close/>
              </a:path>
              <a:path w="3381375" h="9525">
                <a:moveTo>
                  <a:pt x="2619375" y="0"/>
                </a:moveTo>
                <a:lnTo>
                  <a:pt x="2590800" y="0"/>
                </a:lnTo>
                <a:lnTo>
                  <a:pt x="2590800" y="9525"/>
                </a:lnTo>
                <a:lnTo>
                  <a:pt x="2619375" y="9525"/>
                </a:lnTo>
                <a:lnTo>
                  <a:pt x="2619375" y="0"/>
                </a:lnTo>
                <a:close/>
              </a:path>
              <a:path w="3381375" h="9525">
                <a:moveTo>
                  <a:pt x="2657475" y="0"/>
                </a:moveTo>
                <a:lnTo>
                  <a:pt x="2628900" y="0"/>
                </a:lnTo>
                <a:lnTo>
                  <a:pt x="2628900" y="9525"/>
                </a:lnTo>
                <a:lnTo>
                  <a:pt x="2657475" y="9525"/>
                </a:lnTo>
                <a:lnTo>
                  <a:pt x="2657475" y="0"/>
                </a:lnTo>
                <a:close/>
              </a:path>
              <a:path w="3381375" h="9525">
                <a:moveTo>
                  <a:pt x="2695575" y="0"/>
                </a:moveTo>
                <a:lnTo>
                  <a:pt x="2667000" y="0"/>
                </a:lnTo>
                <a:lnTo>
                  <a:pt x="2667000" y="9525"/>
                </a:lnTo>
                <a:lnTo>
                  <a:pt x="2695575" y="9525"/>
                </a:lnTo>
                <a:lnTo>
                  <a:pt x="2695575" y="0"/>
                </a:lnTo>
                <a:close/>
              </a:path>
              <a:path w="3381375" h="9525">
                <a:moveTo>
                  <a:pt x="2733675" y="0"/>
                </a:moveTo>
                <a:lnTo>
                  <a:pt x="2705100" y="0"/>
                </a:lnTo>
                <a:lnTo>
                  <a:pt x="2705100" y="9525"/>
                </a:lnTo>
                <a:lnTo>
                  <a:pt x="2733675" y="9525"/>
                </a:lnTo>
                <a:lnTo>
                  <a:pt x="2733675" y="0"/>
                </a:lnTo>
                <a:close/>
              </a:path>
              <a:path w="3381375" h="9525">
                <a:moveTo>
                  <a:pt x="2771775" y="0"/>
                </a:moveTo>
                <a:lnTo>
                  <a:pt x="2743200" y="0"/>
                </a:lnTo>
                <a:lnTo>
                  <a:pt x="2743200" y="9525"/>
                </a:lnTo>
                <a:lnTo>
                  <a:pt x="2771775" y="9525"/>
                </a:lnTo>
                <a:lnTo>
                  <a:pt x="2771775" y="0"/>
                </a:lnTo>
                <a:close/>
              </a:path>
              <a:path w="3381375" h="9525">
                <a:moveTo>
                  <a:pt x="2809875" y="0"/>
                </a:moveTo>
                <a:lnTo>
                  <a:pt x="2781300" y="0"/>
                </a:lnTo>
                <a:lnTo>
                  <a:pt x="2781300" y="9525"/>
                </a:lnTo>
                <a:lnTo>
                  <a:pt x="2809875" y="9525"/>
                </a:lnTo>
                <a:lnTo>
                  <a:pt x="2809875" y="0"/>
                </a:lnTo>
                <a:close/>
              </a:path>
              <a:path w="3381375" h="9525">
                <a:moveTo>
                  <a:pt x="2847975" y="0"/>
                </a:moveTo>
                <a:lnTo>
                  <a:pt x="2819400" y="0"/>
                </a:lnTo>
                <a:lnTo>
                  <a:pt x="2819400" y="9525"/>
                </a:lnTo>
                <a:lnTo>
                  <a:pt x="2847975" y="9525"/>
                </a:lnTo>
                <a:lnTo>
                  <a:pt x="2847975" y="0"/>
                </a:lnTo>
                <a:close/>
              </a:path>
              <a:path w="3381375" h="9525">
                <a:moveTo>
                  <a:pt x="2886075" y="0"/>
                </a:moveTo>
                <a:lnTo>
                  <a:pt x="2857500" y="0"/>
                </a:lnTo>
                <a:lnTo>
                  <a:pt x="2857500" y="9525"/>
                </a:lnTo>
                <a:lnTo>
                  <a:pt x="2886075" y="9525"/>
                </a:lnTo>
                <a:lnTo>
                  <a:pt x="2886075" y="0"/>
                </a:lnTo>
                <a:close/>
              </a:path>
              <a:path w="3381375" h="9525">
                <a:moveTo>
                  <a:pt x="2924175" y="0"/>
                </a:moveTo>
                <a:lnTo>
                  <a:pt x="2895600" y="0"/>
                </a:lnTo>
                <a:lnTo>
                  <a:pt x="2895600" y="9525"/>
                </a:lnTo>
                <a:lnTo>
                  <a:pt x="2924175" y="9525"/>
                </a:lnTo>
                <a:lnTo>
                  <a:pt x="2924175" y="0"/>
                </a:lnTo>
                <a:close/>
              </a:path>
              <a:path w="3381375" h="9525">
                <a:moveTo>
                  <a:pt x="2962275" y="0"/>
                </a:moveTo>
                <a:lnTo>
                  <a:pt x="2933700" y="0"/>
                </a:lnTo>
                <a:lnTo>
                  <a:pt x="2933700" y="9525"/>
                </a:lnTo>
                <a:lnTo>
                  <a:pt x="2962275" y="9525"/>
                </a:lnTo>
                <a:lnTo>
                  <a:pt x="2962275" y="0"/>
                </a:lnTo>
                <a:close/>
              </a:path>
              <a:path w="3381375" h="9525">
                <a:moveTo>
                  <a:pt x="3000375" y="0"/>
                </a:moveTo>
                <a:lnTo>
                  <a:pt x="2971800" y="0"/>
                </a:lnTo>
                <a:lnTo>
                  <a:pt x="2971800" y="9525"/>
                </a:lnTo>
                <a:lnTo>
                  <a:pt x="3000375" y="9525"/>
                </a:lnTo>
                <a:lnTo>
                  <a:pt x="3000375" y="0"/>
                </a:lnTo>
                <a:close/>
              </a:path>
              <a:path w="3381375" h="9525">
                <a:moveTo>
                  <a:pt x="3038475" y="0"/>
                </a:moveTo>
                <a:lnTo>
                  <a:pt x="3009900" y="0"/>
                </a:lnTo>
                <a:lnTo>
                  <a:pt x="3009900" y="9525"/>
                </a:lnTo>
                <a:lnTo>
                  <a:pt x="3038475" y="9525"/>
                </a:lnTo>
                <a:lnTo>
                  <a:pt x="3038475" y="0"/>
                </a:lnTo>
                <a:close/>
              </a:path>
              <a:path w="3381375" h="9525">
                <a:moveTo>
                  <a:pt x="3076575" y="0"/>
                </a:moveTo>
                <a:lnTo>
                  <a:pt x="3048000" y="0"/>
                </a:lnTo>
                <a:lnTo>
                  <a:pt x="3048000" y="9525"/>
                </a:lnTo>
                <a:lnTo>
                  <a:pt x="3076575" y="9525"/>
                </a:lnTo>
                <a:lnTo>
                  <a:pt x="3076575" y="0"/>
                </a:lnTo>
                <a:close/>
              </a:path>
              <a:path w="3381375" h="9525">
                <a:moveTo>
                  <a:pt x="3114675" y="0"/>
                </a:moveTo>
                <a:lnTo>
                  <a:pt x="3086100" y="0"/>
                </a:lnTo>
                <a:lnTo>
                  <a:pt x="3086100" y="9525"/>
                </a:lnTo>
                <a:lnTo>
                  <a:pt x="3114675" y="9525"/>
                </a:lnTo>
                <a:lnTo>
                  <a:pt x="3114675" y="0"/>
                </a:lnTo>
                <a:close/>
              </a:path>
              <a:path w="3381375" h="9525">
                <a:moveTo>
                  <a:pt x="3152775" y="0"/>
                </a:moveTo>
                <a:lnTo>
                  <a:pt x="3124200" y="0"/>
                </a:lnTo>
                <a:lnTo>
                  <a:pt x="3124200" y="9525"/>
                </a:lnTo>
                <a:lnTo>
                  <a:pt x="3152775" y="9525"/>
                </a:lnTo>
                <a:lnTo>
                  <a:pt x="3152775" y="0"/>
                </a:lnTo>
                <a:close/>
              </a:path>
              <a:path w="3381375" h="9525">
                <a:moveTo>
                  <a:pt x="3190875" y="0"/>
                </a:moveTo>
                <a:lnTo>
                  <a:pt x="3162300" y="0"/>
                </a:lnTo>
                <a:lnTo>
                  <a:pt x="3162300" y="9525"/>
                </a:lnTo>
                <a:lnTo>
                  <a:pt x="3190875" y="9525"/>
                </a:lnTo>
                <a:lnTo>
                  <a:pt x="3190875" y="0"/>
                </a:lnTo>
                <a:close/>
              </a:path>
              <a:path w="3381375" h="9525">
                <a:moveTo>
                  <a:pt x="3228975" y="0"/>
                </a:moveTo>
                <a:lnTo>
                  <a:pt x="3200400" y="0"/>
                </a:lnTo>
                <a:lnTo>
                  <a:pt x="3200400" y="9525"/>
                </a:lnTo>
                <a:lnTo>
                  <a:pt x="3228975" y="9525"/>
                </a:lnTo>
                <a:lnTo>
                  <a:pt x="3228975" y="0"/>
                </a:lnTo>
                <a:close/>
              </a:path>
              <a:path w="3381375" h="9525">
                <a:moveTo>
                  <a:pt x="3267075" y="0"/>
                </a:moveTo>
                <a:lnTo>
                  <a:pt x="3238500" y="0"/>
                </a:lnTo>
                <a:lnTo>
                  <a:pt x="3238500" y="9525"/>
                </a:lnTo>
                <a:lnTo>
                  <a:pt x="3267075" y="9525"/>
                </a:lnTo>
                <a:lnTo>
                  <a:pt x="3267075" y="0"/>
                </a:lnTo>
                <a:close/>
              </a:path>
              <a:path w="3381375" h="9525">
                <a:moveTo>
                  <a:pt x="3305175" y="0"/>
                </a:moveTo>
                <a:lnTo>
                  <a:pt x="3276600" y="0"/>
                </a:lnTo>
                <a:lnTo>
                  <a:pt x="3276600" y="9525"/>
                </a:lnTo>
                <a:lnTo>
                  <a:pt x="3305175" y="9525"/>
                </a:lnTo>
                <a:lnTo>
                  <a:pt x="3305175" y="0"/>
                </a:lnTo>
                <a:close/>
              </a:path>
              <a:path w="3381375" h="9525">
                <a:moveTo>
                  <a:pt x="3343275" y="0"/>
                </a:moveTo>
                <a:lnTo>
                  <a:pt x="3314700" y="0"/>
                </a:lnTo>
                <a:lnTo>
                  <a:pt x="3314700" y="9525"/>
                </a:lnTo>
                <a:lnTo>
                  <a:pt x="3343275" y="9525"/>
                </a:lnTo>
                <a:lnTo>
                  <a:pt x="3343275" y="0"/>
                </a:lnTo>
                <a:close/>
              </a:path>
              <a:path w="3381375" h="9525">
                <a:moveTo>
                  <a:pt x="3381375" y="0"/>
                </a:moveTo>
                <a:lnTo>
                  <a:pt x="3352800" y="0"/>
                </a:lnTo>
                <a:lnTo>
                  <a:pt x="3352800" y="9525"/>
                </a:lnTo>
                <a:lnTo>
                  <a:pt x="3381375" y="9525"/>
                </a:lnTo>
                <a:lnTo>
                  <a:pt x="3381375" y="0"/>
                </a:lnTo>
                <a:close/>
              </a:path>
            </a:pathLst>
          </a:custGeom>
          <a:solidFill>
            <a:srgbClr val="880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134100" y="1271587"/>
            <a:ext cx="2695575" cy="9525"/>
          </a:xfrm>
          <a:custGeom>
            <a:avLst/>
            <a:gdLst/>
            <a:ahLst/>
            <a:cxnLst/>
            <a:rect l="l" t="t" r="r" b="b"/>
            <a:pathLst>
              <a:path w="2695575" h="9525">
                <a:moveTo>
                  <a:pt x="28575" y="0"/>
                </a:moveTo>
                <a:lnTo>
                  <a:pt x="0" y="0"/>
                </a:lnTo>
                <a:lnTo>
                  <a:pt x="0" y="9525"/>
                </a:lnTo>
                <a:lnTo>
                  <a:pt x="28575" y="9525"/>
                </a:lnTo>
                <a:lnTo>
                  <a:pt x="28575" y="0"/>
                </a:lnTo>
                <a:close/>
              </a:path>
              <a:path w="2695575" h="9525">
                <a:moveTo>
                  <a:pt x="66675" y="0"/>
                </a:moveTo>
                <a:lnTo>
                  <a:pt x="38100" y="0"/>
                </a:lnTo>
                <a:lnTo>
                  <a:pt x="38100" y="9525"/>
                </a:lnTo>
                <a:lnTo>
                  <a:pt x="66675" y="9525"/>
                </a:lnTo>
                <a:lnTo>
                  <a:pt x="66675" y="0"/>
                </a:lnTo>
                <a:close/>
              </a:path>
              <a:path w="2695575" h="9525">
                <a:moveTo>
                  <a:pt x="104775" y="0"/>
                </a:moveTo>
                <a:lnTo>
                  <a:pt x="76200" y="0"/>
                </a:lnTo>
                <a:lnTo>
                  <a:pt x="76200" y="9525"/>
                </a:lnTo>
                <a:lnTo>
                  <a:pt x="104775" y="9525"/>
                </a:lnTo>
                <a:lnTo>
                  <a:pt x="104775" y="0"/>
                </a:lnTo>
                <a:close/>
              </a:path>
              <a:path w="2695575" h="9525">
                <a:moveTo>
                  <a:pt x="142875" y="0"/>
                </a:moveTo>
                <a:lnTo>
                  <a:pt x="114300" y="0"/>
                </a:lnTo>
                <a:lnTo>
                  <a:pt x="114300" y="9525"/>
                </a:lnTo>
                <a:lnTo>
                  <a:pt x="142875" y="9525"/>
                </a:lnTo>
                <a:lnTo>
                  <a:pt x="142875" y="0"/>
                </a:lnTo>
                <a:close/>
              </a:path>
              <a:path w="2695575" h="9525">
                <a:moveTo>
                  <a:pt x="180975" y="0"/>
                </a:moveTo>
                <a:lnTo>
                  <a:pt x="152400" y="0"/>
                </a:lnTo>
                <a:lnTo>
                  <a:pt x="152400" y="9525"/>
                </a:lnTo>
                <a:lnTo>
                  <a:pt x="180975" y="9525"/>
                </a:lnTo>
                <a:lnTo>
                  <a:pt x="180975" y="0"/>
                </a:lnTo>
                <a:close/>
              </a:path>
              <a:path w="2695575" h="9525">
                <a:moveTo>
                  <a:pt x="219075" y="0"/>
                </a:moveTo>
                <a:lnTo>
                  <a:pt x="190500" y="0"/>
                </a:lnTo>
                <a:lnTo>
                  <a:pt x="190500" y="9525"/>
                </a:lnTo>
                <a:lnTo>
                  <a:pt x="219075" y="9525"/>
                </a:lnTo>
                <a:lnTo>
                  <a:pt x="219075" y="0"/>
                </a:lnTo>
                <a:close/>
              </a:path>
              <a:path w="2695575" h="9525">
                <a:moveTo>
                  <a:pt x="257175" y="0"/>
                </a:moveTo>
                <a:lnTo>
                  <a:pt x="228600" y="0"/>
                </a:lnTo>
                <a:lnTo>
                  <a:pt x="228600" y="9525"/>
                </a:lnTo>
                <a:lnTo>
                  <a:pt x="257175" y="9525"/>
                </a:lnTo>
                <a:lnTo>
                  <a:pt x="257175" y="0"/>
                </a:lnTo>
                <a:close/>
              </a:path>
              <a:path w="2695575" h="9525">
                <a:moveTo>
                  <a:pt x="295275" y="0"/>
                </a:moveTo>
                <a:lnTo>
                  <a:pt x="266700" y="0"/>
                </a:lnTo>
                <a:lnTo>
                  <a:pt x="266700" y="9525"/>
                </a:lnTo>
                <a:lnTo>
                  <a:pt x="295275" y="9525"/>
                </a:lnTo>
                <a:lnTo>
                  <a:pt x="295275" y="0"/>
                </a:lnTo>
                <a:close/>
              </a:path>
              <a:path w="2695575" h="9525">
                <a:moveTo>
                  <a:pt x="333375" y="0"/>
                </a:moveTo>
                <a:lnTo>
                  <a:pt x="304800" y="0"/>
                </a:lnTo>
                <a:lnTo>
                  <a:pt x="304800" y="9525"/>
                </a:lnTo>
                <a:lnTo>
                  <a:pt x="333375" y="9525"/>
                </a:lnTo>
                <a:lnTo>
                  <a:pt x="333375" y="0"/>
                </a:lnTo>
                <a:close/>
              </a:path>
              <a:path w="2695575" h="9525">
                <a:moveTo>
                  <a:pt x="371475" y="0"/>
                </a:moveTo>
                <a:lnTo>
                  <a:pt x="342900" y="0"/>
                </a:lnTo>
                <a:lnTo>
                  <a:pt x="342900" y="9525"/>
                </a:lnTo>
                <a:lnTo>
                  <a:pt x="371475" y="9525"/>
                </a:lnTo>
                <a:lnTo>
                  <a:pt x="371475" y="0"/>
                </a:lnTo>
                <a:close/>
              </a:path>
              <a:path w="2695575" h="9525">
                <a:moveTo>
                  <a:pt x="409575" y="0"/>
                </a:moveTo>
                <a:lnTo>
                  <a:pt x="381000" y="0"/>
                </a:lnTo>
                <a:lnTo>
                  <a:pt x="381000" y="9525"/>
                </a:lnTo>
                <a:lnTo>
                  <a:pt x="409575" y="9525"/>
                </a:lnTo>
                <a:lnTo>
                  <a:pt x="409575" y="0"/>
                </a:lnTo>
                <a:close/>
              </a:path>
              <a:path w="2695575" h="9525">
                <a:moveTo>
                  <a:pt x="447675" y="0"/>
                </a:moveTo>
                <a:lnTo>
                  <a:pt x="419100" y="0"/>
                </a:lnTo>
                <a:lnTo>
                  <a:pt x="419100" y="9525"/>
                </a:lnTo>
                <a:lnTo>
                  <a:pt x="447675" y="9525"/>
                </a:lnTo>
                <a:lnTo>
                  <a:pt x="447675" y="0"/>
                </a:lnTo>
                <a:close/>
              </a:path>
              <a:path w="2695575" h="9525">
                <a:moveTo>
                  <a:pt x="485775" y="0"/>
                </a:moveTo>
                <a:lnTo>
                  <a:pt x="457200" y="0"/>
                </a:lnTo>
                <a:lnTo>
                  <a:pt x="457200" y="9525"/>
                </a:lnTo>
                <a:lnTo>
                  <a:pt x="485775" y="9525"/>
                </a:lnTo>
                <a:lnTo>
                  <a:pt x="485775" y="0"/>
                </a:lnTo>
                <a:close/>
              </a:path>
              <a:path w="2695575" h="9525">
                <a:moveTo>
                  <a:pt x="523875" y="0"/>
                </a:moveTo>
                <a:lnTo>
                  <a:pt x="495300" y="0"/>
                </a:lnTo>
                <a:lnTo>
                  <a:pt x="495300" y="9525"/>
                </a:lnTo>
                <a:lnTo>
                  <a:pt x="523875" y="9525"/>
                </a:lnTo>
                <a:lnTo>
                  <a:pt x="523875" y="0"/>
                </a:lnTo>
                <a:close/>
              </a:path>
              <a:path w="2695575" h="9525">
                <a:moveTo>
                  <a:pt x="561975" y="0"/>
                </a:moveTo>
                <a:lnTo>
                  <a:pt x="533400" y="0"/>
                </a:lnTo>
                <a:lnTo>
                  <a:pt x="533400" y="9525"/>
                </a:lnTo>
                <a:lnTo>
                  <a:pt x="561975" y="9525"/>
                </a:lnTo>
                <a:lnTo>
                  <a:pt x="561975" y="0"/>
                </a:lnTo>
                <a:close/>
              </a:path>
              <a:path w="2695575" h="9525">
                <a:moveTo>
                  <a:pt x="600075" y="0"/>
                </a:moveTo>
                <a:lnTo>
                  <a:pt x="571500" y="0"/>
                </a:lnTo>
                <a:lnTo>
                  <a:pt x="571500" y="9525"/>
                </a:lnTo>
                <a:lnTo>
                  <a:pt x="600075" y="9525"/>
                </a:lnTo>
                <a:lnTo>
                  <a:pt x="600075" y="0"/>
                </a:lnTo>
                <a:close/>
              </a:path>
              <a:path w="2695575" h="9525">
                <a:moveTo>
                  <a:pt x="638175" y="0"/>
                </a:moveTo>
                <a:lnTo>
                  <a:pt x="609600" y="0"/>
                </a:lnTo>
                <a:lnTo>
                  <a:pt x="609600" y="9525"/>
                </a:lnTo>
                <a:lnTo>
                  <a:pt x="638175" y="9525"/>
                </a:lnTo>
                <a:lnTo>
                  <a:pt x="638175" y="0"/>
                </a:lnTo>
                <a:close/>
              </a:path>
              <a:path w="2695575" h="9525">
                <a:moveTo>
                  <a:pt x="676275" y="0"/>
                </a:moveTo>
                <a:lnTo>
                  <a:pt x="647700" y="0"/>
                </a:lnTo>
                <a:lnTo>
                  <a:pt x="647700" y="9525"/>
                </a:lnTo>
                <a:lnTo>
                  <a:pt x="676275" y="9525"/>
                </a:lnTo>
                <a:lnTo>
                  <a:pt x="676275" y="0"/>
                </a:lnTo>
                <a:close/>
              </a:path>
              <a:path w="2695575" h="9525">
                <a:moveTo>
                  <a:pt x="714375" y="0"/>
                </a:moveTo>
                <a:lnTo>
                  <a:pt x="685800" y="0"/>
                </a:lnTo>
                <a:lnTo>
                  <a:pt x="685800" y="9525"/>
                </a:lnTo>
                <a:lnTo>
                  <a:pt x="714375" y="9525"/>
                </a:lnTo>
                <a:lnTo>
                  <a:pt x="714375" y="0"/>
                </a:lnTo>
                <a:close/>
              </a:path>
              <a:path w="2695575" h="9525">
                <a:moveTo>
                  <a:pt x="752475" y="0"/>
                </a:moveTo>
                <a:lnTo>
                  <a:pt x="723900" y="0"/>
                </a:lnTo>
                <a:lnTo>
                  <a:pt x="723900" y="9525"/>
                </a:lnTo>
                <a:lnTo>
                  <a:pt x="752475" y="9525"/>
                </a:lnTo>
                <a:lnTo>
                  <a:pt x="752475" y="0"/>
                </a:lnTo>
                <a:close/>
              </a:path>
              <a:path w="2695575" h="9525">
                <a:moveTo>
                  <a:pt x="790575" y="0"/>
                </a:moveTo>
                <a:lnTo>
                  <a:pt x="762000" y="0"/>
                </a:lnTo>
                <a:lnTo>
                  <a:pt x="762000" y="9525"/>
                </a:lnTo>
                <a:lnTo>
                  <a:pt x="790575" y="9525"/>
                </a:lnTo>
                <a:lnTo>
                  <a:pt x="790575" y="0"/>
                </a:lnTo>
                <a:close/>
              </a:path>
              <a:path w="2695575" h="9525">
                <a:moveTo>
                  <a:pt x="828675" y="0"/>
                </a:moveTo>
                <a:lnTo>
                  <a:pt x="800100" y="0"/>
                </a:lnTo>
                <a:lnTo>
                  <a:pt x="800100" y="9525"/>
                </a:lnTo>
                <a:lnTo>
                  <a:pt x="828675" y="9525"/>
                </a:lnTo>
                <a:lnTo>
                  <a:pt x="828675" y="0"/>
                </a:lnTo>
                <a:close/>
              </a:path>
              <a:path w="2695575" h="9525">
                <a:moveTo>
                  <a:pt x="866775" y="0"/>
                </a:moveTo>
                <a:lnTo>
                  <a:pt x="838200" y="0"/>
                </a:lnTo>
                <a:lnTo>
                  <a:pt x="838200" y="9525"/>
                </a:lnTo>
                <a:lnTo>
                  <a:pt x="866775" y="9525"/>
                </a:lnTo>
                <a:lnTo>
                  <a:pt x="866775" y="0"/>
                </a:lnTo>
                <a:close/>
              </a:path>
              <a:path w="2695575" h="9525">
                <a:moveTo>
                  <a:pt x="904875" y="0"/>
                </a:moveTo>
                <a:lnTo>
                  <a:pt x="876300" y="0"/>
                </a:lnTo>
                <a:lnTo>
                  <a:pt x="876300" y="9525"/>
                </a:lnTo>
                <a:lnTo>
                  <a:pt x="904875" y="9525"/>
                </a:lnTo>
                <a:lnTo>
                  <a:pt x="904875" y="0"/>
                </a:lnTo>
                <a:close/>
              </a:path>
              <a:path w="2695575" h="9525">
                <a:moveTo>
                  <a:pt x="942975" y="0"/>
                </a:moveTo>
                <a:lnTo>
                  <a:pt x="914400" y="0"/>
                </a:lnTo>
                <a:lnTo>
                  <a:pt x="914400" y="9525"/>
                </a:lnTo>
                <a:lnTo>
                  <a:pt x="942975" y="9525"/>
                </a:lnTo>
                <a:lnTo>
                  <a:pt x="942975" y="0"/>
                </a:lnTo>
                <a:close/>
              </a:path>
              <a:path w="2695575" h="9525">
                <a:moveTo>
                  <a:pt x="981075" y="0"/>
                </a:moveTo>
                <a:lnTo>
                  <a:pt x="952500" y="0"/>
                </a:lnTo>
                <a:lnTo>
                  <a:pt x="952500" y="9525"/>
                </a:lnTo>
                <a:lnTo>
                  <a:pt x="981075" y="9525"/>
                </a:lnTo>
                <a:lnTo>
                  <a:pt x="981075" y="0"/>
                </a:lnTo>
                <a:close/>
              </a:path>
              <a:path w="2695575" h="9525">
                <a:moveTo>
                  <a:pt x="1019175" y="0"/>
                </a:moveTo>
                <a:lnTo>
                  <a:pt x="990600" y="0"/>
                </a:lnTo>
                <a:lnTo>
                  <a:pt x="990600" y="9525"/>
                </a:lnTo>
                <a:lnTo>
                  <a:pt x="1019175" y="9525"/>
                </a:lnTo>
                <a:lnTo>
                  <a:pt x="1019175" y="0"/>
                </a:lnTo>
                <a:close/>
              </a:path>
              <a:path w="2695575" h="9525">
                <a:moveTo>
                  <a:pt x="1057275" y="0"/>
                </a:moveTo>
                <a:lnTo>
                  <a:pt x="1028700" y="0"/>
                </a:lnTo>
                <a:lnTo>
                  <a:pt x="1028700" y="9525"/>
                </a:lnTo>
                <a:lnTo>
                  <a:pt x="1057275" y="9525"/>
                </a:lnTo>
                <a:lnTo>
                  <a:pt x="1057275" y="0"/>
                </a:lnTo>
                <a:close/>
              </a:path>
              <a:path w="2695575" h="9525">
                <a:moveTo>
                  <a:pt x="1095375" y="0"/>
                </a:moveTo>
                <a:lnTo>
                  <a:pt x="1066800" y="0"/>
                </a:lnTo>
                <a:lnTo>
                  <a:pt x="1066800" y="9525"/>
                </a:lnTo>
                <a:lnTo>
                  <a:pt x="1095375" y="9525"/>
                </a:lnTo>
                <a:lnTo>
                  <a:pt x="1095375" y="0"/>
                </a:lnTo>
                <a:close/>
              </a:path>
              <a:path w="2695575" h="9525">
                <a:moveTo>
                  <a:pt x="1133475" y="0"/>
                </a:moveTo>
                <a:lnTo>
                  <a:pt x="1104900" y="0"/>
                </a:lnTo>
                <a:lnTo>
                  <a:pt x="1104900" y="9525"/>
                </a:lnTo>
                <a:lnTo>
                  <a:pt x="1133475" y="9525"/>
                </a:lnTo>
                <a:lnTo>
                  <a:pt x="1133475" y="0"/>
                </a:lnTo>
                <a:close/>
              </a:path>
              <a:path w="2695575" h="9525">
                <a:moveTo>
                  <a:pt x="1171575" y="0"/>
                </a:moveTo>
                <a:lnTo>
                  <a:pt x="1143000" y="0"/>
                </a:lnTo>
                <a:lnTo>
                  <a:pt x="1143000" y="9525"/>
                </a:lnTo>
                <a:lnTo>
                  <a:pt x="1171575" y="9525"/>
                </a:lnTo>
                <a:lnTo>
                  <a:pt x="1171575" y="0"/>
                </a:lnTo>
                <a:close/>
              </a:path>
              <a:path w="2695575" h="9525">
                <a:moveTo>
                  <a:pt x="1209675" y="0"/>
                </a:moveTo>
                <a:lnTo>
                  <a:pt x="1181100" y="0"/>
                </a:lnTo>
                <a:lnTo>
                  <a:pt x="1181100" y="9525"/>
                </a:lnTo>
                <a:lnTo>
                  <a:pt x="1209675" y="9525"/>
                </a:lnTo>
                <a:lnTo>
                  <a:pt x="1209675" y="0"/>
                </a:lnTo>
                <a:close/>
              </a:path>
              <a:path w="2695575" h="9525">
                <a:moveTo>
                  <a:pt x="1247775" y="0"/>
                </a:moveTo>
                <a:lnTo>
                  <a:pt x="1219200" y="0"/>
                </a:lnTo>
                <a:lnTo>
                  <a:pt x="1219200" y="9525"/>
                </a:lnTo>
                <a:lnTo>
                  <a:pt x="1247775" y="9525"/>
                </a:lnTo>
                <a:lnTo>
                  <a:pt x="1247775" y="0"/>
                </a:lnTo>
                <a:close/>
              </a:path>
              <a:path w="2695575" h="9525">
                <a:moveTo>
                  <a:pt x="1285875" y="0"/>
                </a:moveTo>
                <a:lnTo>
                  <a:pt x="1257300" y="0"/>
                </a:lnTo>
                <a:lnTo>
                  <a:pt x="1257300" y="9525"/>
                </a:lnTo>
                <a:lnTo>
                  <a:pt x="1285875" y="9525"/>
                </a:lnTo>
                <a:lnTo>
                  <a:pt x="1285875" y="0"/>
                </a:lnTo>
                <a:close/>
              </a:path>
              <a:path w="2695575" h="9525">
                <a:moveTo>
                  <a:pt x="1323975" y="0"/>
                </a:moveTo>
                <a:lnTo>
                  <a:pt x="1295400" y="0"/>
                </a:lnTo>
                <a:lnTo>
                  <a:pt x="1295400" y="9525"/>
                </a:lnTo>
                <a:lnTo>
                  <a:pt x="1323975" y="9525"/>
                </a:lnTo>
                <a:lnTo>
                  <a:pt x="1323975" y="0"/>
                </a:lnTo>
                <a:close/>
              </a:path>
              <a:path w="2695575" h="9525">
                <a:moveTo>
                  <a:pt x="1362075" y="0"/>
                </a:moveTo>
                <a:lnTo>
                  <a:pt x="1333500" y="0"/>
                </a:lnTo>
                <a:lnTo>
                  <a:pt x="1333500" y="9525"/>
                </a:lnTo>
                <a:lnTo>
                  <a:pt x="1362075" y="9525"/>
                </a:lnTo>
                <a:lnTo>
                  <a:pt x="1362075" y="0"/>
                </a:lnTo>
                <a:close/>
              </a:path>
              <a:path w="2695575" h="9525">
                <a:moveTo>
                  <a:pt x="1400175" y="0"/>
                </a:moveTo>
                <a:lnTo>
                  <a:pt x="1371600" y="0"/>
                </a:lnTo>
                <a:lnTo>
                  <a:pt x="1371600" y="9525"/>
                </a:lnTo>
                <a:lnTo>
                  <a:pt x="1400175" y="9525"/>
                </a:lnTo>
                <a:lnTo>
                  <a:pt x="1400175" y="0"/>
                </a:lnTo>
                <a:close/>
              </a:path>
              <a:path w="2695575" h="9525">
                <a:moveTo>
                  <a:pt x="1438275" y="0"/>
                </a:moveTo>
                <a:lnTo>
                  <a:pt x="1409700" y="0"/>
                </a:lnTo>
                <a:lnTo>
                  <a:pt x="1409700" y="9525"/>
                </a:lnTo>
                <a:lnTo>
                  <a:pt x="1438275" y="9525"/>
                </a:lnTo>
                <a:lnTo>
                  <a:pt x="1438275" y="0"/>
                </a:lnTo>
                <a:close/>
              </a:path>
              <a:path w="2695575" h="9525">
                <a:moveTo>
                  <a:pt x="1476375" y="0"/>
                </a:moveTo>
                <a:lnTo>
                  <a:pt x="1447800" y="0"/>
                </a:lnTo>
                <a:lnTo>
                  <a:pt x="1447800" y="9525"/>
                </a:lnTo>
                <a:lnTo>
                  <a:pt x="1476375" y="9525"/>
                </a:lnTo>
                <a:lnTo>
                  <a:pt x="1476375" y="0"/>
                </a:lnTo>
                <a:close/>
              </a:path>
              <a:path w="2695575" h="9525">
                <a:moveTo>
                  <a:pt x="1514475" y="0"/>
                </a:moveTo>
                <a:lnTo>
                  <a:pt x="1485900" y="0"/>
                </a:lnTo>
                <a:lnTo>
                  <a:pt x="1485900" y="9525"/>
                </a:lnTo>
                <a:lnTo>
                  <a:pt x="1514475" y="9525"/>
                </a:lnTo>
                <a:lnTo>
                  <a:pt x="1514475" y="0"/>
                </a:lnTo>
                <a:close/>
              </a:path>
              <a:path w="2695575" h="9525">
                <a:moveTo>
                  <a:pt x="1552575" y="0"/>
                </a:moveTo>
                <a:lnTo>
                  <a:pt x="1524000" y="0"/>
                </a:lnTo>
                <a:lnTo>
                  <a:pt x="1524000" y="9525"/>
                </a:lnTo>
                <a:lnTo>
                  <a:pt x="1552575" y="9525"/>
                </a:lnTo>
                <a:lnTo>
                  <a:pt x="1552575" y="0"/>
                </a:lnTo>
                <a:close/>
              </a:path>
              <a:path w="2695575" h="9525">
                <a:moveTo>
                  <a:pt x="1590675" y="0"/>
                </a:moveTo>
                <a:lnTo>
                  <a:pt x="1562100" y="0"/>
                </a:lnTo>
                <a:lnTo>
                  <a:pt x="1562100" y="9525"/>
                </a:lnTo>
                <a:lnTo>
                  <a:pt x="1590675" y="9525"/>
                </a:lnTo>
                <a:lnTo>
                  <a:pt x="1590675" y="0"/>
                </a:lnTo>
                <a:close/>
              </a:path>
              <a:path w="2695575" h="9525">
                <a:moveTo>
                  <a:pt x="1628775" y="0"/>
                </a:moveTo>
                <a:lnTo>
                  <a:pt x="1600200" y="0"/>
                </a:lnTo>
                <a:lnTo>
                  <a:pt x="1600200" y="9525"/>
                </a:lnTo>
                <a:lnTo>
                  <a:pt x="1628775" y="9525"/>
                </a:lnTo>
                <a:lnTo>
                  <a:pt x="1628775" y="0"/>
                </a:lnTo>
                <a:close/>
              </a:path>
              <a:path w="2695575" h="9525">
                <a:moveTo>
                  <a:pt x="1666875" y="0"/>
                </a:moveTo>
                <a:lnTo>
                  <a:pt x="1638300" y="0"/>
                </a:lnTo>
                <a:lnTo>
                  <a:pt x="1638300" y="9525"/>
                </a:lnTo>
                <a:lnTo>
                  <a:pt x="1666875" y="9525"/>
                </a:lnTo>
                <a:lnTo>
                  <a:pt x="1666875" y="0"/>
                </a:lnTo>
                <a:close/>
              </a:path>
              <a:path w="2695575" h="9525">
                <a:moveTo>
                  <a:pt x="1704975" y="0"/>
                </a:moveTo>
                <a:lnTo>
                  <a:pt x="1676400" y="0"/>
                </a:lnTo>
                <a:lnTo>
                  <a:pt x="1676400" y="9525"/>
                </a:lnTo>
                <a:lnTo>
                  <a:pt x="1704975" y="9525"/>
                </a:lnTo>
                <a:lnTo>
                  <a:pt x="1704975" y="0"/>
                </a:lnTo>
                <a:close/>
              </a:path>
              <a:path w="2695575" h="9525">
                <a:moveTo>
                  <a:pt x="1743075" y="0"/>
                </a:moveTo>
                <a:lnTo>
                  <a:pt x="1714500" y="0"/>
                </a:lnTo>
                <a:lnTo>
                  <a:pt x="1714500" y="9525"/>
                </a:lnTo>
                <a:lnTo>
                  <a:pt x="1743075" y="9525"/>
                </a:lnTo>
                <a:lnTo>
                  <a:pt x="1743075" y="0"/>
                </a:lnTo>
                <a:close/>
              </a:path>
              <a:path w="2695575" h="9525">
                <a:moveTo>
                  <a:pt x="1781175" y="0"/>
                </a:moveTo>
                <a:lnTo>
                  <a:pt x="1752600" y="0"/>
                </a:lnTo>
                <a:lnTo>
                  <a:pt x="1752600" y="9525"/>
                </a:lnTo>
                <a:lnTo>
                  <a:pt x="1781175" y="9525"/>
                </a:lnTo>
                <a:lnTo>
                  <a:pt x="1781175" y="0"/>
                </a:lnTo>
                <a:close/>
              </a:path>
              <a:path w="2695575" h="9525">
                <a:moveTo>
                  <a:pt x="1819275" y="0"/>
                </a:moveTo>
                <a:lnTo>
                  <a:pt x="1790700" y="0"/>
                </a:lnTo>
                <a:lnTo>
                  <a:pt x="1790700" y="9525"/>
                </a:lnTo>
                <a:lnTo>
                  <a:pt x="1819275" y="9525"/>
                </a:lnTo>
                <a:lnTo>
                  <a:pt x="1819275" y="0"/>
                </a:lnTo>
                <a:close/>
              </a:path>
              <a:path w="2695575" h="9525">
                <a:moveTo>
                  <a:pt x="1857375" y="0"/>
                </a:moveTo>
                <a:lnTo>
                  <a:pt x="1828800" y="0"/>
                </a:lnTo>
                <a:lnTo>
                  <a:pt x="1828800" y="9525"/>
                </a:lnTo>
                <a:lnTo>
                  <a:pt x="1857375" y="9525"/>
                </a:lnTo>
                <a:lnTo>
                  <a:pt x="1857375" y="0"/>
                </a:lnTo>
                <a:close/>
              </a:path>
              <a:path w="2695575" h="9525">
                <a:moveTo>
                  <a:pt x="1895475" y="0"/>
                </a:moveTo>
                <a:lnTo>
                  <a:pt x="1866900" y="0"/>
                </a:lnTo>
                <a:lnTo>
                  <a:pt x="1866900" y="9525"/>
                </a:lnTo>
                <a:lnTo>
                  <a:pt x="1895475" y="9525"/>
                </a:lnTo>
                <a:lnTo>
                  <a:pt x="1895475" y="0"/>
                </a:lnTo>
                <a:close/>
              </a:path>
              <a:path w="2695575" h="9525">
                <a:moveTo>
                  <a:pt x="1933575" y="0"/>
                </a:moveTo>
                <a:lnTo>
                  <a:pt x="1905000" y="0"/>
                </a:lnTo>
                <a:lnTo>
                  <a:pt x="1905000" y="9525"/>
                </a:lnTo>
                <a:lnTo>
                  <a:pt x="1933575" y="9525"/>
                </a:lnTo>
                <a:lnTo>
                  <a:pt x="1933575" y="0"/>
                </a:lnTo>
                <a:close/>
              </a:path>
              <a:path w="2695575" h="9525">
                <a:moveTo>
                  <a:pt x="1971675" y="0"/>
                </a:moveTo>
                <a:lnTo>
                  <a:pt x="1943100" y="0"/>
                </a:lnTo>
                <a:lnTo>
                  <a:pt x="1943100" y="9525"/>
                </a:lnTo>
                <a:lnTo>
                  <a:pt x="1971675" y="9525"/>
                </a:lnTo>
                <a:lnTo>
                  <a:pt x="1971675" y="0"/>
                </a:lnTo>
                <a:close/>
              </a:path>
              <a:path w="2695575" h="9525">
                <a:moveTo>
                  <a:pt x="2009775" y="0"/>
                </a:moveTo>
                <a:lnTo>
                  <a:pt x="1981200" y="0"/>
                </a:lnTo>
                <a:lnTo>
                  <a:pt x="1981200" y="9525"/>
                </a:lnTo>
                <a:lnTo>
                  <a:pt x="2009775" y="9525"/>
                </a:lnTo>
                <a:lnTo>
                  <a:pt x="2009775" y="0"/>
                </a:lnTo>
                <a:close/>
              </a:path>
              <a:path w="2695575" h="9525">
                <a:moveTo>
                  <a:pt x="2047875" y="0"/>
                </a:moveTo>
                <a:lnTo>
                  <a:pt x="2019300" y="0"/>
                </a:lnTo>
                <a:lnTo>
                  <a:pt x="2019300" y="9525"/>
                </a:lnTo>
                <a:lnTo>
                  <a:pt x="2047875" y="9525"/>
                </a:lnTo>
                <a:lnTo>
                  <a:pt x="2047875" y="0"/>
                </a:lnTo>
                <a:close/>
              </a:path>
              <a:path w="2695575" h="9525">
                <a:moveTo>
                  <a:pt x="2085975" y="0"/>
                </a:moveTo>
                <a:lnTo>
                  <a:pt x="2057400" y="0"/>
                </a:lnTo>
                <a:lnTo>
                  <a:pt x="2057400" y="9525"/>
                </a:lnTo>
                <a:lnTo>
                  <a:pt x="2085975" y="9525"/>
                </a:lnTo>
                <a:lnTo>
                  <a:pt x="2085975" y="0"/>
                </a:lnTo>
                <a:close/>
              </a:path>
              <a:path w="2695575" h="9525">
                <a:moveTo>
                  <a:pt x="2124075" y="0"/>
                </a:moveTo>
                <a:lnTo>
                  <a:pt x="2095500" y="0"/>
                </a:lnTo>
                <a:lnTo>
                  <a:pt x="2095500" y="9525"/>
                </a:lnTo>
                <a:lnTo>
                  <a:pt x="2124075" y="9525"/>
                </a:lnTo>
                <a:lnTo>
                  <a:pt x="2124075" y="0"/>
                </a:lnTo>
                <a:close/>
              </a:path>
              <a:path w="2695575" h="9525">
                <a:moveTo>
                  <a:pt x="2162175" y="0"/>
                </a:moveTo>
                <a:lnTo>
                  <a:pt x="2133600" y="0"/>
                </a:lnTo>
                <a:lnTo>
                  <a:pt x="2133600" y="9525"/>
                </a:lnTo>
                <a:lnTo>
                  <a:pt x="2162175" y="9525"/>
                </a:lnTo>
                <a:lnTo>
                  <a:pt x="2162175" y="0"/>
                </a:lnTo>
                <a:close/>
              </a:path>
              <a:path w="2695575" h="9525">
                <a:moveTo>
                  <a:pt x="2200275" y="0"/>
                </a:moveTo>
                <a:lnTo>
                  <a:pt x="2171700" y="0"/>
                </a:lnTo>
                <a:lnTo>
                  <a:pt x="2171700" y="9525"/>
                </a:lnTo>
                <a:lnTo>
                  <a:pt x="2200275" y="9525"/>
                </a:lnTo>
                <a:lnTo>
                  <a:pt x="2200275" y="0"/>
                </a:lnTo>
                <a:close/>
              </a:path>
              <a:path w="2695575" h="9525">
                <a:moveTo>
                  <a:pt x="2238375" y="0"/>
                </a:moveTo>
                <a:lnTo>
                  <a:pt x="2209800" y="0"/>
                </a:lnTo>
                <a:lnTo>
                  <a:pt x="2209800" y="9525"/>
                </a:lnTo>
                <a:lnTo>
                  <a:pt x="2238375" y="9525"/>
                </a:lnTo>
                <a:lnTo>
                  <a:pt x="2238375" y="0"/>
                </a:lnTo>
                <a:close/>
              </a:path>
              <a:path w="2695575" h="9525">
                <a:moveTo>
                  <a:pt x="2276475" y="0"/>
                </a:moveTo>
                <a:lnTo>
                  <a:pt x="2247900" y="0"/>
                </a:lnTo>
                <a:lnTo>
                  <a:pt x="2247900" y="9525"/>
                </a:lnTo>
                <a:lnTo>
                  <a:pt x="2276475" y="9525"/>
                </a:lnTo>
                <a:lnTo>
                  <a:pt x="2276475" y="0"/>
                </a:lnTo>
                <a:close/>
              </a:path>
              <a:path w="2695575" h="9525">
                <a:moveTo>
                  <a:pt x="2314575" y="0"/>
                </a:moveTo>
                <a:lnTo>
                  <a:pt x="2286000" y="0"/>
                </a:lnTo>
                <a:lnTo>
                  <a:pt x="2286000" y="9525"/>
                </a:lnTo>
                <a:lnTo>
                  <a:pt x="2314575" y="9525"/>
                </a:lnTo>
                <a:lnTo>
                  <a:pt x="2314575" y="0"/>
                </a:lnTo>
                <a:close/>
              </a:path>
              <a:path w="2695575" h="9525">
                <a:moveTo>
                  <a:pt x="2352675" y="0"/>
                </a:moveTo>
                <a:lnTo>
                  <a:pt x="2324100" y="0"/>
                </a:lnTo>
                <a:lnTo>
                  <a:pt x="2324100" y="9525"/>
                </a:lnTo>
                <a:lnTo>
                  <a:pt x="2352675" y="9525"/>
                </a:lnTo>
                <a:lnTo>
                  <a:pt x="2352675" y="0"/>
                </a:lnTo>
                <a:close/>
              </a:path>
              <a:path w="2695575" h="9525">
                <a:moveTo>
                  <a:pt x="2390775" y="0"/>
                </a:moveTo>
                <a:lnTo>
                  <a:pt x="2362200" y="0"/>
                </a:lnTo>
                <a:lnTo>
                  <a:pt x="2362200" y="9525"/>
                </a:lnTo>
                <a:lnTo>
                  <a:pt x="2390775" y="9525"/>
                </a:lnTo>
                <a:lnTo>
                  <a:pt x="2390775" y="0"/>
                </a:lnTo>
                <a:close/>
              </a:path>
              <a:path w="2695575" h="9525">
                <a:moveTo>
                  <a:pt x="2428875" y="0"/>
                </a:moveTo>
                <a:lnTo>
                  <a:pt x="2400300" y="0"/>
                </a:lnTo>
                <a:lnTo>
                  <a:pt x="2400300" y="9525"/>
                </a:lnTo>
                <a:lnTo>
                  <a:pt x="2428875" y="9525"/>
                </a:lnTo>
                <a:lnTo>
                  <a:pt x="2428875" y="0"/>
                </a:lnTo>
                <a:close/>
              </a:path>
              <a:path w="2695575" h="9525">
                <a:moveTo>
                  <a:pt x="2466975" y="0"/>
                </a:moveTo>
                <a:lnTo>
                  <a:pt x="2438400" y="0"/>
                </a:lnTo>
                <a:lnTo>
                  <a:pt x="2438400" y="9525"/>
                </a:lnTo>
                <a:lnTo>
                  <a:pt x="2466975" y="9525"/>
                </a:lnTo>
                <a:lnTo>
                  <a:pt x="2466975" y="0"/>
                </a:lnTo>
                <a:close/>
              </a:path>
              <a:path w="2695575" h="9525">
                <a:moveTo>
                  <a:pt x="2505075" y="0"/>
                </a:moveTo>
                <a:lnTo>
                  <a:pt x="2476500" y="0"/>
                </a:lnTo>
                <a:lnTo>
                  <a:pt x="2476500" y="9525"/>
                </a:lnTo>
                <a:lnTo>
                  <a:pt x="2505075" y="9525"/>
                </a:lnTo>
                <a:lnTo>
                  <a:pt x="2505075" y="0"/>
                </a:lnTo>
                <a:close/>
              </a:path>
              <a:path w="2695575" h="9525">
                <a:moveTo>
                  <a:pt x="2543175" y="0"/>
                </a:moveTo>
                <a:lnTo>
                  <a:pt x="2514600" y="0"/>
                </a:lnTo>
                <a:lnTo>
                  <a:pt x="2514600" y="9525"/>
                </a:lnTo>
                <a:lnTo>
                  <a:pt x="2543175" y="9525"/>
                </a:lnTo>
                <a:lnTo>
                  <a:pt x="2543175" y="0"/>
                </a:lnTo>
                <a:close/>
              </a:path>
              <a:path w="2695575" h="9525">
                <a:moveTo>
                  <a:pt x="2581275" y="0"/>
                </a:moveTo>
                <a:lnTo>
                  <a:pt x="2552700" y="0"/>
                </a:lnTo>
                <a:lnTo>
                  <a:pt x="2552700" y="9525"/>
                </a:lnTo>
                <a:lnTo>
                  <a:pt x="2581275" y="9525"/>
                </a:lnTo>
                <a:lnTo>
                  <a:pt x="2581275" y="0"/>
                </a:lnTo>
                <a:close/>
              </a:path>
              <a:path w="2695575" h="9525">
                <a:moveTo>
                  <a:pt x="2619375" y="0"/>
                </a:moveTo>
                <a:lnTo>
                  <a:pt x="2590800" y="0"/>
                </a:lnTo>
                <a:lnTo>
                  <a:pt x="2590800" y="9525"/>
                </a:lnTo>
                <a:lnTo>
                  <a:pt x="2619375" y="9525"/>
                </a:lnTo>
                <a:lnTo>
                  <a:pt x="2619375" y="0"/>
                </a:lnTo>
                <a:close/>
              </a:path>
              <a:path w="2695575" h="9525">
                <a:moveTo>
                  <a:pt x="2657475" y="0"/>
                </a:moveTo>
                <a:lnTo>
                  <a:pt x="2628900" y="0"/>
                </a:lnTo>
                <a:lnTo>
                  <a:pt x="2628900" y="9525"/>
                </a:lnTo>
                <a:lnTo>
                  <a:pt x="2657475" y="9525"/>
                </a:lnTo>
                <a:lnTo>
                  <a:pt x="2657475" y="0"/>
                </a:lnTo>
                <a:close/>
              </a:path>
              <a:path w="2695575" h="9525">
                <a:moveTo>
                  <a:pt x="2695575" y="0"/>
                </a:moveTo>
                <a:lnTo>
                  <a:pt x="2667000" y="0"/>
                </a:lnTo>
                <a:lnTo>
                  <a:pt x="2667000" y="9525"/>
                </a:lnTo>
                <a:lnTo>
                  <a:pt x="2695575" y="9525"/>
                </a:lnTo>
                <a:lnTo>
                  <a:pt x="2695575" y="0"/>
                </a:lnTo>
                <a:close/>
              </a:path>
            </a:pathLst>
          </a:custGeom>
          <a:solidFill>
            <a:srgbClr val="880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801100" y="1271587"/>
            <a:ext cx="180975" cy="9525"/>
          </a:xfrm>
          <a:custGeom>
            <a:avLst/>
            <a:gdLst/>
            <a:ahLst/>
            <a:cxnLst/>
            <a:rect l="l" t="t" r="r" b="b"/>
            <a:pathLst>
              <a:path w="180975" h="9525">
                <a:moveTo>
                  <a:pt x="28575" y="0"/>
                </a:moveTo>
                <a:lnTo>
                  <a:pt x="0" y="0"/>
                </a:lnTo>
                <a:lnTo>
                  <a:pt x="0" y="9525"/>
                </a:lnTo>
                <a:lnTo>
                  <a:pt x="28575" y="9525"/>
                </a:lnTo>
                <a:lnTo>
                  <a:pt x="28575" y="0"/>
                </a:lnTo>
                <a:close/>
              </a:path>
              <a:path w="180975" h="9525">
                <a:moveTo>
                  <a:pt x="66675" y="0"/>
                </a:moveTo>
                <a:lnTo>
                  <a:pt x="38100" y="0"/>
                </a:lnTo>
                <a:lnTo>
                  <a:pt x="38100" y="9525"/>
                </a:lnTo>
                <a:lnTo>
                  <a:pt x="66675" y="9525"/>
                </a:lnTo>
                <a:lnTo>
                  <a:pt x="66675" y="0"/>
                </a:lnTo>
                <a:close/>
              </a:path>
              <a:path w="180975" h="9525">
                <a:moveTo>
                  <a:pt x="104775" y="0"/>
                </a:moveTo>
                <a:lnTo>
                  <a:pt x="76200" y="0"/>
                </a:lnTo>
                <a:lnTo>
                  <a:pt x="76200" y="9525"/>
                </a:lnTo>
                <a:lnTo>
                  <a:pt x="104775" y="9525"/>
                </a:lnTo>
                <a:lnTo>
                  <a:pt x="104775" y="0"/>
                </a:lnTo>
                <a:close/>
              </a:path>
              <a:path w="180975" h="9525">
                <a:moveTo>
                  <a:pt x="142875" y="0"/>
                </a:moveTo>
                <a:lnTo>
                  <a:pt x="114300" y="0"/>
                </a:lnTo>
                <a:lnTo>
                  <a:pt x="114300" y="9525"/>
                </a:lnTo>
                <a:lnTo>
                  <a:pt x="142875" y="9525"/>
                </a:lnTo>
                <a:lnTo>
                  <a:pt x="142875" y="0"/>
                </a:lnTo>
                <a:close/>
              </a:path>
              <a:path w="180975" h="9525">
                <a:moveTo>
                  <a:pt x="180975" y="0"/>
                </a:moveTo>
                <a:lnTo>
                  <a:pt x="152400" y="0"/>
                </a:lnTo>
                <a:lnTo>
                  <a:pt x="152400" y="9525"/>
                </a:lnTo>
                <a:lnTo>
                  <a:pt x="180975" y="9525"/>
                </a:lnTo>
                <a:lnTo>
                  <a:pt x="180975" y="0"/>
                </a:lnTo>
                <a:close/>
              </a:path>
            </a:pathLst>
          </a:custGeom>
          <a:solidFill>
            <a:srgbClr val="880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29100" y="955675"/>
            <a:ext cx="676275" cy="609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0365" y="-29209"/>
            <a:ext cx="8383269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3052" y="1200664"/>
            <a:ext cx="8409940" cy="4704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04" y="6391655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4" y="309372"/>
                </a:moveTo>
                <a:lnTo>
                  <a:pt x="0" y="309372"/>
                </a:lnTo>
                <a:lnTo>
                  <a:pt x="0" y="0"/>
                </a:lnTo>
                <a:lnTo>
                  <a:pt x="8833104" y="0"/>
                </a:lnTo>
                <a:lnTo>
                  <a:pt x="8833104" y="309372"/>
                </a:lnTo>
                <a:close/>
              </a:path>
            </a:pathLst>
          </a:custGeom>
          <a:solidFill>
            <a:srgbClr val="9C007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7637" y="147637"/>
            <a:ext cx="8842375" cy="6556375"/>
            <a:chOff x="147637" y="147637"/>
            <a:chExt cx="8842375" cy="6556375"/>
          </a:xfrm>
        </p:grpSpPr>
        <p:sp>
          <p:nvSpPr>
            <p:cNvPr id="4" name="object 4"/>
            <p:cNvSpPr/>
            <p:nvPr/>
          </p:nvSpPr>
          <p:spPr>
            <a:xfrm>
              <a:off x="155575" y="2413634"/>
              <a:ext cx="3234690" cy="11430"/>
            </a:xfrm>
            <a:custGeom>
              <a:avLst/>
              <a:gdLst/>
              <a:ahLst/>
              <a:cxnLst/>
              <a:rect l="l" t="t" r="r" b="b"/>
              <a:pathLst>
                <a:path w="3234690" h="11430">
                  <a:moveTo>
                    <a:pt x="342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34290" y="11430"/>
                  </a:lnTo>
                  <a:lnTo>
                    <a:pt x="34290" y="0"/>
                  </a:lnTo>
                  <a:close/>
                </a:path>
                <a:path w="3234690" h="11430">
                  <a:moveTo>
                    <a:pt x="80010" y="0"/>
                  </a:moveTo>
                  <a:lnTo>
                    <a:pt x="45720" y="0"/>
                  </a:lnTo>
                  <a:lnTo>
                    <a:pt x="45720" y="11430"/>
                  </a:lnTo>
                  <a:lnTo>
                    <a:pt x="80010" y="11430"/>
                  </a:lnTo>
                  <a:lnTo>
                    <a:pt x="80010" y="0"/>
                  </a:lnTo>
                  <a:close/>
                </a:path>
                <a:path w="3234690" h="11430">
                  <a:moveTo>
                    <a:pt x="125730" y="0"/>
                  </a:moveTo>
                  <a:lnTo>
                    <a:pt x="91440" y="0"/>
                  </a:lnTo>
                  <a:lnTo>
                    <a:pt x="91440" y="11430"/>
                  </a:lnTo>
                  <a:lnTo>
                    <a:pt x="125730" y="11430"/>
                  </a:lnTo>
                  <a:lnTo>
                    <a:pt x="125730" y="0"/>
                  </a:lnTo>
                  <a:close/>
                </a:path>
                <a:path w="3234690" h="11430">
                  <a:moveTo>
                    <a:pt x="171450" y="0"/>
                  </a:moveTo>
                  <a:lnTo>
                    <a:pt x="137160" y="0"/>
                  </a:lnTo>
                  <a:lnTo>
                    <a:pt x="137160" y="11430"/>
                  </a:lnTo>
                  <a:lnTo>
                    <a:pt x="171450" y="11430"/>
                  </a:lnTo>
                  <a:lnTo>
                    <a:pt x="171450" y="0"/>
                  </a:lnTo>
                  <a:close/>
                </a:path>
                <a:path w="3234690" h="11430">
                  <a:moveTo>
                    <a:pt x="217170" y="0"/>
                  </a:moveTo>
                  <a:lnTo>
                    <a:pt x="182880" y="0"/>
                  </a:lnTo>
                  <a:lnTo>
                    <a:pt x="182880" y="11430"/>
                  </a:lnTo>
                  <a:lnTo>
                    <a:pt x="217170" y="11430"/>
                  </a:lnTo>
                  <a:lnTo>
                    <a:pt x="217170" y="0"/>
                  </a:lnTo>
                  <a:close/>
                </a:path>
                <a:path w="3234690" h="11430">
                  <a:moveTo>
                    <a:pt x="262890" y="0"/>
                  </a:moveTo>
                  <a:lnTo>
                    <a:pt x="228600" y="0"/>
                  </a:lnTo>
                  <a:lnTo>
                    <a:pt x="228600" y="11430"/>
                  </a:lnTo>
                  <a:lnTo>
                    <a:pt x="262890" y="11430"/>
                  </a:lnTo>
                  <a:lnTo>
                    <a:pt x="262890" y="0"/>
                  </a:lnTo>
                  <a:close/>
                </a:path>
                <a:path w="3234690" h="11430">
                  <a:moveTo>
                    <a:pt x="308610" y="0"/>
                  </a:moveTo>
                  <a:lnTo>
                    <a:pt x="274320" y="0"/>
                  </a:lnTo>
                  <a:lnTo>
                    <a:pt x="274320" y="11430"/>
                  </a:lnTo>
                  <a:lnTo>
                    <a:pt x="308610" y="11430"/>
                  </a:lnTo>
                  <a:lnTo>
                    <a:pt x="308610" y="0"/>
                  </a:lnTo>
                  <a:close/>
                </a:path>
                <a:path w="3234690" h="11430">
                  <a:moveTo>
                    <a:pt x="354330" y="0"/>
                  </a:moveTo>
                  <a:lnTo>
                    <a:pt x="320040" y="0"/>
                  </a:lnTo>
                  <a:lnTo>
                    <a:pt x="320040" y="11430"/>
                  </a:lnTo>
                  <a:lnTo>
                    <a:pt x="354330" y="11430"/>
                  </a:lnTo>
                  <a:lnTo>
                    <a:pt x="354330" y="0"/>
                  </a:lnTo>
                  <a:close/>
                </a:path>
                <a:path w="3234690" h="11430">
                  <a:moveTo>
                    <a:pt x="400050" y="0"/>
                  </a:moveTo>
                  <a:lnTo>
                    <a:pt x="365760" y="0"/>
                  </a:lnTo>
                  <a:lnTo>
                    <a:pt x="365760" y="11430"/>
                  </a:lnTo>
                  <a:lnTo>
                    <a:pt x="400050" y="11430"/>
                  </a:lnTo>
                  <a:lnTo>
                    <a:pt x="400050" y="0"/>
                  </a:lnTo>
                  <a:close/>
                </a:path>
                <a:path w="3234690" h="11430">
                  <a:moveTo>
                    <a:pt x="445770" y="0"/>
                  </a:moveTo>
                  <a:lnTo>
                    <a:pt x="411480" y="0"/>
                  </a:lnTo>
                  <a:lnTo>
                    <a:pt x="411480" y="11430"/>
                  </a:lnTo>
                  <a:lnTo>
                    <a:pt x="445770" y="11430"/>
                  </a:lnTo>
                  <a:lnTo>
                    <a:pt x="445770" y="0"/>
                  </a:lnTo>
                  <a:close/>
                </a:path>
                <a:path w="3234690" h="11430">
                  <a:moveTo>
                    <a:pt x="491490" y="0"/>
                  </a:moveTo>
                  <a:lnTo>
                    <a:pt x="457200" y="0"/>
                  </a:lnTo>
                  <a:lnTo>
                    <a:pt x="457200" y="11430"/>
                  </a:lnTo>
                  <a:lnTo>
                    <a:pt x="491490" y="11430"/>
                  </a:lnTo>
                  <a:lnTo>
                    <a:pt x="491490" y="0"/>
                  </a:lnTo>
                  <a:close/>
                </a:path>
                <a:path w="3234690" h="11430">
                  <a:moveTo>
                    <a:pt x="537210" y="0"/>
                  </a:moveTo>
                  <a:lnTo>
                    <a:pt x="502920" y="0"/>
                  </a:lnTo>
                  <a:lnTo>
                    <a:pt x="502920" y="11430"/>
                  </a:lnTo>
                  <a:lnTo>
                    <a:pt x="537210" y="11430"/>
                  </a:lnTo>
                  <a:lnTo>
                    <a:pt x="537210" y="0"/>
                  </a:lnTo>
                  <a:close/>
                </a:path>
                <a:path w="3234690" h="11430">
                  <a:moveTo>
                    <a:pt x="582930" y="0"/>
                  </a:moveTo>
                  <a:lnTo>
                    <a:pt x="548640" y="0"/>
                  </a:lnTo>
                  <a:lnTo>
                    <a:pt x="548640" y="11430"/>
                  </a:lnTo>
                  <a:lnTo>
                    <a:pt x="582930" y="11430"/>
                  </a:lnTo>
                  <a:lnTo>
                    <a:pt x="582930" y="0"/>
                  </a:lnTo>
                  <a:close/>
                </a:path>
                <a:path w="3234690" h="11430">
                  <a:moveTo>
                    <a:pt x="628650" y="0"/>
                  </a:moveTo>
                  <a:lnTo>
                    <a:pt x="594360" y="0"/>
                  </a:lnTo>
                  <a:lnTo>
                    <a:pt x="594360" y="11430"/>
                  </a:lnTo>
                  <a:lnTo>
                    <a:pt x="628650" y="11430"/>
                  </a:lnTo>
                  <a:lnTo>
                    <a:pt x="628650" y="0"/>
                  </a:lnTo>
                  <a:close/>
                </a:path>
                <a:path w="3234690" h="11430">
                  <a:moveTo>
                    <a:pt x="674357" y="0"/>
                  </a:moveTo>
                  <a:lnTo>
                    <a:pt x="640080" y="0"/>
                  </a:lnTo>
                  <a:lnTo>
                    <a:pt x="640080" y="11430"/>
                  </a:lnTo>
                  <a:lnTo>
                    <a:pt x="674357" y="11430"/>
                  </a:lnTo>
                  <a:lnTo>
                    <a:pt x="674357" y="0"/>
                  </a:lnTo>
                  <a:close/>
                </a:path>
                <a:path w="3234690" h="11430">
                  <a:moveTo>
                    <a:pt x="720090" y="0"/>
                  </a:moveTo>
                  <a:lnTo>
                    <a:pt x="685800" y="0"/>
                  </a:lnTo>
                  <a:lnTo>
                    <a:pt x="685800" y="11430"/>
                  </a:lnTo>
                  <a:lnTo>
                    <a:pt x="720090" y="11430"/>
                  </a:lnTo>
                  <a:lnTo>
                    <a:pt x="720090" y="0"/>
                  </a:lnTo>
                  <a:close/>
                </a:path>
                <a:path w="3234690" h="11430">
                  <a:moveTo>
                    <a:pt x="765810" y="0"/>
                  </a:moveTo>
                  <a:lnTo>
                    <a:pt x="731520" y="0"/>
                  </a:lnTo>
                  <a:lnTo>
                    <a:pt x="731520" y="11430"/>
                  </a:lnTo>
                  <a:lnTo>
                    <a:pt x="765810" y="11430"/>
                  </a:lnTo>
                  <a:lnTo>
                    <a:pt x="765810" y="0"/>
                  </a:lnTo>
                  <a:close/>
                </a:path>
                <a:path w="3234690" h="11430">
                  <a:moveTo>
                    <a:pt x="811530" y="0"/>
                  </a:moveTo>
                  <a:lnTo>
                    <a:pt x="777240" y="0"/>
                  </a:lnTo>
                  <a:lnTo>
                    <a:pt x="777240" y="11430"/>
                  </a:lnTo>
                  <a:lnTo>
                    <a:pt x="811530" y="11430"/>
                  </a:lnTo>
                  <a:lnTo>
                    <a:pt x="811530" y="0"/>
                  </a:lnTo>
                  <a:close/>
                </a:path>
                <a:path w="3234690" h="11430">
                  <a:moveTo>
                    <a:pt x="857250" y="0"/>
                  </a:moveTo>
                  <a:lnTo>
                    <a:pt x="822960" y="0"/>
                  </a:lnTo>
                  <a:lnTo>
                    <a:pt x="822960" y="11430"/>
                  </a:lnTo>
                  <a:lnTo>
                    <a:pt x="857250" y="11430"/>
                  </a:lnTo>
                  <a:lnTo>
                    <a:pt x="857250" y="0"/>
                  </a:lnTo>
                  <a:close/>
                </a:path>
                <a:path w="3234690" h="11430">
                  <a:moveTo>
                    <a:pt x="902970" y="0"/>
                  </a:moveTo>
                  <a:lnTo>
                    <a:pt x="868680" y="0"/>
                  </a:lnTo>
                  <a:lnTo>
                    <a:pt x="868680" y="11430"/>
                  </a:lnTo>
                  <a:lnTo>
                    <a:pt x="902970" y="11430"/>
                  </a:lnTo>
                  <a:lnTo>
                    <a:pt x="902970" y="0"/>
                  </a:lnTo>
                  <a:close/>
                </a:path>
                <a:path w="3234690" h="11430">
                  <a:moveTo>
                    <a:pt x="948690" y="0"/>
                  </a:moveTo>
                  <a:lnTo>
                    <a:pt x="914400" y="0"/>
                  </a:lnTo>
                  <a:lnTo>
                    <a:pt x="914400" y="11430"/>
                  </a:lnTo>
                  <a:lnTo>
                    <a:pt x="948690" y="11430"/>
                  </a:lnTo>
                  <a:lnTo>
                    <a:pt x="948690" y="0"/>
                  </a:lnTo>
                  <a:close/>
                </a:path>
                <a:path w="3234690" h="11430">
                  <a:moveTo>
                    <a:pt x="994410" y="0"/>
                  </a:moveTo>
                  <a:lnTo>
                    <a:pt x="960120" y="0"/>
                  </a:lnTo>
                  <a:lnTo>
                    <a:pt x="960120" y="11430"/>
                  </a:lnTo>
                  <a:lnTo>
                    <a:pt x="994410" y="11430"/>
                  </a:lnTo>
                  <a:lnTo>
                    <a:pt x="994410" y="0"/>
                  </a:lnTo>
                  <a:close/>
                </a:path>
                <a:path w="3234690" h="11430">
                  <a:moveTo>
                    <a:pt x="1040130" y="0"/>
                  </a:moveTo>
                  <a:lnTo>
                    <a:pt x="1005840" y="0"/>
                  </a:lnTo>
                  <a:lnTo>
                    <a:pt x="1005840" y="11430"/>
                  </a:lnTo>
                  <a:lnTo>
                    <a:pt x="1040130" y="11430"/>
                  </a:lnTo>
                  <a:lnTo>
                    <a:pt x="1040130" y="0"/>
                  </a:lnTo>
                  <a:close/>
                </a:path>
                <a:path w="3234690" h="11430">
                  <a:moveTo>
                    <a:pt x="1085850" y="0"/>
                  </a:moveTo>
                  <a:lnTo>
                    <a:pt x="1051560" y="0"/>
                  </a:lnTo>
                  <a:lnTo>
                    <a:pt x="1051560" y="11430"/>
                  </a:lnTo>
                  <a:lnTo>
                    <a:pt x="1085850" y="11430"/>
                  </a:lnTo>
                  <a:lnTo>
                    <a:pt x="1085850" y="0"/>
                  </a:lnTo>
                  <a:close/>
                </a:path>
                <a:path w="3234690" h="11430">
                  <a:moveTo>
                    <a:pt x="1131570" y="0"/>
                  </a:moveTo>
                  <a:lnTo>
                    <a:pt x="1097280" y="0"/>
                  </a:lnTo>
                  <a:lnTo>
                    <a:pt x="1097280" y="11430"/>
                  </a:lnTo>
                  <a:lnTo>
                    <a:pt x="1131570" y="11430"/>
                  </a:lnTo>
                  <a:lnTo>
                    <a:pt x="1131570" y="0"/>
                  </a:lnTo>
                  <a:close/>
                </a:path>
                <a:path w="3234690" h="11430">
                  <a:moveTo>
                    <a:pt x="1177290" y="0"/>
                  </a:moveTo>
                  <a:lnTo>
                    <a:pt x="1143000" y="0"/>
                  </a:lnTo>
                  <a:lnTo>
                    <a:pt x="1143000" y="11430"/>
                  </a:lnTo>
                  <a:lnTo>
                    <a:pt x="1177290" y="11430"/>
                  </a:lnTo>
                  <a:lnTo>
                    <a:pt x="1177290" y="0"/>
                  </a:lnTo>
                  <a:close/>
                </a:path>
                <a:path w="3234690" h="11430">
                  <a:moveTo>
                    <a:pt x="1223010" y="0"/>
                  </a:moveTo>
                  <a:lnTo>
                    <a:pt x="1188720" y="0"/>
                  </a:lnTo>
                  <a:lnTo>
                    <a:pt x="1188720" y="11430"/>
                  </a:lnTo>
                  <a:lnTo>
                    <a:pt x="1223010" y="11430"/>
                  </a:lnTo>
                  <a:lnTo>
                    <a:pt x="1223010" y="0"/>
                  </a:lnTo>
                  <a:close/>
                </a:path>
                <a:path w="3234690" h="11430">
                  <a:moveTo>
                    <a:pt x="1268730" y="0"/>
                  </a:moveTo>
                  <a:lnTo>
                    <a:pt x="1234440" y="0"/>
                  </a:lnTo>
                  <a:lnTo>
                    <a:pt x="1234440" y="11430"/>
                  </a:lnTo>
                  <a:lnTo>
                    <a:pt x="1268730" y="11430"/>
                  </a:lnTo>
                  <a:lnTo>
                    <a:pt x="1268730" y="0"/>
                  </a:lnTo>
                  <a:close/>
                </a:path>
                <a:path w="3234690" h="11430">
                  <a:moveTo>
                    <a:pt x="1314450" y="0"/>
                  </a:moveTo>
                  <a:lnTo>
                    <a:pt x="1280160" y="0"/>
                  </a:lnTo>
                  <a:lnTo>
                    <a:pt x="1280160" y="11430"/>
                  </a:lnTo>
                  <a:lnTo>
                    <a:pt x="1314450" y="11430"/>
                  </a:lnTo>
                  <a:lnTo>
                    <a:pt x="1314450" y="0"/>
                  </a:lnTo>
                  <a:close/>
                </a:path>
                <a:path w="3234690" h="11430">
                  <a:moveTo>
                    <a:pt x="1360170" y="0"/>
                  </a:moveTo>
                  <a:lnTo>
                    <a:pt x="1325880" y="0"/>
                  </a:lnTo>
                  <a:lnTo>
                    <a:pt x="1325880" y="11430"/>
                  </a:lnTo>
                  <a:lnTo>
                    <a:pt x="1360170" y="11430"/>
                  </a:lnTo>
                  <a:lnTo>
                    <a:pt x="1360170" y="0"/>
                  </a:lnTo>
                  <a:close/>
                </a:path>
                <a:path w="3234690" h="11430">
                  <a:moveTo>
                    <a:pt x="1405890" y="0"/>
                  </a:moveTo>
                  <a:lnTo>
                    <a:pt x="1371600" y="0"/>
                  </a:lnTo>
                  <a:lnTo>
                    <a:pt x="1371600" y="11430"/>
                  </a:lnTo>
                  <a:lnTo>
                    <a:pt x="1405890" y="11430"/>
                  </a:lnTo>
                  <a:lnTo>
                    <a:pt x="1405890" y="0"/>
                  </a:lnTo>
                  <a:close/>
                </a:path>
                <a:path w="3234690" h="11430">
                  <a:moveTo>
                    <a:pt x="1451610" y="0"/>
                  </a:moveTo>
                  <a:lnTo>
                    <a:pt x="1417320" y="0"/>
                  </a:lnTo>
                  <a:lnTo>
                    <a:pt x="1417320" y="11430"/>
                  </a:lnTo>
                  <a:lnTo>
                    <a:pt x="1451610" y="11430"/>
                  </a:lnTo>
                  <a:lnTo>
                    <a:pt x="1451610" y="0"/>
                  </a:lnTo>
                  <a:close/>
                </a:path>
                <a:path w="3234690" h="11430">
                  <a:moveTo>
                    <a:pt x="1497330" y="0"/>
                  </a:moveTo>
                  <a:lnTo>
                    <a:pt x="1463040" y="0"/>
                  </a:lnTo>
                  <a:lnTo>
                    <a:pt x="1463040" y="11430"/>
                  </a:lnTo>
                  <a:lnTo>
                    <a:pt x="1497330" y="11430"/>
                  </a:lnTo>
                  <a:lnTo>
                    <a:pt x="1497330" y="0"/>
                  </a:lnTo>
                  <a:close/>
                </a:path>
                <a:path w="3234690" h="11430">
                  <a:moveTo>
                    <a:pt x="1543050" y="0"/>
                  </a:moveTo>
                  <a:lnTo>
                    <a:pt x="1508760" y="0"/>
                  </a:lnTo>
                  <a:lnTo>
                    <a:pt x="1508760" y="11430"/>
                  </a:lnTo>
                  <a:lnTo>
                    <a:pt x="1543050" y="11430"/>
                  </a:lnTo>
                  <a:lnTo>
                    <a:pt x="1543050" y="0"/>
                  </a:lnTo>
                  <a:close/>
                </a:path>
                <a:path w="3234690" h="11430">
                  <a:moveTo>
                    <a:pt x="1588770" y="0"/>
                  </a:moveTo>
                  <a:lnTo>
                    <a:pt x="1554480" y="0"/>
                  </a:lnTo>
                  <a:lnTo>
                    <a:pt x="1554480" y="11430"/>
                  </a:lnTo>
                  <a:lnTo>
                    <a:pt x="1588770" y="11430"/>
                  </a:lnTo>
                  <a:lnTo>
                    <a:pt x="1588770" y="0"/>
                  </a:lnTo>
                  <a:close/>
                </a:path>
                <a:path w="3234690" h="11430">
                  <a:moveTo>
                    <a:pt x="1634490" y="0"/>
                  </a:moveTo>
                  <a:lnTo>
                    <a:pt x="1600200" y="0"/>
                  </a:lnTo>
                  <a:lnTo>
                    <a:pt x="1600200" y="11430"/>
                  </a:lnTo>
                  <a:lnTo>
                    <a:pt x="1634490" y="11430"/>
                  </a:lnTo>
                  <a:lnTo>
                    <a:pt x="1634490" y="0"/>
                  </a:lnTo>
                  <a:close/>
                </a:path>
                <a:path w="3234690" h="11430">
                  <a:moveTo>
                    <a:pt x="1680210" y="0"/>
                  </a:moveTo>
                  <a:lnTo>
                    <a:pt x="1645920" y="0"/>
                  </a:lnTo>
                  <a:lnTo>
                    <a:pt x="1645920" y="11430"/>
                  </a:lnTo>
                  <a:lnTo>
                    <a:pt x="1680210" y="11430"/>
                  </a:lnTo>
                  <a:lnTo>
                    <a:pt x="1680210" y="0"/>
                  </a:lnTo>
                  <a:close/>
                </a:path>
                <a:path w="3234690" h="11430">
                  <a:moveTo>
                    <a:pt x="1725930" y="0"/>
                  </a:moveTo>
                  <a:lnTo>
                    <a:pt x="1691640" y="0"/>
                  </a:lnTo>
                  <a:lnTo>
                    <a:pt x="1691640" y="11430"/>
                  </a:lnTo>
                  <a:lnTo>
                    <a:pt x="1725930" y="11430"/>
                  </a:lnTo>
                  <a:lnTo>
                    <a:pt x="1725930" y="0"/>
                  </a:lnTo>
                  <a:close/>
                </a:path>
                <a:path w="3234690" h="11430">
                  <a:moveTo>
                    <a:pt x="1771650" y="0"/>
                  </a:moveTo>
                  <a:lnTo>
                    <a:pt x="1737360" y="0"/>
                  </a:lnTo>
                  <a:lnTo>
                    <a:pt x="1737360" y="11430"/>
                  </a:lnTo>
                  <a:lnTo>
                    <a:pt x="1771650" y="11430"/>
                  </a:lnTo>
                  <a:lnTo>
                    <a:pt x="1771650" y="0"/>
                  </a:lnTo>
                  <a:close/>
                </a:path>
                <a:path w="3234690" h="11430">
                  <a:moveTo>
                    <a:pt x="1817370" y="0"/>
                  </a:moveTo>
                  <a:lnTo>
                    <a:pt x="1783080" y="0"/>
                  </a:lnTo>
                  <a:lnTo>
                    <a:pt x="1783080" y="11430"/>
                  </a:lnTo>
                  <a:lnTo>
                    <a:pt x="1817370" y="11430"/>
                  </a:lnTo>
                  <a:lnTo>
                    <a:pt x="1817370" y="0"/>
                  </a:lnTo>
                  <a:close/>
                </a:path>
                <a:path w="3234690" h="11430">
                  <a:moveTo>
                    <a:pt x="1863090" y="0"/>
                  </a:moveTo>
                  <a:lnTo>
                    <a:pt x="1828800" y="0"/>
                  </a:lnTo>
                  <a:lnTo>
                    <a:pt x="1828800" y="11430"/>
                  </a:lnTo>
                  <a:lnTo>
                    <a:pt x="1863090" y="11430"/>
                  </a:lnTo>
                  <a:lnTo>
                    <a:pt x="1863090" y="0"/>
                  </a:lnTo>
                  <a:close/>
                </a:path>
                <a:path w="3234690" h="11430">
                  <a:moveTo>
                    <a:pt x="1908810" y="0"/>
                  </a:moveTo>
                  <a:lnTo>
                    <a:pt x="1874520" y="0"/>
                  </a:lnTo>
                  <a:lnTo>
                    <a:pt x="1874520" y="11430"/>
                  </a:lnTo>
                  <a:lnTo>
                    <a:pt x="1908810" y="11430"/>
                  </a:lnTo>
                  <a:lnTo>
                    <a:pt x="1908810" y="0"/>
                  </a:lnTo>
                  <a:close/>
                </a:path>
                <a:path w="3234690" h="11430">
                  <a:moveTo>
                    <a:pt x="1954530" y="0"/>
                  </a:moveTo>
                  <a:lnTo>
                    <a:pt x="1920240" y="0"/>
                  </a:lnTo>
                  <a:lnTo>
                    <a:pt x="1920240" y="11430"/>
                  </a:lnTo>
                  <a:lnTo>
                    <a:pt x="1954530" y="11430"/>
                  </a:lnTo>
                  <a:lnTo>
                    <a:pt x="1954530" y="0"/>
                  </a:lnTo>
                  <a:close/>
                </a:path>
                <a:path w="3234690" h="11430">
                  <a:moveTo>
                    <a:pt x="2000250" y="0"/>
                  </a:moveTo>
                  <a:lnTo>
                    <a:pt x="1965960" y="0"/>
                  </a:lnTo>
                  <a:lnTo>
                    <a:pt x="1965960" y="11430"/>
                  </a:lnTo>
                  <a:lnTo>
                    <a:pt x="2000250" y="11430"/>
                  </a:lnTo>
                  <a:lnTo>
                    <a:pt x="2000250" y="0"/>
                  </a:lnTo>
                  <a:close/>
                </a:path>
                <a:path w="3234690" h="11430">
                  <a:moveTo>
                    <a:pt x="2045970" y="0"/>
                  </a:moveTo>
                  <a:lnTo>
                    <a:pt x="2011680" y="0"/>
                  </a:lnTo>
                  <a:lnTo>
                    <a:pt x="2011680" y="11430"/>
                  </a:lnTo>
                  <a:lnTo>
                    <a:pt x="2045970" y="11430"/>
                  </a:lnTo>
                  <a:lnTo>
                    <a:pt x="2045970" y="0"/>
                  </a:lnTo>
                  <a:close/>
                </a:path>
                <a:path w="3234690" h="11430">
                  <a:moveTo>
                    <a:pt x="2091690" y="0"/>
                  </a:moveTo>
                  <a:lnTo>
                    <a:pt x="2057400" y="0"/>
                  </a:lnTo>
                  <a:lnTo>
                    <a:pt x="2057400" y="11430"/>
                  </a:lnTo>
                  <a:lnTo>
                    <a:pt x="2091690" y="11430"/>
                  </a:lnTo>
                  <a:lnTo>
                    <a:pt x="2091690" y="0"/>
                  </a:lnTo>
                  <a:close/>
                </a:path>
                <a:path w="3234690" h="11430">
                  <a:moveTo>
                    <a:pt x="2137410" y="0"/>
                  </a:moveTo>
                  <a:lnTo>
                    <a:pt x="2103120" y="0"/>
                  </a:lnTo>
                  <a:lnTo>
                    <a:pt x="2103120" y="11430"/>
                  </a:lnTo>
                  <a:lnTo>
                    <a:pt x="2137410" y="11430"/>
                  </a:lnTo>
                  <a:lnTo>
                    <a:pt x="2137410" y="0"/>
                  </a:lnTo>
                  <a:close/>
                </a:path>
                <a:path w="3234690" h="11430">
                  <a:moveTo>
                    <a:pt x="2183130" y="0"/>
                  </a:moveTo>
                  <a:lnTo>
                    <a:pt x="2148840" y="0"/>
                  </a:lnTo>
                  <a:lnTo>
                    <a:pt x="2148840" y="11430"/>
                  </a:lnTo>
                  <a:lnTo>
                    <a:pt x="2183130" y="11430"/>
                  </a:lnTo>
                  <a:lnTo>
                    <a:pt x="2183130" y="0"/>
                  </a:lnTo>
                  <a:close/>
                </a:path>
                <a:path w="3234690" h="11430">
                  <a:moveTo>
                    <a:pt x="2228850" y="0"/>
                  </a:moveTo>
                  <a:lnTo>
                    <a:pt x="2194560" y="0"/>
                  </a:lnTo>
                  <a:lnTo>
                    <a:pt x="2194560" y="11430"/>
                  </a:lnTo>
                  <a:lnTo>
                    <a:pt x="2228850" y="11430"/>
                  </a:lnTo>
                  <a:lnTo>
                    <a:pt x="2228850" y="0"/>
                  </a:lnTo>
                  <a:close/>
                </a:path>
                <a:path w="3234690" h="11430">
                  <a:moveTo>
                    <a:pt x="2274570" y="0"/>
                  </a:moveTo>
                  <a:lnTo>
                    <a:pt x="2240280" y="0"/>
                  </a:lnTo>
                  <a:lnTo>
                    <a:pt x="2240280" y="11430"/>
                  </a:lnTo>
                  <a:lnTo>
                    <a:pt x="2274570" y="11430"/>
                  </a:lnTo>
                  <a:lnTo>
                    <a:pt x="2274570" y="0"/>
                  </a:lnTo>
                  <a:close/>
                </a:path>
                <a:path w="3234690" h="11430">
                  <a:moveTo>
                    <a:pt x="2320290" y="0"/>
                  </a:moveTo>
                  <a:lnTo>
                    <a:pt x="2286000" y="0"/>
                  </a:lnTo>
                  <a:lnTo>
                    <a:pt x="2286000" y="11430"/>
                  </a:lnTo>
                  <a:lnTo>
                    <a:pt x="2320290" y="11430"/>
                  </a:lnTo>
                  <a:lnTo>
                    <a:pt x="2320290" y="0"/>
                  </a:lnTo>
                  <a:close/>
                </a:path>
                <a:path w="3234690" h="11430">
                  <a:moveTo>
                    <a:pt x="2366010" y="0"/>
                  </a:moveTo>
                  <a:lnTo>
                    <a:pt x="2331720" y="0"/>
                  </a:lnTo>
                  <a:lnTo>
                    <a:pt x="2331720" y="11430"/>
                  </a:lnTo>
                  <a:lnTo>
                    <a:pt x="2366010" y="11430"/>
                  </a:lnTo>
                  <a:lnTo>
                    <a:pt x="2366010" y="0"/>
                  </a:lnTo>
                  <a:close/>
                </a:path>
                <a:path w="3234690" h="11430">
                  <a:moveTo>
                    <a:pt x="2411730" y="0"/>
                  </a:moveTo>
                  <a:lnTo>
                    <a:pt x="2377440" y="0"/>
                  </a:lnTo>
                  <a:lnTo>
                    <a:pt x="2377440" y="11430"/>
                  </a:lnTo>
                  <a:lnTo>
                    <a:pt x="2411730" y="11430"/>
                  </a:lnTo>
                  <a:lnTo>
                    <a:pt x="2411730" y="0"/>
                  </a:lnTo>
                  <a:close/>
                </a:path>
                <a:path w="3234690" h="11430">
                  <a:moveTo>
                    <a:pt x="2457450" y="0"/>
                  </a:moveTo>
                  <a:lnTo>
                    <a:pt x="2423160" y="0"/>
                  </a:lnTo>
                  <a:lnTo>
                    <a:pt x="2423160" y="11430"/>
                  </a:lnTo>
                  <a:lnTo>
                    <a:pt x="2457450" y="11430"/>
                  </a:lnTo>
                  <a:lnTo>
                    <a:pt x="2457450" y="0"/>
                  </a:lnTo>
                  <a:close/>
                </a:path>
                <a:path w="3234690" h="11430">
                  <a:moveTo>
                    <a:pt x="2503170" y="0"/>
                  </a:moveTo>
                  <a:lnTo>
                    <a:pt x="2468880" y="0"/>
                  </a:lnTo>
                  <a:lnTo>
                    <a:pt x="2468880" y="11430"/>
                  </a:lnTo>
                  <a:lnTo>
                    <a:pt x="2503170" y="11430"/>
                  </a:lnTo>
                  <a:lnTo>
                    <a:pt x="2503170" y="0"/>
                  </a:lnTo>
                  <a:close/>
                </a:path>
                <a:path w="3234690" h="11430">
                  <a:moveTo>
                    <a:pt x="2548890" y="0"/>
                  </a:moveTo>
                  <a:lnTo>
                    <a:pt x="2514600" y="0"/>
                  </a:lnTo>
                  <a:lnTo>
                    <a:pt x="2514600" y="11430"/>
                  </a:lnTo>
                  <a:lnTo>
                    <a:pt x="2548890" y="11430"/>
                  </a:lnTo>
                  <a:lnTo>
                    <a:pt x="2548890" y="0"/>
                  </a:lnTo>
                  <a:close/>
                </a:path>
                <a:path w="3234690" h="11430">
                  <a:moveTo>
                    <a:pt x="2594610" y="0"/>
                  </a:moveTo>
                  <a:lnTo>
                    <a:pt x="2560320" y="0"/>
                  </a:lnTo>
                  <a:lnTo>
                    <a:pt x="2560320" y="11430"/>
                  </a:lnTo>
                  <a:lnTo>
                    <a:pt x="2594610" y="11430"/>
                  </a:lnTo>
                  <a:lnTo>
                    <a:pt x="2594610" y="0"/>
                  </a:lnTo>
                  <a:close/>
                </a:path>
                <a:path w="3234690" h="11430">
                  <a:moveTo>
                    <a:pt x="2640330" y="0"/>
                  </a:moveTo>
                  <a:lnTo>
                    <a:pt x="2606040" y="0"/>
                  </a:lnTo>
                  <a:lnTo>
                    <a:pt x="2606040" y="11430"/>
                  </a:lnTo>
                  <a:lnTo>
                    <a:pt x="2640330" y="11430"/>
                  </a:lnTo>
                  <a:lnTo>
                    <a:pt x="2640330" y="0"/>
                  </a:lnTo>
                  <a:close/>
                </a:path>
                <a:path w="3234690" h="11430">
                  <a:moveTo>
                    <a:pt x="2686050" y="0"/>
                  </a:moveTo>
                  <a:lnTo>
                    <a:pt x="2651760" y="0"/>
                  </a:lnTo>
                  <a:lnTo>
                    <a:pt x="2651760" y="11430"/>
                  </a:lnTo>
                  <a:lnTo>
                    <a:pt x="2686050" y="11430"/>
                  </a:lnTo>
                  <a:lnTo>
                    <a:pt x="2686050" y="0"/>
                  </a:lnTo>
                  <a:close/>
                </a:path>
                <a:path w="3234690" h="11430">
                  <a:moveTo>
                    <a:pt x="2731770" y="0"/>
                  </a:moveTo>
                  <a:lnTo>
                    <a:pt x="2697480" y="0"/>
                  </a:lnTo>
                  <a:lnTo>
                    <a:pt x="2697480" y="11430"/>
                  </a:lnTo>
                  <a:lnTo>
                    <a:pt x="2731770" y="11430"/>
                  </a:lnTo>
                  <a:lnTo>
                    <a:pt x="2731770" y="0"/>
                  </a:lnTo>
                  <a:close/>
                </a:path>
                <a:path w="3234690" h="11430">
                  <a:moveTo>
                    <a:pt x="2777490" y="0"/>
                  </a:moveTo>
                  <a:lnTo>
                    <a:pt x="2743200" y="0"/>
                  </a:lnTo>
                  <a:lnTo>
                    <a:pt x="2743200" y="11430"/>
                  </a:lnTo>
                  <a:lnTo>
                    <a:pt x="2777490" y="11430"/>
                  </a:lnTo>
                  <a:lnTo>
                    <a:pt x="2777490" y="0"/>
                  </a:lnTo>
                  <a:close/>
                </a:path>
                <a:path w="3234690" h="11430">
                  <a:moveTo>
                    <a:pt x="2823210" y="0"/>
                  </a:moveTo>
                  <a:lnTo>
                    <a:pt x="2788920" y="0"/>
                  </a:lnTo>
                  <a:lnTo>
                    <a:pt x="2788920" y="11430"/>
                  </a:lnTo>
                  <a:lnTo>
                    <a:pt x="2823210" y="11430"/>
                  </a:lnTo>
                  <a:lnTo>
                    <a:pt x="2823210" y="0"/>
                  </a:lnTo>
                  <a:close/>
                </a:path>
                <a:path w="3234690" h="11430">
                  <a:moveTo>
                    <a:pt x="2868930" y="0"/>
                  </a:moveTo>
                  <a:lnTo>
                    <a:pt x="2834640" y="0"/>
                  </a:lnTo>
                  <a:lnTo>
                    <a:pt x="2834640" y="11430"/>
                  </a:lnTo>
                  <a:lnTo>
                    <a:pt x="2868930" y="11430"/>
                  </a:lnTo>
                  <a:lnTo>
                    <a:pt x="2868930" y="0"/>
                  </a:lnTo>
                  <a:close/>
                </a:path>
                <a:path w="3234690" h="11430">
                  <a:moveTo>
                    <a:pt x="2914650" y="0"/>
                  </a:moveTo>
                  <a:lnTo>
                    <a:pt x="2880360" y="0"/>
                  </a:lnTo>
                  <a:lnTo>
                    <a:pt x="2880360" y="11430"/>
                  </a:lnTo>
                  <a:lnTo>
                    <a:pt x="2914650" y="11430"/>
                  </a:lnTo>
                  <a:lnTo>
                    <a:pt x="2914650" y="0"/>
                  </a:lnTo>
                  <a:close/>
                </a:path>
                <a:path w="3234690" h="11430">
                  <a:moveTo>
                    <a:pt x="2960370" y="0"/>
                  </a:moveTo>
                  <a:lnTo>
                    <a:pt x="2926080" y="0"/>
                  </a:lnTo>
                  <a:lnTo>
                    <a:pt x="2926080" y="11430"/>
                  </a:lnTo>
                  <a:lnTo>
                    <a:pt x="2960370" y="11430"/>
                  </a:lnTo>
                  <a:lnTo>
                    <a:pt x="2960370" y="0"/>
                  </a:lnTo>
                  <a:close/>
                </a:path>
                <a:path w="3234690" h="11430">
                  <a:moveTo>
                    <a:pt x="3006090" y="0"/>
                  </a:moveTo>
                  <a:lnTo>
                    <a:pt x="2971800" y="0"/>
                  </a:lnTo>
                  <a:lnTo>
                    <a:pt x="2971800" y="11430"/>
                  </a:lnTo>
                  <a:lnTo>
                    <a:pt x="3006090" y="11430"/>
                  </a:lnTo>
                  <a:lnTo>
                    <a:pt x="3006090" y="0"/>
                  </a:lnTo>
                  <a:close/>
                </a:path>
                <a:path w="3234690" h="11430">
                  <a:moveTo>
                    <a:pt x="3051810" y="0"/>
                  </a:moveTo>
                  <a:lnTo>
                    <a:pt x="3017520" y="0"/>
                  </a:lnTo>
                  <a:lnTo>
                    <a:pt x="3017520" y="11430"/>
                  </a:lnTo>
                  <a:lnTo>
                    <a:pt x="3051810" y="11430"/>
                  </a:lnTo>
                  <a:lnTo>
                    <a:pt x="3051810" y="0"/>
                  </a:lnTo>
                  <a:close/>
                </a:path>
                <a:path w="3234690" h="11430">
                  <a:moveTo>
                    <a:pt x="3097517" y="0"/>
                  </a:moveTo>
                  <a:lnTo>
                    <a:pt x="3063240" y="0"/>
                  </a:lnTo>
                  <a:lnTo>
                    <a:pt x="3063240" y="11430"/>
                  </a:lnTo>
                  <a:lnTo>
                    <a:pt x="3097517" y="11430"/>
                  </a:lnTo>
                  <a:lnTo>
                    <a:pt x="3097517" y="0"/>
                  </a:lnTo>
                  <a:close/>
                </a:path>
                <a:path w="3234690" h="11430">
                  <a:moveTo>
                    <a:pt x="3143250" y="0"/>
                  </a:moveTo>
                  <a:lnTo>
                    <a:pt x="3108960" y="0"/>
                  </a:lnTo>
                  <a:lnTo>
                    <a:pt x="3108960" y="11430"/>
                  </a:lnTo>
                  <a:lnTo>
                    <a:pt x="3143250" y="11430"/>
                  </a:lnTo>
                  <a:lnTo>
                    <a:pt x="3143250" y="0"/>
                  </a:lnTo>
                  <a:close/>
                </a:path>
                <a:path w="3234690" h="11430">
                  <a:moveTo>
                    <a:pt x="3188970" y="0"/>
                  </a:moveTo>
                  <a:lnTo>
                    <a:pt x="3154667" y="0"/>
                  </a:lnTo>
                  <a:lnTo>
                    <a:pt x="3154667" y="11430"/>
                  </a:lnTo>
                  <a:lnTo>
                    <a:pt x="3188970" y="11430"/>
                  </a:lnTo>
                  <a:lnTo>
                    <a:pt x="3188970" y="0"/>
                  </a:lnTo>
                  <a:close/>
                </a:path>
                <a:path w="3234690" h="11430">
                  <a:moveTo>
                    <a:pt x="3234690" y="0"/>
                  </a:moveTo>
                  <a:lnTo>
                    <a:pt x="3200400" y="0"/>
                  </a:lnTo>
                  <a:lnTo>
                    <a:pt x="3200400" y="11430"/>
                  </a:lnTo>
                  <a:lnTo>
                    <a:pt x="3234690" y="11430"/>
                  </a:lnTo>
                  <a:lnTo>
                    <a:pt x="3234690" y="0"/>
                  </a:lnTo>
                  <a:close/>
                </a:path>
              </a:pathLst>
            </a:custGeom>
            <a:solidFill>
              <a:srgbClr val="88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55975" y="2413634"/>
              <a:ext cx="3234690" cy="11430"/>
            </a:xfrm>
            <a:custGeom>
              <a:avLst/>
              <a:gdLst/>
              <a:ahLst/>
              <a:cxnLst/>
              <a:rect l="l" t="t" r="r" b="b"/>
              <a:pathLst>
                <a:path w="3234690" h="11430">
                  <a:moveTo>
                    <a:pt x="342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34290" y="11430"/>
                  </a:lnTo>
                  <a:lnTo>
                    <a:pt x="34290" y="0"/>
                  </a:lnTo>
                  <a:close/>
                </a:path>
                <a:path w="3234690" h="11430">
                  <a:moveTo>
                    <a:pt x="80010" y="0"/>
                  </a:moveTo>
                  <a:lnTo>
                    <a:pt x="45720" y="0"/>
                  </a:lnTo>
                  <a:lnTo>
                    <a:pt x="45720" y="11430"/>
                  </a:lnTo>
                  <a:lnTo>
                    <a:pt x="80010" y="11430"/>
                  </a:lnTo>
                  <a:lnTo>
                    <a:pt x="80010" y="0"/>
                  </a:lnTo>
                  <a:close/>
                </a:path>
                <a:path w="3234690" h="11430">
                  <a:moveTo>
                    <a:pt x="125730" y="0"/>
                  </a:moveTo>
                  <a:lnTo>
                    <a:pt x="91440" y="0"/>
                  </a:lnTo>
                  <a:lnTo>
                    <a:pt x="91440" y="11430"/>
                  </a:lnTo>
                  <a:lnTo>
                    <a:pt x="125730" y="11430"/>
                  </a:lnTo>
                  <a:lnTo>
                    <a:pt x="125730" y="0"/>
                  </a:lnTo>
                  <a:close/>
                </a:path>
                <a:path w="3234690" h="11430">
                  <a:moveTo>
                    <a:pt x="171450" y="0"/>
                  </a:moveTo>
                  <a:lnTo>
                    <a:pt x="137160" y="0"/>
                  </a:lnTo>
                  <a:lnTo>
                    <a:pt x="137160" y="11430"/>
                  </a:lnTo>
                  <a:lnTo>
                    <a:pt x="171450" y="11430"/>
                  </a:lnTo>
                  <a:lnTo>
                    <a:pt x="171450" y="0"/>
                  </a:lnTo>
                  <a:close/>
                </a:path>
                <a:path w="3234690" h="11430">
                  <a:moveTo>
                    <a:pt x="217170" y="0"/>
                  </a:moveTo>
                  <a:lnTo>
                    <a:pt x="182880" y="0"/>
                  </a:lnTo>
                  <a:lnTo>
                    <a:pt x="182880" y="11430"/>
                  </a:lnTo>
                  <a:lnTo>
                    <a:pt x="217170" y="11430"/>
                  </a:lnTo>
                  <a:lnTo>
                    <a:pt x="217170" y="0"/>
                  </a:lnTo>
                  <a:close/>
                </a:path>
                <a:path w="3234690" h="11430">
                  <a:moveTo>
                    <a:pt x="262890" y="0"/>
                  </a:moveTo>
                  <a:lnTo>
                    <a:pt x="228600" y="0"/>
                  </a:lnTo>
                  <a:lnTo>
                    <a:pt x="228600" y="11430"/>
                  </a:lnTo>
                  <a:lnTo>
                    <a:pt x="262890" y="11430"/>
                  </a:lnTo>
                  <a:lnTo>
                    <a:pt x="262890" y="0"/>
                  </a:lnTo>
                  <a:close/>
                </a:path>
                <a:path w="3234690" h="11430">
                  <a:moveTo>
                    <a:pt x="308610" y="0"/>
                  </a:moveTo>
                  <a:lnTo>
                    <a:pt x="274320" y="0"/>
                  </a:lnTo>
                  <a:lnTo>
                    <a:pt x="274320" y="11430"/>
                  </a:lnTo>
                  <a:lnTo>
                    <a:pt x="308610" y="11430"/>
                  </a:lnTo>
                  <a:lnTo>
                    <a:pt x="308610" y="0"/>
                  </a:lnTo>
                  <a:close/>
                </a:path>
                <a:path w="3234690" h="11430">
                  <a:moveTo>
                    <a:pt x="354330" y="0"/>
                  </a:moveTo>
                  <a:lnTo>
                    <a:pt x="320040" y="0"/>
                  </a:lnTo>
                  <a:lnTo>
                    <a:pt x="320040" y="11430"/>
                  </a:lnTo>
                  <a:lnTo>
                    <a:pt x="354330" y="11430"/>
                  </a:lnTo>
                  <a:lnTo>
                    <a:pt x="354330" y="0"/>
                  </a:lnTo>
                  <a:close/>
                </a:path>
                <a:path w="3234690" h="11430">
                  <a:moveTo>
                    <a:pt x="400050" y="0"/>
                  </a:moveTo>
                  <a:lnTo>
                    <a:pt x="365760" y="0"/>
                  </a:lnTo>
                  <a:lnTo>
                    <a:pt x="365760" y="11430"/>
                  </a:lnTo>
                  <a:lnTo>
                    <a:pt x="400050" y="11430"/>
                  </a:lnTo>
                  <a:lnTo>
                    <a:pt x="400050" y="0"/>
                  </a:lnTo>
                  <a:close/>
                </a:path>
                <a:path w="3234690" h="11430">
                  <a:moveTo>
                    <a:pt x="445770" y="0"/>
                  </a:moveTo>
                  <a:lnTo>
                    <a:pt x="411480" y="0"/>
                  </a:lnTo>
                  <a:lnTo>
                    <a:pt x="411480" y="11430"/>
                  </a:lnTo>
                  <a:lnTo>
                    <a:pt x="445770" y="11430"/>
                  </a:lnTo>
                  <a:lnTo>
                    <a:pt x="445770" y="0"/>
                  </a:lnTo>
                  <a:close/>
                </a:path>
                <a:path w="3234690" h="11430">
                  <a:moveTo>
                    <a:pt x="491490" y="0"/>
                  </a:moveTo>
                  <a:lnTo>
                    <a:pt x="457200" y="0"/>
                  </a:lnTo>
                  <a:lnTo>
                    <a:pt x="457200" y="11430"/>
                  </a:lnTo>
                  <a:lnTo>
                    <a:pt x="491490" y="11430"/>
                  </a:lnTo>
                  <a:lnTo>
                    <a:pt x="491490" y="0"/>
                  </a:lnTo>
                  <a:close/>
                </a:path>
                <a:path w="3234690" h="11430">
                  <a:moveTo>
                    <a:pt x="537210" y="0"/>
                  </a:moveTo>
                  <a:lnTo>
                    <a:pt x="502920" y="0"/>
                  </a:lnTo>
                  <a:lnTo>
                    <a:pt x="502920" y="11430"/>
                  </a:lnTo>
                  <a:lnTo>
                    <a:pt x="537210" y="11430"/>
                  </a:lnTo>
                  <a:lnTo>
                    <a:pt x="537210" y="0"/>
                  </a:lnTo>
                  <a:close/>
                </a:path>
                <a:path w="3234690" h="11430">
                  <a:moveTo>
                    <a:pt x="582930" y="0"/>
                  </a:moveTo>
                  <a:lnTo>
                    <a:pt x="548640" y="0"/>
                  </a:lnTo>
                  <a:lnTo>
                    <a:pt x="548640" y="11430"/>
                  </a:lnTo>
                  <a:lnTo>
                    <a:pt x="582930" y="11430"/>
                  </a:lnTo>
                  <a:lnTo>
                    <a:pt x="582930" y="0"/>
                  </a:lnTo>
                  <a:close/>
                </a:path>
                <a:path w="3234690" h="11430">
                  <a:moveTo>
                    <a:pt x="628650" y="0"/>
                  </a:moveTo>
                  <a:lnTo>
                    <a:pt x="594360" y="0"/>
                  </a:lnTo>
                  <a:lnTo>
                    <a:pt x="594360" y="11430"/>
                  </a:lnTo>
                  <a:lnTo>
                    <a:pt x="628650" y="11430"/>
                  </a:lnTo>
                  <a:lnTo>
                    <a:pt x="628650" y="0"/>
                  </a:lnTo>
                  <a:close/>
                </a:path>
                <a:path w="3234690" h="11430">
                  <a:moveTo>
                    <a:pt x="674370" y="0"/>
                  </a:moveTo>
                  <a:lnTo>
                    <a:pt x="640080" y="0"/>
                  </a:lnTo>
                  <a:lnTo>
                    <a:pt x="640080" y="11430"/>
                  </a:lnTo>
                  <a:lnTo>
                    <a:pt x="674370" y="11430"/>
                  </a:lnTo>
                  <a:lnTo>
                    <a:pt x="674370" y="0"/>
                  </a:lnTo>
                  <a:close/>
                </a:path>
                <a:path w="3234690" h="11430">
                  <a:moveTo>
                    <a:pt x="720090" y="0"/>
                  </a:moveTo>
                  <a:lnTo>
                    <a:pt x="685800" y="0"/>
                  </a:lnTo>
                  <a:lnTo>
                    <a:pt x="685800" y="11430"/>
                  </a:lnTo>
                  <a:lnTo>
                    <a:pt x="720090" y="11430"/>
                  </a:lnTo>
                  <a:lnTo>
                    <a:pt x="720090" y="0"/>
                  </a:lnTo>
                  <a:close/>
                </a:path>
                <a:path w="3234690" h="11430">
                  <a:moveTo>
                    <a:pt x="765810" y="0"/>
                  </a:moveTo>
                  <a:lnTo>
                    <a:pt x="731520" y="0"/>
                  </a:lnTo>
                  <a:lnTo>
                    <a:pt x="731520" y="11430"/>
                  </a:lnTo>
                  <a:lnTo>
                    <a:pt x="765810" y="11430"/>
                  </a:lnTo>
                  <a:lnTo>
                    <a:pt x="765810" y="0"/>
                  </a:lnTo>
                  <a:close/>
                </a:path>
                <a:path w="3234690" h="11430">
                  <a:moveTo>
                    <a:pt x="811530" y="0"/>
                  </a:moveTo>
                  <a:lnTo>
                    <a:pt x="777240" y="0"/>
                  </a:lnTo>
                  <a:lnTo>
                    <a:pt x="777240" y="11430"/>
                  </a:lnTo>
                  <a:lnTo>
                    <a:pt x="811530" y="11430"/>
                  </a:lnTo>
                  <a:lnTo>
                    <a:pt x="811530" y="0"/>
                  </a:lnTo>
                  <a:close/>
                </a:path>
                <a:path w="3234690" h="11430">
                  <a:moveTo>
                    <a:pt x="857250" y="0"/>
                  </a:moveTo>
                  <a:lnTo>
                    <a:pt x="822960" y="0"/>
                  </a:lnTo>
                  <a:lnTo>
                    <a:pt x="822960" y="11430"/>
                  </a:lnTo>
                  <a:lnTo>
                    <a:pt x="857250" y="11430"/>
                  </a:lnTo>
                  <a:lnTo>
                    <a:pt x="857250" y="0"/>
                  </a:lnTo>
                  <a:close/>
                </a:path>
                <a:path w="3234690" h="11430">
                  <a:moveTo>
                    <a:pt x="902970" y="0"/>
                  </a:moveTo>
                  <a:lnTo>
                    <a:pt x="868680" y="0"/>
                  </a:lnTo>
                  <a:lnTo>
                    <a:pt x="868680" y="11430"/>
                  </a:lnTo>
                  <a:lnTo>
                    <a:pt x="902970" y="11430"/>
                  </a:lnTo>
                  <a:lnTo>
                    <a:pt x="902970" y="0"/>
                  </a:lnTo>
                  <a:close/>
                </a:path>
                <a:path w="3234690" h="11430">
                  <a:moveTo>
                    <a:pt x="948690" y="0"/>
                  </a:moveTo>
                  <a:lnTo>
                    <a:pt x="914400" y="0"/>
                  </a:lnTo>
                  <a:lnTo>
                    <a:pt x="914400" y="11430"/>
                  </a:lnTo>
                  <a:lnTo>
                    <a:pt x="948690" y="11430"/>
                  </a:lnTo>
                  <a:lnTo>
                    <a:pt x="948690" y="0"/>
                  </a:lnTo>
                  <a:close/>
                </a:path>
                <a:path w="3234690" h="11430">
                  <a:moveTo>
                    <a:pt x="994410" y="0"/>
                  </a:moveTo>
                  <a:lnTo>
                    <a:pt x="960120" y="0"/>
                  </a:lnTo>
                  <a:lnTo>
                    <a:pt x="960120" y="11430"/>
                  </a:lnTo>
                  <a:lnTo>
                    <a:pt x="994410" y="11430"/>
                  </a:lnTo>
                  <a:lnTo>
                    <a:pt x="994410" y="0"/>
                  </a:lnTo>
                  <a:close/>
                </a:path>
                <a:path w="3234690" h="11430">
                  <a:moveTo>
                    <a:pt x="1040130" y="0"/>
                  </a:moveTo>
                  <a:lnTo>
                    <a:pt x="1005840" y="0"/>
                  </a:lnTo>
                  <a:lnTo>
                    <a:pt x="1005840" y="11430"/>
                  </a:lnTo>
                  <a:lnTo>
                    <a:pt x="1040130" y="11430"/>
                  </a:lnTo>
                  <a:lnTo>
                    <a:pt x="1040130" y="0"/>
                  </a:lnTo>
                  <a:close/>
                </a:path>
                <a:path w="3234690" h="11430">
                  <a:moveTo>
                    <a:pt x="1085850" y="0"/>
                  </a:moveTo>
                  <a:lnTo>
                    <a:pt x="1051560" y="0"/>
                  </a:lnTo>
                  <a:lnTo>
                    <a:pt x="1051560" y="11430"/>
                  </a:lnTo>
                  <a:lnTo>
                    <a:pt x="1085850" y="11430"/>
                  </a:lnTo>
                  <a:lnTo>
                    <a:pt x="1085850" y="0"/>
                  </a:lnTo>
                  <a:close/>
                </a:path>
                <a:path w="3234690" h="11430">
                  <a:moveTo>
                    <a:pt x="1131570" y="0"/>
                  </a:moveTo>
                  <a:lnTo>
                    <a:pt x="1097280" y="0"/>
                  </a:lnTo>
                  <a:lnTo>
                    <a:pt x="1097280" y="11430"/>
                  </a:lnTo>
                  <a:lnTo>
                    <a:pt x="1131570" y="11430"/>
                  </a:lnTo>
                  <a:lnTo>
                    <a:pt x="1131570" y="0"/>
                  </a:lnTo>
                  <a:close/>
                </a:path>
                <a:path w="3234690" h="11430">
                  <a:moveTo>
                    <a:pt x="1177290" y="0"/>
                  </a:moveTo>
                  <a:lnTo>
                    <a:pt x="1143000" y="0"/>
                  </a:lnTo>
                  <a:lnTo>
                    <a:pt x="1143000" y="11430"/>
                  </a:lnTo>
                  <a:lnTo>
                    <a:pt x="1177290" y="11430"/>
                  </a:lnTo>
                  <a:lnTo>
                    <a:pt x="1177290" y="0"/>
                  </a:lnTo>
                  <a:close/>
                </a:path>
                <a:path w="3234690" h="11430">
                  <a:moveTo>
                    <a:pt x="1223010" y="0"/>
                  </a:moveTo>
                  <a:lnTo>
                    <a:pt x="1188720" y="0"/>
                  </a:lnTo>
                  <a:lnTo>
                    <a:pt x="1188720" y="11430"/>
                  </a:lnTo>
                  <a:lnTo>
                    <a:pt x="1223010" y="11430"/>
                  </a:lnTo>
                  <a:lnTo>
                    <a:pt x="1223010" y="0"/>
                  </a:lnTo>
                  <a:close/>
                </a:path>
                <a:path w="3234690" h="11430">
                  <a:moveTo>
                    <a:pt x="1268730" y="0"/>
                  </a:moveTo>
                  <a:lnTo>
                    <a:pt x="1234440" y="0"/>
                  </a:lnTo>
                  <a:lnTo>
                    <a:pt x="1234440" y="11430"/>
                  </a:lnTo>
                  <a:lnTo>
                    <a:pt x="1268730" y="11430"/>
                  </a:lnTo>
                  <a:lnTo>
                    <a:pt x="1268730" y="0"/>
                  </a:lnTo>
                  <a:close/>
                </a:path>
                <a:path w="3234690" h="11430">
                  <a:moveTo>
                    <a:pt x="1314450" y="0"/>
                  </a:moveTo>
                  <a:lnTo>
                    <a:pt x="1280160" y="0"/>
                  </a:lnTo>
                  <a:lnTo>
                    <a:pt x="1280160" y="11430"/>
                  </a:lnTo>
                  <a:lnTo>
                    <a:pt x="1314450" y="11430"/>
                  </a:lnTo>
                  <a:lnTo>
                    <a:pt x="1314450" y="0"/>
                  </a:lnTo>
                  <a:close/>
                </a:path>
                <a:path w="3234690" h="11430">
                  <a:moveTo>
                    <a:pt x="1360170" y="0"/>
                  </a:moveTo>
                  <a:lnTo>
                    <a:pt x="1325880" y="0"/>
                  </a:lnTo>
                  <a:lnTo>
                    <a:pt x="1325880" y="11430"/>
                  </a:lnTo>
                  <a:lnTo>
                    <a:pt x="1360170" y="11430"/>
                  </a:lnTo>
                  <a:lnTo>
                    <a:pt x="1360170" y="0"/>
                  </a:lnTo>
                  <a:close/>
                </a:path>
                <a:path w="3234690" h="11430">
                  <a:moveTo>
                    <a:pt x="1405890" y="0"/>
                  </a:moveTo>
                  <a:lnTo>
                    <a:pt x="1371600" y="0"/>
                  </a:lnTo>
                  <a:lnTo>
                    <a:pt x="1371600" y="11430"/>
                  </a:lnTo>
                  <a:lnTo>
                    <a:pt x="1405890" y="11430"/>
                  </a:lnTo>
                  <a:lnTo>
                    <a:pt x="1405890" y="0"/>
                  </a:lnTo>
                  <a:close/>
                </a:path>
                <a:path w="3234690" h="11430">
                  <a:moveTo>
                    <a:pt x="1451610" y="0"/>
                  </a:moveTo>
                  <a:lnTo>
                    <a:pt x="1417320" y="0"/>
                  </a:lnTo>
                  <a:lnTo>
                    <a:pt x="1417320" y="11430"/>
                  </a:lnTo>
                  <a:lnTo>
                    <a:pt x="1451610" y="11430"/>
                  </a:lnTo>
                  <a:lnTo>
                    <a:pt x="1451610" y="0"/>
                  </a:lnTo>
                  <a:close/>
                </a:path>
                <a:path w="3234690" h="11430">
                  <a:moveTo>
                    <a:pt x="1497330" y="0"/>
                  </a:moveTo>
                  <a:lnTo>
                    <a:pt x="1463040" y="0"/>
                  </a:lnTo>
                  <a:lnTo>
                    <a:pt x="1463040" y="11430"/>
                  </a:lnTo>
                  <a:lnTo>
                    <a:pt x="1497330" y="11430"/>
                  </a:lnTo>
                  <a:lnTo>
                    <a:pt x="1497330" y="0"/>
                  </a:lnTo>
                  <a:close/>
                </a:path>
                <a:path w="3234690" h="11430">
                  <a:moveTo>
                    <a:pt x="1543050" y="0"/>
                  </a:moveTo>
                  <a:lnTo>
                    <a:pt x="1508760" y="0"/>
                  </a:lnTo>
                  <a:lnTo>
                    <a:pt x="1508760" y="11430"/>
                  </a:lnTo>
                  <a:lnTo>
                    <a:pt x="1543050" y="11430"/>
                  </a:lnTo>
                  <a:lnTo>
                    <a:pt x="1543050" y="0"/>
                  </a:lnTo>
                  <a:close/>
                </a:path>
                <a:path w="3234690" h="11430">
                  <a:moveTo>
                    <a:pt x="1588770" y="0"/>
                  </a:moveTo>
                  <a:lnTo>
                    <a:pt x="1554480" y="0"/>
                  </a:lnTo>
                  <a:lnTo>
                    <a:pt x="1554480" y="11430"/>
                  </a:lnTo>
                  <a:lnTo>
                    <a:pt x="1588770" y="11430"/>
                  </a:lnTo>
                  <a:lnTo>
                    <a:pt x="1588770" y="0"/>
                  </a:lnTo>
                  <a:close/>
                </a:path>
                <a:path w="3234690" h="11430">
                  <a:moveTo>
                    <a:pt x="1634490" y="0"/>
                  </a:moveTo>
                  <a:lnTo>
                    <a:pt x="1600200" y="0"/>
                  </a:lnTo>
                  <a:lnTo>
                    <a:pt x="1600200" y="11430"/>
                  </a:lnTo>
                  <a:lnTo>
                    <a:pt x="1634490" y="11430"/>
                  </a:lnTo>
                  <a:lnTo>
                    <a:pt x="1634490" y="0"/>
                  </a:lnTo>
                  <a:close/>
                </a:path>
                <a:path w="3234690" h="11430">
                  <a:moveTo>
                    <a:pt x="1680210" y="0"/>
                  </a:moveTo>
                  <a:lnTo>
                    <a:pt x="1645920" y="0"/>
                  </a:lnTo>
                  <a:lnTo>
                    <a:pt x="1645920" y="11430"/>
                  </a:lnTo>
                  <a:lnTo>
                    <a:pt x="1680210" y="11430"/>
                  </a:lnTo>
                  <a:lnTo>
                    <a:pt x="1680210" y="0"/>
                  </a:lnTo>
                  <a:close/>
                </a:path>
                <a:path w="3234690" h="11430">
                  <a:moveTo>
                    <a:pt x="1725930" y="0"/>
                  </a:moveTo>
                  <a:lnTo>
                    <a:pt x="1691640" y="0"/>
                  </a:lnTo>
                  <a:lnTo>
                    <a:pt x="1691640" y="11430"/>
                  </a:lnTo>
                  <a:lnTo>
                    <a:pt x="1725930" y="11430"/>
                  </a:lnTo>
                  <a:lnTo>
                    <a:pt x="1725930" y="0"/>
                  </a:lnTo>
                  <a:close/>
                </a:path>
                <a:path w="3234690" h="11430">
                  <a:moveTo>
                    <a:pt x="1771650" y="0"/>
                  </a:moveTo>
                  <a:lnTo>
                    <a:pt x="1737360" y="0"/>
                  </a:lnTo>
                  <a:lnTo>
                    <a:pt x="1737360" y="11430"/>
                  </a:lnTo>
                  <a:lnTo>
                    <a:pt x="1771650" y="11430"/>
                  </a:lnTo>
                  <a:lnTo>
                    <a:pt x="1771650" y="0"/>
                  </a:lnTo>
                  <a:close/>
                </a:path>
                <a:path w="3234690" h="11430">
                  <a:moveTo>
                    <a:pt x="1817370" y="0"/>
                  </a:moveTo>
                  <a:lnTo>
                    <a:pt x="1783080" y="0"/>
                  </a:lnTo>
                  <a:lnTo>
                    <a:pt x="1783080" y="11430"/>
                  </a:lnTo>
                  <a:lnTo>
                    <a:pt x="1817370" y="11430"/>
                  </a:lnTo>
                  <a:lnTo>
                    <a:pt x="1817370" y="0"/>
                  </a:lnTo>
                  <a:close/>
                </a:path>
                <a:path w="3234690" h="11430">
                  <a:moveTo>
                    <a:pt x="1863090" y="0"/>
                  </a:moveTo>
                  <a:lnTo>
                    <a:pt x="1828800" y="0"/>
                  </a:lnTo>
                  <a:lnTo>
                    <a:pt x="1828800" y="11430"/>
                  </a:lnTo>
                  <a:lnTo>
                    <a:pt x="1863090" y="11430"/>
                  </a:lnTo>
                  <a:lnTo>
                    <a:pt x="1863090" y="0"/>
                  </a:lnTo>
                  <a:close/>
                </a:path>
                <a:path w="3234690" h="11430">
                  <a:moveTo>
                    <a:pt x="1908810" y="0"/>
                  </a:moveTo>
                  <a:lnTo>
                    <a:pt x="1874520" y="0"/>
                  </a:lnTo>
                  <a:lnTo>
                    <a:pt x="1874520" y="11430"/>
                  </a:lnTo>
                  <a:lnTo>
                    <a:pt x="1908810" y="11430"/>
                  </a:lnTo>
                  <a:lnTo>
                    <a:pt x="1908810" y="0"/>
                  </a:lnTo>
                  <a:close/>
                </a:path>
                <a:path w="3234690" h="11430">
                  <a:moveTo>
                    <a:pt x="1954530" y="0"/>
                  </a:moveTo>
                  <a:lnTo>
                    <a:pt x="1920240" y="0"/>
                  </a:lnTo>
                  <a:lnTo>
                    <a:pt x="1920240" y="11430"/>
                  </a:lnTo>
                  <a:lnTo>
                    <a:pt x="1954530" y="11430"/>
                  </a:lnTo>
                  <a:lnTo>
                    <a:pt x="1954530" y="0"/>
                  </a:lnTo>
                  <a:close/>
                </a:path>
                <a:path w="3234690" h="11430">
                  <a:moveTo>
                    <a:pt x="2000250" y="0"/>
                  </a:moveTo>
                  <a:lnTo>
                    <a:pt x="1965960" y="0"/>
                  </a:lnTo>
                  <a:lnTo>
                    <a:pt x="1965960" y="11430"/>
                  </a:lnTo>
                  <a:lnTo>
                    <a:pt x="2000250" y="11430"/>
                  </a:lnTo>
                  <a:lnTo>
                    <a:pt x="2000250" y="0"/>
                  </a:lnTo>
                  <a:close/>
                </a:path>
                <a:path w="3234690" h="11430">
                  <a:moveTo>
                    <a:pt x="2045970" y="0"/>
                  </a:moveTo>
                  <a:lnTo>
                    <a:pt x="2011680" y="0"/>
                  </a:lnTo>
                  <a:lnTo>
                    <a:pt x="2011680" y="11430"/>
                  </a:lnTo>
                  <a:lnTo>
                    <a:pt x="2045970" y="11430"/>
                  </a:lnTo>
                  <a:lnTo>
                    <a:pt x="2045970" y="0"/>
                  </a:lnTo>
                  <a:close/>
                </a:path>
                <a:path w="3234690" h="11430">
                  <a:moveTo>
                    <a:pt x="2091690" y="0"/>
                  </a:moveTo>
                  <a:lnTo>
                    <a:pt x="2057400" y="0"/>
                  </a:lnTo>
                  <a:lnTo>
                    <a:pt x="2057400" y="11430"/>
                  </a:lnTo>
                  <a:lnTo>
                    <a:pt x="2091690" y="11430"/>
                  </a:lnTo>
                  <a:lnTo>
                    <a:pt x="2091690" y="0"/>
                  </a:lnTo>
                  <a:close/>
                </a:path>
                <a:path w="3234690" h="11430">
                  <a:moveTo>
                    <a:pt x="2137410" y="0"/>
                  </a:moveTo>
                  <a:lnTo>
                    <a:pt x="2103120" y="0"/>
                  </a:lnTo>
                  <a:lnTo>
                    <a:pt x="2103120" y="11430"/>
                  </a:lnTo>
                  <a:lnTo>
                    <a:pt x="2137410" y="11430"/>
                  </a:lnTo>
                  <a:lnTo>
                    <a:pt x="2137410" y="0"/>
                  </a:lnTo>
                  <a:close/>
                </a:path>
                <a:path w="3234690" h="11430">
                  <a:moveTo>
                    <a:pt x="2183130" y="0"/>
                  </a:moveTo>
                  <a:lnTo>
                    <a:pt x="2148840" y="0"/>
                  </a:lnTo>
                  <a:lnTo>
                    <a:pt x="2148840" y="11430"/>
                  </a:lnTo>
                  <a:lnTo>
                    <a:pt x="2183130" y="11430"/>
                  </a:lnTo>
                  <a:lnTo>
                    <a:pt x="2183130" y="0"/>
                  </a:lnTo>
                  <a:close/>
                </a:path>
                <a:path w="3234690" h="11430">
                  <a:moveTo>
                    <a:pt x="2228850" y="0"/>
                  </a:moveTo>
                  <a:lnTo>
                    <a:pt x="2194560" y="0"/>
                  </a:lnTo>
                  <a:lnTo>
                    <a:pt x="2194560" y="11430"/>
                  </a:lnTo>
                  <a:lnTo>
                    <a:pt x="2228850" y="11430"/>
                  </a:lnTo>
                  <a:lnTo>
                    <a:pt x="2228850" y="0"/>
                  </a:lnTo>
                  <a:close/>
                </a:path>
                <a:path w="3234690" h="11430">
                  <a:moveTo>
                    <a:pt x="2274570" y="0"/>
                  </a:moveTo>
                  <a:lnTo>
                    <a:pt x="2240280" y="0"/>
                  </a:lnTo>
                  <a:lnTo>
                    <a:pt x="2240280" y="11430"/>
                  </a:lnTo>
                  <a:lnTo>
                    <a:pt x="2274570" y="11430"/>
                  </a:lnTo>
                  <a:lnTo>
                    <a:pt x="2274570" y="0"/>
                  </a:lnTo>
                  <a:close/>
                </a:path>
                <a:path w="3234690" h="11430">
                  <a:moveTo>
                    <a:pt x="2320290" y="0"/>
                  </a:moveTo>
                  <a:lnTo>
                    <a:pt x="2286000" y="0"/>
                  </a:lnTo>
                  <a:lnTo>
                    <a:pt x="2286000" y="11430"/>
                  </a:lnTo>
                  <a:lnTo>
                    <a:pt x="2320290" y="11430"/>
                  </a:lnTo>
                  <a:lnTo>
                    <a:pt x="2320290" y="0"/>
                  </a:lnTo>
                  <a:close/>
                </a:path>
                <a:path w="3234690" h="11430">
                  <a:moveTo>
                    <a:pt x="2366010" y="0"/>
                  </a:moveTo>
                  <a:lnTo>
                    <a:pt x="2331720" y="0"/>
                  </a:lnTo>
                  <a:lnTo>
                    <a:pt x="2331720" y="11430"/>
                  </a:lnTo>
                  <a:lnTo>
                    <a:pt x="2366010" y="11430"/>
                  </a:lnTo>
                  <a:lnTo>
                    <a:pt x="2366010" y="0"/>
                  </a:lnTo>
                  <a:close/>
                </a:path>
                <a:path w="3234690" h="11430">
                  <a:moveTo>
                    <a:pt x="2411730" y="0"/>
                  </a:moveTo>
                  <a:lnTo>
                    <a:pt x="2377440" y="0"/>
                  </a:lnTo>
                  <a:lnTo>
                    <a:pt x="2377440" y="11430"/>
                  </a:lnTo>
                  <a:lnTo>
                    <a:pt x="2411730" y="11430"/>
                  </a:lnTo>
                  <a:lnTo>
                    <a:pt x="2411730" y="0"/>
                  </a:lnTo>
                  <a:close/>
                </a:path>
                <a:path w="3234690" h="11430">
                  <a:moveTo>
                    <a:pt x="2457450" y="0"/>
                  </a:moveTo>
                  <a:lnTo>
                    <a:pt x="2423160" y="0"/>
                  </a:lnTo>
                  <a:lnTo>
                    <a:pt x="2423160" y="11430"/>
                  </a:lnTo>
                  <a:lnTo>
                    <a:pt x="2457450" y="11430"/>
                  </a:lnTo>
                  <a:lnTo>
                    <a:pt x="2457450" y="0"/>
                  </a:lnTo>
                  <a:close/>
                </a:path>
                <a:path w="3234690" h="11430">
                  <a:moveTo>
                    <a:pt x="2503170" y="0"/>
                  </a:moveTo>
                  <a:lnTo>
                    <a:pt x="2468880" y="0"/>
                  </a:lnTo>
                  <a:lnTo>
                    <a:pt x="2468880" y="11430"/>
                  </a:lnTo>
                  <a:lnTo>
                    <a:pt x="2503170" y="11430"/>
                  </a:lnTo>
                  <a:lnTo>
                    <a:pt x="2503170" y="0"/>
                  </a:lnTo>
                  <a:close/>
                </a:path>
                <a:path w="3234690" h="11430">
                  <a:moveTo>
                    <a:pt x="2548890" y="0"/>
                  </a:moveTo>
                  <a:lnTo>
                    <a:pt x="2514600" y="0"/>
                  </a:lnTo>
                  <a:lnTo>
                    <a:pt x="2514600" y="11430"/>
                  </a:lnTo>
                  <a:lnTo>
                    <a:pt x="2548890" y="11430"/>
                  </a:lnTo>
                  <a:lnTo>
                    <a:pt x="2548890" y="0"/>
                  </a:lnTo>
                  <a:close/>
                </a:path>
                <a:path w="3234690" h="11430">
                  <a:moveTo>
                    <a:pt x="2594610" y="0"/>
                  </a:moveTo>
                  <a:lnTo>
                    <a:pt x="2560320" y="0"/>
                  </a:lnTo>
                  <a:lnTo>
                    <a:pt x="2560320" y="11430"/>
                  </a:lnTo>
                  <a:lnTo>
                    <a:pt x="2594610" y="11430"/>
                  </a:lnTo>
                  <a:lnTo>
                    <a:pt x="2594610" y="0"/>
                  </a:lnTo>
                  <a:close/>
                </a:path>
                <a:path w="3234690" h="11430">
                  <a:moveTo>
                    <a:pt x="2640330" y="0"/>
                  </a:moveTo>
                  <a:lnTo>
                    <a:pt x="2606040" y="0"/>
                  </a:lnTo>
                  <a:lnTo>
                    <a:pt x="2606040" y="11430"/>
                  </a:lnTo>
                  <a:lnTo>
                    <a:pt x="2640330" y="11430"/>
                  </a:lnTo>
                  <a:lnTo>
                    <a:pt x="2640330" y="0"/>
                  </a:lnTo>
                  <a:close/>
                </a:path>
                <a:path w="3234690" h="11430">
                  <a:moveTo>
                    <a:pt x="2686050" y="0"/>
                  </a:moveTo>
                  <a:lnTo>
                    <a:pt x="2651760" y="0"/>
                  </a:lnTo>
                  <a:lnTo>
                    <a:pt x="2651760" y="11430"/>
                  </a:lnTo>
                  <a:lnTo>
                    <a:pt x="2686050" y="11430"/>
                  </a:lnTo>
                  <a:lnTo>
                    <a:pt x="2686050" y="0"/>
                  </a:lnTo>
                  <a:close/>
                </a:path>
                <a:path w="3234690" h="11430">
                  <a:moveTo>
                    <a:pt x="2731770" y="0"/>
                  </a:moveTo>
                  <a:lnTo>
                    <a:pt x="2697480" y="0"/>
                  </a:lnTo>
                  <a:lnTo>
                    <a:pt x="2697480" y="11430"/>
                  </a:lnTo>
                  <a:lnTo>
                    <a:pt x="2731770" y="11430"/>
                  </a:lnTo>
                  <a:lnTo>
                    <a:pt x="2731770" y="0"/>
                  </a:lnTo>
                  <a:close/>
                </a:path>
                <a:path w="3234690" h="11430">
                  <a:moveTo>
                    <a:pt x="2777490" y="0"/>
                  </a:moveTo>
                  <a:lnTo>
                    <a:pt x="2743200" y="0"/>
                  </a:lnTo>
                  <a:lnTo>
                    <a:pt x="2743200" y="11430"/>
                  </a:lnTo>
                  <a:lnTo>
                    <a:pt x="2777490" y="11430"/>
                  </a:lnTo>
                  <a:lnTo>
                    <a:pt x="2777490" y="0"/>
                  </a:lnTo>
                  <a:close/>
                </a:path>
                <a:path w="3234690" h="11430">
                  <a:moveTo>
                    <a:pt x="2823210" y="0"/>
                  </a:moveTo>
                  <a:lnTo>
                    <a:pt x="2788920" y="0"/>
                  </a:lnTo>
                  <a:lnTo>
                    <a:pt x="2788920" y="11430"/>
                  </a:lnTo>
                  <a:lnTo>
                    <a:pt x="2823210" y="11430"/>
                  </a:lnTo>
                  <a:lnTo>
                    <a:pt x="2823210" y="0"/>
                  </a:lnTo>
                  <a:close/>
                </a:path>
                <a:path w="3234690" h="11430">
                  <a:moveTo>
                    <a:pt x="2868930" y="0"/>
                  </a:moveTo>
                  <a:lnTo>
                    <a:pt x="2834640" y="0"/>
                  </a:lnTo>
                  <a:lnTo>
                    <a:pt x="2834640" y="11430"/>
                  </a:lnTo>
                  <a:lnTo>
                    <a:pt x="2868930" y="11430"/>
                  </a:lnTo>
                  <a:lnTo>
                    <a:pt x="2868930" y="0"/>
                  </a:lnTo>
                  <a:close/>
                </a:path>
                <a:path w="3234690" h="11430">
                  <a:moveTo>
                    <a:pt x="2914650" y="0"/>
                  </a:moveTo>
                  <a:lnTo>
                    <a:pt x="2880360" y="0"/>
                  </a:lnTo>
                  <a:lnTo>
                    <a:pt x="2880360" y="11430"/>
                  </a:lnTo>
                  <a:lnTo>
                    <a:pt x="2914650" y="11430"/>
                  </a:lnTo>
                  <a:lnTo>
                    <a:pt x="2914650" y="0"/>
                  </a:lnTo>
                  <a:close/>
                </a:path>
                <a:path w="3234690" h="11430">
                  <a:moveTo>
                    <a:pt x="2960370" y="0"/>
                  </a:moveTo>
                  <a:lnTo>
                    <a:pt x="2926080" y="0"/>
                  </a:lnTo>
                  <a:lnTo>
                    <a:pt x="2926080" y="11430"/>
                  </a:lnTo>
                  <a:lnTo>
                    <a:pt x="2960370" y="11430"/>
                  </a:lnTo>
                  <a:lnTo>
                    <a:pt x="2960370" y="0"/>
                  </a:lnTo>
                  <a:close/>
                </a:path>
                <a:path w="3234690" h="11430">
                  <a:moveTo>
                    <a:pt x="3006090" y="0"/>
                  </a:moveTo>
                  <a:lnTo>
                    <a:pt x="2971800" y="0"/>
                  </a:lnTo>
                  <a:lnTo>
                    <a:pt x="2971800" y="11430"/>
                  </a:lnTo>
                  <a:lnTo>
                    <a:pt x="3006090" y="11430"/>
                  </a:lnTo>
                  <a:lnTo>
                    <a:pt x="3006090" y="0"/>
                  </a:lnTo>
                  <a:close/>
                </a:path>
                <a:path w="3234690" h="11430">
                  <a:moveTo>
                    <a:pt x="3051810" y="0"/>
                  </a:moveTo>
                  <a:lnTo>
                    <a:pt x="3017520" y="0"/>
                  </a:lnTo>
                  <a:lnTo>
                    <a:pt x="3017520" y="11430"/>
                  </a:lnTo>
                  <a:lnTo>
                    <a:pt x="3051810" y="11430"/>
                  </a:lnTo>
                  <a:lnTo>
                    <a:pt x="3051810" y="0"/>
                  </a:lnTo>
                  <a:close/>
                </a:path>
                <a:path w="3234690" h="11430">
                  <a:moveTo>
                    <a:pt x="3097530" y="0"/>
                  </a:moveTo>
                  <a:lnTo>
                    <a:pt x="3063240" y="0"/>
                  </a:lnTo>
                  <a:lnTo>
                    <a:pt x="3063240" y="11430"/>
                  </a:lnTo>
                  <a:lnTo>
                    <a:pt x="3097530" y="11430"/>
                  </a:lnTo>
                  <a:lnTo>
                    <a:pt x="3097530" y="0"/>
                  </a:lnTo>
                  <a:close/>
                </a:path>
                <a:path w="3234690" h="11430">
                  <a:moveTo>
                    <a:pt x="3143250" y="0"/>
                  </a:moveTo>
                  <a:lnTo>
                    <a:pt x="3108960" y="0"/>
                  </a:lnTo>
                  <a:lnTo>
                    <a:pt x="3108960" y="11430"/>
                  </a:lnTo>
                  <a:lnTo>
                    <a:pt x="3143250" y="11430"/>
                  </a:lnTo>
                  <a:lnTo>
                    <a:pt x="3143250" y="0"/>
                  </a:lnTo>
                  <a:close/>
                </a:path>
                <a:path w="3234690" h="11430">
                  <a:moveTo>
                    <a:pt x="3188970" y="0"/>
                  </a:moveTo>
                  <a:lnTo>
                    <a:pt x="3154680" y="0"/>
                  </a:lnTo>
                  <a:lnTo>
                    <a:pt x="3154680" y="11430"/>
                  </a:lnTo>
                  <a:lnTo>
                    <a:pt x="3188970" y="11430"/>
                  </a:lnTo>
                  <a:lnTo>
                    <a:pt x="3188970" y="0"/>
                  </a:lnTo>
                  <a:close/>
                </a:path>
                <a:path w="3234690" h="11430">
                  <a:moveTo>
                    <a:pt x="3234690" y="0"/>
                  </a:moveTo>
                  <a:lnTo>
                    <a:pt x="3200400" y="0"/>
                  </a:lnTo>
                  <a:lnTo>
                    <a:pt x="3200400" y="11430"/>
                  </a:lnTo>
                  <a:lnTo>
                    <a:pt x="3234690" y="11430"/>
                  </a:lnTo>
                  <a:lnTo>
                    <a:pt x="3234690" y="0"/>
                  </a:lnTo>
                  <a:close/>
                </a:path>
              </a:pathLst>
            </a:custGeom>
            <a:solidFill>
              <a:srgbClr val="88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7637" y="147637"/>
              <a:ext cx="8842375" cy="6556375"/>
            </a:xfrm>
            <a:custGeom>
              <a:avLst/>
              <a:gdLst/>
              <a:ahLst/>
              <a:cxnLst/>
              <a:rect l="l" t="t" r="r" b="b"/>
              <a:pathLst>
                <a:path w="8842375" h="6556375">
                  <a:moveTo>
                    <a:pt x="6443027" y="2265997"/>
                  </a:moveTo>
                  <a:lnTo>
                    <a:pt x="6408737" y="2265997"/>
                  </a:lnTo>
                  <a:lnTo>
                    <a:pt x="6408737" y="2277427"/>
                  </a:lnTo>
                  <a:lnTo>
                    <a:pt x="6443027" y="2277427"/>
                  </a:lnTo>
                  <a:lnTo>
                    <a:pt x="6443027" y="2265997"/>
                  </a:lnTo>
                  <a:close/>
                </a:path>
                <a:path w="8842375" h="6556375">
                  <a:moveTo>
                    <a:pt x="6488735" y="2265997"/>
                  </a:moveTo>
                  <a:lnTo>
                    <a:pt x="6454457" y="2265997"/>
                  </a:lnTo>
                  <a:lnTo>
                    <a:pt x="6454457" y="2277427"/>
                  </a:lnTo>
                  <a:lnTo>
                    <a:pt x="6488735" y="2277427"/>
                  </a:lnTo>
                  <a:lnTo>
                    <a:pt x="6488735" y="2265997"/>
                  </a:lnTo>
                  <a:close/>
                </a:path>
                <a:path w="8842375" h="6556375">
                  <a:moveTo>
                    <a:pt x="6534467" y="2265997"/>
                  </a:moveTo>
                  <a:lnTo>
                    <a:pt x="6500177" y="2265997"/>
                  </a:lnTo>
                  <a:lnTo>
                    <a:pt x="6500177" y="2277427"/>
                  </a:lnTo>
                  <a:lnTo>
                    <a:pt x="6534467" y="2277427"/>
                  </a:lnTo>
                  <a:lnTo>
                    <a:pt x="6534467" y="2265997"/>
                  </a:lnTo>
                  <a:close/>
                </a:path>
                <a:path w="8842375" h="6556375">
                  <a:moveTo>
                    <a:pt x="6580187" y="2265997"/>
                  </a:moveTo>
                  <a:lnTo>
                    <a:pt x="6545897" y="2265997"/>
                  </a:lnTo>
                  <a:lnTo>
                    <a:pt x="6545897" y="2277427"/>
                  </a:lnTo>
                  <a:lnTo>
                    <a:pt x="6580187" y="2277427"/>
                  </a:lnTo>
                  <a:lnTo>
                    <a:pt x="6580187" y="2265997"/>
                  </a:lnTo>
                  <a:close/>
                </a:path>
                <a:path w="8842375" h="6556375">
                  <a:moveTo>
                    <a:pt x="6625907" y="2265997"/>
                  </a:moveTo>
                  <a:lnTo>
                    <a:pt x="6591617" y="2265997"/>
                  </a:lnTo>
                  <a:lnTo>
                    <a:pt x="6591617" y="2277427"/>
                  </a:lnTo>
                  <a:lnTo>
                    <a:pt x="6625907" y="2277427"/>
                  </a:lnTo>
                  <a:lnTo>
                    <a:pt x="6625907" y="2265997"/>
                  </a:lnTo>
                  <a:close/>
                </a:path>
                <a:path w="8842375" h="6556375">
                  <a:moveTo>
                    <a:pt x="6671627" y="2265997"/>
                  </a:moveTo>
                  <a:lnTo>
                    <a:pt x="6637337" y="2265997"/>
                  </a:lnTo>
                  <a:lnTo>
                    <a:pt x="6637337" y="2277427"/>
                  </a:lnTo>
                  <a:lnTo>
                    <a:pt x="6671627" y="2277427"/>
                  </a:lnTo>
                  <a:lnTo>
                    <a:pt x="6671627" y="2265997"/>
                  </a:lnTo>
                  <a:close/>
                </a:path>
                <a:path w="8842375" h="6556375">
                  <a:moveTo>
                    <a:pt x="6717347" y="2265997"/>
                  </a:moveTo>
                  <a:lnTo>
                    <a:pt x="6683057" y="2265997"/>
                  </a:lnTo>
                  <a:lnTo>
                    <a:pt x="6683057" y="2277427"/>
                  </a:lnTo>
                  <a:lnTo>
                    <a:pt x="6717347" y="2277427"/>
                  </a:lnTo>
                  <a:lnTo>
                    <a:pt x="6717347" y="2265997"/>
                  </a:lnTo>
                  <a:close/>
                </a:path>
                <a:path w="8842375" h="6556375">
                  <a:moveTo>
                    <a:pt x="6763067" y="2265997"/>
                  </a:moveTo>
                  <a:lnTo>
                    <a:pt x="6728777" y="2265997"/>
                  </a:lnTo>
                  <a:lnTo>
                    <a:pt x="6728777" y="2277427"/>
                  </a:lnTo>
                  <a:lnTo>
                    <a:pt x="6763067" y="2277427"/>
                  </a:lnTo>
                  <a:lnTo>
                    <a:pt x="6763067" y="2265997"/>
                  </a:lnTo>
                  <a:close/>
                </a:path>
                <a:path w="8842375" h="6556375">
                  <a:moveTo>
                    <a:pt x="6808787" y="2265997"/>
                  </a:moveTo>
                  <a:lnTo>
                    <a:pt x="6774497" y="2265997"/>
                  </a:lnTo>
                  <a:lnTo>
                    <a:pt x="6774497" y="2277427"/>
                  </a:lnTo>
                  <a:lnTo>
                    <a:pt x="6808787" y="2277427"/>
                  </a:lnTo>
                  <a:lnTo>
                    <a:pt x="6808787" y="2265997"/>
                  </a:lnTo>
                  <a:close/>
                </a:path>
                <a:path w="8842375" h="6556375">
                  <a:moveTo>
                    <a:pt x="6854507" y="2265997"/>
                  </a:moveTo>
                  <a:lnTo>
                    <a:pt x="6820217" y="2265997"/>
                  </a:lnTo>
                  <a:lnTo>
                    <a:pt x="6820217" y="2277427"/>
                  </a:lnTo>
                  <a:lnTo>
                    <a:pt x="6854507" y="2277427"/>
                  </a:lnTo>
                  <a:lnTo>
                    <a:pt x="6854507" y="2265997"/>
                  </a:lnTo>
                  <a:close/>
                </a:path>
                <a:path w="8842375" h="6556375">
                  <a:moveTo>
                    <a:pt x="6900227" y="2265997"/>
                  </a:moveTo>
                  <a:lnTo>
                    <a:pt x="6865937" y="2265997"/>
                  </a:lnTo>
                  <a:lnTo>
                    <a:pt x="6865937" y="2277427"/>
                  </a:lnTo>
                  <a:lnTo>
                    <a:pt x="6900227" y="2277427"/>
                  </a:lnTo>
                  <a:lnTo>
                    <a:pt x="6900227" y="2265997"/>
                  </a:lnTo>
                  <a:close/>
                </a:path>
                <a:path w="8842375" h="6556375">
                  <a:moveTo>
                    <a:pt x="6945947" y="2265997"/>
                  </a:moveTo>
                  <a:lnTo>
                    <a:pt x="6911657" y="2265997"/>
                  </a:lnTo>
                  <a:lnTo>
                    <a:pt x="6911657" y="2277427"/>
                  </a:lnTo>
                  <a:lnTo>
                    <a:pt x="6945947" y="2277427"/>
                  </a:lnTo>
                  <a:lnTo>
                    <a:pt x="6945947" y="2265997"/>
                  </a:lnTo>
                  <a:close/>
                </a:path>
                <a:path w="8842375" h="6556375">
                  <a:moveTo>
                    <a:pt x="6991667" y="2265997"/>
                  </a:moveTo>
                  <a:lnTo>
                    <a:pt x="6957377" y="2265997"/>
                  </a:lnTo>
                  <a:lnTo>
                    <a:pt x="6957377" y="2277427"/>
                  </a:lnTo>
                  <a:lnTo>
                    <a:pt x="6991667" y="2277427"/>
                  </a:lnTo>
                  <a:lnTo>
                    <a:pt x="6991667" y="2265997"/>
                  </a:lnTo>
                  <a:close/>
                </a:path>
                <a:path w="8842375" h="6556375">
                  <a:moveTo>
                    <a:pt x="7037387" y="2265997"/>
                  </a:moveTo>
                  <a:lnTo>
                    <a:pt x="7003097" y="2265997"/>
                  </a:lnTo>
                  <a:lnTo>
                    <a:pt x="7003097" y="2277427"/>
                  </a:lnTo>
                  <a:lnTo>
                    <a:pt x="7037387" y="2277427"/>
                  </a:lnTo>
                  <a:lnTo>
                    <a:pt x="7037387" y="2265997"/>
                  </a:lnTo>
                  <a:close/>
                </a:path>
                <a:path w="8842375" h="6556375">
                  <a:moveTo>
                    <a:pt x="7083107" y="2265997"/>
                  </a:moveTo>
                  <a:lnTo>
                    <a:pt x="7048817" y="2265997"/>
                  </a:lnTo>
                  <a:lnTo>
                    <a:pt x="7048817" y="2277427"/>
                  </a:lnTo>
                  <a:lnTo>
                    <a:pt x="7083107" y="2277427"/>
                  </a:lnTo>
                  <a:lnTo>
                    <a:pt x="7083107" y="2265997"/>
                  </a:lnTo>
                  <a:close/>
                </a:path>
                <a:path w="8842375" h="6556375">
                  <a:moveTo>
                    <a:pt x="7128827" y="2265997"/>
                  </a:moveTo>
                  <a:lnTo>
                    <a:pt x="7094537" y="2265997"/>
                  </a:lnTo>
                  <a:lnTo>
                    <a:pt x="7094537" y="2277427"/>
                  </a:lnTo>
                  <a:lnTo>
                    <a:pt x="7128827" y="2277427"/>
                  </a:lnTo>
                  <a:lnTo>
                    <a:pt x="7128827" y="2265997"/>
                  </a:lnTo>
                  <a:close/>
                </a:path>
                <a:path w="8842375" h="6556375">
                  <a:moveTo>
                    <a:pt x="7174547" y="2265997"/>
                  </a:moveTo>
                  <a:lnTo>
                    <a:pt x="7140257" y="2265997"/>
                  </a:lnTo>
                  <a:lnTo>
                    <a:pt x="7140257" y="2277427"/>
                  </a:lnTo>
                  <a:lnTo>
                    <a:pt x="7174547" y="2277427"/>
                  </a:lnTo>
                  <a:lnTo>
                    <a:pt x="7174547" y="2265997"/>
                  </a:lnTo>
                  <a:close/>
                </a:path>
                <a:path w="8842375" h="6556375">
                  <a:moveTo>
                    <a:pt x="7220267" y="2265997"/>
                  </a:moveTo>
                  <a:lnTo>
                    <a:pt x="7185977" y="2265997"/>
                  </a:lnTo>
                  <a:lnTo>
                    <a:pt x="7185977" y="2277427"/>
                  </a:lnTo>
                  <a:lnTo>
                    <a:pt x="7220267" y="2277427"/>
                  </a:lnTo>
                  <a:lnTo>
                    <a:pt x="7220267" y="2265997"/>
                  </a:lnTo>
                  <a:close/>
                </a:path>
                <a:path w="8842375" h="6556375">
                  <a:moveTo>
                    <a:pt x="7265987" y="2265997"/>
                  </a:moveTo>
                  <a:lnTo>
                    <a:pt x="7231697" y="2265997"/>
                  </a:lnTo>
                  <a:lnTo>
                    <a:pt x="7231697" y="2277427"/>
                  </a:lnTo>
                  <a:lnTo>
                    <a:pt x="7265987" y="2277427"/>
                  </a:lnTo>
                  <a:lnTo>
                    <a:pt x="7265987" y="2265997"/>
                  </a:lnTo>
                  <a:close/>
                </a:path>
                <a:path w="8842375" h="6556375">
                  <a:moveTo>
                    <a:pt x="7311707" y="2265997"/>
                  </a:moveTo>
                  <a:lnTo>
                    <a:pt x="7277417" y="2265997"/>
                  </a:lnTo>
                  <a:lnTo>
                    <a:pt x="7277417" y="2277427"/>
                  </a:lnTo>
                  <a:lnTo>
                    <a:pt x="7311707" y="2277427"/>
                  </a:lnTo>
                  <a:lnTo>
                    <a:pt x="7311707" y="2265997"/>
                  </a:lnTo>
                  <a:close/>
                </a:path>
                <a:path w="8842375" h="6556375">
                  <a:moveTo>
                    <a:pt x="7357427" y="2265997"/>
                  </a:moveTo>
                  <a:lnTo>
                    <a:pt x="7323137" y="2265997"/>
                  </a:lnTo>
                  <a:lnTo>
                    <a:pt x="7323137" y="2277427"/>
                  </a:lnTo>
                  <a:lnTo>
                    <a:pt x="7357427" y="2277427"/>
                  </a:lnTo>
                  <a:lnTo>
                    <a:pt x="7357427" y="2265997"/>
                  </a:lnTo>
                  <a:close/>
                </a:path>
                <a:path w="8842375" h="6556375">
                  <a:moveTo>
                    <a:pt x="7403147" y="2265997"/>
                  </a:moveTo>
                  <a:lnTo>
                    <a:pt x="7368857" y="2265997"/>
                  </a:lnTo>
                  <a:lnTo>
                    <a:pt x="7368857" y="2277427"/>
                  </a:lnTo>
                  <a:lnTo>
                    <a:pt x="7403147" y="2277427"/>
                  </a:lnTo>
                  <a:lnTo>
                    <a:pt x="7403147" y="2265997"/>
                  </a:lnTo>
                  <a:close/>
                </a:path>
                <a:path w="8842375" h="6556375">
                  <a:moveTo>
                    <a:pt x="7448867" y="2265997"/>
                  </a:moveTo>
                  <a:lnTo>
                    <a:pt x="7414577" y="2265997"/>
                  </a:lnTo>
                  <a:lnTo>
                    <a:pt x="7414577" y="2277427"/>
                  </a:lnTo>
                  <a:lnTo>
                    <a:pt x="7448867" y="2277427"/>
                  </a:lnTo>
                  <a:lnTo>
                    <a:pt x="7448867" y="2265997"/>
                  </a:lnTo>
                  <a:close/>
                </a:path>
                <a:path w="8842375" h="6556375">
                  <a:moveTo>
                    <a:pt x="7494587" y="2265997"/>
                  </a:moveTo>
                  <a:lnTo>
                    <a:pt x="7460297" y="2265997"/>
                  </a:lnTo>
                  <a:lnTo>
                    <a:pt x="7460297" y="2277427"/>
                  </a:lnTo>
                  <a:lnTo>
                    <a:pt x="7494587" y="2277427"/>
                  </a:lnTo>
                  <a:lnTo>
                    <a:pt x="7494587" y="2265997"/>
                  </a:lnTo>
                  <a:close/>
                </a:path>
                <a:path w="8842375" h="6556375">
                  <a:moveTo>
                    <a:pt x="7540307" y="2265997"/>
                  </a:moveTo>
                  <a:lnTo>
                    <a:pt x="7506017" y="2265997"/>
                  </a:lnTo>
                  <a:lnTo>
                    <a:pt x="7506017" y="2277427"/>
                  </a:lnTo>
                  <a:lnTo>
                    <a:pt x="7540307" y="2277427"/>
                  </a:lnTo>
                  <a:lnTo>
                    <a:pt x="7540307" y="2265997"/>
                  </a:lnTo>
                  <a:close/>
                </a:path>
                <a:path w="8842375" h="6556375">
                  <a:moveTo>
                    <a:pt x="7586027" y="2265997"/>
                  </a:moveTo>
                  <a:lnTo>
                    <a:pt x="7551737" y="2265997"/>
                  </a:lnTo>
                  <a:lnTo>
                    <a:pt x="7551737" y="2277427"/>
                  </a:lnTo>
                  <a:lnTo>
                    <a:pt x="7586027" y="2277427"/>
                  </a:lnTo>
                  <a:lnTo>
                    <a:pt x="7586027" y="2265997"/>
                  </a:lnTo>
                  <a:close/>
                </a:path>
                <a:path w="8842375" h="6556375">
                  <a:moveTo>
                    <a:pt x="7631747" y="2265997"/>
                  </a:moveTo>
                  <a:lnTo>
                    <a:pt x="7597457" y="2265997"/>
                  </a:lnTo>
                  <a:lnTo>
                    <a:pt x="7597457" y="2277427"/>
                  </a:lnTo>
                  <a:lnTo>
                    <a:pt x="7631747" y="2277427"/>
                  </a:lnTo>
                  <a:lnTo>
                    <a:pt x="7631747" y="2265997"/>
                  </a:lnTo>
                  <a:close/>
                </a:path>
                <a:path w="8842375" h="6556375">
                  <a:moveTo>
                    <a:pt x="7677467" y="2265997"/>
                  </a:moveTo>
                  <a:lnTo>
                    <a:pt x="7643177" y="2265997"/>
                  </a:lnTo>
                  <a:lnTo>
                    <a:pt x="7643177" y="2277427"/>
                  </a:lnTo>
                  <a:lnTo>
                    <a:pt x="7677467" y="2277427"/>
                  </a:lnTo>
                  <a:lnTo>
                    <a:pt x="7677467" y="2265997"/>
                  </a:lnTo>
                  <a:close/>
                </a:path>
                <a:path w="8842375" h="6556375">
                  <a:moveTo>
                    <a:pt x="7723187" y="2265997"/>
                  </a:moveTo>
                  <a:lnTo>
                    <a:pt x="7688897" y="2265997"/>
                  </a:lnTo>
                  <a:lnTo>
                    <a:pt x="7688897" y="2277427"/>
                  </a:lnTo>
                  <a:lnTo>
                    <a:pt x="7723187" y="2277427"/>
                  </a:lnTo>
                  <a:lnTo>
                    <a:pt x="7723187" y="2265997"/>
                  </a:lnTo>
                  <a:close/>
                </a:path>
                <a:path w="8842375" h="6556375">
                  <a:moveTo>
                    <a:pt x="7768907" y="2265997"/>
                  </a:moveTo>
                  <a:lnTo>
                    <a:pt x="7734617" y="2265997"/>
                  </a:lnTo>
                  <a:lnTo>
                    <a:pt x="7734617" y="2277427"/>
                  </a:lnTo>
                  <a:lnTo>
                    <a:pt x="7768907" y="2277427"/>
                  </a:lnTo>
                  <a:lnTo>
                    <a:pt x="7768907" y="2265997"/>
                  </a:lnTo>
                  <a:close/>
                </a:path>
                <a:path w="8842375" h="6556375">
                  <a:moveTo>
                    <a:pt x="7814627" y="2265997"/>
                  </a:moveTo>
                  <a:lnTo>
                    <a:pt x="7780337" y="2265997"/>
                  </a:lnTo>
                  <a:lnTo>
                    <a:pt x="7780337" y="2277427"/>
                  </a:lnTo>
                  <a:lnTo>
                    <a:pt x="7814627" y="2277427"/>
                  </a:lnTo>
                  <a:lnTo>
                    <a:pt x="7814627" y="2265997"/>
                  </a:lnTo>
                  <a:close/>
                </a:path>
                <a:path w="8842375" h="6556375">
                  <a:moveTo>
                    <a:pt x="7860347" y="2265997"/>
                  </a:moveTo>
                  <a:lnTo>
                    <a:pt x="7826057" y="2265997"/>
                  </a:lnTo>
                  <a:lnTo>
                    <a:pt x="7826057" y="2277427"/>
                  </a:lnTo>
                  <a:lnTo>
                    <a:pt x="7860347" y="2277427"/>
                  </a:lnTo>
                  <a:lnTo>
                    <a:pt x="7860347" y="2265997"/>
                  </a:lnTo>
                  <a:close/>
                </a:path>
                <a:path w="8842375" h="6556375">
                  <a:moveTo>
                    <a:pt x="7906067" y="2265997"/>
                  </a:moveTo>
                  <a:lnTo>
                    <a:pt x="7871777" y="2265997"/>
                  </a:lnTo>
                  <a:lnTo>
                    <a:pt x="7871777" y="2277427"/>
                  </a:lnTo>
                  <a:lnTo>
                    <a:pt x="7906067" y="2277427"/>
                  </a:lnTo>
                  <a:lnTo>
                    <a:pt x="7906067" y="2265997"/>
                  </a:lnTo>
                  <a:close/>
                </a:path>
                <a:path w="8842375" h="6556375">
                  <a:moveTo>
                    <a:pt x="7951787" y="2265997"/>
                  </a:moveTo>
                  <a:lnTo>
                    <a:pt x="7917497" y="2265997"/>
                  </a:lnTo>
                  <a:lnTo>
                    <a:pt x="7917497" y="2277427"/>
                  </a:lnTo>
                  <a:lnTo>
                    <a:pt x="7951787" y="2277427"/>
                  </a:lnTo>
                  <a:lnTo>
                    <a:pt x="7951787" y="2265997"/>
                  </a:lnTo>
                  <a:close/>
                </a:path>
                <a:path w="8842375" h="6556375">
                  <a:moveTo>
                    <a:pt x="7997507" y="2265997"/>
                  </a:moveTo>
                  <a:lnTo>
                    <a:pt x="7963217" y="2265997"/>
                  </a:lnTo>
                  <a:lnTo>
                    <a:pt x="7963217" y="2277427"/>
                  </a:lnTo>
                  <a:lnTo>
                    <a:pt x="7997507" y="2277427"/>
                  </a:lnTo>
                  <a:lnTo>
                    <a:pt x="7997507" y="2265997"/>
                  </a:lnTo>
                  <a:close/>
                </a:path>
                <a:path w="8842375" h="6556375">
                  <a:moveTo>
                    <a:pt x="8043227" y="2265997"/>
                  </a:moveTo>
                  <a:lnTo>
                    <a:pt x="8008937" y="2265997"/>
                  </a:lnTo>
                  <a:lnTo>
                    <a:pt x="8008937" y="2277427"/>
                  </a:lnTo>
                  <a:lnTo>
                    <a:pt x="8043227" y="2277427"/>
                  </a:lnTo>
                  <a:lnTo>
                    <a:pt x="8043227" y="2265997"/>
                  </a:lnTo>
                  <a:close/>
                </a:path>
                <a:path w="8842375" h="6556375">
                  <a:moveTo>
                    <a:pt x="8088947" y="2265997"/>
                  </a:moveTo>
                  <a:lnTo>
                    <a:pt x="8054657" y="2265997"/>
                  </a:lnTo>
                  <a:lnTo>
                    <a:pt x="8054657" y="2277427"/>
                  </a:lnTo>
                  <a:lnTo>
                    <a:pt x="8088947" y="2277427"/>
                  </a:lnTo>
                  <a:lnTo>
                    <a:pt x="8088947" y="2265997"/>
                  </a:lnTo>
                  <a:close/>
                </a:path>
                <a:path w="8842375" h="6556375">
                  <a:moveTo>
                    <a:pt x="8134667" y="2265997"/>
                  </a:moveTo>
                  <a:lnTo>
                    <a:pt x="8100377" y="2265997"/>
                  </a:lnTo>
                  <a:lnTo>
                    <a:pt x="8100377" y="2277427"/>
                  </a:lnTo>
                  <a:lnTo>
                    <a:pt x="8134667" y="2277427"/>
                  </a:lnTo>
                  <a:lnTo>
                    <a:pt x="8134667" y="2265997"/>
                  </a:lnTo>
                  <a:close/>
                </a:path>
                <a:path w="8842375" h="6556375">
                  <a:moveTo>
                    <a:pt x="8180387" y="2265997"/>
                  </a:moveTo>
                  <a:lnTo>
                    <a:pt x="8146097" y="2265997"/>
                  </a:lnTo>
                  <a:lnTo>
                    <a:pt x="8146097" y="2277427"/>
                  </a:lnTo>
                  <a:lnTo>
                    <a:pt x="8180387" y="2277427"/>
                  </a:lnTo>
                  <a:lnTo>
                    <a:pt x="8180387" y="2265997"/>
                  </a:lnTo>
                  <a:close/>
                </a:path>
                <a:path w="8842375" h="6556375">
                  <a:moveTo>
                    <a:pt x="8226107" y="2265997"/>
                  </a:moveTo>
                  <a:lnTo>
                    <a:pt x="8191817" y="2265997"/>
                  </a:lnTo>
                  <a:lnTo>
                    <a:pt x="8191817" y="2277427"/>
                  </a:lnTo>
                  <a:lnTo>
                    <a:pt x="8226107" y="2277427"/>
                  </a:lnTo>
                  <a:lnTo>
                    <a:pt x="8226107" y="2265997"/>
                  </a:lnTo>
                  <a:close/>
                </a:path>
                <a:path w="8842375" h="6556375">
                  <a:moveTo>
                    <a:pt x="8271827" y="2265997"/>
                  </a:moveTo>
                  <a:lnTo>
                    <a:pt x="8237537" y="2265997"/>
                  </a:lnTo>
                  <a:lnTo>
                    <a:pt x="8237537" y="2277427"/>
                  </a:lnTo>
                  <a:lnTo>
                    <a:pt x="8271827" y="2277427"/>
                  </a:lnTo>
                  <a:lnTo>
                    <a:pt x="8271827" y="2265997"/>
                  </a:lnTo>
                  <a:close/>
                </a:path>
                <a:path w="8842375" h="6556375">
                  <a:moveTo>
                    <a:pt x="8317547" y="2265997"/>
                  </a:moveTo>
                  <a:lnTo>
                    <a:pt x="8283257" y="2265997"/>
                  </a:lnTo>
                  <a:lnTo>
                    <a:pt x="8283257" y="2277427"/>
                  </a:lnTo>
                  <a:lnTo>
                    <a:pt x="8317547" y="2277427"/>
                  </a:lnTo>
                  <a:lnTo>
                    <a:pt x="8317547" y="2265997"/>
                  </a:lnTo>
                  <a:close/>
                </a:path>
                <a:path w="8842375" h="6556375">
                  <a:moveTo>
                    <a:pt x="8363267" y="2265997"/>
                  </a:moveTo>
                  <a:lnTo>
                    <a:pt x="8328977" y="2265997"/>
                  </a:lnTo>
                  <a:lnTo>
                    <a:pt x="8328977" y="2277427"/>
                  </a:lnTo>
                  <a:lnTo>
                    <a:pt x="8363267" y="2277427"/>
                  </a:lnTo>
                  <a:lnTo>
                    <a:pt x="8363267" y="2265997"/>
                  </a:lnTo>
                  <a:close/>
                </a:path>
                <a:path w="8842375" h="6556375">
                  <a:moveTo>
                    <a:pt x="8408987" y="2265997"/>
                  </a:moveTo>
                  <a:lnTo>
                    <a:pt x="8374697" y="2265997"/>
                  </a:lnTo>
                  <a:lnTo>
                    <a:pt x="8374697" y="2277427"/>
                  </a:lnTo>
                  <a:lnTo>
                    <a:pt x="8408987" y="2277427"/>
                  </a:lnTo>
                  <a:lnTo>
                    <a:pt x="8408987" y="2265997"/>
                  </a:lnTo>
                  <a:close/>
                </a:path>
                <a:path w="8842375" h="6556375">
                  <a:moveTo>
                    <a:pt x="8454707" y="2265997"/>
                  </a:moveTo>
                  <a:lnTo>
                    <a:pt x="8420417" y="2265997"/>
                  </a:lnTo>
                  <a:lnTo>
                    <a:pt x="8420417" y="2277427"/>
                  </a:lnTo>
                  <a:lnTo>
                    <a:pt x="8454707" y="2277427"/>
                  </a:lnTo>
                  <a:lnTo>
                    <a:pt x="8454707" y="2265997"/>
                  </a:lnTo>
                  <a:close/>
                </a:path>
                <a:path w="8842375" h="6556375">
                  <a:moveTo>
                    <a:pt x="8500427" y="2265997"/>
                  </a:moveTo>
                  <a:lnTo>
                    <a:pt x="8466137" y="2265997"/>
                  </a:lnTo>
                  <a:lnTo>
                    <a:pt x="8466137" y="2277427"/>
                  </a:lnTo>
                  <a:lnTo>
                    <a:pt x="8500427" y="2277427"/>
                  </a:lnTo>
                  <a:lnTo>
                    <a:pt x="8500427" y="2265997"/>
                  </a:lnTo>
                  <a:close/>
                </a:path>
                <a:path w="8842375" h="6556375">
                  <a:moveTo>
                    <a:pt x="8546147" y="2265997"/>
                  </a:moveTo>
                  <a:lnTo>
                    <a:pt x="8511857" y="2265997"/>
                  </a:lnTo>
                  <a:lnTo>
                    <a:pt x="8511857" y="2277427"/>
                  </a:lnTo>
                  <a:lnTo>
                    <a:pt x="8546147" y="2277427"/>
                  </a:lnTo>
                  <a:lnTo>
                    <a:pt x="8546147" y="2265997"/>
                  </a:lnTo>
                  <a:close/>
                </a:path>
                <a:path w="8842375" h="6556375">
                  <a:moveTo>
                    <a:pt x="8591867" y="2265997"/>
                  </a:moveTo>
                  <a:lnTo>
                    <a:pt x="8557577" y="2265997"/>
                  </a:lnTo>
                  <a:lnTo>
                    <a:pt x="8557577" y="2277427"/>
                  </a:lnTo>
                  <a:lnTo>
                    <a:pt x="8591867" y="2277427"/>
                  </a:lnTo>
                  <a:lnTo>
                    <a:pt x="8591867" y="2265997"/>
                  </a:lnTo>
                  <a:close/>
                </a:path>
                <a:path w="8842375" h="6556375">
                  <a:moveTo>
                    <a:pt x="8637587" y="2265997"/>
                  </a:moveTo>
                  <a:lnTo>
                    <a:pt x="8603297" y="2265997"/>
                  </a:lnTo>
                  <a:lnTo>
                    <a:pt x="8603297" y="2277427"/>
                  </a:lnTo>
                  <a:lnTo>
                    <a:pt x="8637587" y="2277427"/>
                  </a:lnTo>
                  <a:lnTo>
                    <a:pt x="8637587" y="2265997"/>
                  </a:lnTo>
                  <a:close/>
                </a:path>
                <a:path w="8842375" h="6556375">
                  <a:moveTo>
                    <a:pt x="8683307" y="2265997"/>
                  </a:moveTo>
                  <a:lnTo>
                    <a:pt x="8649017" y="2265997"/>
                  </a:lnTo>
                  <a:lnTo>
                    <a:pt x="8649017" y="2277427"/>
                  </a:lnTo>
                  <a:lnTo>
                    <a:pt x="8683307" y="2277427"/>
                  </a:lnTo>
                  <a:lnTo>
                    <a:pt x="8683307" y="2265997"/>
                  </a:lnTo>
                  <a:close/>
                </a:path>
                <a:path w="8842375" h="6556375">
                  <a:moveTo>
                    <a:pt x="8729027" y="2265997"/>
                  </a:moveTo>
                  <a:lnTo>
                    <a:pt x="8694737" y="2265997"/>
                  </a:lnTo>
                  <a:lnTo>
                    <a:pt x="8694737" y="2277427"/>
                  </a:lnTo>
                  <a:lnTo>
                    <a:pt x="8729027" y="2277427"/>
                  </a:lnTo>
                  <a:lnTo>
                    <a:pt x="8729027" y="2265997"/>
                  </a:lnTo>
                  <a:close/>
                </a:path>
                <a:path w="8842375" h="6556375">
                  <a:moveTo>
                    <a:pt x="8774747" y="2265997"/>
                  </a:moveTo>
                  <a:lnTo>
                    <a:pt x="8740457" y="2265997"/>
                  </a:lnTo>
                  <a:lnTo>
                    <a:pt x="8740457" y="2277427"/>
                  </a:lnTo>
                  <a:lnTo>
                    <a:pt x="8774747" y="2277427"/>
                  </a:lnTo>
                  <a:lnTo>
                    <a:pt x="8774747" y="2265997"/>
                  </a:lnTo>
                  <a:close/>
                </a:path>
                <a:path w="8842375" h="6556375">
                  <a:moveTo>
                    <a:pt x="8820467" y="2265997"/>
                  </a:moveTo>
                  <a:lnTo>
                    <a:pt x="8786177" y="2265997"/>
                  </a:lnTo>
                  <a:lnTo>
                    <a:pt x="8786177" y="2277427"/>
                  </a:lnTo>
                  <a:lnTo>
                    <a:pt x="8820467" y="2277427"/>
                  </a:lnTo>
                  <a:lnTo>
                    <a:pt x="8820467" y="2265997"/>
                  </a:lnTo>
                  <a:close/>
                </a:path>
                <a:path w="8842375" h="6556375">
                  <a:moveTo>
                    <a:pt x="8842375" y="0"/>
                  </a:moveTo>
                  <a:lnTo>
                    <a:pt x="8832850" y="0"/>
                  </a:lnTo>
                  <a:lnTo>
                    <a:pt x="8832850" y="9525"/>
                  </a:lnTo>
                  <a:lnTo>
                    <a:pt x="8832850" y="2265997"/>
                  </a:lnTo>
                  <a:lnTo>
                    <a:pt x="8831897" y="2265997"/>
                  </a:lnTo>
                  <a:lnTo>
                    <a:pt x="8831897" y="2277427"/>
                  </a:lnTo>
                  <a:lnTo>
                    <a:pt x="8832850" y="2277427"/>
                  </a:lnTo>
                  <a:lnTo>
                    <a:pt x="8832850" y="6546850"/>
                  </a:lnTo>
                  <a:lnTo>
                    <a:pt x="9525" y="6546850"/>
                  </a:lnTo>
                  <a:lnTo>
                    <a:pt x="9525" y="9525"/>
                  </a:lnTo>
                  <a:lnTo>
                    <a:pt x="8832850" y="9525"/>
                  </a:lnTo>
                  <a:lnTo>
                    <a:pt x="8832850" y="0"/>
                  </a:lnTo>
                  <a:lnTo>
                    <a:pt x="0" y="0"/>
                  </a:lnTo>
                  <a:lnTo>
                    <a:pt x="0" y="6556375"/>
                  </a:lnTo>
                  <a:lnTo>
                    <a:pt x="8842375" y="6556375"/>
                  </a:lnTo>
                  <a:lnTo>
                    <a:pt x="8842375" y="6551612"/>
                  </a:lnTo>
                  <a:lnTo>
                    <a:pt x="8842375" y="6546850"/>
                  </a:lnTo>
                  <a:lnTo>
                    <a:pt x="8842375" y="9525"/>
                  </a:lnTo>
                  <a:lnTo>
                    <a:pt x="8842375" y="4762"/>
                  </a:lnTo>
                  <a:lnTo>
                    <a:pt x="8842375" y="0"/>
                  </a:lnTo>
                  <a:close/>
                </a:path>
              </a:pathLst>
            </a:custGeom>
            <a:solidFill>
              <a:srgbClr val="88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66507" y="4608829"/>
            <a:ext cx="6684009" cy="1793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b="1" spc="-260" dirty="0">
                <a:latin typeface="Times New Roman"/>
                <a:cs typeface="Times New Roman"/>
              </a:rPr>
              <a:t>DR.</a:t>
            </a:r>
            <a:r>
              <a:rPr sz="3800" b="1" spc="10" dirty="0">
                <a:latin typeface="Times New Roman"/>
                <a:cs typeface="Times New Roman"/>
              </a:rPr>
              <a:t> </a:t>
            </a:r>
            <a:r>
              <a:rPr lang="en-US" sz="3800" b="1" spc="-100" smtClean="0">
                <a:latin typeface="Times New Roman"/>
                <a:cs typeface="Times New Roman"/>
              </a:rPr>
              <a:t>MANISHA    LADDAD</a:t>
            </a:r>
            <a:endParaRPr lang="en-US" sz="3800" b="1" spc="-1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800" b="1" spc="-100" dirty="0" smtClean="0">
                <a:latin typeface="Times New Roman"/>
                <a:cs typeface="Times New Roman"/>
              </a:rPr>
              <a:t>DG.,DNB,PHD,FICOG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800" b="1" spc="-100" dirty="0" smtClean="0">
                <a:latin typeface="Times New Roman"/>
                <a:cs typeface="Times New Roman"/>
              </a:rPr>
              <a:t>ASSOCIATE PROFESSOR</a:t>
            </a:r>
            <a:endParaRPr sz="3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4884" y="214884"/>
            <a:ext cx="8785860" cy="3785870"/>
          </a:xfrm>
          <a:custGeom>
            <a:avLst/>
            <a:gdLst/>
            <a:ahLst/>
            <a:cxnLst/>
            <a:rect l="l" t="t" r="r" b="b"/>
            <a:pathLst>
              <a:path w="8785860" h="3785870">
                <a:moveTo>
                  <a:pt x="8785860" y="3785616"/>
                </a:moveTo>
                <a:lnTo>
                  <a:pt x="0" y="3785616"/>
                </a:lnTo>
                <a:lnTo>
                  <a:pt x="0" y="0"/>
                </a:lnTo>
                <a:lnTo>
                  <a:pt x="8785860" y="0"/>
                </a:lnTo>
                <a:lnTo>
                  <a:pt x="8785860" y="3785616"/>
                </a:lnTo>
                <a:close/>
              </a:path>
            </a:pathLst>
          </a:custGeom>
          <a:solidFill>
            <a:srgbClr val="7500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4884" y="214884"/>
            <a:ext cx="8785860" cy="3785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sz="4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800" dirty="0">
                <a:solidFill>
                  <a:srgbClr val="FFFFFF"/>
                </a:solidFill>
              </a:rPr>
              <a:t>Uterine</a:t>
            </a:r>
            <a:r>
              <a:rPr sz="4800" spc="-170" dirty="0">
                <a:solidFill>
                  <a:srgbClr val="FFFFFF"/>
                </a:solidFill>
              </a:rPr>
              <a:t> </a:t>
            </a:r>
            <a:r>
              <a:rPr sz="4800" spc="-10" dirty="0">
                <a:solidFill>
                  <a:srgbClr val="FFFFFF"/>
                </a:solidFill>
              </a:rPr>
              <a:t>Fibroids</a:t>
            </a:r>
            <a:endParaRPr sz="4800"/>
          </a:p>
        </p:txBody>
      </p:sp>
      <p:sp>
        <p:nvSpPr>
          <p:cNvPr id="10" name="object 10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7039" rIns="0" bIns="0" rtlCol="0">
            <a:spAutoFit/>
          </a:bodyPr>
          <a:lstStyle/>
          <a:p>
            <a:pPr marL="1830705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Characters</a:t>
            </a:r>
            <a:r>
              <a:rPr sz="3300" spc="-65" dirty="0"/>
              <a:t> </a:t>
            </a:r>
            <a:r>
              <a:rPr sz="3300" dirty="0"/>
              <a:t>of</a:t>
            </a:r>
            <a:r>
              <a:rPr sz="3300" spc="-60" dirty="0"/>
              <a:t> </a:t>
            </a:r>
            <a:r>
              <a:rPr sz="3300" spc="-10" dirty="0"/>
              <a:t>fibroids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365" y="1517650"/>
            <a:ext cx="6444615" cy="4712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FF388B"/>
              </a:buClr>
              <a:buSzPct val="85714"/>
              <a:buFont typeface="Segoe UI Symbol"/>
              <a:buChar char="⚫"/>
              <a:tabLst>
                <a:tab pos="287020" algn="l"/>
              </a:tabLst>
            </a:pPr>
            <a:r>
              <a:rPr sz="2800" b="1" dirty="0">
                <a:latin typeface="Georgia"/>
                <a:cs typeface="Georgia"/>
              </a:rPr>
              <a:t>Frequently</a:t>
            </a:r>
            <a:r>
              <a:rPr sz="2800" b="1" spc="-135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multiple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65"/>
              </a:spcBef>
              <a:buClr>
                <a:srgbClr val="FF388B"/>
              </a:buClr>
              <a:buFont typeface="Segoe UI Symbol"/>
              <a:buChar char="⚫"/>
            </a:pPr>
            <a:endParaRPr sz="28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buClr>
                <a:srgbClr val="FF388B"/>
              </a:buClr>
              <a:buSzPct val="85714"/>
              <a:buFont typeface="Segoe UI Symbol"/>
              <a:buChar char="⚫"/>
              <a:tabLst>
                <a:tab pos="287020" algn="l"/>
              </a:tabLst>
            </a:pP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May</a:t>
            </a:r>
            <a:r>
              <a:rPr sz="2800" b="1" spc="-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reach</a:t>
            </a:r>
            <a:r>
              <a:rPr sz="2800" b="1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15</a:t>
            </a:r>
            <a:r>
              <a:rPr sz="2800" b="1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cm</a:t>
            </a:r>
            <a:r>
              <a:rPr sz="2800" b="1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in</a:t>
            </a:r>
            <a:r>
              <a:rPr sz="2800" b="1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size</a:t>
            </a:r>
            <a:r>
              <a:rPr sz="2800" b="1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or</a:t>
            </a:r>
            <a:r>
              <a:rPr sz="2800" b="1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Georgia"/>
                <a:cs typeface="Georgia"/>
              </a:rPr>
              <a:t>larger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70"/>
              </a:spcBef>
              <a:buClr>
                <a:srgbClr val="FF388B"/>
              </a:buClr>
              <a:buFont typeface="Segoe UI Symbol"/>
              <a:buChar char="⚫"/>
            </a:pPr>
            <a:endParaRPr sz="28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buClr>
                <a:srgbClr val="FF388B"/>
              </a:buClr>
              <a:buSzPct val="85714"/>
              <a:buFont typeface="Segoe UI Symbol"/>
              <a:buChar char="⚫"/>
              <a:tabLst>
                <a:tab pos="287020" algn="l"/>
              </a:tabLst>
            </a:pPr>
            <a:r>
              <a:rPr sz="2800" b="1" spc="-20" dirty="0">
                <a:latin typeface="Georgia"/>
                <a:cs typeface="Georgia"/>
              </a:rPr>
              <a:t>Firm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70"/>
              </a:spcBef>
              <a:buClr>
                <a:srgbClr val="FF388B"/>
              </a:buClr>
              <a:buFont typeface="Segoe UI Symbol"/>
              <a:buChar char="⚫"/>
            </a:pPr>
            <a:endParaRPr sz="28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buClr>
                <a:srgbClr val="FF388B"/>
              </a:buClr>
              <a:buSzPct val="85714"/>
              <a:buFont typeface="Segoe UI Symbol"/>
              <a:buChar char="⚫"/>
              <a:tabLst>
                <a:tab pos="287020" algn="l"/>
              </a:tabLst>
            </a:pPr>
            <a:r>
              <a:rPr sz="2800" b="1" dirty="0">
                <a:solidFill>
                  <a:srgbClr val="D418FF"/>
                </a:solidFill>
                <a:latin typeface="Georgia"/>
                <a:cs typeface="Georgia"/>
              </a:rPr>
              <a:t>Spherical</a:t>
            </a:r>
            <a:r>
              <a:rPr sz="2800" b="1" spc="-45" dirty="0">
                <a:solidFill>
                  <a:srgbClr val="D418FF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D418FF"/>
                </a:solidFill>
                <a:latin typeface="Georgia"/>
                <a:cs typeface="Georgia"/>
              </a:rPr>
              <a:t>or</a:t>
            </a:r>
            <a:r>
              <a:rPr sz="2800" b="1" spc="-40" dirty="0">
                <a:solidFill>
                  <a:srgbClr val="D418FF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D418FF"/>
                </a:solidFill>
                <a:latin typeface="Georgia"/>
                <a:cs typeface="Georgia"/>
              </a:rPr>
              <a:t>irregularly</a:t>
            </a:r>
            <a:r>
              <a:rPr sz="2800" b="1" spc="-45" dirty="0">
                <a:solidFill>
                  <a:srgbClr val="D418FF"/>
                </a:solidFill>
                <a:latin typeface="Georgia"/>
                <a:cs typeface="Georgia"/>
              </a:rPr>
              <a:t> </a:t>
            </a:r>
            <a:r>
              <a:rPr sz="2800" b="1" spc="-10" dirty="0">
                <a:solidFill>
                  <a:srgbClr val="D418FF"/>
                </a:solidFill>
                <a:latin typeface="Georgia"/>
                <a:cs typeface="Georgia"/>
              </a:rPr>
              <a:t>lobulated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65"/>
              </a:spcBef>
              <a:buClr>
                <a:srgbClr val="FF388B"/>
              </a:buClr>
              <a:buFont typeface="Segoe UI Symbol"/>
              <a:buChar char="⚫"/>
            </a:pPr>
            <a:endParaRPr sz="28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FF388B"/>
              </a:buClr>
              <a:buSzPct val="85714"/>
              <a:buFont typeface="Segoe UI Symbol"/>
              <a:buChar char="⚫"/>
              <a:tabLst>
                <a:tab pos="287020" algn="l"/>
              </a:tabLst>
            </a:pPr>
            <a:r>
              <a:rPr sz="2800" b="1" dirty="0">
                <a:latin typeface="Georgia"/>
                <a:cs typeface="Georgia"/>
              </a:rPr>
              <a:t>Have</a:t>
            </a:r>
            <a:r>
              <a:rPr sz="2800" b="1" spc="-3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a</a:t>
            </a:r>
            <a:r>
              <a:rPr sz="2800" b="1" spc="-3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false</a:t>
            </a:r>
            <a:r>
              <a:rPr sz="2800" b="1" spc="-30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capsule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65"/>
              </a:spcBef>
              <a:buClr>
                <a:srgbClr val="FF388B"/>
              </a:buClr>
              <a:buFont typeface="Segoe UI Symbol"/>
              <a:buChar char="⚫"/>
            </a:pPr>
            <a:endParaRPr sz="28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buClr>
                <a:srgbClr val="FF388B"/>
              </a:buClr>
              <a:buSzPct val="85714"/>
              <a:buFont typeface="Segoe UI Symbol"/>
              <a:buChar char="⚫"/>
              <a:tabLst>
                <a:tab pos="287020" algn="l"/>
              </a:tabLst>
            </a:pP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Can</a:t>
            </a:r>
            <a:r>
              <a:rPr sz="2800" b="1" spc="-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be</a:t>
            </a:r>
            <a:r>
              <a:rPr sz="2800" b="1" spc="-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easily</a:t>
            </a:r>
            <a:r>
              <a:rPr sz="2800" b="1" spc="-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Georgia"/>
                <a:cs typeface="Georgia"/>
              </a:rPr>
              <a:t>enucleated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637" y="150812"/>
            <a:ext cx="8842375" cy="6556375"/>
            <a:chOff x="147637" y="150812"/>
            <a:chExt cx="8842375" cy="6556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752" y="858012"/>
              <a:ext cx="8503920" cy="29413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2227" y="848487"/>
              <a:ext cx="8522970" cy="2960370"/>
            </a:xfrm>
            <a:custGeom>
              <a:avLst/>
              <a:gdLst/>
              <a:ahLst/>
              <a:cxnLst/>
              <a:rect l="l" t="t" r="r" b="b"/>
              <a:pathLst>
                <a:path w="8522970" h="2960370">
                  <a:moveTo>
                    <a:pt x="8522970" y="2960370"/>
                  </a:moveTo>
                  <a:lnTo>
                    <a:pt x="0" y="2960370"/>
                  </a:lnTo>
                  <a:lnTo>
                    <a:pt x="0" y="0"/>
                  </a:lnTo>
                  <a:lnTo>
                    <a:pt x="8522970" y="0"/>
                  </a:lnTo>
                  <a:lnTo>
                    <a:pt x="8522970" y="4762"/>
                  </a:lnTo>
                  <a:lnTo>
                    <a:pt x="9525" y="4762"/>
                  </a:lnTo>
                  <a:lnTo>
                    <a:pt x="4762" y="9524"/>
                  </a:lnTo>
                  <a:lnTo>
                    <a:pt x="9525" y="9524"/>
                  </a:lnTo>
                  <a:lnTo>
                    <a:pt x="9525" y="2950845"/>
                  </a:lnTo>
                  <a:lnTo>
                    <a:pt x="4762" y="2950845"/>
                  </a:lnTo>
                  <a:lnTo>
                    <a:pt x="9525" y="2955607"/>
                  </a:lnTo>
                  <a:lnTo>
                    <a:pt x="8522970" y="2955607"/>
                  </a:lnTo>
                  <a:lnTo>
                    <a:pt x="8522970" y="2960370"/>
                  </a:lnTo>
                  <a:close/>
                </a:path>
                <a:path w="8522970" h="2960370">
                  <a:moveTo>
                    <a:pt x="9525" y="9524"/>
                  </a:moveTo>
                  <a:lnTo>
                    <a:pt x="4762" y="9524"/>
                  </a:lnTo>
                  <a:lnTo>
                    <a:pt x="9525" y="4762"/>
                  </a:lnTo>
                  <a:lnTo>
                    <a:pt x="9525" y="9524"/>
                  </a:lnTo>
                  <a:close/>
                </a:path>
                <a:path w="8522970" h="2960370">
                  <a:moveTo>
                    <a:pt x="8513445" y="9524"/>
                  </a:moveTo>
                  <a:lnTo>
                    <a:pt x="9525" y="9524"/>
                  </a:lnTo>
                  <a:lnTo>
                    <a:pt x="9525" y="4762"/>
                  </a:lnTo>
                  <a:lnTo>
                    <a:pt x="8513445" y="4762"/>
                  </a:lnTo>
                  <a:lnTo>
                    <a:pt x="8513445" y="9524"/>
                  </a:lnTo>
                  <a:close/>
                </a:path>
                <a:path w="8522970" h="2960370">
                  <a:moveTo>
                    <a:pt x="8513445" y="2955607"/>
                  </a:moveTo>
                  <a:lnTo>
                    <a:pt x="8513445" y="4762"/>
                  </a:lnTo>
                  <a:lnTo>
                    <a:pt x="8518207" y="9524"/>
                  </a:lnTo>
                  <a:lnTo>
                    <a:pt x="8522970" y="9524"/>
                  </a:lnTo>
                  <a:lnTo>
                    <a:pt x="8522970" y="2950845"/>
                  </a:lnTo>
                  <a:lnTo>
                    <a:pt x="8518207" y="2950845"/>
                  </a:lnTo>
                  <a:lnTo>
                    <a:pt x="8513445" y="2955607"/>
                  </a:lnTo>
                  <a:close/>
                </a:path>
                <a:path w="8522970" h="2960370">
                  <a:moveTo>
                    <a:pt x="8522970" y="9524"/>
                  </a:moveTo>
                  <a:lnTo>
                    <a:pt x="8518207" y="9524"/>
                  </a:lnTo>
                  <a:lnTo>
                    <a:pt x="8513445" y="4762"/>
                  </a:lnTo>
                  <a:lnTo>
                    <a:pt x="8522970" y="4762"/>
                  </a:lnTo>
                  <a:lnTo>
                    <a:pt x="8522970" y="9524"/>
                  </a:lnTo>
                  <a:close/>
                </a:path>
                <a:path w="8522970" h="2960370">
                  <a:moveTo>
                    <a:pt x="9525" y="2955607"/>
                  </a:moveTo>
                  <a:lnTo>
                    <a:pt x="4762" y="2950845"/>
                  </a:lnTo>
                  <a:lnTo>
                    <a:pt x="9525" y="2950845"/>
                  </a:lnTo>
                  <a:lnTo>
                    <a:pt x="9525" y="2955607"/>
                  </a:lnTo>
                  <a:close/>
                </a:path>
                <a:path w="8522970" h="2960370">
                  <a:moveTo>
                    <a:pt x="8513445" y="2955607"/>
                  </a:moveTo>
                  <a:lnTo>
                    <a:pt x="9525" y="2955607"/>
                  </a:lnTo>
                  <a:lnTo>
                    <a:pt x="9525" y="2950845"/>
                  </a:lnTo>
                  <a:lnTo>
                    <a:pt x="8513445" y="2950845"/>
                  </a:lnTo>
                  <a:lnTo>
                    <a:pt x="8513445" y="2955607"/>
                  </a:lnTo>
                  <a:close/>
                </a:path>
                <a:path w="8522970" h="2960370">
                  <a:moveTo>
                    <a:pt x="8522970" y="2955607"/>
                  </a:moveTo>
                  <a:lnTo>
                    <a:pt x="8513445" y="2955607"/>
                  </a:lnTo>
                  <a:lnTo>
                    <a:pt x="8518207" y="2950845"/>
                  </a:lnTo>
                  <a:lnTo>
                    <a:pt x="8522970" y="2950845"/>
                  </a:lnTo>
                  <a:lnTo>
                    <a:pt x="8522970" y="2955607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15511" y="4357115"/>
              <a:ext cx="2071370" cy="1358265"/>
            </a:xfrm>
            <a:custGeom>
              <a:avLst/>
              <a:gdLst/>
              <a:ahLst/>
              <a:cxnLst/>
              <a:rect l="l" t="t" r="r" b="b"/>
              <a:pathLst>
                <a:path w="2071370" h="1358264">
                  <a:moveTo>
                    <a:pt x="1844039" y="1357884"/>
                  </a:moveTo>
                  <a:lnTo>
                    <a:pt x="225551" y="1357884"/>
                  </a:lnTo>
                  <a:lnTo>
                    <a:pt x="179931" y="1353289"/>
                  </a:lnTo>
                  <a:lnTo>
                    <a:pt x="137454" y="1340116"/>
                  </a:lnTo>
                  <a:lnTo>
                    <a:pt x="99039" y="1319284"/>
                  </a:lnTo>
                  <a:lnTo>
                    <a:pt x="65603" y="1291709"/>
                  </a:lnTo>
                  <a:lnTo>
                    <a:pt x="38063" y="1258308"/>
                  </a:lnTo>
                  <a:lnTo>
                    <a:pt x="17338" y="1220000"/>
                  </a:lnTo>
                  <a:lnTo>
                    <a:pt x="4344" y="1177702"/>
                  </a:lnTo>
                  <a:lnTo>
                    <a:pt x="0" y="1132332"/>
                  </a:lnTo>
                  <a:lnTo>
                    <a:pt x="0" y="227075"/>
                  </a:lnTo>
                  <a:lnTo>
                    <a:pt x="4344" y="181389"/>
                  </a:lnTo>
                  <a:lnTo>
                    <a:pt x="17338" y="138847"/>
                  </a:lnTo>
                  <a:lnTo>
                    <a:pt x="38063" y="100349"/>
                  </a:lnTo>
                  <a:lnTo>
                    <a:pt x="65603" y="66794"/>
                  </a:lnTo>
                  <a:lnTo>
                    <a:pt x="99039" y="39081"/>
                  </a:lnTo>
                  <a:lnTo>
                    <a:pt x="137454" y="18112"/>
                  </a:lnTo>
                  <a:lnTo>
                    <a:pt x="179931" y="4785"/>
                  </a:lnTo>
                  <a:lnTo>
                    <a:pt x="225551" y="0"/>
                  </a:lnTo>
                  <a:lnTo>
                    <a:pt x="1844039" y="0"/>
                  </a:lnTo>
                  <a:lnTo>
                    <a:pt x="1889851" y="4785"/>
                  </a:lnTo>
                  <a:lnTo>
                    <a:pt x="1932482" y="18112"/>
                  </a:lnTo>
                  <a:lnTo>
                    <a:pt x="1971034" y="39081"/>
                  </a:lnTo>
                  <a:lnTo>
                    <a:pt x="2004607" y="66794"/>
                  </a:lnTo>
                  <a:lnTo>
                    <a:pt x="2032301" y="100349"/>
                  </a:lnTo>
                  <a:lnTo>
                    <a:pt x="2053217" y="138847"/>
                  </a:lnTo>
                  <a:lnTo>
                    <a:pt x="2066455" y="181389"/>
                  </a:lnTo>
                  <a:lnTo>
                    <a:pt x="2071115" y="227075"/>
                  </a:lnTo>
                  <a:lnTo>
                    <a:pt x="2071115" y="1132332"/>
                  </a:lnTo>
                  <a:lnTo>
                    <a:pt x="2066455" y="1177702"/>
                  </a:lnTo>
                  <a:lnTo>
                    <a:pt x="2053217" y="1220000"/>
                  </a:lnTo>
                  <a:lnTo>
                    <a:pt x="2032301" y="1258308"/>
                  </a:lnTo>
                  <a:lnTo>
                    <a:pt x="2004607" y="1291709"/>
                  </a:lnTo>
                  <a:lnTo>
                    <a:pt x="1971034" y="1319284"/>
                  </a:lnTo>
                  <a:lnTo>
                    <a:pt x="1932482" y="1340116"/>
                  </a:lnTo>
                  <a:lnTo>
                    <a:pt x="1889851" y="1353289"/>
                  </a:lnTo>
                  <a:lnTo>
                    <a:pt x="1844039" y="1357884"/>
                  </a:lnTo>
                  <a:close/>
                </a:path>
              </a:pathLst>
            </a:custGeom>
            <a:solidFill>
              <a:srgbClr val="D41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09034" y="4351972"/>
              <a:ext cx="2083435" cy="1369060"/>
            </a:xfrm>
            <a:custGeom>
              <a:avLst/>
              <a:gdLst/>
              <a:ahLst/>
              <a:cxnLst/>
              <a:rect l="l" t="t" r="r" b="b"/>
              <a:pathLst>
                <a:path w="2083435" h="1369060">
                  <a:moveTo>
                    <a:pt x="5714" y="1136802"/>
                  </a:moveTo>
                  <a:lnTo>
                    <a:pt x="0" y="1136802"/>
                  </a:lnTo>
                  <a:lnTo>
                    <a:pt x="0" y="1102512"/>
                  </a:lnTo>
                  <a:lnTo>
                    <a:pt x="11429" y="1102512"/>
                  </a:lnTo>
                  <a:lnTo>
                    <a:pt x="11429" y="1136726"/>
                  </a:lnTo>
                  <a:lnTo>
                    <a:pt x="5714" y="1136802"/>
                  </a:lnTo>
                  <a:close/>
                </a:path>
                <a:path w="2083435" h="1369060">
                  <a:moveTo>
                    <a:pt x="1269" y="1161161"/>
                  </a:moveTo>
                  <a:lnTo>
                    <a:pt x="673" y="1154569"/>
                  </a:lnTo>
                  <a:lnTo>
                    <a:pt x="304" y="1148803"/>
                  </a:lnTo>
                  <a:lnTo>
                    <a:pt x="76" y="1142860"/>
                  </a:lnTo>
                  <a:lnTo>
                    <a:pt x="0" y="1136878"/>
                  </a:lnTo>
                  <a:lnTo>
                    <a:pt x="11429" y="1136726"/>
                  </a:lnTo>
                  <a:lnTo>
                    <a:pt x="11510" y="1142860"/>
                  </a:lnTo>
                  <a:lnTo>
                    <a:pt x="11716" y="1148079"/>
                  </a:lnTo>
                  <a:lnTo>
                    <a:pt x="12068" y="1153706"/>
                  </a:lnTo>
                  <a:lnTo>
                    <a:pt x="12623" y="1159852"/>
                  </a:lnTo>
                  <a:lnTo>
                    <a:pt x="1269" y="1161161"/>
                  </a:lnTo>
                  <a:close/>
                </a:path>
                <a:path w="2083435" h="1369060">
                  <a:moveTo>
                    <a:pt x="11430" y="1136802"/>
                  </a:moveTo>
                  <a:close/>
                </a:path>
                <a:path w="2083435" h="1369060">
                  <a:moveTo>
                    <a:pt x="11429" y="1091082"/>
                  </a:moveTo>
                  <a:lnTo>
                    <a:pt x="0" y="1091082"/>
                  </a:lnTo>
                  <a:lnTo>
                    <a:pt x="0" y="1056805"/>
                  </a:lnTo>
                  <a:lnTo>
                    <a:pt x="11429" y="1056805"/>
                  </a:lnTo>
                  <a:lnTo>
                    <a:pt x="11429" y="1091082"/>
                  </a:lnTo>
                  <a:close/>
                </a:path>
                <a:path w="2083435" h="1369060">
                  <a:moveTo>
                    <a:pt x="11429" y="1045375"/>
                  </a:moveTo>
                  <a:lnTo>
                    <a:pt x="0" y="1045375"/>
                  </a:lnTo>
                  <a:lnTo>
                    <a:pt x="0" y="1011085"/>
                  </a:lnTo>
                  <a:lnTo>
                    <a:pt x="11429" y="1011085"/>
                  </a:lnTo>
                  <a:lnTo>
                    <a:pt x="11429" y="1045375"/>
                  </a:lnTo>
                  <a:close/>
                </a:path>
                <a:path w="2083435" h="1369060">
                  <a:moveTo>
                    <a:pt x="11429" y="999655"/>
                  </a:moveTo>
                  <a:lnTo>
                    <a:pt x="0" y="999655"/>
                  </a:lnTo>
                  <a:lnTo>
                    <a:pt x="0" y="965365"/>
                  </a:lnTo>
                  <a:lnTo>
                    <a:pt x="11429" y="965365"/>
                  </a:lnTo>
                  <a:lnTo>
                    <a:pt x="11429" y="999655"/>
                  </a:lnTo>
                  <a:close/>
                </a:path>
                <a:path w="2083435" h="1369060">
                  <a:moveTo>
                    <a:pt x="11429" y="953935"/>
                  </a:moveTo>
                  <a:lnTo>
                    <a:pt x="0" y="953935"/>
                  </a:lnTo>
                  <a:lnTo>
                    <a:pt x="0" y="919657"/>
                  </a:lnTo>
                  <a:lnTo>
                    <a:pt x="11429" y="919657"/>
                  </a:lnTo>
                  <a:lnTo>
                    <a:pt x="11429" y="953935"/>
                  </a:lnTo>
                  <a:close/>
                </a:path>
                <a:path w="2083435" h="1369060">
                  <a:moveTo>
                    <a:pt x="11429" y="908227"/>
                  </a:moveTo>
                  <a:lnTo>
                    <a:pt x="0" y="908227"/>
                  </a:lnTo>
                  <a:lnTo>
                    <a:pt x="0" y="873937"/>
                  </a:lnTo>
                  <a:lnTo>
                    <a:pt x="11429" y="873937"/>
                  </a:lnTo>
                  <a:lnTo>
                    <a:pt x="11429" y="908227"/>
                  </a:lnTo>
                  <a:close/>
                </a:path>
                <a:path w="2083435" h="1369060">
                  <a:moveTo>
                    <a:pt x="11429" y="862507"/>
                  </a:moveTo>
                  <a:lnTo>
                    <a:pt x="0" y="862507"/>
                  </a:lnTo>
                  <a:lnTo>
                    <a:pt x="0" y="828217"/>
                  </a:lnTo>
                  <a:lnTo>
                    <a:pt x="11429" y="828217"/>
                  </a:lnTo>
                  <a:lnTo>
                    <a:pt x="11429" y="862507"/>
                  </a:lnTo>
                  <a:close/>
                </a:path>
                <a:path w="2083435" h="1369060">
                  <a:moveTo>
                    <a:pt x="11429" y="816787"/>
                  </a:moveTo>
                  <a:lnTo>
                    <a:pt x="0" y="816787"/>
                  </a:lnTo>
                  <a:lnTo>
                    <a:pt x="0" y="782510"/>
                  </a:lnTo>
                  <a:lnTo>
                    <a:pt x="11429" y="782510"/>
                  </a:lnTo>
                  <a:lnTo>
                    <a:pt x="11429" y="816787"/>
                  </a:lnTo>
                  <a:close/>
                </a:path>
                <a:path w="2083435" h="1369060">
                  <a:moveTo>
                    <a:pt x="11429" y="771080"/>
                  </a:moveTo>
                  <a:lnTo>
                    <a:pt x="0" y="771080"/>
                  </a:lnTo>
                  <a:lnTo>
                    <a:pt x="0" y="736790"/>
                  </a:lnTo>
                  <a:lnTo>
                    <a:pt x="11429" y="736790"/>
                  </a:lnTo>
                  <a:lnTo>
                    <a:pt x="11429" y="771080"/>
                  </a:lnTo>
                  <a:close/>
                </a:path>
                <a:path w="2083435" h="1369060">
                  <a:moveTo>
                    <a:pt x="11429" y="725360"/>
                  </a:moveTo>
                  <a:lnTo>
                    <a:pt x="0" y="725360"/>
                  </a:lnTo>
                  <a:lnTo>
                    <a:pt x="0" y="691070"/>
                  </a:lnTo>
                  <a:lnTo>
                    <a:pt x="11429" y="691070"/>
                  </a:lnTo>
                  <a:lnTo>
                    <a:pt x="11429" y="725360"/>
                  </a:lnTo>
                  <a:close/>
                </a:path>
                <a:path w="2083435" h="1369060">
                  <a:moveTo>
                    <a:pt x="11429" y="679640"/>
                  </a:moveTo>
                  <a:lnTo>
                    <a:pt x="0" y="679640"/>
                  </a:lnTo>
                  <a:lnTo>
                    <a:pt x="0" y="645363"/>
                  </a:lnTo>
                  <a:lnTo>
                    <a:pt x="11429" y="645363"/>
                  </a:lnTo>
                  <a:lnTo>
                    <a:pt x="11429" y="679640"/>
                  </a:lnTo>
                  <a:close/>
                </a:path>
                <a:path w="2083435" h="1369060">
                  <a:moveTo>
                    <a:pt x="11429" y="633933"/>
                  </a:moveTo>
                  <a:lnTo>
                    <a:pt x="0" y="633933"/>
                  </a:lnTo>
                  <a:lnTo>
                    <a:pt x="0" y="599643"/>
                  </a:lnTo>
                  <a:lnTo>
                    <a:pt x="11429" y="599643"/>
                  </a:lnTo>
                  <a:lnTo>
                    <a:pt x="11429" y="633933"/>
                  </a:lnTo>
                  <a:close/>
                </a:path>
                <a:path w="2083435" h="1369060">
                  <a:moveTo>
                    <a:pt x="11429" y="588213"/>
                  </a:moveTo>
                  <a:lnTo>
                    <a:pt x="0" y="588213"/>
                  </a:lnTo>
                  <a:lnTo>
                    <a:pt x="0" y="553923"/>
                  </a:lnTo>
                  <a:lnTo>
                    <a:pt x="11429" y="553923"/>
                  </a:lnTo>
                  <a:lnTo>
                    <a:pt x="11429" y="588213"/>
                  </a:lnTo>
                  <a:close/>
                </a:path>
                <a:path w="2083435" h="1369060">
                  <a:moveTo>
                    <a:pt x="11429" y="542493"/>
                  </a:moveTo>
                  <a:lnTo>
                    <a:pt x="0" y="542493"/>
                  </a:lnTo>
                  <a:lnTo>
                    <a:pt x="0" y="508203"/>
                  </a:lnTo>
                  <a:lnTo>
                    <a:pt x="11429" y="508203"/>
                  </a:lnTo>
                  <a:lnTo>
                    <a:pt x="11429" y="542493"/>
                  </a:lnTo>
                  <a:close/>
                </a:path>
                <a:path w="2083435" h="1369060">
                  <a:moveTo>
                    <a:pt x="11429" y="496785"/>
                  </a:moveTo>
                  <a:lnTo>
                    <a:pt x="0" y="496785"/>
                  </a:lnTo>
                  <a:lnTo>
                    <a:pt x="0" y="462495"/>
                  </a:lnTo>
                  <a:lnTo>
                    <a:pt x="11429" y="462495"/>
                  </a:lnTo>
                  <a:lnTo>
                    <a:pt x="11429" y="496785"/>
                  </a:lnTo>
                  <a:close/>
                </a:path>
                <a:path w="2083435" h="1369060">
                  <a:moveTo>
                    <a:pt x="11429" y="451065"/>
                  </a:moveTo>
                  <a:lnTo>
                    <a:pt x="0" y="451065"/>
                  </a:lnTo>
                  <a:lnTo>
                    <a:pt x="0" y="416775"/>
                  </a:lnTo>
                  <a:lnTo>
                    <a:pt x="11429" y="416775"/>
                  </a:lnTo>
                  <a:lnTo>
                    <a:pt x="11429" y="451065"/>
                  </a:lnTo>
                  <a:close/>
                </a:path>
                <a:path w="2083435" h="1369060">
                  <a:moveTo>
                    <a:pt x="11429" y="405345"/>
                  </a:moveTo>
                  <a:lnTo>
                    <a:pt x="0" y="405345"/>
                  </a:lnTo>
                  <a:lnTo>
                    <a:pt x="0" y="371055"/>
                  </a:lnTo>
                  <a:lnTo>
                    <a:pt x="11429" y="371055"/>
                  </a:lnTo>
                  <a:lnTo>
                    <a:pt x="11429" y="405345"/>
                  </a:lnTo>
                  <a:close/>
                </a:path>
                <a:path w="2083435" h="1369060">
                  <a:moveTo>
                    <a:pt x="11429" y="359625"/>
                  </a:moveTo>
                  <a:lnTo>
                    <a:pt x="0" y="359625"/>
                  </a:lnTo>
                  <a:lnTo>
                    <a:pt x="0" y="325348"/>
                  </a:lnTo>
                  <a:lnTo>
                    <a:pt x="11429" y="325348"/>
                  </a:lnTo>
                  <a:lnTo>
                    <a:pt x="11429" y="359625"/>
                  </a:lnTo>
                  <a:close/>
                </a:path>
                <a:path w="2083435" h="1369060">
                  <a:moveTo>
                    <a:pt x="11429" y="313918"/>
                  </a:moveTo>
                  <a:lnTo>
                    <a:pt x="0" y="313918"/>
                  </a:lnTo>
                  <a:lnTo>
                    <a:pt x="0" y="279628"/>
                  </a:lnTo>
                  <a:lnTo>
                    <a:pt x="11429" y="279628"/>
                  </a:lnTo>
                  <a:lnTo>
                    <a:pt x="11429" y="313918"/>
                  </a:lnTo>
                  <a:close/>
                </a:path>
                <a:path w="2083435" h="1369060">
                  <a:moveTo>
                    <a:pt x="11429" y="268198"/>
                  </a:moveTo>
                  <a:lnTo>
                    <a:pt x="0" y="268198"/>
                  </a:lnTo>
                  <a:lnTo>
                    <a:pt x="0" y="233908"/>
                  </a:lnTo>
                  <a:lnTo>
                    <a:pt x="11429" y="233908"/>
                  </a:lnTo>
                  <a:lnTo>
                    <a:pt x="11429" y="268198"/>
                  </a:lnTo>
                  <a:close/>
                </a:path>
                <a:path w="2083435" h="1369060">
                  <a:moveTo>
                    <a:pt x="11633" y="222707"/>
                  </a:moveTo>
                  <a:lnTo>
                    <a:pt x="215" y="222275"/>
                  </a:lnTo>
                  <a:lnTo>
                    <a:pt x="304" y="220078"/>
                  </a:lnTo>
                  <a:lnTo>
                    <a:pt x="685" y="214033"/>
                  </a:lnTo>
                  <a:lnTo>
                    <a:pt x="4292" y="187388"/>
                  </a:lnTo>
                  <a:lnTo>
                    <a:pt x="15519" y="189547"/>
                  </a:lnTo>
                  <a:lnTo>
                    <a:pt x="14861" y="192963"/>
                  </a:lnTo>
                  <a:lnTo>
                    <a:pt x="13961" y="198424"/>
                  </a:lnTo>
                  <a:lnTo>
                    <a:pt x="13190" y="203923"/>
                  </a:lnTo>
                  <a:lnTo>
                    <a:pt x="12559" y="209461"/>
                  </a:lnTo>
                  <a:lnTo>
                    <a:pt x="12068" y="215036"/>
                  </a:lnTo>
                  <a:lnTo>
                    <a:pt x="11715" y="220662"/>
                  </a:lnTo>
                  <a:lnTo>
                    <a:pt x="11633" y="222707"/>
                  </a:lnTo>
                  <a:close/>
                </a:path>
                <a:path w="2083435" h="1369060">
                  <a:moveTo>
                    <a:pt x="14874" y="192881"/>
                  </a:moveTo>
                  <a:close/>
                </a:path>
                <a:path w="2083435" h="1369060">
                  <a:moveTo>
                    <a:pt x="14861" y="192963"/>
                  </a:moveTo>
                  <a:close/>
                </a:path>
                <a:path w="2083435" h="1369060">
                  <a:moveTo>
                    <a:pt x="13961" y="198424"/>
                  </a:moveTo>
                  <a:lnTo>
                    <a:pt x="13982" y="198272"/>
                  </a:lnTo>
                  <a:lnTo>
                    <a:pt x="13961" y="198424"/>
                  </a:lnTo>
                  <a:close/>
                </a:path>
                <a:path w="2083435" h="1369060">
                  <a:moveTo>
                    <a:pt x="13195" y="203923"/>
                  </a:moveTo>
                  <a:lnTo>
                    <a:pt x="13207" y="203771"/>
                  </a:lnTo>
                  <a:lnTo>
                    <a:pt x="13195" y="203923"/>
                  </a:lnTo>
                  <a:close/>
                </a:path>
                <a:path w="2083435" h="1369060">
                  <a:moveTo>
                    <a:pt x="12560" y="209461"/>
                  </a:moveTo>
                  <a:lnTo>
                    <a:pt x="12573" y="209308"/>
                  </a:lnTo>
                  <a:lnTo>
                    <a:pt x="12560" y="209461"/>
                  </a:lnTo>
                  <a:close/>
                </a:path>
                <a:path w="2083435" h="1369060">
                  <a:moveTo>
                    <a:pt x="12068" y="215036"/>
                  </a:moveTo>
                  <a:lnTo>
                    <a:pt x="12077" y="214896"/>
                  </a:lnTo>
                  <a:lnTo>
                    <a:pt x="12068" y="215036"/>
                  </a:lnTo>
                  <a:close/>
                </a:path>
                <a:path w="2083435" h="1369060">
                  <a:moveTo>
                    <a:pt x="11715" y="220662"/>
                  </a:moveTo>
                  <a:lnTo>
                    <a:pt x="11722" y="220510"/>
                  </a:lnTo>
                  <a:lnTo>
                    <a:pt x="11715" y="220662"/>
                  </a:lnTo>
                  <a:close/>
                </a:path>
                <a:path w="2083435" h="1369060">
                  <a:moveTo>
                    <a:pt x="17957" y="178600"/>
                  </a:moveTo>
                  <a:lnTo>
                    <a:pt x="6832" y="176022"/>
                  </a:lnTo>
                  <a:lnTo>
                    <a:pt x="7340" y="173837"/>
                  </a:lnTo>
                  <a:lnTo>
                    <a:pt x="10477" y="162839"/>
                  </a:lnTo>
                  <a:lnTo>
                    <a:pt x="14122" y="152057"/>
                  </a:lnTo>
                  <a:lnTo>
                    <a:pt x="17818" y="142697"/>
                  </a:lnTo>
                  <a:lnTo>
                    <a:pt x="28448" y="146888"/>
                  </a:lnTo>
                  <a:lnTo>
                    <a:pt x="24763" y="156248"/>
                  </a:lnTo>
                  <a:lnTo>
                    <a:pt x="21311" y="166497"/>
                  </a:lnTo>
                  <a:lnTo>
                    <a:pt x="18418" y="176682"/>
                  </a:lnTo>
                  <a:lnTo>
                    <a:pt x="17957" y="178600"/>
                  </a:lnTo>
                  <a:close/>
                </a:path>
                <a:path w="2083435" h="1369060">
                  <a:moveTo>
                    <a:pt x="24831" y="156046"/>
                  </a:moveTo>
                  <a:close/>
                </a:path>
                <a:path w="2083435" h="1369060">
                  <a:moveTo>
                    <a:pt x="24763" y="156248"/>
                  </a:moveTo>
                  <a:lnTo>
                    <a:pt x="24831" y="156046"/>
                  </a:lnTo>
                  <a:lnTo>
                    <a:pt x="24763" y="156248"/>
                  </a:lnTo>
                  <a:close/>
                </a:path>
                <a:path w="2083435" h="1369060">
                  <a:moveTo>
                    <a:pt x="21380" y="166254"/>
                  </a:moveTo>
                  <a:close/>
                </a:path>
                <a:path w="2083435" h="1369060">
                  <a:moveTo>
                    <a:pt x="21311" y="166497"/>
                  </a:moveTo>
                  <a:lnTo>
                    <a:pt x="21380" y="166254"/>
                  </a:lnTo>
                  <a:lnTo>
                    <a:pt x="21311" y="166497"/>
                  </a:lnTo>
                  <a:close/>
                </a:path>
                <a:path w="2083435" h="1369060">
                  <a:moveTo>
                    <a:pt x="18338" y="176961"/>
                  </a:moveTo>
                  <a:lnTo>
                    <a:pt x="18402" y="176682"/>
                  </a:lnTo>
                  <a:lnTo>
                    <a:pt x="18338" y="176961"/>
                  </a:lnTo>
                  <a:close/>
                </a:path>
                <a:path w="2083435" h="1369060">
                  <a:moveTo>
                    <a:pt x="33007" y="136715"/>
                  </a:moveTo>
                  <a:lnTo>
                    <a:pt x="22593" y="132003"/>
                  </a:lnTo>
                  <a:lnTo>
                    <a:pt x="22936" y="131254"/>
                  </a:lnTo>
                  <a:lnTo>
                    <a:pt x="27927" y="121500"/>
                  </a:lnTo>
                  <a:lnTo>
                    <a:pt x="33654" y="111544"/>
                  </a:lnTo>
                  <a:lnTo>
                    <a:pt x="39687" y="102146"/>
                  </a:lnTo>
                  <a:lnTo>
                    <a:pt x="40246" y="101371"/>
                  </a:lnTo>
                  <a:lnTo>
                    <a:pt x="49555" y="107988"/>
                  </a:lnTo>
                  <a:lnTo>
                    <a:pt x="49015" y="108762"/>
                  </a:lnTo>
                  <a:lnTo>
                    <a:pt x="43289" y="117716"/>
                  </a:lnTo>
                  <a:lnTo>
                    <a:pt x="37976" y="126949"/>
                  </a:lnTo>
                  <a:lnTo>
                    <a:pt x="33232" y="136220"/>
                  </a:lnTo>
                  <a:lnTo>
                    <a:pt x="33007" y="136715"/>
                  </a:lnTo>
                  <a:close/>
                </a:path>
                <a:path w="2083435" h="1369060">
                  <a:moveTo>
                    <a:pt x="49074" y="108669"/>
                  </a:moveTo>
                  <a:lnTo>
                    <a:pt x="49161" y="108534"/>
                  </a:lnTo>
                  <a:lnTo>
                    <a:pt x="49074" y="108669"/>
                  </a:lnTo>
                  <a:close/>
                </a:path>
                <a:path w="2083435" h="1369060">
                  <a:moveTo>
                    <a:pt x="49015" y="108762"/>
                  </a:moveTo>
                  <a:close/>
                </a:path>
                <a:path w="2083435" h="1369060">
                  <a:moveTo>
                    <a:pt x="43361" y="117591"/>
                  </a:moveTo>
                  <a:close/>
                </a:path>
                <a:path w="2083435" h="1369060">
                  <a:moveTo>
                    <a:pt x="43289" y="117716"/>
                  </a:moveTo>
                  <a:close/>
                </a:path>
                <a:path w="2083435" h="1369060">
                  <a:moveTo>
                    <a:pt x="38004" y="126894"/>
                  </a:moveTo>
                  <a:lnTo>
                    <a:pt x="38100" y="126707"/>
                  </a:lnTo>
                  <a:lnTo>
                    <a:pt x="38004" y="126894"/>
                  </a:lnTo>
                  <a:close/>
                </a:path>
                <a:path w="2083435" h="1369060">
                  <a:moveTo>
                    <a:pt x="37976" y="126949"/>
                  </a:moveTo>
                  <a:close/>
                </a:path>
                <a:path w="2083435" h="1369060">
                  <a:moveTo>
                    <a:pt x="33124" y="136461"/>
                  </a:moveTo>
                  <a:lnTo>
                    <a:pt x="33235" y="136220"/>
                  </a:lnTo>
                  <a:lnTo>
                    <a:pt x="33124" y="136461"/>
                  </a:lnTo>
                  <a:close/>
                </a:path>
                <a:path w="2083435" h="1369060">
                  <a:moveTo>
                    <a:pt x="56083" y="98932"/>
                  </a:moveTo>
                  <a:lnTo>
                    <a:pt x="47091" y="91871"/>
                  </a:lnTo>
                  <a:lnTo>
                    <a:pt x="53047" y="84302"/>
                  </a:lnTo>
                  <a:lnTo>
                    <a:pt x="60350" y="75882"/>
                  </a:lnTo>
                  <a:lnTo>
                    <a:pt x="68033" y="67843"/>
                  </a:lnTo>
                  <a:lnTo>
                    <a:pt x="70345" y="65633"/>
                  </a:lnTo>
                  <a:lnTo>
                    <a:pt x="78231" y="73901"/>
                  </a:lnTo>
                  <a:lnTo>
                    <a:pt x="75929" y="76111"/>
                  </a:lnTo>
                  <a:lnTo>
                    <a:pt x="68618" y="83769"/>
                  </a:lnTo>
                  <a:lnTo>
                    <a:pt x="61883" y="91566"/>
                  </a:lnTo>
                  <a:lnTo>
                    <a:pt x="56083" y="98932"/>
                  </a:lnTo>
                  <a:close/>
                </a:path>
                <a:path w="2083435" h="1369060">
                  <a:moveTo>
                    <a:pt x="76019" y="76016"/>
                  </a:moveTo>
                  <a:close/>
                </a:path>
                <a:path w="2083435" h="1369060">
                  <a:moveTo>
                    <a:pt x="75929" y="76111"/>
                  </a:moveTo>
                  <a:close/>
                </a:path>
                <a:path w="2083435" h="1369060">
                  <a:moveTo>
                    <a:pt x="68774" y="83605"/>
                  </a:moveTo>
                  <a:close/>
                </a:path>
                <a:path w="2083435" h="1369060">
                  <a:moveTo>
                    <a:pt x="68632" y="83769"/>
                  </a:moveTo>
                  <a:lnTo>
                    <a:pt x="68774" y="83605"/>
                  </a:lnTo>
                  <a:lnTo>
                    <a:pt x="68632" y="83769"/>
                  </a:lnTo>
                  <a:close/>
                </a:path>
                <a:path w="2083435" h="1369060">
                  <a:moveTo>
                    <a:pt x="61696" y="91782"/>
                  </a:moveTo>
                  <a:lnTo>
                    <a:pt x="61861" y="91566"/>
                  </a:lnTo>
                  <a:lnTo>
                    <a:pt x="61696" y="91782"/>
                  </a:lnTo>
                  <a:close/>
                </a:path>
                <a:path w="2083435" h="1369060">
                  <a:moveTo>
                    <a:pt x="86423" y="66332"/>
                  </a:moveTo>
                  <a:lnTo>
                    <a:pt x="78943" y="57696"/>
                  </a:lnTo>
                  <a:lnTo>
                    <a:pt x="84505" y="52882"/>
                  </a:lnTo>
                  <a:lnTo>
                    <a:pt x="93268" y="45999"/>
                  </a:lnTo>
                  <a:lnTo>
                    <a:pt x="102374" y="39535"/>
                  </a:lnTo>
                  <a:lnTo>
                    <a:pt x="106959" y="36601"/>
                  </a:lnTo>
                  <a:lnTo>
                    <a:pt x="113131" y="46215"/>
                  </a:lnTo>
                  <a:lnTo>
                    <a:pt x="108548" y="49161"/>
                  </a:lnTo>
                  <a:lnTo>
                    <a:pt x="99898" y="55308"/>
                  </a:lnTo>
                  <a:lnTo>
                    <a:pt x="91566" y="61861"/>
                  </a:lnTo>
                  <a:lnTo>
                    <a:pt x="86423" y="66332"/>
                  </a:lnTo>
                  <a:close/>
                </a:path>
                <a:path w="2083435" h="1369060">
                  <a:moveTo>
                    <a:pt x="108678" y="49069"/>
                  </a:moveTo>
                  <a:close/>
                </a:path>
                <a:path w="2083435" h="1369060">
                  <a:moveTo>
                    <a:pt x="108548" y="49161"/>
                  </a:moveTo>
                  <a:lnTo>
                    <a:pt x="108678" y="49069"/>
                  </a:lnTo>
                  <a:lnTo>
                    <a:pt x="108548" y="49161"/>
                  </a:lnTo>
                  <a:close/>
                </a:path>
                <a:path w="2083435" h="1369060">
                  <a:moveTo>
                    <a:pt x="99919" y="55308"/>
                  </a:moveTo>
                  <a:lnTo>
                    <a:pt x="100114" y="55156"/>
                  </a:lnTo>
                  <a:lnTo>
                    <a:pt x="99919" y="55308"/>
                  </a:lnTo>
                  <a:close/>
                </a:path>
                <a:path w="2083435" h="1369060">
                  <a:moveTo>
                    <a:pt x="91592" y="61861"/>
                  </a:moveTo>
                  <a:lnTo>
                    <a:pt x="91782" y="61696"/>
                  </a:lnTo>
                  <a:lnTo>
                    <a:pt x="91592" y="61861"/>
                  </a:lnTo>
                  <a:close/>
                </a:path>
                <a:path w="2083435" h="1369060">
                  <a:moveTo>
                    <a:pt x="122669" y="40436"/>
                  </a:moveTo>
                  <a:lnTo>
                    <a:pt x="116966" y="30530"/>
                  </a:lnTo>
                  <a:lnTo>
                    <a:pt x="121500" y="27927"/>
                  </a:lnTo>
                  <a:lnTo>
                    <a:pt x="131254" y="22936"/>
                  </a:lnTo>
                  <a:lnTo>
                    <a:pt x="141782" y="18173"/>
                  </a:lnTo>
                  <a:lnTo>
                    <a:pt x="148653" y="15468"/>
                  </a:lnTo>
                  <a:lnTo>
                    <a:pt x="152844" y="26098"/>
                  </a:lnTo>
                  <a:lnTo>
                    <a:pt x="145973" y="28803"/>
                  </a:lnTo>
                  <a:lnTo>
                    <a:pt x="136500" y="33108"/>
                  </a:lnTo>
                  <a:lnTo>
                    <a:pt x="126707" y="38100"/>
                  </a:lnTo>
                  <a:lnTo>
                    <a:pt x="122669" y="40436"/>
                  </a:lnTo>
                  <a:close/>
                </a:path>
                <a:path w="2083435" h="1369060">
                  <a:moveTo>
                    <a:pt x="146015" y="28803"/>
                  </a:moveTo>
                  <a:lnTo>
                    <a:pt x="146240" y="28701"/>
                  </a:lnTo>
                  <a:lnTo>
                    <a:pt x="146015" y="28803"/>
                  </a:lnTo>
                  <a:close/>
                </a:path>
                <a:path w="2083435" h="1369060">
                  <a:moveTo>
                    <a:pt x="136220" y="33235"/>
                  </a:moveTo>
                  <a:lnTo>
                    <a:pt x="136461" y="33108"/>
                  </a:lnTo>
                  <a:lnTo>
                    <a:pt x="136220" y="33235"/>
                  </a:lnTo>
                  <a:close/>
                </a:path>
                <a:path w="2083435" h="1369060">
                  <a:moveTo>
                    <a:pt x="126894" y="38004"/>
                  </a:moveTo>
                  <a:close/>
                </a:path>
                <a:path w="2083435" h="1369060">
                  <a:moveTo>
                    <a:pt x="126728" y="38100"/>
                  </a:moveTo>
                  <a:lnTo>
                    <a:pt x="126894" y="38004"/>
                  </a:lnTo>
                  <a:lnTo>
                    <a:pt x="126728" y="38100"/>
                  </a:lnTo>
                  <a:close/>
                </a:path>
                <a:path w="2083435" h="1369060">
                  <a:moveTo>
                    <a:pt x="163347" y="22364"/>
                  </a:moveTo>
                  <a:lnTo>
                    <a:pt x="159677" y="11544"/>
                  </a:lnTo>
                  <a:lnTo>
                    <a:pt x="163106" y="10388"/>
                  </a:lnTo>
                  <a:lnTo>
                    <a:pt x="174116" y="7264"/>
                  </a:lnTo>
                  <a:lnTo>
                    <a:pt x="185267" y="4699"/>
                  </a:lnTo>
                  <a:lnTo>
                    <a:pt x="190957" y="3606"/>
                  </a:lnTo>
                  <a:lnTo>
                    <a:pt x="193840" y="3136"/>
                  </a:lnTo>
                  <a:lnTo>
                    <a:pt x="195706" y="14414"/>
                  </a:lnTo>
                  <a:lnTo>
                    <a:pt x="192831" y="14884"/>
                  </a:lnTo>
                  <a:lnTo>
                    <a:pt x="187690" y="15875"/>
                  </a:lnTo>
                  <a:lnTo>
                    <a:pt x="176682" y="18402"/>
                  </a:lnTo>
                  <a:lnTo>
                    <a:pt x="166234" y="21386"/>
                  </a:lnTo>
                  <a:lnTo>
                    <a:pt x="163347" y="22364"/>
                  </a:lnTo>
                  <a:close/>
                </a:path>
                <a:path w="2083435" h="1369060">
                  <a:moveTo>
                    <a:pt x="192875" y="14876"/>
                  </a:moveTo>
                  <a:close/>
                </a:path>
                <a:path w="2083435" h="1369060">
                  <a:moveTo>
                    <a:pt x="192831" y="14884"/>
                  </a:moveTo>
                  <a:close/>
                </a:path>
                <a:path w="2083435" h="1369060">
                  <a:moveTo>
                    <a:pt x="187426" y="15925"/>
                  </a:moveTo>
                  <a:lnTo>
                    <a:pt x="187629" y="15875"/>
                  </a:lnTo>
                  <a:lnTo>
                    <a:pt x="187426" y="15925"/>
                  </a:lnTo>
                  <a:close/>
                </a:path>
                <a:path w="2083435" h="1369060">
                  <a:moveTo>
                    <a:pt x="176738" y="18402"/>
                  </a:moveTo>
                  <a:lnTo>
                    <a:pt x="176961" y="18338"/>
                  </a:lnTo>
                  <a:lnTo>
                    <a:pt x="176738" y="18402"/>
                  </a:lnTo>
                  <a:close/>
                </a:path>
                <a:path w="2083435" h="1369060">
                  <a:moveTo>
                    <a:pt x="166256" y="21379"/>
                  </a:moveTo>
                  <a:lnTo>
                    <a:pt x="166497" y="21297"/>
                  </a:lnTo>
                  <a:lnTo>
                    <a:pt x="166256" y="21379"/>
                  </a:lnTo>
                  <a:close/>
                </a:path>
                <a:path w="2083435" h="1369060">
                  <a:moveTo>
                    <a:pt x="166234" y="21386"/>
                  </a:moveTo>
                  <a:close/>
                </a:path>
                <a:path w="2083435" h="1369060">
                  <a:moveTo>
                    <a:pt x="206743" y="12877"/>
                  </a:moveTo>
                  <a:lnTo>
                    <a:pt x="231863" y="0"/>
                  </a:lnTo>
                  <a:lnTo>
                    <a:pt x="240322" y="0"/>
                  </a:lnTo>
                  <a:lnTo>
                    <a:pt x="240322" y="11429"/>
                  </a:lnTo>
                  <a:lnTo>
                    <a:pt x="232016" y="11429"/>
                  </a:lnTo>
                  <a:lnTo>
                    <a:pt x="227147" y="11493"/>
                  </a:lnTo>
                  <a:lnTo>
                    <a:pt x="226313" y="11493"/>
                  </a:lnTo>
                  <a:lnTo>
                    <a:pt x="220832" y="11709"/>
                  </a:lnTo>
                  <a:lnTo>
                    <a:pt x="215095" y="12064"/>
                  </a:lnTo>
                  <a:lnTo>
                    <a:pt x="209308" y="12573"/>
                  </a:lnTo>
                  <a:lnTo>
                    <a:pt x="206743" y="12877"/>
                  </a:lnTo>
                  <a:close/>
                </a:path>
                <a:path w="2083435" h="1369060">
                  <a:moveTo>
                    <a:pt x="226174" y="11506"/>
                  </a:moveTo>
                  <a:lnTo>
                    <a:pt x="226313" y="11493"/>
                  </a:lnTo>
                  <a:lnTo>
                    <a:pt x="227147" y="11493"/>
                  </a:lnTo>
                  <a:lnTo>
                    <a:pt x="226174" y="11506"/>
                  </a:lnTo>
                  <a:close/>
                </a:path>
                <a:path w="2083435" h="1369060">
                  <a:moveTo>
                    <a:pt x="220510" y="11722"/>
                  </a:moveTo>
                  <a:lnTo>
                    <a:pt x="220662" y="11709"/>
                  </a:lnTo>
                  <a:lnTo>
                    <a:pt x="220832" y="11709"/>
                  </a:lnTo>
                  <a:lnTo>
                    <a:pt x="220510" y="11722"/>
                  </a:lnTo>
                  <a:close/>
                </a:path>
                <a:path w="2083435" h="1369060">
                  <a:moveTo>
                    <a:pt x="214896" y="12077"/>
                  </a:moveTo>
                  <a:lnTo>
                    <a:pt x="215036" y="12064"/>
                  </a:lnTo>
                  <a:lnTo>
                    <a:pt x="214896" y="12077"/>
                  </a:lnTo>
                  <a:close/>
                </a:path>
                <a:path w="2083435" h="1369060">
                  <a:moveTo>
                    <a:pt x="209352" y="12573"/>
                  </a:moveTo>
                  <a:close/>
                </a:path>
                <a:path w="2083435" h="1369060">
                  <a:moveTo>
                    <a:pt x="286029" y="11429"/>
                  </a:moveTo>
                  <a:lnTo>
                    <a:pt x="251752" y="11429"/>
                  </a:lnTo>
                  <a:lnTo>
                    <a:pt x="251752" y="0"/>
                  </a:lnTo>
                  <a:lnTo>
                    <a:pt x="286029" y="0"/>
                  </a:lnTo>
                  <a:lnTo>
                    <a:pt x="286029" y="11429"/>
                  </a:lnTo>
                  <a:close/>
                </a:path>
                <a:path w="2083435" h="1369060">
                  <a:moveTo>
                    <a:pt x="331749" y="11429"/>
                  </a:moveTo>
                  <a:lnTo>
                    <a:pt x="297459" y="11429"/>
                  </a:lnTo>
                  <a:lnTo>
                    <a:pt x="297459" y="0"/>
                  </a:lnTo>
                  <a:lnTo>
                    <a:pt x="331749" y="0"/>
                  </a:lnTo>
                  <a:lnTo>
                    <a:pt x="331749" y="11429"/>
                  </a:lnTo>
                  <a:close/>
                </a:path>
                <a:path w="2083435" h="1369060">
                  <a:moveTo>
                    <a:pt x="377469" y="11429"/>
                  </a:moveTo>
                  <a:lnTo>
                    <a:pt x="343179" y="11429"/>
                  </a:lnTo>
                  <a:lnTo>
                    <a:pt x="343179" y="0"/>
                  </a:lnTo>
                  <a:lnTo>
                    <a:pt x="377469" y="0"/>
                  </a:lnTo>
                  <a:lnTo>
                    <a:pt x="377469" y="11429"/>
                  </a:lnTo>
                  <a:close/>
                </a:path>
                <a:path w="2083435" h="1369060">
                  <a:moveTo>
                    <a:pt x="423189" y="11429"/>
                  </a:moveTo>
                  <a:lnTo>
                    <a:pt x="388899" y="11429"/>
                  </a:lnTo>
                  <a:lnTo>
                    <a:pt x="388899" y="0"/>
                  </a:lnTo>
                  <a:lnTo>
                    <a:pt x="423189" y="0"/>
                  </a:lnTo>
                  <a:lnTo>
                    <a:pt x="423189" y="11429"/>
                  </a:lnTo>
                  <a:close/>
                </a:path>
                <a:path w="2083435" h="1369060">
                  <a:moveTo>
                    <a:pt x="468896" y="11429"/>
                  </a:moveTo>
                  <a:lnTo>
                    <a:pt x="434606" y="11429"/>
                  </a:lnTo>
                  <a:lnTo>
                    <a:pt x="434606" y="0"/>
                  </a:lnTo>
                  <a:lnTo>
                    <a:pt x="468896" y="0"/>
                  </a:lnTo>
                  <a:lnTo>
                    <a:pt x="468896" y="11429"/>
                  </a:lnTo>
                  <a:close/>
                </a:path>
                <a:path w="2083435" h="1369060">
                  <a:moveTo>
                    <a:pt x="514616" y="11429"/>
                  </a:moveTo>
                  <a:lnTo>
                    <a:pt x="480326" y="11429"/>
                  </a:lnTo>
                  <a:lnTo>
                    <a:pt x="480326" y="0"/>
                  </a:lnTo>
                  <a:lnTo>
                    <a:pt x="514616" y="0"/>
                  </a:lnTo>
                  <a:lnTo>
                    <a:pt x="514616" y="11429"/>
                  </a:lnTo>
                  <a:close/>
                </a:path>
                <a:path w="2083435" h="1369060">
                  <a:moveTo>
                    <a:pt x="560336" y="11429"/>
                  </a:moveTo>
                  <a:lnTo>
                    <a:pt x="526046" y="11429"/>
                  </a:lnTo>
                  <a:lnTo>
                    <a:pt x="526046" y="0"/>
                  </a:lnTo>
                  <a:lnTo>
                    <a:pt x="560336" y="0"/>
                  </a:lnTo>
                  <a:lnTo>
                    <a:pt x="560336" y="11429"/>
                  </a:lnTo>
                  <a:close/>
                </a:path>
                <a:path w="2083435" h="1369060">
                  <a:moveTo>
                    <a:pt x="606043" y="11429"/>
                  </a:moveTo>
                  <a:lnTo>
                    <a:pt x="571753" y="11429"/>
                  </a:lnTo>
                  <a:lnTo>
                    <a:pt x="571753" y="0"/>
                  </a:lnTo>
                  <a:lnTo>
                    <a:pt x="606043" y="0"/>
                  </a:lnTo>
                  <a:lnTo>
                    <a:pt x="606043" y="11429"/>
                  </a:lnTo>
                  <a:close/>
                </a:path>
                <a:path w="2083435" h="1369060">
                  <a:moveTo>
                    <a:pt x="651763" y="11429"/>
                  </a:moveTo>
                  <a:lnTo>
                    <a:pt x="617474" y="11429"/>
                  </a:lnTo>
                  <a:lnTo>
                    <a:pt x="617474" y="0"/>
                  </a:lnTo>
                  <a:lnTo>
                    <a:pt x="651763" y="0"/>
                  </a:lnTo>
                  <a:lnTo>
                    <a:pt x="651763" y="11429"/>
                  </a:lnTo>
                  <a:close/>
                </a:path>
                <a:path w="2083435" h="1369060">
                  <a:moveTo>
                    <a:pt x="697484" y="11429"/>
                  </a:moveTo>
                  <a:lnTo>
                    <a:pt x="663193" y="11429"/>
                  </a:lnTo>
                  <a:lnTo>
                    <a:pt x="663193" y="0"/>
                  </a:lnTo>
                  <a:lnTo>
                    <a:pt x="697484" y="0"/>
                  </a:lnTo>
                  <a:lnTo>
                    <a:pt x="697484" y="11429"/>
                  </a:lnTo>
                  <a:close/>
                </a:path>
                <a:path w="2083435" h="1369060">
                  <a:moveTo>
                    <a:pt x="743191" y="11429"/>
                  </a:moveTo>
                  <a:lnTo>
                    <a:pt x="708913" y="11429"/>
                  </a:lnTo>
                  <a:lnTo>
                    <a:pt x="708913" y="0"/>
                  </a:lnTo>
                  <a:lnTo>
                    <a:pt x="743191" y="0"/>
                  </a:lnTo>
                  <a:lnTo>
                    <a:pt x="743191" y="11429"/>
                  </a:lnTo>
                  <a:close/>
                </a:path>
                <a:path w="2083435" h="1369060">
                  <a:moveTo>
                    <a:pt x="788911" y="11429"/>
                  </a:moveTo>
                  <a:lnTo>
                    <a:pt x="754621" y="11429"/>
                  </a:lnTo>
                  <a:lnTo>
                    <a:pt x="754621" y="0"/>
                  </a:lnTo>
                  <a:lnTo>
                    <a:pt x="788911" y="0"/>
                  </a:lnTo>
                  <a:lnTo>
                    <a:pt x="788911" y="11429"/>
                  </a:lnTo>
                  <a:close/>
                </a:path>
                <a:path w="2083435" h="1369060">
                  <a:moveTo>
                    <a:pt x="834631" y="11429"/>
                  </a:moveTo>
                  <a:lnTo>
                    <a:pt x="800341" y="11429"/>
                  </a:lnTo>
                  <a:lnTo>
                    <a:pt x="800341" y="0"/>
                  </a:lnTo>
                  <a:lnTo>
                    <a:pt x="834631" y="0"/>
                  </a:lnTo>
                  <a:lnTo>
                    <a:pt x="834631" y="11429"/>
                  </a:lnTo>
                  <a:close/>
                </a:path>
                <a:path w="2083435" h="1369060">
                  <a:moveTo>
                    <a:pt x="880338" y="11429"/>
                  </a:moveTo>
                  <a:lnTo>
                    <a:pt x="846061" y="11429"/>
                  </a:lnTo>
                  <a:lnTo>
                    <a:pt x="846061" y="0"/>
                  </a:lnTo>
                  <a:lnTo>
                    <a:pt x="880338" y="0"/>
                  </a:lnTo>
                  <a:lnTo>
                    <a:pt x="880338" y="11429"/>
                  </a:lnTo>
                  <a:close/>
                </a:path>
                <a:path w="2083435" h="1369060">
                  <a:moveTo>
                    <a:pt x="926058" y="11429"/>
                  </a:moveTo>
                  <a:lnTo>
                    <a:pt x="891768" y="11429"/>
                  </a:lnTo>
                  <a:lnTo>
                    <a:pt x="891768" y="0"/>
                  </a:lnTo>
                  <a:lnTo>
                    <a:pt x="926058" y="0"/>
                  </a:lnTo>
                  <a:lnTo>
                    <a:pt x="926058" y="11429"/>
                  </a:lnTo>
                  <a:close/>
                </a:path>
                <a:path w="2083435" h="1369060">
                  <a:moveTo>
                    <a:pt x="971778" y="11429"/>
                  </a:moveTo>
                  <a:lnTo>
                    <a:pt x="937488" y="11429"/>
                  </a:lnTo>
                  <a:lnTo>
                    <a:pt x="937488" y="0"/>
                  </a:lnTo>
                  <a:lnTo>
                    <a:pt x="971778" y="0"/>
                  </a:lnTo>
                  <a:lnTo>
                    <a:pt x="971778" y="11429"/>
                  </a:lnTo>
                  <a:close/>
                </a:path>
                <a:path w="2083435" h="1369060">
                  <a:moveTo>
                    <a:pt x="1017485" y="11429"/>
                  </a:moveTo>
                  <a:lnTo>
                    <a:pt x="983208" y="11429"/>
                  </a:lnTo>
                  <a:lnTo>
                    <a:pt x="983208" y="0"/>
                  </a:lnTo>
                  <a:lnTo>
                    <a:pt x="1017485" y="0"/>
                  </a:lnTo>
                  <a:lnTo>
                    <a:pt x="1017485" y="11429"/>
                  </a:lnTo>
                  <a:close/>
                </a:path>
                <a:path w="2083435" h="1369060">
                  <a:moveTo>
                    <a:pt x="1063205" y="11429"/>
                  </a:moveTo>
                  <a:lnTo>
                    <a:pt x="1028915" y="11429"/>
                  </a:lnTo>
                  <a:lnTo>
                    <a:pt x="1028915" y="0"/>
                  </a:lnTo>
                  <a:lnTo>
                    <a:pt x="1063205" y="0"/>
                  </a:lnTo>
                  <a:lnTo>
                    <a:pt x="1063205" y="11429"/>
                  </a:lnTo>
                  <a:close/>
                </a:path>
                <a:path w="2083435" h="1369060">
                  <a:moveTo>
                    <a:pt x="1108925" y="11429"/>
                  </a:moveTo>
                  <a:lnTo>
                    <a:pt x="1074635" y="11429"/>
                  </a:lnTo>
                  <a:lnTo>
                    <a:pt x="1074635" y="0"/>
                  </a:lnTo>
                  <a:lnTo>
                    <a:pt x="1108925" y="0"/>
                  </a:lnTo>
                  <a:lnTo>
                    <a:pt x="1108925" y="11429"/>
                  </a:lnTo>
                  <a:close/>
                </a:path>
                <a:path w="2083435" h="1369060">
                  <a:moveTo>
                    <a:pt x="1154633" y="11429"/>
                  </a:moveTo>
                  <a:lnTo>
                    <a:pt x="1120355" y="11429"/>
                  </a:lnTo>
                  <a:lnTo>
                    <a:pt x="1120355" y="0"/>
                  </a:lnTo>
                  <a:lnTo>
                    <a:pt x="1154633" y="0"/>
                  </a:lnTo>
                  <a:lnTo>
                    <a:pt x="1154633" y="11429"/>
                  </a:lnTo>
                  <a:close/>
                </a:path>
                <a:path w="2083435" h="1369060">
                  <a:moveTo>
                    <a:pt x="1200353" y="11429"/>
                  </a:moveTo>
                  <a:lnTo>
                    <a:pt x="1166063" y="11429"/>
                  </a:lnTo>
                  <a:lnTo>
                    <a:pt x="1166063" y="0"/>
                  </a:lnTo>
                  <a:lnTo>
                    <a:pt x="1200353" y="0"/>
                  </a:lnTo>
                  <a:lnTo>
                    <a:pt x="1200353" y="11429"/>
                  </a:lnTo>
                  <a:close/>
                </a:path>
                <a:path w="2083435" h="1369060">
                  <a:moveTo>
                    <a:pt x="1246073" y="11429"/>
                  </a:moveTo>
                  <a:lnTo>
                    <a:pt x="1211783" y="11429"/>
                  </a:lnTo>
                  <a:lnTo>
                    <a:pt x="1211783" y="0"/>
                  </a:lnTo>
                  <a:lnTo>
                    <a:pt x="1246073" y="0"/>
                  </a:lnTo>
                  <a:lnTo>
                    <a:pt x="1246073" y="11429"/>
                  </a:lnTo>
                  <a:close/>
                </a:path>
                <a:path w="2083435" h="1369060">
                  <a:moveTo>
                    <a:pt x="1291793" y="11429"/>
                  </a:moveTo>
                  <a:lnTo>
                    <a:pt x="1257503" y="11429"/>
                  </a:lnTo>
                  <a:lnTo>
                    <a:pt x="1257503" y="0"/>
                  </a:lnTo>
                  <a:lnTo>
                    <a:pt x="1291793" y="0"/>
                  </a:lnTo>
                  <a:lnTo>
                    <a:pt x="1291793" y="11429"/>
                  </a:lnTo>
                  <a:close/>
                </a:path>
                <a:path w="2083435" h="1369060">
                  <a:moveTo>
                    <a:pt x="1337500" y="11429"/>
                  </a:moveTo>
                  <a:lnTo>
                    <a:pt x="1303210" y="11429"/>
                  </a:lnTo>
                  <a:lnTo>
                    <a:pt x="1303210" y="0"/>
                  </a:lnTo>
                  <a:lnTo>
                    <a:pt x="1337500" y="0"/>
                  </a:lnTo>
                  <a:lnTo>
                    <a:pt x="1337500" y="11429"/>
                  </a:lnTo>
                  <a:close/>
                </a:path>
                <a:path w="2083435" h="1369060">
                  <a:moveTo>
                    <a:pt x="1383220" y="11429"/>
                  </a:moveTo>
                  <a:lnTo>
                    <a:pt x="1348930" y="11429"/>
                  </a:lnTo>
                  <a:lnTo>
                    <a:pt x="1348930" y="0"/>
                  </a:lnTo>
                  <a:lnTo>
                    <a:pt x="1383220" y="0"/>
                  </a:lnTo>
                  <a:lnTo>
                    <a:pt x="1383220" y="11429"/>
                  </a:lnTo>
                  <a:close/>
                </a:path>
                <a:path w="2083435" h="1369060">
                  <a:moveTo>
                    <a:pt x="1428940" y="11429"/>
                  </a:moveTo>
                  <a:lnTo>
                    <a:pt x="1394650" y="11429"/>
                  </a:lnTo>
                  <a:lnTo>
                    <a:pt x="1394650" y="0"/>
                  </a:lnTo>
                  <a:lnTo>
                    <a:pt x="1428940" y="0"/>
                  </a:lnTo>
                  <a:lnTo>
                    <a:pt x="1428940" y="11429"/>
                  </a:lnTo>
                  <a:close/>
                </a:path>
                <a:path w="2083435" h="1369060">
                  <a:moveTo>
                    <a:pt x="1474647" y="11429"/>
                  </a:moveTo>
                  <a:lnTo>
                    <a:pt x="1440370" y="11429"/>
                  </a:lnTo>
                  <a:lnTo>
                    <a:pt x="1440370" y="0"/>
                  </a:lnTo>
                  <a:lnTo>
                    <a:pt x="1474647" y="0"/>
                  </a:lnTo>
                  <a:lnTo>
                    <a:pt x="1474647" y="11429"/>
                  </a:lnTo>
                  <a:close/>
                </a:path>
                <a:path w="2083435" h="1369060">
                  <a:moveTo>
                    <a:pt x="1520367" y="11429"/>
                  </a:moveTo>
                  <a:lnTo>
                    <a:pt x="1486077" y="11429"/>
                  </a:lnTo>
                  <a:lnTo>
                    <a:pt x="1486077" y="0"/>
                  </a:lnTo>
                  <a:lnTo>
                    <a:pt x="1520367" y="0"/>
                  </a:lnTo>
                  <a:lnTo>
                    <a:pt x="1520367" y="11429"/>
                  </a:lnTo>
                  <a:close/>
                </a:path>
                <a:path w="2083435" h="1369060">
                  <a:moveTo>
                    <a:pt x="1566087" y="11429"/>
                  </a:moveTo>
                  <a:lnTo>
                    <a:pt x="1531797" y="11429"/>
                  </a:lnTo>
                  <a:lnTo>
                    <a:pt x="1531797" y="0"/>
                  </a:lnTo>
                  <a:lnTo>
                    <a:pt x="1566087" y="0"/>
                  </a:lnTo>
                  <a:lnTo>
                    <a:pt x="1566087" y="11429"/>
                  </a:lnTo>
                  <a:close/>
                </a:path>
                <a:path w="2083435" h="1369060">
                  <a:moveTo>
                    <a:pt x="1611795" y="11429"/>
                  </a:moveTo>
                  <a:lnTo>
                    <a:pt x="1577517" y="11429"/>
                  </a:lnTo>
                  <a:lnTo>
                    <a:pt x="1577517" y="0"/>
                  </a:lnTo>
                  <a:lnTo>
                    <a:pt x="1611795" y="0"/>
                  </a:lnTo>
                  <a:lnTo>
                    <a:pt x="1611795" y="11429"/>
                  </a:lnTo>
                  <a:close/>
                </a:path>
                <a:path w="2083435" h="1369060">
                  <a:moveTo>
                    <a:pt x="1657515" y="11429"/>
                  </a:moveTo>
                  <a:lnTo>
                    <a:pt x="1623225" y="11429"/>
                  </a:lnTo>
                  <a:lnTo>
                    <a:pt x="1623225" y="0"/>
                  </a:lnTo>
                  <a:lnTo>
                    <a:pt x="1657515" y="0"/>
                  </a:lnTo>
                  <a:lnTo>
                    <a:pt x="1657515" y="11429"/>
                  </a:lnTo>
                  <a:close/>
                </a:path>
                <a:path w="2083435" h="1369060">
                  <a:moveTo>
                    <a:pt x="1703235" y="11429"/>
                  </a:moveTo>
                  <a:lnTo>
                    <a:pt x="1668945" y="11429"/>
                  </a:lnTo>
                  <a:lnTo>
                    <a:pt x="1668945" y="0"/>
                  </a:lnTo>
                  <a:lnTo>
                    <a:pt x="1703235" y="0"/>
                  </a:lnTo>
                  <a:lnTo>
                    <a:pt x="1703235" y="11429"/>
                  </a:lnTo>
                  <a:close/>
                </a:path>
                <a:path w="2083435" h="1369060">
                  <a:moveTo>
                    <a:pt x="1748942" y="11429"/>
                  </a:moveTo>
                  <a:lnTo>
                    <a:pt x="1714665" y="11429"/>
                  </a:lnTo>
                  <a:lnTo>
                    <a:pt x="1714665" y="0"/>
                  </a:lnTo>
                  <a:lnTo>
                    <a:pt x="1748942" y="0"/>
                  </a:lnTo>
                  <a:lnTo>
                    <a:pt x="1748942" y="11429"/>
                  </a:lnTo>
                  <a:close/>
                </a:path>
                <a:path w="2083435" h="1369060">
                  <a:moveTo>
                    <a:pt x="1794662" y="11429"/>
                  </a:moveTo>
                  <a:lnTo>
                    <a:pt x="1760372" y="11429"/>
                  </a:lnTo>
                  <a:lnTo>
                    <a:pt x="1760372" y="0"/>
                  </a:lnTo>
                  <a:lnTo>
                    <a:pt x="1794662" y="0"/>
                  </a:lnTo>
                  <a:lnTo>
                    <a:pt x="1794662" y="11429"/>
                  </a:lnTo>
                  <a:close/>
                </a:path>
                <a:path w="2083435" h="1369060">
                  <a:moveTo>
                    <a:pt x="1840382" y="11429"/>
                  </a:moveTo>
                  <a:lnTo>
                    <a:pt x="1806092" y="11429"/>
                  </a:lnTo>
                  <a:lnTo>
                    <a:pt x="1806092" y="0"/>
                  </a:lnTo>
                  <a:lnTo>
                    <a:pt x="1840382" y="0"/>
                  </a:lnTo>
                  <a:lnTo>
                    <a:pt x="1840382" y="11429"/>
                  </a:lnTo>
                  <a:close/>
                </a:path>
                <a:path w="2083435" h="1369060">
                  <a:moveTo>
                    <a:pt x="1856943" y="11506"/>
                  </a:moveTo>
                  <a:lnTo>
                    <a:pt x="1851736" y="11442"/>
                  </a:lnTo>
                  <a:lnTo>
                    <a:pt x="1851875" y="12"/>
                  </a:lnTo>
                  <a:lnTo>
                    <a:pt x="1857095" y="76"/>
                  </a:lnTo>
                  <a:lnTo>
                    <a:pt x="1886889" y="2743"/>
                  </a:lnTo>
                  <a:lnTo>
                    <a:pt x="1885439" y="11493"/>
                  </a:lnTo>
                  <a:lnTo>
                    <a:pt x="1856803" y="11493"/>
                  </a:lnTo>
                  <a:lnTo>
                    <a:pt x="1856943" y="11506"/>
                  </a:lnTo>
                  <a:close/>
                </a:path>
                <a:path w="2083435" h="1369060">
                  <a:moveTo>
                    <a:pt x="1862607" y="11722"/>
                  </a:moveTo>
                  <a:lnTo>
                    <a:pt x="1856803" y="11493"/>
                  </a:lnTo>
                  <a:lnTo>
                    <a:pt x="1885439" y="11493"/>
                  </a:lnTo>
                  <a:lnTo>
                    <a:pt x="1885403" y="11709"/>
                  </a:lnTo>
                  <a:lnTo>
                    <a:pt x="1862454" y="11709"/>
                  </a:lnTo>
                  <a:lnTo>
                    <a:pt x="1862607" y="11722"/>
                  </a:lnTo>
                  <a:close/>
                </a:path>
                <a:path w="2083435" h="1369060">
                  <a:moveTo>
                    <a:pt x="1885260" y="12573"/>
                  </a:moveTo>
                  <a:lnTo>
                    <a:pt x="1873808" y="12573"/>
                  </a:lnTo>
                  <a:lnTo>
                    <a:pt x="1868081" y="12064"/>
                  </a:lnTo>
                  <a:lnTo>
                    <a:pt x="1862454" y="11709"/>
                  </a:lnTo>
                  <a:lnTo>
                    <a:pt x="1885403" y="11709"/>
                  </a:lnTo>
                  <a:lnTo>
                    <a:pt x="1885260" y="12573"/>
                  </a:lnTo>
                  <a:close/>
                </a:path>
                <a:path w="2083435" h="1369060">
                  <a:moveTo>
                    <a:pt x="1885155" y="13207"/>
                  </a:moveTo>
                  <a:lnTo>
                    <a:pt x="1879234" y="13195"/>
                  </a:lnTo>
                  <a:lnTo>
                    <a:pt x="1873656" y="12560"/>
                  </a:lnTo>
                  <a:lnTo>
                    <a:pt x="1873808" y="12573"/>
                  </a:lnTo>
                  <a:lnTo>
                    <a:pt x="1885260" y="12573"/>
                  </a:lnTo>
                  <a:lnTo>
                    <a:pt x="1885155" y="13207"/>
                  </a:lnTo>
                  <a:close/>
                </a:path>
                <a:path w="2083435" h="1369060">
                  <a:moveTo>
                    <a:pt x="1885022" y="14008"/>
                  </a:moveTo>
                  <a:lnTo>
                    <a:pt x="1879193" y="13195"/>
                  </a:lnTo>
                  <a:lnTo>
                    <a:pt x="1879345" y="13207"/>
                  </a:lnTo>
                  <a:lnTo>
                    <a:pt x="1885155" y="13207"/>
                  </a:lnTo>
                  <a:lnTo>
                    <a:pt x="1885022" y="14008"/>
                  </a:lnTo>
                  <a:close/>
                </a:path>
                <a:path w="2083435" h="1369060">
                  <a:moveTo>
                    <a:pt x="1930708" y="18402"/>
                  </a:moveTo>
                  <a:lnTo>
                    <a:pt x="1906435" y="18402"/>
                  </a:lnTo>
                  <a:lnTo>
                    <a:pt x="1895919" y="15976"/>
                  </a:lnTo>
                  <a:lnTo>
                    <a:pt x="1898484" y="4838"/>
                  </a:lnTo>
                  <a:lnTo>
                    <a:pt x="1909279" y="7340"/>
                  </a:lnTo>
                  <a:lnTo>
                    <a:pt x="1920278" y="10477"/>
                  </a:lnTo>
                  <a:lnTo>
                    <a:pt x="1931060" y="14122"/>
                  </a:lnTo>
                  <a:lnTo>
                    <a:pt x="1932216" y="14579"/>
                  </a:lnTo>
                  <a:lnTo>
                    <a:pt x="1930708" y="18402"/>
                  </a:lnTo>
                  <a:close/>
                </a:path>
                <a:path w="2083435" h="1369060">
                  <a:moveTo>
                    <a:pt x="1929532" y="21386"/>
                  </a:moveTo>
                  <a:lnTo>
                    <a:pt x="1916866" y="21380"/>
                  </a:lnTo>
                  <a:lnTo>
                    <a:pt x="1906155" y="18338"/>
                  </a:lnTo>
                  <a:lnTo>
                    <a:pt x="1906435" y="18402"/>
                  </a:lnTo>
                  <a:lnTo>
                    <a:pt x="1930708" y="18402"/>
                  </a:lnTo>
                  <a:lnTo>
                    <a:pt x="1929532" y="21386"/>
                  </a:lnTo>
                  <a:close/>
                </a:path>
                <a:path w="2083435" h="1369060">
                  <a:moveTo>
                    <a:pt x="1928165" y="24853"/>
                  </a:moveTo>
                  <a:lnTo>
                    <a:pt x="1927136" y="24853"/>
                  </a:lnTo>
                  <a:lnTo>
                    <a:pt x="1916863" y="21380"/>
                  </a:lnTo>
                  <a:lnTo>
                    <a:pt x="1929532" y="21386"/>
                  </a:lnTo>
                  <a:lnTo>
                    <a:pt x="1928165" y="24853"/>
                  </a:lnTo>
                  <a:close/>
                </a:path>
                <a:path w="2083435" h="1369060">
                  <a:moveTo>
                    <a:pt x="1928025" y="25209"/>
                  </a:moveTo>
                  <a:lnTo>
                    <a:pt x="1927068" y="24830"/>
                  </a:lnTo>
                  <a:lnTo>
                    <a:pt x="1928165" y="24853"/>
                  </a:lnTo>
                  <a:lnTo>
                    <a:pt x="1928025" y="25209"/>
                  </a:lnTo>
                  <a:close/>
                </a:path>
                <a:path w="2083435" h="1369060">
                  <a:moveTo>
                    <a:pt x="1972324" y="38100"/>
                  </a:moveTo>
                  <a:lnTo>
                    <a:pt x="1956409" y="38100"/>
                  </a:lnTo>
                  <a:lnTo>
                    <a:pt x="1946655" y="33108"/>
                  </a:lnTo>
                  <a:lnTo>
                    <a:pt x="1938362" y="29375"/>
                  </a:lnTo>
                  <a:lnTo>
                    <a:pt x="1943074" y="18961"/>
                  </a:lnTo>
                  <a:lnTo>
                    <a:pt x="1951863" y="22936"/>
                  </a:lnTo>
                  <a:lnTo>
                    <a:pt x="1961616" y="27927"/>
                  </a:lnTo>
                  <a:lnTo>
                    <a:pt x="1971573" y="33654"/>
                  </a:lnTo>
                  <a:lnTo>
                    <a:pt x="1974126" y="35293"/>
                  </a:lnTo>
                  <a:lnTo>
                    <a:pt x="1972324" y="38100"/>
                  </a:lnTo>
                  <a:close/>
                </a:path>
                <a:path w="2083435" h="1369060">
                  <a:moveTo>
                    <a:pt x="1946897" y="33235"/>
                  </a:moveTo>
                  <a:lnTo>
                    <a:pt x="1946616" y="33108"/>
                  </a:lnTo>
                  <a:lnTo>
                    <a:pt x="1946897" y="33235"/>
                  </a:lnTo>
                  <a:close/>
                </a:path>
                <a:path w="2083435" h="1369060">
                  <a:moveTo>
                    <a:pt x="1968907" y="43421"/>
                  </a:moveTo>
                  <a:lnTo>
                    <a:pt x="1965629" y="43421"/>
                  </a:lnTo>
                  <a:lnTo>
                    <a:pt x="1956223" y="38004"/>
                  </a:lnTo>
                  <a:lnTo>
                    <a:pt x="1956409" y="38100"/>
                  </a:lnTo>
                  <a:lnTo>
                    <a:pt x="1972324" y="38100"/>
                  </a:lnTo>
                  <a:lnTo>
                    <a:pt x="1968907" y="43421"/>
                  </a:lnTo>
                  <a:close/>
                </a:path>
                <a:path w="2083435" h="1369060">
                  <a:moveTo>
                    <a:pt x="1967953" y="44907"/>
                  </a:moveTo>
                  <a:lnTo>
                    <a:pt x="1965533" y="43365"/>
                  </a:lnTo>
                  <a:lnTo>
                    <a:pt x="1968907" y="43421"/>
                  </a:lnTo>
                  <a:lnTo>
                    <a:pt x="1967953" y="44907"/>
                  </a:lnTo>
                  <a:close/>
                </a:path>
                <a:path w="2083435" h="1369060">
                  <a:moveTo>
                    <a:pt x="2001421" y="55308"/>
                  </a:moveTo>
                  <a:lnTo>
                    <a:pt x="1983219" y="55308"/>
                  </a:lnTo>
                  <a:lnTo>
                    <a:pt x="1977250" y="51066"/>
                  </a:lnTo>
                  <a:lnTo>
                    <a:pt x="1983879" y="41757"/>
                  </a:lnTo>
                  <a:lnTo>
                    <a:pt x="1990064" y="46164"/>
                  </a:lnTo>
                  <a:lnTo>
                    <a:pt x="1998814" y="53047"/>
                  </a:lnTo>
                  <a:lnTo>
                    <a:pt x="2001421" y="55308"/>
                  </a:lnTo>
                  <a:close/>
                </a:path>
                <a:path w="2083435" h="1369060">
                  <a:moveTo>
                    <a:pt x="2008820" y="61861"/>
                  </a:moveTo>
                  <a:lnTo>
                    <a:pt x="1991550" y="61861"/>
                  </a:lnTo>
                  <a:lnTo>
                    <a:pt x="1983003" y="55156"/>
                  </a:lnTo>
                  <a:lnTo>
                    <a:pt x="1983219" y="55308"/>
                  </a:lnTo>
                  <a:lnTo>
                    <a:pt x="2001421" y="55308"/>
                  </a:lnTo>
                  <a:lnTo>
                    <a:pt x="2007235" y="60350"/>
                  </a:lnTo>
                  <a:lnTo>
                    <a:pt x="2008820" y="61861"/>
                  </a:lnTo>
                  <a:close/>
                </a:path>
                <a:path w="2083435" h="1369060">
                  <a:moveTo>
                    <a:pt x="2003132" y="72224"/>
                  </a:moveTo>
                  <a:lnTo>
                    <a:pt x="1999348" y="68618"/>
                  </a:lnTo>
                  <a:lnTo>
                    <a:pt x="1991334" y="61696"/>
                  </a:lnTo>
                  <a:lnTo>
                    <a:pt x="1991550" y="61861"/>
                  </a:lnTo>
                  <a:lnTo>
                    <a:pt x="2008820" y="61861"/>
                  </a:lnTo>
                  <a:lnTo>
                    <a:pt x="2011019" y="63957"/>
                  </a:lnTo>
                  <a:lnTo>
                    <a:pt x="2003132" y="72224"/>
                  </a:lnTo>
                  <a:close/>
                </a:path>
                <a:path w="2083435" h="1369060">
                  <a:moveTo>
                    <a:pt x="1999538" y="68808"/>
                  </a:moveTo>
                  <a:lnTo>
                    <a:pt x="1999319" y="68618"/>
                  </a:lnTo>
                  <a:lnTo>
                    <a:pt x="1999538" y="68808"/>
                  </a:lnTo>
                  <a:close/>
                </a:path>
                <a:path w="2083435" h="1369060">
                  <a:moveTo>
                    <a:pt x="2029598" y="83769"/>
                  </a:moveTo>
                  <a:lnTo>
                    <a:pt x="2014499" y="83769"/>
                  </a:lnTo>
                  <a:lnTo>
                    <a:pt x="2011019" y="80124"/>
                  </a:lnTo>
                  <a:lnTo>
                    <a:pt x="2019287" y="72237"/>
                  </a:lnTo>
                  <a:lnTo>
                    <a:pt x="2022957" y="76085"/>
                  </a:lnTo>
                  <a:lnTo>
                    <a:pt x="2029598" y="83769"/>
                  </a:lnTo>
                  <a:close/>
                </a:path>
                <a:path w="2083435" h="1369060">
                  <a:moveTo>
                    <a:pt x="2032152" y="106019"/>
                  </a:moveTo>
                  <a:lnTo>
                    <a:pt x="2027809" y="99898"/>
                  </a:lnTo>
                  <a:lnTo>
                    <a:pt x="2021255" y="91566"/>
                  </a:lnTo>
                  <a:lnTo>
                    <a:pt x="2014342" y="83605"/>
                  </a:lnTo>
                  <a:lnTo>
                    <a:pt x="2014499" y="83769"/>
                  </a:lnTo>
                  <a:lnTo>
                    <a:pt x="2029598" y="83769"/>
                  </a:lnTo>
                  <a:lnTo>
                    <a:pt x="2030234" y="84505"/>
                  </a:lnTo>
                  <a:lnTo>
                    <a:pt x="2037118" y="93268"/>
                  </a:lnTo>
                  <a:lnTo>
                    <a:pt x="2041474" y="99390"/>
                  </a:lnTo>
                  <a:lnTo>
                    <a:pt x="2032152" y="106019"/>
                  </a:lnTo>
                  <a:close/>
                </a:path>
                <a:path w="2083435" h="1369060">
                  <a:moveTo>
                    <a:pt x="2021420" y="91782"/>
                  </a:moveTo>
                  <a:lnTo>
                    <a:pt x="2021234" y="91566"/>
                  </a:lnTo>
                  <a:lnTo>
                    <a:pt x="2021420" y="91782"/>
                  </a:lnTo>
                  <a:close/>
                </a:path>
                <a:path w="2083435" h="1369060">
                  <a:moveTo>
                    <a:pt x="2027961" y="100114"/>
                  </a:moveTo>
                  <a:lnTo>
                    <a:pt x="2027792" y="99898"/>
                  </a:lnTo>
                  <a:lnTo>
                    <a:pt x="2027961" y="100114"/>
                  </a:lnTo>
                  <a:close/>
                </a:path>
                <a:path w="2083435" h="1369060">
                  <a:moveTo>
                    <a:pt x="2053013" y="117716"/>
                  </a:moveTo>
                  <a:lnTo>
                    <a:pt x="2039835" y="117716"/>
                  </a:lnTo>
                  <a:lnTo>
                    <a:pt x="2038299" y="115315"/>
                  </a:lnTo>
                  <a:lnTo>
                    <a:pt x="2047925" y="109156"/>
                  </a:lnTo>
                  <a:lnTo>
                    <a:pt x="2049602" y="111785"/>
                  </a:lnTo>
                  <a:lnTo>
                    <a:pt x="2053013" y="117716"/>
                  </a:lnTo>
                  <a:close/>
                </a:path>
                <a:path w="2083435" h="1369060">
                  <a:moveTo>
                    <a:pt x="2057978" y="126949"/>
                  </a:moveTo>
                  <a:lnTo>
                    <a:pt x="2045144" y="126949"/>
                  </a:lnTo>
                  <a:lnTo>
                    <a:pt x="2039755" y="117591"/>
                  </a:lnTo>
                  <a:lnTo>
                    <a:pt x="2053013" y="117716"/>
                  </a:lnTo>
                  <a:lnTo>
                    <a:pt x="2055190" y="121500"/>
                  </a:lnTo>
                  <a:lnTo>
                    <a:pt x="2057978" y="126949"/>
                  </a:lnTo>
                  <a:close/>
                </a:path>
                <a:path w="2083435" h="1369060">
                  <a:moveTo>
                    <a:pt x="2062537" y="136461"/>
                  </a:moveTo>
                  <a:lnTo>
                    <a:pt x="2050008" y="136461"/>
                  </a:lnTo>
                  <a:lnTo>
                    <a:pt x="2045112" y="126894"/>
                  </a:lnTo>
                  <a:lnTo>
                    <a:pt x="2057978" y="126949"/>
                  </a:lnTo>
                  <a:lnTo>
                    <a:pt x="2060181" y="131254"/>
                  </a:lnTo>
                  <a:lnTo>
                    <a:pt x="2062537" y="136461"/>
                  </a:lnTo>
                  <a:close/>
                </a:path>
                <a:path w="2083435" h="1369060">
                  <a:moveTo>
                    <a:pt x="2053818" y="144919"/>
                  </a:moveTo>
                  <a:lnTo>
                    <a:pt x="2049881" y="136220"/>
                  </a:lnTo>
                  <a:lnTo>
                    <a:pt x="2050008" y="136461"/>
                  </a:lnTo>
                  <a:lnTo>
                    <a:pt x="2062537" y="136461"/>
                  </a:lnTo>
                  <a:lnTo>
                    <a:pt x="2064232" y="140207"/>
                  </a:lnTo>
                  <a:lnTo>
                    <a:pt x="2053818" y="144919"/>
                  </a:lnTo>
                  <a:close/>
                </a:path>
                <a:path w="2083435" h="1369060">
                  <a:moveTo>
                    <a:pt x="2070411" y="156248"/>
                  </a:moveTo>
                  <a:lnTo>
                    <a:pt x="2058365" y="156248"/>
                  </a:lnTo>
                  <a:lnTo>
                    <a:pt x="2057971" y="155270"/>
                  </a:lnTo>
                  <a:lnTo>
                    <a:pt x="2068601" y="151079"/>
                  </a:lnTo>
                  <a:lnTo>
                    <a:pt x="2068995" y="152057"/>
                  </a:lnTo>
                  <a:lnTo>
                    <a:pt x="2070411" y="156248"/>
                  </a:lnTo>
                  <a:close/>
                </a:path>
                <a:path w="2083435" h="1369060">
                  <a:moveTo>
                    <a:pt x="2073691" y="166497"/>
                  </a:moveTo>
                  <a:lnTo>
                    <a:pt x="2061819" y="166497"/>
                  </a:lnTo>
                  <a:lnTo>
                    <a:pt x="2058293" y="156070"/>
                  </a:lnTo>
                  <a:lnTo>
                    <a:pt x="2058365" y="156248"/>
                  </a:lnTo>
                  <a:lnTo>
                    <a:pt x="2070411" y="156248"/>
                  </a:lnTo>
                  <a:lnTo>
                    <a:pt x="2072728" y="163106"/>
                  </a:lnTo>
                  <a:lnTo>
                    <a:pt x="2073691" y="166497"/>
                  </a:lnTo>
                  <a:close/>
                </a:path>
                <a:path w="2083435" h="1369060">
                  <a:moveTo>
                    <a:pt x="2067178" y="187375"/>
                  </a:moveTo>
                  <a:lnTo>
                    <a:pt x="2064715" y="176682"/>
                  </a:lnTo>
                  <a:lnTo>
                    <a:pt x="2061737" y="166254"/>
                  </a:lnTo>
                  <a:lnTo>
                    <a:pt x="2061819" y="166497"/>
                  </a:lnTo>
                  <a:lnTo>
                    <a:pt x="2073691" y="166497"/>
                  </a:lnTo>
                  <a:lnTo>
                    <a:pt x="2075853" y="174116"/>
                  </a:lnTo>
                  <a:lnTo>
                    <a:pt x="2078316" y="184810"/>
                  </a:lnTo>
                  <a:lnTo>
                    <a:pt x="2067178" y="187375"/>
                  </a:lnTo>
                  <a:close/>
                </a:path>
                <a:path w="2083435" h="1369060">
                  <a:moveTo>
                    <a:pt x="2064778" y="176961"/>
                  </a:moveTo>
                  <a:lnTo>
                    <a:pt x="2064699" y="176682"/>
                  </a:lnTo>
                  <a:lnTo>
                    <a:pt x="2064778" y="176961"/>
                  </a:lnTo>
                  <a:close/>
                </a:path>
                <a:path w="2083435" h="1369060">
                  <a:moveTo>
                    <a:pt x="2080695" y="198424"/>
                  </a:moveTo>
                  <a:lnTo>
                    <a:pt x="2069160" y="198424"/>
                  </a:lnTo>
                  <a:lnTo>
                    <a:pt x="2069134" y="198272"/>
                  </a:lnTo>
                  <a:lnTo>
                    <a:pt x="2080412" y="196405"/>
                  </a:lnTo>
                  <a:lnTo>
                    <a:pt x="2080695" y="198424"/>
                  </a:lnTo>
                  <a:close/>
                </a:path>
                <a:path w="2083435" h="1369060">
                  <a:moveTo>
                    <a:pt x="2082499" y="215036"/>
                  </a:moveTo>
                  <a:lnTo>
                    <a:pt x="2071052" y="215036"/>
                  </a:lnTo>
                  <a:lnTo>
                    <a:pt x="2070544" y="209308"/>
                  </a:lnTo>
                  <a:lnTo>
                    <a:pt x="2069909" y="203771"/>
                  </a:lnTo>
                  <a:lnTo>
                    <a:pt x="2069134" y="198272"/>
                  </a:lnTo>
                  <a:lnTo>
                    <a:pt x="2069160" y="198424"/>
                  </a:lnTo>
                  <a:lnTo>
                    <a:pt x="2080695" y="198424"/>
                  </a:lnTo>
                  <a:lnTo>
                    <a:pt x="2081263" y="202476"/>
                  </a:lnTo>
                  <a:lnTo>
                    <a:pt x="2081923" y="208305"/>
                  </a:lnTo>
                  <a:lnTo>
                    <a:pt x="2082444" y="214172"/>
                  </a:lnTo>
                  <a:lnTo>
                    <a:pt x="2082499" y="215036"/>
                  </a:lnTo>
                  <a:close/>
                </a:path>
                <a:path w="2083435" h="1369060">
                  <a:moveTo>
                    <a:pt x="2082840" y="220662"/>
                  </a:moveTo>
                  <a:lnTo>
                    <a:pt x="2071408" y="220662"/>
                  </a:lnTo>
                  <a:lnTo>
                    <a:pt x="2071039" y="214896"/>
                  </a:lnTo>
                  <a:lnTo>
                    <a:pt x="2071052" y="215036"/>
                  </a:lnTo>
                  <a:lnTo>
                    <a:pt x="2082499" y="215036"/>
                  </a:lnTo>
                  <a:lnTo>
                    <a:pt x="2082812" y="219938"/>
                  </a:lnTo>
                  <a:lnTo>
                    <a:pt x="2082840" y="220662"/>
                  </a:lnTo>
                  <a:close/>
                </a:path>
                <a:path w="2083435" h="1369060">
                  <a:moveTo>
                    <a:pt x="2083046" y="226313"/>
                  </a:moveTo>
                  <a:lnTo>
                    <a:pt x="2071624" y="226313"/>
                  </a:lnTo>
                  <a:lnTo>
                    <a:pt x="2071395" y="220510"/>
                  </a:lnTo>
                  <a:lnTo>
                    <a:pt x="2071408" y="220662"/>
                  </a:lnTo>
                  <a:lnTo>
                    <a:pt x="2082840" y="220662"/>
                  </a:lnTo>
                  <a:lnTo>
                    <a:pt x="2083046" y="226313"/>
                  </a:lnTo>
                  <a:close/>
                </a:path>
                <a:path w="2083435" h="1369060">
                  <a:moveTo>
                    <a:pt x="2071687" y="231571"/>
                  </a:moveTo>
                  <a:lnTo>
                    <a:pt x="2071611" y="226174"/>
                  </a:lnTo>
                  <a:lnTo>
                    <a:pt x="2071624" y="226313"/>
                  </a:lnTo>
                  <a:lnTo>
                    <a:pt x="2083046" y="226313"/>
                  </a:lnTo>
                  <a:lnTo>
                    <a:pt x="2083104" y="231419"/>
                  </a:lnTo>
                  <a:lnTo>
                    <a:pt x="2071687" y="231571"/>
                  </a:lnTo>
                  <a:close/>
                </a:path>
                <a:path w="2083435" h="1369060">
                  <a:moveTo>
                    <a:pt x="2083117" y="277215"/>
                  </a:moveTo>
                  <a:lnTo>
                    <a:pt x="2071687" y="277215"/>
                  </a:lnTo>
                  <a:lnTo>
                    <a:pt x="2071687" y="242925"/>
                  </a:lnTo>
                  <a:lnTo>
                    <a:pt x="2083117" y="242925"/>
                  </a:lnTo>
                  <a:lnTo>
                    <a:pt x="2083117" y="277215"/>
                  </a:lnTo>
                  <a:close/>
                </a:path>
                <a:path w="2083435" h="1369060">
                  <a:moveTo>
                    <a:pt x="2083117" y="322922"/>
                  </a:moveTo>
                  <a:lnTo>
                    <a:pt x="2071687" y="322922"/>
                  </a:lnTo>
                  <a:lnTo>
                    <a:pt x="2071687" y="288632"/>
                  </a:lnTo>
                  <a:lnTo>
                    <a:pt x="2083117" y="288632"/>
                  </a:lnTo>
                  <a:lnTo>
                    <a:pt x="2083117" y="322922"/>
                  </a:lnTo>
                  <a:close/>
                </a:path>
                <a:path w="2083435" h="1369060">
                  <a:moveTo>
                    <a:pt x="2083117" y="368642"/>
                  </a:moveTo>
                  <a:lnTo>
                    <a:pt x="2071687" y="368642"/>
                  </a:lnTo>
                  <a:lnTo>
                    <a:pt x="2071687" y="334352"/>
                  </a:lnTo>
                  <a:lnTo>
                    <a:pt x="2083117" y="334352"/>
                  </a:lnTo>
                  <a:lnTo>
                    <a:pt x="2083117" y="368642"/>
                  </a:lnTo>
                  <a:close/>
                </a:path>
                <a:path w="2083435" h="1369060">
                  <a:moveTo>
                    <a:pt x="2083117" y="414362"/>
                  </a:moveTo>
                  <a:lnTo>
                    <a:pt x="2071687" y="414362"/>
                  </a:lnTo>
                  <a:lnTo>
                    <a:pt x="2071687" y="380072"/>
                  </a:lnTo>
                  <a:lnTo>
                    <a:pt x="2083117" y="380072"/>
                  </a:lnTo>
                  <a:lnTo>
                    <a:pt x="2083117" y="414362"/>
                  </a:lnTo>
                  <a:close/>
                </a:path>
                <a:path w="2083435" h="1369060">
                  <a:moveTo>
                    <a:pt x="2083117" y="460070"/>
                  </a:moveTo>
                  <a:lnTo>
                    <a:pt x="2071687" y="460070"/>
                  </a:lnTo>
                  <a:lnTo>
                    <a:pt x="2071687" y="425792"/>
                  </a:lnTo>
                  <a:lnTo>
                    <a:pt x="2083117" y="425792"/>
                  </a:lnTo>
                  <a:lnTo>
                    <a:pt x="2083117" y="460070"/>
                  </a:lnTo>
                  <a:close/>
                </a:path>
                <a:path w="2083435" h="1369060">
                  <a:moveTo>
                    <a:pt x="2083117" y="505790"/>
                  </a:moveTo>
                  <a:lnTo>
                    <a:pt x="2071687" y="505790"/>
                  </a:lnTo>
                  <a:lnTo>
                    <a:pt x="2071687" y="471500"/>
                  </a:lnTo>
                  <a:lnTo>
                    <a:pt x="2083117" y="471500"/>
                  </a:lnTo>
                  <a:lnTo>
                    <a:pt x="2083117" y="505790"/>
                  </a:lnTo>
                  <a:close/>
                </a:path>
                <a:path w="2083435" h="1369060">
                  <a:moveTo>
                    <a:pt x="2083117" y="551510"/>
                  </a:moveTo>
                  <a:lnTo>
                    <a:pt x="2071687" y="551510"/>
                  </a:lnTo>
                  <a:lnTo>
                    <a:pt x="2071687" y="517220"/>
                  </a:lnTo>
                  <a:lnTo>
                    <a:pt x="2083117" y="517220"/>
                  </a:lnTo>
                  <a:lnTo>
                    <a:pt x="2083117" y="551510"/>
                  </a:lnTo>
                  <a:close/>
                </a:path>
                <a:path w="2083435" h="1369060">
                  <a:moveTo>
                    <a:pt x="2083117" y="597217"/>
                  </a:moveTo>
                  <a:lnTo>
                    <a:pt x="2071687" y="597217"/>
                  </a:lnTo>
                  <a:lnTo>
                    <a:pt x="2071687" y="562940"/>
                  </a:lnTo>
                  <a:lnTo>
                    <a:pt x="2083117" y="562940"/>
                  </a:lnTo>
                  <a:lnTo>
                    <a:pt x="2083117" y="597217"/>
                  </a:lnTo>
                  <a:close/>
                </a:path>
                <a:path w="2083435" h="1369060">
                  <a:moveTo>
                    <a:pt x="2083117" y="642937"/>
                  </a:moveTo>
                  <a:lnTo>
                    <a:pt x="2071687" y="642937"/>
                  </a:lnTo>
                  <a:lnTo>
                    <a:pt x="2071687" y="608647"/>
                  </a:lnTo>
                  <a:lnTo>
                    <a:pt x="2083117" y="608647"/>
                  </a:lnTo>
                  <a:lnTo>
                    <a:pt x="2083117" y="642937"/>
                  </a:lnTo>
                  <a:close/>
                </a:path>
                <a:path w="2083435" h="1369060">
                  <a:moveTo>
                    <a:pt x="2083117" y="688657"/>
                  </a:moveTo>
                  <a:lnTo>
                    <a:pt x="2071687" y="688657"/>
                  </a:lnTo>
                  <a:lnTo>
                    <a:pt x="2071687" y="654367"/>
                  </a:lnTo>
                  <a:lnTo>
                    <a:pt x="2083117" y="654367"/>
                  </a:lnTo>
                  <a:lnTo>
                    <a:pt x="2083117" y="688657"/>
                  </a:lnTo>
                  <a:close/>
                </a:path>
                <a:path w="2083435" h="1369060">
                  <a:moveTo>
                    <a:pt x="2083117" y="734364"/>
                  </a:moveTo>
                  <a:lnTo>
                    <a:pt x="2071687" y="734364"/>
                  </a:lnTo>
                  <a:lnTo>
                    <a:pt x="2071687" y="700087"/>
                  </a:lnTo>
                  <a:lnTo>
                    <a:pt x="2083117" y="700087"/>
                  </a:lnTo>
                  <a:lnTo>
                    <a:pt x="2083117" y="734364"/>
                  </a:lnTo>
                  <a:close/>
                </a:path>
                <a:path w="2083435" h="1369060">
                  <a:moveTo>
                    <a:pt x="2083117" y="780084"/>
                  </a:moveTo>
                  <a:lnTo>
                    <a:pt x="2071687" y="780084"/>
                  </a:lnTo>
                  <a:lnTo>
                    <a:pt x="2071687" y="745794"/>
                  </a:lnTo>
                  <a:lnTo>
                    <a:pt x="2083117" y="745794"/>
                  </a:lnTo>
                  <a:lnTo>
                    <a:pt x="2083117" y="780084"/>
                  </a:lnTo>
                  <a:close/>
                </a:path>
                <a:path w="2083435" h="1369060">
                  <a:moveTo>
                    <a:pt x="2083117" y="825804"/>
                  </a:moveTo>
                  <a:lnTo>
                    <a:pt x="2071687" y="825804"/>
                  </a:lnTo>
                  <a:lnTo>
                    <a:pt x="2071687" y="791514"/>
                  </a:lnTo>
                  <a:lnTo>
                    <a:pt x="2083117" y="791514"/>
                  </a:lnTo>
                  <a:lnTo>
                    <a:pt x="2083117" y="825804"/>
                  </a:lnTo>
                  <a:close/>
                </a:path>
                <a:path w="2083435" h="1369060">
                  <a:moveTo>
                    <a:pt x="2083117" y="871512"/>
                  </a:moveTo>
                  <a:lnTo>
                    <a:pt x="2071687" y="871512"/>
                  </a:lnTo>
                  <a:lnTo>
                    <a:pt x="2071687" y="837234"/>
                  </a:lnTo>
                  <a:lnTo>
                    <a:pt x="2083117" y="837234"/>
                  </a:lnTo>
                  <a:lnTo>
                    <a:pt x="2083117" y="871512"/>
                  </a:lnTo>
                  <a:close/>
                </a:path>
                <a:path w="2083435" h="1369060">
                  <a:moveTo>
                    <a:pt x="2083117" y="917232"/>
                  </a:moveTo>
                  <a:lnTo>
                    <a:pt x="2071687" y="917232"/>
                  </a:lnTo>
                  <a:lnTo>
                    <a:pt x="2071687" y="882942"/>
                  </a:lnTo>
                  <a:lnTo>
                    <a:pt x="2083117" y="882942"/>
                  </a:lnTo>
                  <a:lnTo>
                    <a:pt x="2083117" y="917232"/>
                  </a:lnTo>
                  <a:close/>
                </a:path>
                <a:path w="2083435" h="1369060">
                  <a:moveTo>
                    <a:pt x="2083117" y="962952"/>
                  </a:moveTo>
                  <a:lnTo>
                    <a:pt x="2071687" y="962952"/>
                  </a:lnTo>
                  <a:lnTo>
                    <a:pt x="2071687" y="928662"/>
                  </a:lnTo>
                  <a:lnTo>
                    <a:pt x="2083117" y="928662"/>
                  </a:lnTo>
                  <a:lnTo>
                    <a:pt x="2083117" y="962952"/>
                  </a:lnTo>
                  <a:close/>
                </a:path>
                <a:path w="2083435" h="1369060">
                  <a:moveTo>
                    <a:pt x="2083117" y="1008672"/>
                  </a:moveTo>
                  <a:lnTo>
                    <a:pt x="2071687" y="1008672"/>
                  </a:lnTo>
                  <a:lnTo>
                    <a:pt x="2071687" y="974382"/>
                  </a:lnTo>
                  <a:lnTo>
                    <a:pt x="2083117" y="974382"/>
                  </a:lnTo>
                  <a:lnTo>
                    <a:pt x="2083117" y="1008672"/>
                  </a:lnTo>
                  <a:close/>
                </a:path>
                <a:path w="2083435" h="1369060">
                  <a:moveTo>
                    <a:pt x="2083117" y="1054379"/>
                  </a:moveTo>
                  <a:lnTo>
                    <a:pt x="2071687" y="1054379"/>
                  </a:lnTo>
                  <a:lnTo>
                    <a:pt x="2071687" y="1020089"/>
                  </a:lnTo>
                  <a:lnTo>
                    <a:pt x="2083117" y="1020089"/>
                  </a:lnTo>
                  <a:lnTo>
                    <a:pt x="2083117" y="1054379"/>
                  </a:lnTo>
                  <a:close/>
                </a:path>
                <a:path w="2083435" h="1369060">
                  <a:moveTo>
                    <a:pt x="2083117" y="1100099"/>
                  </a:moveTo>
                  <a:lnTo>
                    <a:pt x="2071687" y="1100099"/>
                  </a:lnTo>
                  <a:lnTo>
                    <a:pt x="2071687" y="1065809"/>
                  </a:lnTo>
                  <a:lnTo>
                    <a:pt x="2083117" y="1065809"/>
                  </a:lnTo>
                  <a:lnTo>
                    <a:pt x="2083117" y="1100099"/>
                  </a:lnTo>
                  <a:close/>
                </a:path>
                <a:path w="2083435" h="1369060">
                  <a:moveTo>
                    <a:pt x="2083117" y="1136802"/>
                  </a:moveTo>
                  <a:lnTo>
                    <a:pt x="2071687" y="1136802"/>
                  </a:lnTo>
                  <a:lnTo>
                    <a:pt x="2071687" y="1111529"/>
                  </a:lnTo>
                  <a:lnTo>
                    <a:pt x="2083117" y="1111529"/>
                  </a:lnTo>
                  <a:lnTo>
                    <a:pt x="2083117" y="1136802"/>
                  </a:lnTo>
                  <a:close/>
                </a:path>
                <a:path w="2083435" h="1369060">
                  <a:moveTo>
                    <a:pt x="2082914" y="1146022"/>
                  </a:moveTo>
                  <a:lnTo>
                    <a:pt x="2071497" y="1145590"/>
                  </a:lnTo>
                  <a:lnTo>
                    <a:pt x="2071624" y="1142428"/>
                  </a:lnTo>
                  <a:lnTo>
                    <a:pt x="2071687" y="1136726"/>
                  </a:lnTo>
                  <a:lnTo>
                    <a:pt x="2083117" y="1136802"/>
                  </a:lnTo>
                  <a:lnTo>
                    <a:pt x="2083041" y="1142720"/>
                  </a:lnTo>
                  <a:lnTo>
                    <a:pt x="2082914" y="1146022"/>
                  </a:lnTo>
                  <a:close/>
                </a:path>
                <a:path w="2083435" h="1369060">
                  <a:moveTo>
                    <a:pt x="2071611" y="1142568"/>
                  </a:moveTo>
                  <a:lnTo>
                    <a:pt x="2071613" y="1142428"/>
                  </a:lnTo>
                  <a:lnTo>
                    <a:pt x="2071611" y="1142568"/>
                  </a:lnTo>
                  <a:close/>
                </a:path>
                <a:path w="2083435" h="1369060">
                  <a:moveTo>
                    <a:pt x="2082013" y="1159433"/>
                  </a:moveTo>
                  <a:lnTo>
                    <a:pt x="2070544" y="1159433"/>
                  </a:lnTo>
                  <a:lnTo>
                    <a:pt x="2070785" y="1156703"/>
                  </a:lnTo>
                  <a:lnTo>
                    <a:pt x="2082164" y="1157719"/>
                  </a:lnTo>
                  <a:lnTo>
                    <a:pt x="2082013" y="1159433"/>
                  </a:lnTo>
                  <a:close/>
                </a:path>
                <a:path w="2083435" h="1369060">
                  <a:moveTo>
                    <a:pt x="2081403" y="1164970"/>
                  </a:moveTo>
                  <a:lnTo>
                    <a:pt x="2069909" y="1164970"/>
                  </a:lnTo>
                  <a:lnTo>
                    <a:pt x="2070557" y="1159281"/>
                  </a:lnTo>
                  <a:lnTo>
                    <a:pt x="2070544" y="1159433"/>
                  </a:lnTo>
                  <a:lnTo>
                    <a:pt x="2082013" y="1159433"/>
                  </a:lnTo>
                  <a:lnTo>
                    <a:pt x="2081911" y="1160589"/>
                  </a:lnTo>
                  <a:lnTo>
                    <a:pt x="2081403" y="1164970"/>
                  </a:lnTo>
                  <a:close/>
                </a:path>
                <a:path w="2083435" h="1369060">
                  <a:moveTo>
                    <a:pt x="2079818" y="1175918"/>
                  </a:moveTo>
                  <a:lnTo>
                    <a:pt x="2068233" y="1175918"/>
                  </a:lnTo>
                  <a:lnTo>
                    <a:pt x="2068258" y="1175778"/>
                  </a:lnTo>
                  <a:lnTo>
                    <a:pt x="2069160" y="1170317"/>
                  </a:lnTo>
                  <a:lnTo>
                    <a:pt x="2069922" y="1164818"/>
                  </a:lnTo>
                  <a:lnTo>
                    <a:pt x="2069909" y="1164970"/>
                  </a:lnTo>
                  <a:lnTo>
                    <a:pt x="2081403" y="1164970"/>
                  </a:lnTo>
                  <a:lnTo>
                    <a:pt x="2081237" y="1166406"/>
                  </a:lnTo>
                  <a:lnTo>
                    <a:pt x="2080437" y="1172184"/>
                  </a:lnTo>
                  <a:lnTo>
                    <a:pt x="2079818" y="1175918"/>
                  </a:lnTo>
                  <a:close/>
                </a:path>
                <a:path w="2083435" h="1369060">
                  <a:moveTo>
                    <a:pt x="2069134" y="1170457"/>
                  </a:moveTo>
                  <a:lnTo>
                    <a:pt x="2069154" y="1170317"/>
                  </a:lnTo>
                  <a:lnTo>
                    <a:pt x="2069134" y="1170457"/>
                  </a:lnTo>
                  <a:close/>
                </a:path>
                <a:path w="2083435" h="1369060">
                  <a:moveTo>
                    <a:pt x="2068242" y="1175862"/>
                  </a:moveTo>
                  <a:close/>
                </a:path>
                <a:path w="2083435" h="1369060">
                  <a:moveTo>
                    <a:pt x="2076386" y="1192276"/>
                  </a:moveTo>
                  <a:lnTo>
                    <a:pt x="2065248" y="1189710"/>
                  </a:lnTo>
                  <a:lnTo>
                    <a:pt x="2067242" y="1181112"/>
                  </a:lnTo>
                  <a:lnTo>
                    <a:pt x="2068242" y="1175862"/>
                  </a:lnTo>
                  <a:lnTo>
                    <a:pt x="2079818" y="1175918"/>
                  </a:lnTo>
                  <a:lnTo>
                    <a:pt x="2079485" y="1177925"/>
                  </a:lnTo>
                  <a:lnTo>
                    <a:pt x="2078380" y="1183678"/>
                  </a:lnTo>
                  <a:lnTo>
                    <a:pt x="2076386" y="1192276"/>
                  </a:lnTo>
                  <a:close/>
                </a:path>
                <a:path w="2083435" h="1369060">
                  <a:moveTo>
                    <a:pt x="2067191" y="1181315"/>
                  </a:moveTo>
                  <a:lnTo>
                    <a:pt x="2067230" y="1181112"/>
                  </a:lnTo>
                  <a:lnTo>
                    <a:pt x="2067191" y="1181315"/>
                  </a:lnTo>
                  <a:close/>
                </a:path>
                <a:path w="2083435" h="1369060">
                  <a:moveTo>
                    <a:pt x="2069557" y="1202512"/>
                  </a:moveTo>
                  <a:lnTo>
                    <a:pt x="2061730" y="1202512"/>
                  </a:lnTo>
                  <a:lnTo>
                    <a:pt x="2061819" y="1202245"/>
                  </a:lnTo>
                  <a:lnTo>
                    <a:pt x="2062314" y="1200454"/>
                  </a:lnTo>
                  <a:lnTo>
                    <a:pt x="2069557" y="1202512"/>
                  </a:lnTo>
                  <a:close/>
                </a:path>
                <a:path w="2083435" h="1369060">
                  <a:moveTo>
                    <a:pt x="2061737" y="1202488"/>
                  </a:moveTo>
                  <a:lnTo>
                    <a:pt x="2061806" y="1202245"/>
                  </a:lnTo>
                  <a:lnTo>
                    <a:pt x="2061737" y="1202488"/>
                  </a:lnTo>
                  <a:close/>
                </a:path>
                <a:path w="2083435" h="1369060">
                  <a:moveTo>
                    <a:pt x="2070321" y="1212761"/>
                  </a:moveTo>
                  <a:lnTo>
                    <a:pt x="2058263" y="1212761"/>
                  </a:lnTo>
                  <a:lnTo>
                    <a:pt x="2058365" y="1212494"/>
                  </a:lnTo>
                  <a:lnTo>
                    <a:pt x="2061737" y="1202488"/>
                  </a:lnTo>
                  <a:lnTo>
                    <a:pt x="2069557" y="1202512"/>
                  </a:lnTo>
                  <a:lnTo>
                    <a:pt x="2073313" y="1203578"/>
                  </a:lnTo>
                  <a:lnTo>
                    <a:pt x="2072639" y="1205903"/>
                  </a:lnTo>
                  <a:lnTo>
                    <a:pt x="2070321" y="1212761"/>
                  </a:lnTo>
                  <a:close/>
                </a:path>
                <a:path w="2083435" h="1369060">
                  <a:moveTo>
                    <a:pt x="2058285" y="1212697"/>
                  </a:moveTo>
                  <a:lnTo>
                    <a:pt x="2058353" y="1212494"/>
                  </a:lnTo>
                  <a:lnTo>
                    <a:pt x="2058285" y="1212697"/>
                  </a:lnTo>
                  <a:close/>
                </a:path>
                <a:path w="2083435" h="1369060">
                  <a:moveTo>
                    <a:pt x="2066596" y="1222768"/>
                  </a:moveTo>
                  <a:lnTo>
                    <a:pt x="2054313" y="1222768"/>
                  </a:lnTo>
                  <a:lnTo>
                    <a:pt x="2058285" y="1212697"/>
                  </a:lnTo>
                  <a:lnTo>
                    <a:pt x="2070321" y="1212761"/>
                  </a:lnTo>
                  <a:lnTo>
                    <a:pt x="2068995" y="1216685"/>
                  </a:lnTo>
                  <a:lnTo>
                    <a:pt x="2066596" y="1222768"/>
                  </a:lnTo>
                  <a:close/>
                </a:path>
                <a:path w="2083435" h="1369060">
                  <a:moveTo>
                    <a:pt x="2060702" y="1236332"/>
                  </a:moveTo>
                  <a:lnTo>
                    <a:pt x="2050288" y="1231633"/>
                  </a:lnTo>
                  <a:lnTo>
                    <a:pt x="2054415" y="1222502"/>
                  </a:lnTo>
                  <a:lnTo>
                    <a:pt x="2054313" y="1222768"/>
                  </a:lnTo>
                  <a:lnTo>
                    <a:pt x="2066596" y="1222768"/>
                  </a:lnTo>
                  <a:lnTo>
                    <a:pt x="2064943" y="1226959"/>
                  </a:lnTo>
                  <a:lnTo>
                    <a:pt x="2060702" y="1236332"/>
                  </a:lnTo>
                  <a:close/>
                </a:path>
                <a:path w="2083435" h="1369060">
                  <a:moveTo>
                    <a:pt x="2046161" y="1242034"/>
                  </a:moveTo>
                  <a:lnTo>
                    <a:pt x="2045017" y="1242034"/>
                  </a:lnTo>
                  <a:lnTo>
                    <a:pt x="2045246" y="1241564"/>
                  </a:lnTo>
                  <a:lnTo>
                    <a:pt x="2046161" y="1242034"/>
                  </a:lnTo>
                  <a:close/>
                </a:path>
                <a:path w="2083435" h="1369060">
                  <a:moveTo>
                    <a:pt x="2045082" y="1241900"/>
                  </a:moveTo>
                  <a:close/>
                </a:path>
                <a:path w="2083435" h="1369060">
                  <a:moveTo>
                    <a:pt x="2052881" y="1251254"/>
                  </a:moveTo>
                  <a:lnTo>
                    <a:pt x="2039696" y="1251254"/>
                  </a:lnTo>
                  <a:lnTo>
                    <a:pt x="2039835" y="1251026"/>
                  </a:lnTo>
                  <a:lnTo>
                    <a:pt x="2045082" y="1241900"/>
                  </a:lnTo>
                  <a:lnTo>
                    <a:pt x="2045017" y="1242034"/>
                  </a:lnTo>
                  <a:lnTo>
                    <a:pt x="2046161" y="1242034"/>
                  </a:lnTo>
                  <a:lnTo>
                    <a:pt x="2055418" y="1246784"/>
                  </a:lnTo>
                  <a:lnTo>
                    <a:pt x="2055050" y="1247482"/>
                  </a:lnTo>
                  <a:lnTo>
                    <a:pt x="2052881" y="1251254"/>
                  </a:lnTo>
                  <a:close/>
                </a:path>
                <a:path w="2083435" h="1369060">
                  <a:moveTo>
                    <a:pt x="2039755" y="1251151"/>
                  </a:moveTo>
                  <a:close/>
                </a:path>
                <a:path w="2083435" h="1369060">
                  <a:moveTo>
                    <a:pt x="2047530" y="1260208"/>
                  </a:moveTo>
                  <a:lnTo>
                    <a:pt x="2033955" y="1260208"/>
                  </a:lnTo>
                  <a:lnTo>
                    <a:pt x="2034108" y="1259979"/>
                  </a:lnTo>
                  <a:lnTo>
                    <a:pt x="2039755" y="1251151"/>
                  </a:lnTo>
                  <a:lnTo>
                    <a:pt x="2052881" y="1251254"/>
                  </a:lnTo>
                  <a:lnTo>
                    <a:pt x="2049462" y="1257198"/>
                  </a:lnTo>
                  <a:lnTo>
                    <a:pt x="2047530" y="1260208"/>
                  </a:lnTo>
                  <a:close/>
                </a:path>
                <a:path w="2083435" h="1369060">
                  <a:moveTo>
                    <a:pt x="2034047" y="1260065"/>
                  </a:moveTo>
                  <a:close/>
                </a:path>
                <a:path w="2083435" h="1369060">
                  <a:moveTo>
                    <a:pt x="2041828" y="1268844"/>
                  </a:moveTo>
                  <a:lnTo>
                    <a:pt x="2027809" y="1268844"/>
                  </a:lnTo>
                  <a:lnTo>
                    <a:pt x="2034047" y="1260065"/>
                  </a:lnTo>
                  <a:lnTo>
                    <a:pt x="2033955" y="1260208"/>
                  </a:lnTo>
                  <a:lnTo>
                    <a:pt x="2047530" y="1260208"/>
                  </a:lnTo>
                  <a:lnTo>
                    <a:pt x="2043429" y="1266596"/>
                  </a:lnTo>
                  <a:lnTo>
                    <a:pt x="2041828" y="1268844"/>
                  </a:lnTo>
                  <a:close/>
                </a:path>
                <a:path w="2083435" h="1369060">
                  <a:moveTo>
                    <a:pt x="2036305" y="1276515"/>
                  </a:moveTo>
                  <a:lnTo>
                    <a:pt x="2027313" y="1269453"/>
                  </a:lnTo>
                  <a:lnTo>
                    <a:pt x="2027961" y="1268628"/>
                  </a:lnTo>
                  <a:lnTo>
                    <a:pt x="2027809" y="1268844"/>
                  </a:lnTo>
                  <a:lnTo>
                    <a:pt x="2041828" y="1268844"/>
                  </a:lnTo>
                  <a:lnTo>
                    <a:pt x="2036952" y="1275689"/>
                  </a:lnTo>
                  <a:lnTo>
                    <a:pt x="2036305" y="1276515"/>
                  </a:lnTo>
                  <a:close/>
                </a:path>
                <a:path w="2083435" h="1369060">
                  <a:moveTo>
                    <a:pt x="2028431" y="1285176"/>
                  </a:moveTo>
                  <a:lnTo>
                    <a:pt x="2014308" y="1285176"/>
                  </a:lnTo>
                  <a:lnTo>
                    <a:pt x="2014499" y="1284973"/>
                  </a:lnTo>
                  <a:lnTo>
                    <a:pt x="2020366" y="1278178"/>
                  </a:lnTo>
                  <a:lnTo>
                    <a:pt x="2028431" y="1285176"/>
                  </a:lnTo>
                  <a:close/>
                </a:path>
                <a:path w="2083435" h="1369060">
                  <a:moveTo>
                    <a:pt x="2014342" y="1285137"/>
                  </a:moveTo>
                  <a:lnTo>
                    <a:pt x="2014484" y="1284973"/>
                  </a:lnTo>
                  <a:lnTo>
                    <a:pt x="2014342" y="1285137"/>
                  </a:lnTo>
                  <a:close/>
                </a:path>
                <a:path w="2083435" h="1369060">
                  <a:moveTo>
                    <a:pt x="2022800" y="1292821"/>
                  </a:moveTo>
                  <a:lnTo>
                    <a:pt x="2007006" y="1292821"/>
                  </a:lnTo>
                  <a:lnTo>
                    <a:pt x="2007196" y="1292631"/>
                  </a:lnTo>
                  <a:lnTo>
                    <a:pt x="2014342" y="1285137"/>
                  </a:lnTo>
                  <a:lnTo>
                    <a:pt x="2028431" y="1285176"/>
                  </a:lnTo>
                  <a:lnTo>
                    <a:pt x="2029002" y="1285671"/>
                  </a:lnTo>
                  <a:lnTo>
                    <a:pt x="2022800" y="1292821"/>
                  </a:lnTo>
                  <a:close/>
                </a:path>
                <a:path w="2083435" h="1369060">
                  <a:moveTo>
                    <a:pt x="2007099" y="1292724"/>
                  </a:moveTo>
                  <a:close/>
                </a:path>
                <a:path w="2083435" h="1369060">
                  <a:moveTo>
                    <a:pt x="2015824" y="1300124"/>
                  </a:moveTo>
                  <a:lnTo>
                    <a:pt x="1999348" y="1300124"/>
                  </a:lnTo>
                  <a:lnTo>
                    <a:pt x="2007099" y="1292724"/>
                  </a:lnTo>
                  <a:lnTo>
                    <a:pt x="2022800" y="1292821"/>
                  </a:lnTo>
                  <a:lnTo>
                    <a:pt x="2015824" y="1300124"/>
                  </a:lnTo>
                  <a:close/>
                </a:path>
                <a:path w="2083435" h="1369060">
                  <a:moveTo>
                    <a:pt x="2004504" y="1310754"/>
                  </a:moveTo>
                  <a:lnTo>
                    <a:pt x="1997024" y="1302118"/>
                  </a:lnTo>
                  <a:lnTo>
                    <a:pt x="1999538" y="1299933"/>
                  </a:lnTo>
                  <a:lnTo>
                    <a:pt x="1999348" y="1300124"/>
                  </a:lnTo>
                  <a:lnTo>
                    <a:pt x="2015824" y="1300124"/>
                  </a:lnTo>
                  <a:lnTo>
                    <a:pt x="2015083" y="1300899"/>
                  </a:lnTo>
                  <a:lnTo>
                    <a:pt x="2007031" y="1308582"/>
                  </a:lnTo>
                  <a:lnTo>
                    <a:pt x="2004504" y="1310754"/>
                  </a:lnTo>
                  <a:close/>
                </a:path>
                <a:path w="2083435" h="1369060">
                  <a:moveTo>
                    <a:pt x="1993679" y="1319733"/>
                  </a:moveTo>
                  <a:lnTo>
                    <a:pt x="1974354" y="1319733"/>
                  </a:lnTo>
                  <a:lnTo>
                    <a:pt x="1974583" y="1319580"/>
                  </a:lnTo>
                  <a:lnTo>
                    <a:pt x="1983219" y="1313434"/>
                  </a:lnTo>
                  <a:lnTo>
                    <a:pt x="1988477" y="1309281"/>
                  </a:lnTo>
                  <a:lnTo>
                    <a:pt x="1995538" y="1318272"/>
                  </a:lnTo>
                  <a:lnTo>
                    <a:pt x="1993679" y="1319733"/>
                  </a:lnTo>
                  <a:close/>
                </a:path>
                <a:path w="2083435" h="1369060">
                  <a:moveTo>
                    <a:pt x="1983003" y="1313586"/>
                  </a:moveTo>
                  <a:lnTo>
                    <a:pt x="1983197" y="1313434"/>
                  </a:lnTo>
                  <a:lnTo>
                    <a:pt x="1983003" y="1313586"/>
                  </a:lnTo>
                  <a:close/>
                </a:path>
                <a:path w="2083435" h="1369060">
                  <a:moveTo>
                    <a:pt x="1974440" y="1319672"/>
                  </a:moveTo>
                  <a:lnTo>
                    <a:pt x="1974569" y="1319580"/>
                  </a:lnTo>
                  <a:lnTo>
                    <a:pt x="1974440" y="1319672"/>
                  </a:lnTo>
                  <a:close/>
                </a:path>
                <a:path w="2083435" h="1369060">
                  <a:moveTo>
                    <a:pt x="1986020" y="1325460"/>
                  </a:moveTo>
                  <a:lnTo>
                    <a:pt x="1965401" y="1325460"/>
                  </a:lnTo>
                  <a:lnTo>
                    <a:pt x="1965629" y="1325321"/>
                  </a:lnTo>
                  <a:lnTo>
                    <a:pt x="1974440" y="1319672"/>
                  </a:lnTo>
                  <a:lnTo>
                    <a:pt x="1993679" y="1319733"/>
                  </a:lnTo>
                  <a:lnTo>
                    <a:pt x="1989848" y="1322743"/>
                  </a:lnTo>
                  <a:lnTo>
                    <a:pt x="1986020" y="1325460"/>
                  </a:lnTo>
                  <a:close/>
                </a:path>
                <a:path w="2083435" h="1369060">
                  <a:moveTo>
                    <a:pt x="1965526" y="1325380"/>
                  </a:moveTo>
                  <a:close/>
                </a:path>
                <a:path w="2083435" h="1369060">
                  <a:moveTo>
                    <a:pt x="1966531" y="1337983"/>
                  </a:moveTo>
                  <a:lnTo>
                    <a:pt x="1960841" y="1328077"/>
                  </a:lnTo>
                  <a:lnTo>
                    <a:pt x="1965526" y="1325380"/>
                  </a:lnTo>
                  <a:lnTo>
                    <a:pt x="1986020" y="1325460"/>
                  </a:lnTo>
                  <a:lnTo>
                    <a:pt x="1980742" y="1329207"/>
                  </a:lnTo>
                  <a:lnTo>
                    <a:pt x="1971332" y="1335227"/>
                  </a:lnTo>
                  <a:lnTo>
                    <a:pt x="1966531" y="1337983"/>
                  </a:lnTo>
                  <a:close/>
                </a:path>
                <a:path w="2083435" h="1369060">
                  <a:moveTo>
                    <a:pt x="1952188" y="1335633"/>
                  </a:moveTo>
                  <a:lnTo>
                    <a:pt x="1946655" y="1335633"/>
                  </a:lnTo>
                  <a:lnTo>
                    <a:pt x="1951037" y="1333385"/>
                  </a:lnTo>
                  <a:lnTo>
                    <a:pt x="1952188" y="1335633"/>
                  </a:lnTo>
                  <a:close/>
                </a:path>
                <a:path w="2083435" h="1369060">
                  <a:moveTo>
                    <a:pt x="1955402" y="1343990"/>
                  </a:moveTo>
                  <a:lnTo>
                    <a:pt x="1926869" y="1343990"/>
                  </a:lnTo>
                  <a:lnTo>
                    <a:pt x="1927136" y="1343888"/>
                  </a:lnTo>
                  <a:lnTo>
                    <a:pt x="1937143" y="1339938"/>
                  </a:lnTo>
                  <a:lnTo>
                    <a:pt x="1946897" y="1335506"/>
                  </a:lnTo>
                  <a:lnTo>
                    <a:pt x="1946655" y="1335633"/>
                  </a:lnTo>
                  <a:lnTo>
                    <a:pt x="1952188" y="1335633"/>
                  </a:lnTo>
                  <a:lnTo>
                    <a:pt x="1956244" y="1343558"/>
                  </a:lnTo>
                  <a:lnTo>
                    <a:pt x="1955402" y="1343990"/>
                  </a:lnTo>
                  <a:close/>
                </a:path>
                <a:path w="2083435" h="1369060">
                  <a:moveTo>
                    <a:pt x="1936877" y="1340040"/>
                  </a:moveTo>
                  <a:lnTo>
                    <a:pt x="1937101" y="1339938"/>
                  </a:lnTo>
                  <a:lnTo>
                    <a:pt x="1936877" y="1340040"/>
                  </a:lnTo>
                  <a:close/>
                </a:path>
                <a:path w="2083435" h="1369060">
                  <a:moveTo>
                    <a:pt x="1927072" y="1343910"/>
                  </a:moveTo>
                  <a:close/>
                </a:path>
                <a:path w="2083435" h="1369060">
                  <a:moveTo>
                    <a:pt x="1923859" y="1357058"/>
                  </a:moveTo>
                  <a:lnTo>
                    <a:pt x="1920189" y="1346238"/>
                  </a:lnTo>
                  <a:lnTo>
                    <a:pt x="1927072" y="1343910"/>
                  </a:lnTo>
                  <a:lnTo>
                    <a:pt x="1926869" y="1343990"/>
                  </a:lnTo>
                  <a:lnTo>
                    <a:pt x="1955402" y="1343990"/>
                  </a:lnTo>
                  <a:lnTo>
                    <a:pt x="1951863" y="1345806"/>
                  </a:lnTo>
                  <a:lnTo>
                    <a:pt x="1941334" y="1350568"/>
                  </a:lnTo>
                  <a:lnTo>
                    <a:pt x="1931060" y="1354620"/>
                  </a:lnTo>
                  <a:lnTo>
                    <a:pt x="1923859" y="1357058"/>
                  </a:lnTo>
                  <a:close/>
                </a:path>
                <a:path w="2083435" h="1369060">
                  <a:moveTo>
                    <a:pt x="1910491" y="1352867"/>
                  </a:moveTo>
                  <a:lnTo>
                    <a:pt x="1895487" y="1352867"/>
                  </a:lnTo>
                  <a:lnTo>
                    <a:pt x="1906435" y="1350340"/>
                  </a:lnTo>
                  <a:lnTo>
                    <a:pt x="1909521" y="1349451"/>
                  </a:lnTo>
                  <a:lnTo>
                    <a:pt x="1910491" y="1352867"/>
                  </a:lnTo>
                  <a:close/>
                </a:path>
                <a:path w="2083435" h="1369060">
                  <a:moveTo>
                    <a:pt x="1906155" y="1350403"/>
                  </a:moveTo>
                  <a:lnTo>
                    <a:pt x="1906380" y="1350340"/>
                  </a:lnTo>
                  <a:lnTo>
                    <a:pt x="1906155" y="1350403"/>
                  </a:lnTo>
                  <a:close/>
                </a:path>
                <a:path w="2083435" h="1369060">
                  <a:moveTo>
                    <a:pt x="1910780" y="1353883"/>
                  </a:moveTo>
                  <a:lnTo>
                    <a:pt x="1890153" y="1353883"/>
                  </a:lnTo>
                  <a:lnTo>
                    <a:pt x="1890293" y="1353858"/>
                  </a:lnTo>
                  <a:lnTo>
                    <a:pt x="1895690" y="1352816"/>
                  </a:lnTo>
                  <a:lnTo>
                    <a:pt x="1895487" y="1352867"/>
                  </a:lnTo>
                  <a:lnTo>
                    <a:pt x="1910491" y="1352867"/>
                  </a:lnTo>
                  <a:lnTo>
                    <a:pt x="1910780" y="1353883"/>
                  </a:lnTo>
                  <a:close/>
                </a:path>
                <a:path w="2083435" h="1369060">
                  <a:moveTo>
                    <a:pt x="1890237" y="1353867"/>
                  </a:moveTo>
                  <a:close/>
                </a:path>
                <a:path w="2083435" h="1369060">
                  <a:moveTo>
                    <a:pt x="1911036" y="1354785"/>
                  </a:moveTo>
                  <a:lnTo>
                    <a:pt x="1884692" y="1354785"/>
                  </a:lnTo>
                  <a:lnTo>
                    <a:pt x="1890237" y="1353867"/>
                  </a:lnTo>
                  <a:lnTo>
                    <a:pt x="1910780" y="1353883"/>
                  </a:lnTo>
                  <a:lnTo>
                    <a:pt x="1911036" y="1354785"/>
                  </a:lnTo>
                  <a:close/>
                </a:path>
                <a:path w="2083435" h="1369060">
                  <a:moveTo>
                    <a:pt x="1878114" y="1367180"/>
                  </a:moveTo>
                  <a:lnTo>
                    <a:pt x="1876818" y="1355826"/>
                  </a:lnTo>
                  <a:lnTo>
                    <a:pt x="1879345" y="1355534"/>
                  </a:lnTo>
                  <a:lnTo>
                    <a:pt x="1884832" y="1354759"/>
                  </a:lnTo>
                  <a:lnTo>
                    <a:pt x="1884692" y="1354785"/>
                  </a:lnTo>
                  <a:lnTo>
                    <a:pt x="1911036" y="1354785"/>
                  </a:lnTo>
                  <a:lnTo>
                    <a:pt x="1880641" y="1366888"/>
                  </a:lnTo>
                  <a:lnTo>
                    <a:pt x="1878114" y="1367180"/>
                  </a:lnTo>
                  <a:close/>
                </a:path>
                <a:path w="2083435" h="1369060">
                  <a:moveTo>
                    <a:pt x="1879193" y="1355547"/>
                  </a:moveTo>
                  <a:lnTo>
                    <a:pt x="1879345" y="1355534"/>
                  </a:lnTo>
                  <a:lnTo>
                    <a:pt x="1879193" y="1355547"/>
                  </a:lnTo>
                  <a:close/>
                </a:path>
                <a:path w="2083435" h="1369060">
                  <a:moveTo>
                    <a:pt x="1865745" y="1357033"/>
                  </a:moveTo>
                  <a:lnTo>
                    <a:pt x="1862454" y="1357033"/>
                  </a:lnTo>
                  <a:lnTo>
                    <a:pt x="1865731" y="1356817"/>
                  </a:lnTo>
                  <a:lnTo>
                    <a:pt x="1865745" y="1357033"/>
                  </a:lnTo>
                  <a:close/>
                </a:path>
                <a:path w="2083435" h="1369060">
                  <a:moveTo>
                    <a:pt x="1865758" y="1357249"/>
                  </a:moveTo>
                  <a:lnTo>
                    <a:pt x="1856803" y="1357249"/>
                  </a:lnTo>
                  <a:lnTo>
                    <a:pt x="1862607" y="1357020"/>
                  </a:lnTo>
                  <a:lnTo>
                    <a:pt x="1862454" y="1357033"/>
                  </a:lnTo>
                  <a:lnTo>
                    <a:pt x="1865745" y="1357033"/>
                  </a:lnTo>
                  <a:lnTo>
                    <a:pt x="1865758" y="1357249"/>
                  </a:lnTo>
                  <a:close/>
                </a:path>
                <a:path w="2083435" h="1369060">
                  <a:moveTo>
                    <a:pt x="1851253" y="1368742"/>
                  </a:moveTo>
                  <a:lnTo>
                    <a:pt x="1831809" y="1368742"/>
                  </a:lnTo>
                  <a:lnTo>
                    <a:pt x="1831809" y="1357312"/>
                  </a:lnTo>
                  <a:lnTo>
                    <a:pt x="1851101" y="1357312"/>
                  </a:lnTo>
                  <a:lnTo>
                    <a:pt x="1856943" y="1357236"/>
                  </a:lnTo>
                  <a:lnTo>
                    <a:pt x="1856803" y="1357249"/>
                  </a:lnTo>
                  <a:lnTo>
                    <a:pt x="1865758" y="1357249"/>
                  </a:lnTo>
                  <a:lnTo>
                    <a:pt x="1866455" y="1368234"/>
                  </a:lnTo>
                  <a:lnTo>
                    <a:pt x="1863178" y="1368437"/>
                  </a:lnTo>
                  <a:lnTo>
                    <a:pt x="1857235" y="1368666"/>
                  </a:lnTo>
                  <a:lnTo>
                    <a:pt x="1851253" y="1368742"/>
                  </a:lnTo>
                  <a:close/>
                </a:path>
                <a:path w="2083435" h="1369060">
                  <a:moveTo>
                    <a:pt x="1820379" y="1368742"/>
                  </a:moveTo>
                  <a:lnTo>
                    <a:pt x="1786102" y="1368742"/>
                  </a:lnTo>
                  <a:lnTo>
                    <a:pt x="1786102" y="1357312"/>
                  </a:lnTo>
                  <a:lnTo>
                    <a:pt x="1820379" y="1357312"/>
                  </a:lnTo>
                  <a:lnTo>
                    <a:pt x="1820379" y="1368742"/>
                  </a:lnTo>
                  <a:close/>
                </a:path>
                <a:path w="2083435" h="1369060">
                  <a:moveTo>
                    <a:pt x="1774672" y="1368742"/>
                  </a:moveTo>
                  <a:lnTo>
                    <a:pt x="1740382" y="1368742"/>
                  </a:lnTo>
                  <a:lnTo>
                    <a:pt x="1740382" y="1357312"/>
                  </a:lnTo>
                  <a:lnTo>
                    <a:pt x="1774672" y="1357312"/>
                  </a:lnTo>
                  <a:lnTo>
                    <a:pt x="1774672" y="1368742"/>
                  </a:lnTo>
                  <a:close/>
                </a:path>
                <a:path w="2083435" h="1369060">
                  <a:moveTo>
                    <a:pt x="1728952" y="1368742"/>
                  </a:moveTo>
                  <a:lnTo>
                    <a:pt x="1694662" y="1368742"/>
                  </a:lnTo>
                  <a:lnTo>
                    <a:pt x="1694662" y="1357312"/>
                  </a:lnTo>
                  <a:lnTo>
                    <a:pt x="1728952" y="1357312"/>
                  </a:lnTo>
                  <a:lnTo>
                    <a:pt x="1728952" y="1368742"/>
                  </a:lnTo>
                  <a:close/>
                </a:path>
                <a:path w="2083435" h="1369060">
                  <a:moveTo>
                    <a:pt x="1683232" y="1368742"/>
                  </a:moveTo>
                  <a:lnTo>
                    <a:pt x="1648955" y="1368742"/>
                  </a:lnTo>
                  <a:lnTo>
                    <a:pt x="1648955" y="1357312"/>
                  </a:lnTo>
                  <a:lnTo>
                    <a:pt x="1683232" y="1357312"/>
                  </a:lnTo>
                  <a:lnTo>
                    <a:pt x="1683232" y="1368742"/>
                  </a:lnTo>
                  <a:close/>
                </a:path>
                <a:path w="2083435" h="1369060">
                  <a:moveTo>
                    <a:pt x="1637525" y="1368742"/>
                  </a:moveTo>
                  <a:lnTo>
                    <a:pt x="1603235" y="1368742"/>
                  </a:lnTo>
                  <a:lnTo>
                    <a:pt x="1603235" y="1357312"/>
                  </a:lnTo>
                  <a:lnTo>
                    <a:pt x="1637525" y="1357312"/>
                  </a:lnTo>
                  <a:lnTo>
                    <a:pt x="1637525" y="1368742"/>
                  </a:lnTo>
                  <a:close/>
                </a:path>
                <a:path w="2083435" h="1369060">
                  <a:moveTo>
                    <a:pt x="1591805" y="1368742"/>
                  </a:moveTo>
                  <a:lnTo>
                    <a:pt x="1557515" y="1368742"/>
                  </a:lnTo>
                  <a:lnTo>
                    <a:pt x="1557515" y="1357312"/>
                  </a:lnTo>
                  <a:lnTo>
                    <a:pt x="1591805" y="1357312"/>
                  </a:lnTo>
                  <a:lnTo>
                    <a:pt x="1591805" y="1368742"/>
                  </a:lnTo>
                  <a:close/>
                </a:path>
                <a:path w="2083435" h="1369060">
                  <a:moveTo>
                    <a:pt x="1546085" y="1368742"/>
                  </a:moveTo>
                  <a:lnTo>
                    <a:pt x="1511795" y="1368742"/>
                  </a:lnTo>
                  <a:lnTo>
                    <a:pt x="1511795" y="1357312"/>
                  </a:lnTo>
                  <a:lnTo>
                    <a:pt x="1546085" y="1357312"/>
                  </a:lnTo>
                  <a:lnTo>
                    <a:pt x="1546085" y="1368742"/>
                  </a:lnTo>
                  <a:close/>
                </a:path>
                <a:path w="2083435" h="1369060">
                  <a:moveTo>
                    <a:pt x="1500377" y="1368742"/>
                  </a:moveTo>
                  <a:lnTo>
                    <a:pt x="1466088" y="1368742"/>
                  </a:lnTo>
                  <a:lnTo>
                    <a:pt x="1466088" y="1357312"/>
                  </a:lnTo>
                  <a:lnTo>
                    <a:pt x="1500377" y="1357312"/>
                  </a:lnTo>
                  <a:lnTo>
                    <a:pt x="1500377" y="1368742"/>
                  </a:lnTo>
                  <a:close/>
                </a:path>
                <a:path w="2083435" h="1369060">
                  <a:moveTo>
                    <a:pt x="1454657" y="1368742"/>
                  </a:moveTo>
                  <a:lnTo>
                    <a:pt x="1420367" y="1368742"/>
                  </a:lnTo>
                  <a:lnTo>
                    <a:pt x="1420367" y="1357312"/>
                  </a:lnTo>
                  <a:lnTo>
                    <a:pt x="1454657" y="1357312"/>
                  </a:lnTo>
                  <a:lnTo>
                    <a:pt x="1454657" y="1368742"/>
                  </a:lnTo>
                  <a:close/>
                </a:path>
                <a:path w="2083435" h="1369060">
                  <a:moveTo>
                    <a:pt x="1408938" y="1368742"/>
                  </a:moveTo>
                  <a:lnTo>
                    <a:pt x="1374648" y="1368742"/>
                  </a:lnTo>
                  <a:lnTo>
                    <a:pt x="1374648" y="1357312"/>
                  </a:lnTo>
                  <a:lnTo>
                    <a:pt x="1408938" y="1357312"/>
                  </a:lnTo>
                  <a:lnTo>
                    <a:pt x="1408938" y="1368742"/>
                  </a:lnTo>
                  <a:close/>
                </a:path>
                <a:path w="2083435" h="1369060">
                  <a:moveTo>
                    <a:pt x="1363230" y="1368742"/>
                  </a:moveTo>
                  <a:lnTo>
                    <a:pt x="1328940" y="1368742"/>
                  </a:lnTo>
                  <a:lnTo>
                    <a:pt x="1328940" y="1357312"/>
                  </a:lnTo>
                  <a:lnTo>
                    <a:pt x="1363230" y="1357312"/>
                  </a:lnTo>
                  <a:lnTo>
                    <a:pt x="1363230" y="1368742"/>
                  </a:lnTo>
                  <a:close/>
                </a:path>
                <a:path w="2083435" h="1369060">
                  <a:moveTo>
                    <a:pt x="1317510" y="1368742"/>
                  </a:moveTo>
                  <a:lnTo>
                    <a:pt x="1283220" y="1368742"/>
                  </a:lnTo>
                  <a:lnTo>
                    <a:pt x="1283220" y="1357312"/>
                  </a:lnTo>
                  <a:lnTo>
                    <a:pt x="1317510" y="1357312"/>
                  </a:lnTo>
                  <a:lnTo>
                    <a:pt x="1317510" y="1368742"/>
                  </a:lnTo>
                  <a:close/>
                </a:path>
                <a:path w="2083435" h="1369060">
                  <a:moveTo>
                    <a:pt x="1271790" y="1368742"/>
                  </a:moveTo>
                  <a:lnTo>
                    <a:pt x="1237500" y="1368742"/>
                  </a:lnTo>
                  <a:lnTo>
                    <a:pt x="1237500" y="1357312"/>
                  </a:lnTo>
                  <a:lnTo>
                    <a:pt x="1271790" y="1357312"/>
                  </a:lnTo>
                  <a:lnTo>
                    <a:pt x="1271790" y="1368742"/>
                  </a:lnTo>
                  <a:close/>
                </a:path>
                <a:path w="2083435" h="1369060">
                  <a:moveTo>
                    <a:pt x="1226070" y="1368742"/>
                  </a:moveTo>
                  <a:lnTo>
                    <a:pt x="1191793" y="1368742"/>
                  </a:lnTo>
                  <a:lnTo>
                    <a:pt x="1191793" y="1357312"/>
                  </a:lnTo>
                  <a:lnTo>
                    <a:pt x="1226070" y="1357312"/>
                  </a:lnTo>
                  <a:lnTo>
                    <a:pt x="1226070" y="1368742"/>
                  </a:lnTo>
                  <a:close/>
                </a:path>
                <a:path w="2083435" h="1369060">
                  <a:moveTo>
                    <a:pt x="1180363" y="1368742"/>
                  </a:moveTo>
                  <a:lnTo>
                    <a:pt x="1146073" y="1368742"/>
                  </a:lnTo>
                  <a:lnTo>
                    <a:pt x="1146073" y="1357312"/>
                  </a:lnTo>
                  <a:lnTo>
                    <a:pt x="1180363" y="1357312"/>
                  </a:lnTo>
                  <a:lnTo>
                    <a:pt x="1180363" y="1368742"/>
                  </a:lnTo>
                  <a:close/>
                </a:path>
                <a:path w="2083435" h="1369060">
                  <a:moveTo>
                    <a:pt x="1134643" y="1368742"/>
                  </a:moveTo>
                  <a:lnTo>
                    <a:pt x="1100353" y="1368742"/>
                  </a:lnTo>
                  <a:lnTo>
                    <a:pt x="1100353" y="1357312"/>
                  </a:lnTo>
                  <a:lnTo>
                    <a:pt x="1134643" y="1357312"/>
                  </a:lnTo>
                  <a:lnTo>
                    <a:pt x="1134643" y="1368742"/>
                  </a:lnTo>
                  <a:close/>
                </a:path>
                <a:path w="2083435" h="1369060">
                  <a:moveTo>
                    <a:pt x="1088923" y="1368742"/>
                  </a:moveTo>
                  <a:lnTo>
                    <a:pt x="1054646" y="1368742"/>
                  </a:lnTo>
                  <a:lnTo>
                    <a:pt x="1054646" y="1357312"/>
                  </a:lnTo>
                  <a:lnTo>
                    <a:pt x="1088923" y="1357312"/>
                  </a:lnTo>
                  <a:lnTo>
                    <a:pt x="1088923" y="1368742"/>
                  </a:lnTo>
                  <a:close/>
                </a:path>
                <a:path w="2083435" h="1369060">
                  <a:moveTo>
                    <a:pt x="1043216" y="1368742"/>
                  </a:moveTo>
                  <a:lnTo>
                    <a:pt x="1008926" y="1368742"/>
                  </a:lnTo>
                  <a:lnTo>
                    <a:pt x="1008926" y="1357312"/>
                  </a:lnTo>
                  <a:lnTo>
                    <a:pt x="1043216" y="1357312"/>
                  </a:lnTo>
                  <a:lnTo>
                    <a:pt x="1043216" y="1368742"/>
                  </a:lnTo>
                  <a:close/>
                </a:path>
                <a:path w="2083435" h="1369060">
                  <a:moveTo>
                    <a:pt x="997496" y="1368742"/>
                  </a:moveTo>
                  <a:lnTo>
                    <a:pt x="963206" y="1368742"/>
                  </a:lnTo>
                  <a:lnTo>
                    <a:pt x="963206" y="1357312"/>
                  </a:lnTo>
                  <a:lnTo>
                    <a:pt x="997496" y="1357312"/>
                  </a:lnTo>
                  <a:lnTo>
                    <a:pt x="997496" y="1368742"/>
                  </a:lnTo>
                  <a:close/>
                </a:path>
                <a:path w="2083435" h="1369060">
                  <a:moveTo>
                    <a:pt x="951776" y="1368742"/>
                  </a:moveTo>
                  <a:lnTo>
                    <a:pt x="917498" y="1368742"/>
                  </a:lnTo>
                  <a:lnTo>
                    <a:pt x="917498" y="1357312"/>
                  </a:lnTo>
                  <a:lnTo>
                    <a:pt x="951776" y="1357312"/>
                  </a:lnTo>
                  <a:lnTo>
                    <a:pt x="951776" y="1368742"/>
                  </a:lnTo>
                  <a:close/>
                </a:path>
                <a:path w="2083435" h="1369060">
                  <a:moveTo>
                    <a:pt x="906068" y="1368742"/>
                  </a:moveTo>
                  <a:lnTo>
                    <a:pt x="871778" y="1368742"/>
                  </a:lnTo>
                  <a:lnTo>
                    <a:pt x="871778" y="1357312"/>
                  </a:lnTo>
                  <a:lnTo>
                    <a:pt x="906068" y="1357312"/>
                  </a:lnTo>
                  <a:lnTo>
                    <a:pt x="906068" y="1368742"/>
                  </a:lnTo>
                  <a:close/>
                </a:path>
                <a:path w="2083435" h="1369060">
                  <a:moveTo>
                    <a:pt x="860348" y="1368742"/>
                  </a:moveTo>
                  <a:lnTo>
                    <a:pt x="826058" y="1368742"/>
                  </a:lnTo>
                  <a:lnTo>
                    <a:pt x="826058" y="1357312"/>
                  </a:lnTo>
                  <a:lnTo>
                    <a:pt x="860348" y="1357312"/>
                  </a:lnTo>
                  <a:lnTo>
                    <a:pt x="860348" y="1368742"/>
                  </a:lnTo>
                  <a:close/>
                </a:path>
                <a:path w="2083435" h="1369060">
                  <a:moveTo>
                    <a:pt x="814628" y="1368742"/>
                  </a:moveTo>
                  <a:lnTo>
                    <a:pt x="780351" y="1368742"/>
                  </a:lnTo>
                  <a:lnTo>
                    <a:pt x="780351" y="1357312"/>
                  </a:lnTo>
                  <a:lnTo>
                    <a:pt x="814628" y="1357312"/>
                  </a:lnTo>
                  <a:lnTo>
                    <a:pt x="814628" y="1368742"/>
                  </a:lnTo>
                  <a:close/>
                </a:path>
                <a:path w="2083435" h="1369060">
                  <a:moveTo>
                    <a:pt x="768921" y="1368742"/>
                  </a:moveTo>
                  <a:lnTo>
                    <a:pt x="734631" y="1368742"/>
                  </a:lnTo>
                  <a:lnTo>
                    <a:pt x="734631" y="1357312"/>
                  </a:lnTo>
                  <a:lnTo>
                    <a:pt x="768921" y="1357312"/>
                  </a:lnTo>
                  <a:lnTo>
                    <a:pt x="768921" y="1368742"/>
                  </a:lnTo>
                  <a:close/>
                </a:path>
                <a:path w="2083435" h="1369060">
                  <a:moveTo>
                    <a:pt x="723201" y="1368742"/>
                  </a:moveTo>
                  <a:lnTo>
                    <a:pt x="688911" y="1368742"/>
                  </a:lnTo>
                  <a:lnTo>
                    <a:pt x="688911" y="1357312"/>
                  </a:lnTo>
                  <a:lnTo>
                    <a:pt x="723201" y="1357312"/>
                  </a:lnTo>
                  <a:lnTo>
                    <a:pt x="723201" y="1368742"/>
                  </a:lnTo>
                  <a:close/>
                </a:path>
                <a:path w="2083435" h="1369060">
                  <a:moveTo>
                    <a:pt x="677481" y="1368742"/>
                  </a:moveTo>
                  <a:lnTo>
                    <a:pt x="643191" y="1368742"/>
                  </a:lnTo>
                  <a:lnTo>
                    <a:pt x="643191" y="1357312"/>
                  </a:lnTo>
                  <a:lnTo>
                    <a:pt x="677481" y="1357312"/>
                  </a:lnTo>
                  <a:lnTo>
                    <a:pt x="677481" y="1368742"/>
                  </a:lnTo>
                  <a:close/>
                </a:path>
                <a:path w="2083435" h="1369060">
                  <a:moveTo>
                    <a:pt x="631774" y="1368742"/>
                  </a:moveTo>
                  <a:lnTo>
                    <a:pt x="597484" y="1368742"/>
                  </a:lnTo>
                  <a:lnTo>
                    <a:pt x="597484" y="1357312"/>
                  </a:lnTo>
                  <a:lnTo>
                    <a:pt x="631774" y="1357312"/>
                  </a:lnTo>
                  <a:lnTo>
                    <a:pt x="631774" y="1368742"/>
                  </a:lnTo>
                  <a:close/>
                </a:path>
                <a:path w="2083435" h="1369060">
                  <a:moveTo>
                    <a:pt x="586054" y="1368742"/>
                  </a:moveTo>
                  <a:lnTo>
                    <a:pt x="551764" y="1368742"/>
                  </a:lnTo>
                  <a:lnTo>
                    <a:pt x="551764" y="1357312"/>
                  </a:lnTo>
                  <a:lnTo>
                    <a:pt x="586054" y="1357312"/>
                  </a:lnTo>
                  <a:lnTo>
                    <a:pt x="586054" y="1368742"/>
                  </a:lnTo>
                  <a:close/>
                </a:path>
                <a:path w="2083435" h="1369060">
                  <a:moveTo>
                    <a:pt x="540334" y="1368742"/>
                  </a:moveTo>
                  <a:lnTo>
                    <a:pt x="506044" y="1368742"/>
                  </a:lnTo>
                  <a:lnTo>
                    <a:pt x="506044" y="1357312"/>
                  </a:lnTo>
                  <a:lnTo>
                    <a:pt x="540334" y="1357312"/>
                  </a:lnTo>
                  <a:lnTo>
                    <a:pt x="540334" y="1368742"/>
                  </a:lnTo>
                  <a:close/>
                </a:path>
                <a:path w="2083435" h="1369060">
                  <a:moveTo>
                    <a:pt x="494614" y="1368742"/>
                  </a:moveTo>
                  <a:lnTo>
                    <a:pt x="460336" y="1368742"/>
                  </a:lnTo>
                  <a:lnTo>
                    <a:pt x="460336" y="1357312"/>
                  </a:lnTo>
                  <a:lnTo>
                    <a:pt x="494614" y="1357312"/>
                  </a:lnTo>
                  <a:lnTo>
                    <a:pt x="494614" y="1368742"/>
                  </a:lnTo>
                  <a:close/>
                </a:path>
                <a:path w="2083435" h="1369060">
                  <a:moveTo>
                    <a:pt x="448906" y="1368742"/>
                  </a:moveTo>
                  <a:lnTo>
                    <a:pt x="414616" y="1368742"/>
                  </a:lnTo>
                  <a:lnTo>
                    <a:pt x="414616" y="1357312"/>
                  </a:lnTo>
                  <a:lnTo>
                    <a:pt x="448906" y="1357312"/>
                  </a:lnTo>
                  <a:lnTo>
                    <a:pt x="448906" y="1368742"/>
                  </a:lnTo>
                  <a:close/>
                </a:path>
                <a:path w="2083435" h="1369060">
                  <a:moveTo>
                    <a:pt x="403186" y="1368742"/>
                  </a:moveTo>
                  <a:lnTo>
                    <a:pt x="368896" y="1368742"/>
                  </a:lnTo>
                  <a:lnTo>
                    <a:pt x="368896" y="1357312"/>
                  </a:lnTo>
                  <a:lnTo>
                    <a:pt x="403186" y="1357312"/>
                  </a:lnTo>
                  <a:lnTo>
                    <a:pt x="403186" y="1368742"/>
                  </a:lnTo>
                  <a:close/>
                </a:path>
                <a:path w="2083435" h="1369060">
                  <a:moveTo>
                    <a:pt x="357466" y="1368742"/>
                  </a:moveTo>
                  <a:lnTo>
                    <a:pt x="323189" y="1368742"/>
                  </a:lnTo>
                  <a:lnTo>
                    <a:pt x="323189" y="1357312"/>
                  </a:lnTo>
                  <a:lnTo>
                    <a:pt x="357466" y="1357312"/>
                  </a:lnTo>
                  <a:lnTo>
                    <a:pt x="357466" y="1368742"/>
                  </a:lnTo>
                  <a:close/>
                </a:path>
                <a:path w="2083435" h="1369060">
                  <a:moveTo>
                    <a:pt x="311759" y="1368742"/>
                  </a:moveTo>
                  <a:lnTo>
                    <a:pt x="277469" y="1368742"/>
                  </a:lnTo>
                  <a:lnTo>
                    <a:pt x="277469" y="1357312"/>
                  </a:lnTo>
                  <a:lnTo>
                    <a:pt x="311759" y="1357312"/>
                  </a:lnTo>
                  <a:lnTo>
                    <a:pt x="311759" y="1368742"/>
                  </a:lnTo>
                  <a:close/>
                </a:path>
                <a:path w="2083435" h="1369060">
                  <a:moveTo>
                    <a:pt x="266039" y="1368742"/>
                  </a:moveTo>
                  <a:lnTo>
                    <a:pt x="231686" y="1368742"/>
                  </a:lnTo>
                  <a:lnTo>
                    <a:pt x="231825" y="1357312"/>
                  </a:lnTo>
                  <a:lnTo>
                    <a:pt x="266039" y="1357312"/>
                  </a:lnTo>
                  <a:lnTo>
                    <a:pt x="266039" y="1368742"/>
                  </a:lnTo>
                  <a:close/>
                </a:path>
                <a:path w="2083435" h="1369060">
                  <a:moveTo>
                    <a:pt x="220116" y="1368450"/>
                  </a:moveTo>
                  <a:lnTo>
                    <a:pt x="185064" y="1364005"/>
                  </a:lnTo>
                  <a:lnTo>
                    <a:pt x="187401" y="1353858"/>
                  </a:lnTo>
                  <a:lnTo>
                    <a:pt x="187528" y="1352842"/>
                  </a:lnTo>
                  <a:lnTo>
                    <a:pt x="192831" y="1353858"/>
                  </a:lnTo>
                  <a:lnTo>
                    <a:pt x="198424" y="1354785"/>
                  </a:lnTo>
                  <a:lnTo>
                    <a:pt x="203832" y="1355534"/>
                  </a:lnTo>
                  <a:lnTo>
                    <a:pt x="209349" y="1356169"/>
                  </a:lnTo>
                  <a:lnTo>
                    <a:pt x="215036" y="1356677"/>
                  </a:lnTo>
                  <a:lnTo>
                    <a:pt x="220547" y="1357033"/>
                  </a:lnTo>
                  <a:lnTo>
                    <a:pt x="220116" y="1368450"/>
                  </a:lnTo>
                  <a:close/>
                </a:path>
                <a:path w="2083435" h="1369060">
                  <a:moveTo>
                    <a:pt x="173647" y="1361351"/>
                  </a:moveTo>
                  <a:lnTo>
                    <a:pt x="162839" y="1358264"/>
                  </a:lnTo>
                  <a:lnTo>
                    <a:pt x="152057" y="1354620"/>
                  </a:lnTo>
                  <a:lnTo>
                    <a:pt x="141782" y="1350568"/>
                  </a:lnTo>
                  <a:lnTo>
                    <a:pt x="140449" y="1349971"/>
                  </a:lnTo>
                  <a:lnTo>
                    <a:pt x="145161" y="1339557"/>
                  </a:lnTo>
                  <a:lnTo>
                    <a:pt x="146013" y="1339938"/>
                  </a:lnTo>
                  <a:lnTo>
                    <a:pt x="155990" y="1343888"/>
                  </a:lnTo>
                  <a:lnTo>
                    <a:pt x="166234" y="1347355"/>
                  </a:lnTo>
                  <a:lnTo>
                    <a:pt x="176771" y="1350352"/>
                  </a:lnTo>
                  <a:lnTo>
                    <a:pt x="173647" y="1361351"/>
                  </a:lnTo>
                  <a:close/>
                </a:path>
                <a:path w="2083435" h="1369060">
                  <a:moveTo>
                    <a:pt x="146240" y="1340040"/>
                  </a:moveTo>
                  <a:lnTo>
                    <a:pt x="145973" y="1339938"/>
                  </a:lnTo>
                  <a:lnTo>
                    <a:pt x="146240" y="1340040"/>
                  </a:lnTo>
                  <a:close/>
                </a:path>
                <a:path w="2083435" h="1369060">
                  <a:moveTo>
                    <a:pt x="129819" y="1345069"/>
                  </a:moveTo>
                  <a:lnTo>
                    <a:pt x="121500" y="1340815"/>
                  </a:lnTo>
                  <a:lnTo>
                    <a:pt x="111544" y="1335087"/>
                  </a:lnTo>
                  <a:lnTo>
                    <a:pt x="102146" y="1329054"/>
                  </a:lnTo>
                  <a:lnTo>
                    <a:pt x="99606" y="1327238"/>
                  </a:lnTo>
                  <a:lnTo>
                    <a:pt x="106222" y="1317929"/>
                  </a:lnTo>
                  <a:lnTo>
                    <a:pt x="108548" y="1319580"/>
                  </a:lnTo>
                  <a:lnTo>
                    <a:pt x="117498" y="1325321"/>
                  </a:lnTo>
                  <a:lnTo>
                    <a:pt x="126728" y="1330642"/>
                  </a:lnTo>
                  <a:lnTo>
                    <a:pt x="135026" y="1334897"/>
                  </a:lnTo>
                  <a:lnTo>
                    <a:pt x="129819" y="1345069"/>
                  </a:lnTo>
                  <a:close/>
                </a:path>
                <a:path w="2083435" h="1369060">
                  <a:moveTo>
                    <a:pt x="90182" y="1320317"/>
                  </a:moveTo>
                  <a:lnTo>
                    <a:pt x="84505" y="1315859"/>
                  </a:lnTo>
                  <a:lnTo>
                    <a:pt x="75882" y="1308392"/>
                  </a:lnTo>
                  <a:lnTo>
                    <a:pt x="67843" y="1300708"/>
                  </a:lnTo>
                  <a:lnTo>
                    <a:pt x="64135" y="1296835"/>
                  </a:lnTo>
                  <a:lnTo>
                    <a:pt x="72415" y="1288948"/>
                  </a:lnTo>
                  <a:lnTo>
                    <a:pt x="75929" y="1292631"/>
                  </a:lnTo>
                  <a:lnTo>
                    <a:pt x="83569" y="1299933"/>
                  </a:lnTo>
                  <a:lnTo>
                    <a:pt x="91592" y="1306880"/>
                  </a:lnTo>
                  <a:lnTo>
                    <a:pt x="97243" y="1311325"/>
                  </a:lnTo>
                  <a:lnTo>
                    <a:pt x="90182" y="1320317"/>
                  </a:lnTo>
                  <a:close/>
                </a:path>
                <a:path w="2083435" h="1369060">
                  <a:moveTo>
                    <a:pt x="91782" y="1307045"/>
                  </a:moveTo>
                  <a:lnTo>
                    <a:pt x="91566" y="1306880"/>
                  </a:lnTo>
                  <a:lnTo>
                    <a:pt x="91782" y="1307045"/>
                  </a:lnTo>
                  <a:close/>
                </a:path>
                <a:path w="2083435" h="1369060">
                  <a:moveTo>
                    <a:pt x="56273" y="1288161"/>
                  </a:moveTo>
                  <a:lnTo>
                    <a:pt x="52882" y="1284236"/>
                  </a:lnTo>
                  <a:lnTo>
                    <a:pt x="45999" y="1275473"/>
                  </a:lnTo>
                  <a:lnTo>
                    <a:pt x="39535" y="1266367"/>
                  </a:lnTo>
                  <a:lnTo>
                    <a:pt x="35432" y="1259966"/>
                  </a:lnTo>
                  <a:lnTo>
                    <a:pt x="45059" y="1253794"/>
                  </a:lnTo>
                  <a:lnTo>
                    <a:pt x="49171" y="1260208"/>
                  </a:lnTo>
                  <a:lnTo>
                    <a:pt x="55308" y="1268844"/>
                  </a:lnTo>
                  <a:lnTo>
                    <a:pt x="61861" y="1277175"/>
                  </a:lnTo>
                  <a:lnTo>
                    <a:pt x="64909" y="1280680"/>
                  </a:lnTo>
                  <a:lnTo>
                    <a:pt x="56273" y="1288161"/>
                  </a:lnTo>
                  <a:close/>
                </a:path>
                <a:path w="2083435" h="1369060">
                  <a:moveTo>
                    <a:pt x="55325" y="1268844"/>
                  </a:moveTo>
                  <a:lnTo>
                    <a:pt x="55156" y="1268628"/>
                  </a:lnTo>
                  <a:lnTo>
                    <a:pt x="55325" y="1268844"/>
                  </a:lnTo>
                  <a:close/>
                </a:path>
                <a:path w="2083435" h="1369060">
                  <a:moveTo>
                    <a:pt x="61883" y="1277175"/>
                  </a:moveTo>
                  <a:lnTo>
                    <a:pt x="61696" y="1276959"/>
                  </a:lnTo>
                  <a:lnTo>
                    <a:pt x="61883" y="1277175"/>
                  </a:lnTo>
                  <a:close/>
                </a:path>
                <a:path w="2083435" h="1369060">
                  <a:moveTo>
                    <a:pt x="29451" y="1249908"/>
                  </a:moveTo>
                  <a:lnTo>
                    <a:pt x="27927" y="1247241"/>
                  </a:lnTo>
                  <a:lnTo>
                    <a:pt x="22936" y="1237488"/>
                  </a:lnTo>
                  <a:lnTo>
                    <a:pt x="18173" y="1226959"/>
                  </a:lnTo>
                  <a:lnTo>
                    <a:pt x="14681" y="1218082"/>
                  </a:lnTo>
                  <a:lnTo>
                    <a:pt x="25311" y="1213891"/>
                  </a:lnTo>
                  <a:lnTo>
                    <a:pt x="28698" y="1222502"/>
                  </a:lnTo>
                  <a:lnTo>
                    <a:pt x="33126" y="1232280"/>
                  </a:lnTo>
                  <a:lnTo>
                    <a:pt x="37976" y="1241793"/>
                  </a:lnTo>
                  <a:lnTo>
                    <a:pt x="39369" y="1244206"/>
                  </a:lnTo>
                  <a:lnTo>
                    <a:pt x="29451" y="1249908"/>
                  </a:lnTo>
                  <a:close/>
                </a:path>
                <a:path w="2083435" h="1369060">
                  <a:moveTo>
                    <a:pt x="28822" y="1222768"/>
                  </a:moveTo>
                  <a:lnTo>
                    <a:pt x="28701" y="1222502"/>
                  </a:lnTo>
                  <a:lnTo>
                    <a:pt x="28822" y="1222768"/>
                  </a:lnTo>
                  <a:close/>
                </a:path>
                <a:path w="2083435" h="1369060">
                  <a:moveTo>
                    <a:pt x="33235" y="1232522"/>
                  </a:moveTo>
                  <a:lnTo>
                    <a:pt x="33108" y="1232280"/>
                  </a:lnTo>
                  <a:lnTo>
                    <a:pt x="33235" y="1232522"/>
                  </a:lnTo>
                  <a:close/>
                </a:path>
                <a:path w="2083435" h="1369060">
                  <a:moveTo>
                    <a:pt x="10845" y="1207020"/>
                  </a:moveTo>
                  <a:lnTo>
                    <a:pt x="2781" y="1172768"/>
                  </a:lnTo>
                  <a:lnTo>
                    <a:pt x="14058" y="1170901"/>
                  </a:lnTo>
                  <a:lnTo>
                    <a:pt x="14861" y="1175778"/>
                  </a:lnTo>
                  <a:lnTo>
                    <a:pt x="15886" y="1181112"/>
                  </a:lnTo>
                  <a:lnTo>
                    <a:pt x="18337" y="1191780"/>
                  </a:lnTo>
                  <a:lnTo>
                    <a:pt x="21311" y="1202245"/>
                  </a:lnTo>
                  <a:lnTo>
                    <a:pt x="21678" y="1203350"/>
                  </a:lnTo>
                  <a:lnTo>
                    <a:pt x="10845" y="1207020"/>
                  </a:lnTo>
                  <a:close/>
                </a:path>
                <a:path w="2083435" h="1369060">
                  <a:moveTo>
                    <a:pt x="18418" y="1192060"/>
                  </a:moveTo>
                  <a:lnTo>
                    <a:pt x="18338" y="1191780"/>
                  </a:lnTo>
                  <a:lnTo>
                    <a:pt x="18418" y="1192060"/>
                  </a:lnTo>
                  <a:close/>
                </a:path>
              </a:pathLst>
            </a:custGeom>
            <a:solidFill>
              <a:srgbClr val="BB2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525860" y="4659528"/>
            <a:ext cx="4495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0" dirty="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endParaRPr sz="44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1792605">
              <a:lnSpc>
                <a:spcPct val="100000"/>
              </a:lnSpc>
              <a:spcBef>
                <a:spcPts val="105"/>
              </a:spcBef>
            </a:pPr>
            <a:r>
              <a:rPr dirty="0"/>
              <a:t>Remember</a:t>
            </a:r>
            <a:r>
              <a:rPr spc="-165" dirty="0"/>
              <a:t> </a:t>
            </a:r>
            <a:r>
              <a:rPr spc="-20" dirty="0"/>
              <a:t>That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052" y="1435544"/>
            <a:ext cx="7596505" cy="4821555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2020"/>
              </a:spcBef>
              <a:tabLst>
                <a:tab pos="5283200" algn="l"/>
                <a:tab pos="6099810" algn="l"/>
                <a:tab pos="6943090" algn="l"/>
              </a:tabLst>
            </a:pPr>
            <a:r>
              <a:rPr sz="2400" b="1" dirty="0">
                <a:solidFill>
                  <a:srgbClr val="FF0000"/>
                </a:solidFill>
                <a:latin typeface="Segoe Print"/>
                <a:cs typeface="Segoe Print"/>
              </a:rPr>
              <a:t>1</a:t>
            </a:r>
            <a:r>
              <a:rPr sz="3200" b="1" dirty="0">
                <a:solidFill>
                  <a:srgbClr val="FF0000"/>
                </a:solidFill>
                <a:latin typeface="Segoe Print"/>
                <a:cs typeface="Segoe Print"/>
              </a:rPr>
              <a:t>)</a:t>
            </a:r>
            <a:r>
              <a:rPr sz="3200" b="1" spc="-3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3200" b="1" dirty="0">
                <a:solidFill>
                  <a:srgbClr val="FF0000"/>
                </a:solidFill>
                <a:latin typeface="Segoe Print"/>
                <a:cs typeface="Segoe Print"/>
              </a:rPr>
              <a:t>20%</a:t>
            </a:r>
            <a:r>
              <a:rPr sz="3200" b="1" spc="-3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3200" b="1" dirty="0">
                <a:solidFill>
                  <a:srgbClr val="FF0000"/>
                </a:solidFill>
                <a:latin typeface="Segoe Print"/>
                <a:cs typeface="Segoe Print"/>
              </a:rPr>
              <a:t>of</a:t>
            </a:r>
            <a:r>
              <a:rPr sz="3200" b="1" spc="-4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3200" b="1" dirty="0">
                <a:solidFill>
                  <a:srgbClr val="FF0000"/>
                </a:solidFill>
                <a:latin typeface="Segoe Print"/>
                <a:cs typeface="Segoe Print"/>
              </a:rPr>
              <a:t>women</a:t>
            </a:r>
            <a:r>
              <a:rPr sz="3200" b="1" spc="-3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Segoe Print"/>
                <a:cs typeface="Segoe Print"/>
              </a:rPr>
              <a:t>above</a:t>
            </a:r>
            <a:r>
              <a:rPr sz="3200" b="1" dirty="0">
                <a:solidFill>
                  <a:srgbClr val="FF0000"/>
                </a:solidFill>
                <a:latin typeface="Segoe Print"/>
                <a:cs typeface="Segoe Print"/>
              </a:rPr>
              <a:t>	</a:t>
            </a:r>
            <a:r>
              <a:rPr sz="3200" b="1" spc="-25" dirty="0">
                <a:solidFill>
                  <a:srgbClr val="FF0000"/>
                </a:solidFill>
                <a:latin typeface="Segoe Print"/>
                <a:cs typeface="Segoe Print"/>
              </a:rPr>
              <a:t>the</a:t>
            </a:r>
            <a:r>
              <a:rPr sz="3200" b="1" dirty="0">
                <a:solidFill>
                  <a:srgbClr val="FF0000"/>
                </a:solidFill>
                <a:latin typeface="Segoe Print"/>
                <a:cs typeface="Segoe Print"/>
              </a:rPr>
              <a:t>	</a:t>
            </a:r>
            <a:r>
              <a:rPr sz="3200" b="1" spc="-25" dirty="0">
                <a:solidFill>
                  <a:srgbClr val="FF0000"/>
                </a:solidFill>
                <a:latin typeface="Segoe Print"/>
                <a:cs typeface="Segoe Print"/>
              </a:rPr>
              <a:t>age</a:t>
            </a:r>
            <a:r>
              <a:rPr sz="3200" b="1" dirty="0">
                <a:solidFill>
                  <a:srgbClr val="FF0000"/>
                </a:solidFill>
                <a:latin typeface="Segoe Print"/>
                <a:cs typeface="Segoe Print"/>
              </a:rPr>
              <a:t>	</a:t>
            </a:r>
            <a:r>
              <a:rPr sz="3200" b="1" spc="-25" dirty="0">
                <a:solidFill>
                  <a:srgbClr val="FF0000"/>
                </a:solidFill>
                <a:latin typeface="Segoe Print"/>
                <a:cs typeface="Segoe Print"/>
              </a:rPr>
              <a:t>of</a:t>
            </a:r>
            <a:endParaRPr sz="3200">
              <a:latin typeface="Segoe Print"/>
              <a:cs typeface="Segoe Print"/>
            </a:endParaRPr>
          </a:p>
          <a:p>
            <a:pPr marL="99695">
              <a:lnSpc>
                <a:spcPct val="100000"/>
              </a:lnSpc>
              <a:spcBef>
                <a:spcPts val="1920"/>
              </a:spcBef>
            </a:pPr>
            <a:r>
              <a:rPr sz="3600" b="1" spc="-1147" baseline="2314" dirty="0">
                <a:latin typeface="Segoe Print"/>
                <a:cs typeface="Segoe Print"/>
              </a:rPr>
              <a:t>2</a:t>
            </a:r>
            <a:r>
              <a:rPr sz="3200" b="1" spc="-1610" dirty="0">
                <a:solidFill>
                  <a:srgbClr val="FF0000"/>
                </a:solidFill>
                <a:latin typeface="Segoe Print"/>
                <a:cs typeface="Segoe Print"/>
              </a:rPr>
              <a:t>3</a:t>
            </a:r>
            <a:r>
              <a:rPr sz="3600" b="1" spc="-7" baseline="2314" dirty="0">
                <a:latin typeface="Segoe Print"/>
                <a:cs typeface="Segoe Print"/>
              </a:rPr>
              <a:t>)</a:t>
            </a:r>
            <a:r>
              <a:rPr sz="3600" b="1" spc="-375" baseline="2314" dirty="0">
                <a:latin typeface="Segoe Print"/>
                <a:cs typeface="Segoe Print"/>
              </a:rPr>
              <a:t> </a:t>
            </a:r>
            <a:r>
              <a:rPr sz="3200" b="1" spc="-2115" dirty="0">
                <a:solidFill>
                  <a:srgbClr val="FF0000"/>
                </a:solidFill>
                <a:latin typeface="Segoe Print"/>
                <a:cs typeface="Segoe Print"/>
              </a:rPr>
              <a:t>5</a:t>
            </a:r>
            <a:r>
              <a:rPr sz="4800" b="1" spc="-247" baseline="1736" dirty="0">
                <a:latin typeface="Segoe Print"/>
                <a:cs typeface="Segoe Print"/>
              </a:rPr>
              <a:t>C</a:t>
            </a:r>
            <a:r>
              <a:rPr sz="3200" b="1" spc="-1030" dirty="0">
                <a:solidFill>
                  <a:srgbClr val="FF0000"/>
                </a:solidFill>
                <a:latin typeface="Segoe Print"/>
                <a:cs typeface="Segoe Print"/>
              </a:rPr>
              <a:t>)</a:t>
            </a:r>
            <a:r>
              <a:rPr sz="4800" b="1" spc="-1207" baseline="1736" dirty="0">
                <a:latin typeface="Segoe Print"/>
                <a:cs typeface="Segoe Print"/>
              </a:rPr>
              <a:t>o</a:t>
            </a:r>
            <a:r>
              <a:rPr sz="3200" b="1" spc="-15" dirty="0">
                <a:solidFill>
                  <a:srgbClr val="FF0000"/>
                </a:solidFill>
                <a:latin typeface="Segoe Print"/>
                <a:cs typeface="Segoe Print"/>
              </a:rPr>
              <a:t>.</a:t>
            </a:r>
            <a:r>
              <a:rPr sz="4800" b="1" spc="-15" baseline="1736" dirty="0">
                <a:latin typeface="Segoe Print"/>
                <a:cs typeface="Segoe Print"/>
              </a:rPr>
              <a:t>rpor</a:t>
            </a:r>
            <a:r>
              <a:rPr sz="4800" b="1" spc="-22" baseline="1736" dirty="0">
                <a:latin typeface="Segoe Print"/>
                <a:cs typeface="Segoe Print"/>
              </a:rPr>
              <a:t>ea</a:t>
            </a:r>
            <a:r>
              <a:rPr sz="4800" b="1" spc="-7" baseline="1736" dirty="0">
                <a:latin typeface="Segoe Print"/>
                <a:cs typeface="Segoe Print"/>
              </a:rPr>
              <a:t>l </a:t>
            </a:r>
            <a:r>
              <a:rPr sz="4800" b="1" baseline="1736" dirty="0">
                <a:latin typeface="Segoe Print"/>
                <a:cs typeface="Segoe Print"/>
              </a:rPr>
              <a:t>fibroid</a:t>
            </a:r>
            <a:r>
              <a:rPr sz="4800" b="1" spc="-89" baseline="1736" dirty="0">
                <a:latin typeface="Segoe Print"/>
                <a:cs typeface="Segoe Print"/>
              </a:rPr>
              <a:t> </a:t>
            </a:r>
            <a:r>
              <a:rPr sz="4800" b="1" spc="-37" baseline="1736" dirty="0">
                <a:latin typeface="Segoe Print"/>
                <a:cs typeface="Segoe Print"/>
              </a:rPr>
              <a:t>97%</a:t>
            </a:r>
            <a:endParaRPr sz="4800" baseline="1736">
              <a:latin typeface="Segoe Print"/>
              <a:cs typeface="Segoe Print"/>
            </a:endParaRPr>
          </a:p>
          <a:p>
            <a:pPr marL="487045" indent="-403225">
              <a:lnSpc>
                <a:spcPct val="100000"/>
              </a:lnSpc>
              <a:spcBef>
                <a:spcPts val="1585"/>
              </a:spcBef>
              <a:buAutoNum type="arabicParenR" startAt="3"/>
              <a:tabLst>
                <a:tab pos="487045" algn="l"/>
              </a:tabLst>
            </a:pPr>
            <a:r>
              <a:rPr sz="2400" b="1" dirty="0">
                <a:solidFill>
                  <a:srgbClr val="FF0000"/>
                </a:solidFill>
                <a:latin typeface="Georgia"/>
                <a:cs typeface="Georgia"/>
              </a:rPr>
              <a:t>Intra</a:t>
            </a:r>
            <a:r>
              <a:rPr sz="2400" b="1" spc="-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eorgia"/>
                <a:cs typeface="Georgia"/>
              </a:rPr>
              <a:t>mural</a:t>
            </a:r>
            <a:r>
              <a:rPr sz="2400" dirty="0">
                <a:solidFill>
                  <a:srgbClr val="FF0000"/>
                </a:solidFill>
                <a:latin typeface="SimSun"/>
                <a:cs typeface="SimSun"/>
              </a:rPr>
              <a:t>（</a:t>
            </a:r>
            <a:r>
              <a:rPr sz="2400" b="1" dirty="0">
                <a:solidFill>
                  <a:srgbClr val="FF0000"/>
                </a:solidFill>
                <a:latin typeface="Georgia"/>
                <a:cs typeface="Georgia"/>
              </a:rPr>
              <a:t>60</a:t>
            </a:r>
            <a:r>
              <a:rPr sz="2400" b="1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0000"/>
                </a:solidFill>
                <a:latin typeface="SimSun"/>
                <a:cs typeface="SimSun"/>
              </a:rPr>
              <a:t>-</a:t>
            </a:r>
            <a:r>
              <a:rPr sz="2400" spc="-5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Georgia"/>
                <a:cs typeface="Georgia"/>
              </a:rPr>
              <a:t>70%</a:t>
            </a:r>
            <a:r>
              <a:rPr sz="2400" spc="-20" dirty="0">
                <a:solidFill>
                  <a:srgbClr val="FF0000"/>
                </a:solidFill>
                <a:latin typeface="SimSun"/>
                <a:cs typeface="SimSun"/>
              </a:rPr>
              <a:t>）</a:t>
            </a:r>
            <a:endParaRPr sz="2400">
              <a:latin typeface="SimSun"/>
              <a:cs typeface="SimSun"/>
            </a:endParaRPr>
          </a:p>
          <a:p>
            <a:pPr marL="563245" indent="-479425">
              <a:lnSpc>
                <a:spcPct val="100000"/>
              </a:lnSpc>
              <a:spcBef>
                <a:spcPts val="2085"/>
              </a:spcBef>
              <a:buAutoNum type="arabicParenR" startAt="3"/>
              <a:tabLst>
                <a:tab pos="563245" algn="l"/>
              </a:tabLst>
            </a:pPr>
            <a:r>
              <a:rPr sz="2800" b="1" dirty="0">
                <a:latin typeface="Georgia"/>
                <a:cs typeface="Georgia"/>
              </a:rPr>
              <a:t>Frequently</a:t>
            </a:r>
            <a:r>
              <a:rPr sz="2800" b="1" spc="-135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multiple</a:t>
            </a:r>
            <a:endParaRPr sz="2800">
              <a:latin typeface="Georgia"/>
              <a:cs typeface="Georgia"/>
            </a:endParaRPr>
          </a:p>
          <a:p>
            <a:pPr marL="619125" indent="-395605">
              <a:lnSpc>
                <a:spcPct val="100000"/>
              </a:lnSpc>
              <a:spcBef>
                <a:spcPts val="2265"/>
              </a:spcBef>
              <a:buSzPct val="85714"/>
              <a:buAutoNum type="arabicParenR" startAt="3"/>
              <a:tabLst>
                <a:tab pos="619125" algn="l"/>
                <a:tab pos="3575685" algn="l"/>
              </a:tabLst>
            </a:pPr>
            <a:r>
              <a:rPr sz="2800" b="1" spc="-10" dirty="0">
                <a:latin typeface="Georgia"/>
                <a:cs typeface="Georgia"/>
              </a:rPr>
              <a:t>Asymptomatic:</a:t>
            </a:r>
            <a:r>
              <a:rPr sz="2800" b="1" dirty="0">
                <a:latin typeface="Georgia"/>
                <a:cs typeface="Georgia"/>
              </a:rPr>
              <a:t>	</a:t>
            </a:r>
            <a:r>
              <a:rPr sz="2800" b="1" spc="-10" dirty="0">
                <a:latin typeface="Georgia"/>
                <a:cs typeface="Georgia"/>
              </a:rPr>
              <a:t>(50%).</a:t>
            </a:r>
            <a:endParaRPr sz="2800">
              <a:latin typeface="Georgia"/>
              <a:cs typeface="Georgia"/>
            </a:endParaRPr>
          </a:p>
          <a:p>
            <a:pPr marL="542290" indent="-529590">
              <a:lnSpc>
                <a:spcPct val="100000"/>
              </a:lnSpc>
              <a:spcBef>
                <a:spcPts val="1635"/>
              </a:spcBef>
              <a:buAutoNum type="arabicParenR" startAt="3"/>
              <a:tabLst>
                <a:tab pos="542290" algn="l"/>
              </a:tabLst>
            </a:pP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Estrogen</a:t>
            </a:r>
            <a:r>
              <a:rPr sz="2800" b="1" spc="-12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dependent</a:t>
            </a:r>
            <a:r>
              <a:rPr sz="2800" b="1" spc="-12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(</a:t>
            </a:r>
            <a:r>
              <a:rPr sz="2800" b="1" dirty="0">
                <a:latin typeface="Segoe Print"/>
                <a:cs typeface="Segoe Print"/>
              </a:rPr>
              <a:t>excessive</a:t>
            </a:r>
            <a:r>
              <a:rPr sz="2800" b="1" spc="-125" dirty="0">
                <a:latin typeface="Segoe Print"/>
                <a:cs typeface="Segoe Print"/>
              </a:rPr>
              <a:t> </a:t>
            </a:r>
            <a:r>
              <a:rPr sz="2800" b="1" spc="-10" dirty="0">
                <a:latin typeface="Segoe Print"/>
                <a:cs typeface="Segoe Print"/>
              </a:rPr>
              <a:t>estrogen</a:t>
            </a:r>
            <a:endParaRPr sz="280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2355"/>
              </a:spcBef>
            </a:pPr>
            <a:r>
              <a:rPr sz="2800" b="1" dirty="0">
                <a:latin typeface="Segoe Print"/>
                <a:cs typeface="Segoe Print"/>
              </a:rPr>
              <a:t>predisposes</a:t>
            </a:r>
            <a:r>
              <a:rPr sz="2800" b="1" spc="-7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to</a:t>
            </a:r>
            <a:r>
              <a:rPr sz="2800" b="1" spc="-75" dirty="0">
                <a:latin typeface="Segoe Print"/>
                <a:cs typeface="Segoe Print"/>
              </a:rPr>
              <a:t> </a:t>
            </a:r>
            <a:r>
              <a:rPr sz="2800" b="1" spc="-10" dirty="0">
                <a:latin typeface="Segoe Print"/>
                <a:cs typeface="Segoe Print"/>
              </a:rPr>
              <a:t>fibroids)</a:t>
            </a:r>
            <a:endParaRPr sz="2800">
              <a:latin typeface="Segoe Print"/>
              <a:cs typeface="Segoe Prin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243" y="999744"/>
              <a:ext cx="8304276" cy="43769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925" rIns="0" bIns="0" rtlCol="0">
            <a:spAutoFit/>
          </a:bodyPr>
          <a:lstStyle/>
          <a:p>
            <a:pPr marL="180975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Segoe Print"/>
                <a:cs typeface="Segoe Print"/>
              </a:rPr>
              <a:t>Pathology</a:t>
            </a:r>
            <a:r>
              <a:rPr sz="3600" spc="-90" dirty="0">
                <a:latin typeface="Segoe Print"/>
                <a:cs typeface="Segoe Print"/>
              </a:rPr>
              <a:t> </a:t>
            </a:r>
            <a:r>
              <a:rPr sz="3600" dirty="0">
                <a:latin typeface="Segoe Print"/>
                <a:cs typeface="Segoe Print"/>
              </a:rPr>
              <a:t>Of</a:t>
            </a:r>
            <a:r>
              <a:rPr sz="3600" spc="-85" dirty="0">
                <a:latin typeface="Segoe Print"/>
                <a:cs typeface="Segoe Print"/>
              </a:rPr>
              <a:t> </a:t>
            </a:r>
            <a:r>
              <a:rPr sz="3600" spc="-10" dirty="0">
                <a:latin typeface="Segoe Print"/>
                <a:cs typeface="Segoe Print"/>
              </a:rPr>
              <a:t>Fibroid</a:t>
            </a:r>
            <a:endParaRPr sz="3600">
              <a:latin typeface="Segoe Print"/>
              <a:cs typeface="Segoe Prin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3052" y="1119018"/>
            <a:ext cx="4865370" cy="5024120"/>
          </a:xfrm>
          <a:prstGeom prst="rect">
            <a:avLst/>
          </a:prstGeom>
        </p:spPr>
        <p:txBody>
          <a:bodyPr vert="horz" wrap="square" lIns="0" tIns="325755" rIns="0" bIns="0" rtlCol="0">
            <a:spAutoFit/>
          </a:bodyPr>
          <a:lstStyle/>
          <a:p>
            <a:pPr marL="285115" indent="-280670">
              <a:lnSpc>
                <a:spcPct val="100000"/>
              </a:lnSpc>
              <a:spcBef>
                <a:spcPts val="2565"/>
              </a:spcBef>
              <a:buClr>
                <a:srgbClr val="FF388B"/>
              </a:buClr>
              <a:buSzPct val="69444"/>
              <a:buFont typeface="Segoe UI Symbol"/>
              <a:buChar char="⚫"/>
              <a:tabLst>
                <a:tab pos="285115" algn="l"/>
              </a:tabLst>
            </a:pPr>
            <a:r>
              <a:rPr sz="3600" b="1" spc="-20" dirty="0">
                <a:solidFill>
                  <a:srgbClr val="FF0000"/>
                </a:solidFill>
                <a:latin typeface="Georgia"/>
                <a:cs typeface="Georgia"/>
              </a:rPr>
              <a:t>Size</a:t>
            </a:r>
            <a:endParaRPr sz="3600">
              <a:latin typeface="Georgia"/>
              <a:cs typeface="Georgia"/>
            </a:endParaRPr>
          </a:p>
          <a:p>
            <a:pPr marL="77470" marR="779145" indent="-64769">
              <a:lnSpc>
                <a:spcPct val="150000"/>
              </a:lnSpc>
              <a:spcBef>
                <a:spcPts val="180"/>
              </a:spcBef>
            </a:pPr>
            <a:r>
              <a:rPr sz="2000" b="1" dirty="0">
                <a:latin typeface="Georgia"/>
                <a:cs typeface="Georgia"/>
              </a:rPr>
              <a:t>Varies</a:t>
            </a:r>
            <a:r>
              <a:rPr sz="2000" b="1" spc="-4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from</a:t>
            </a:r>
            <a:r>
              <a:rPr sz="2000" b="1" spc="-4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very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small</a:t>
            </a:r>
            <a:r>
              <a:rPr sz="2000" b="1" spc="-40" dirty="0">
                <a:latin typeface="Georgia"/>
                <a:cs typeface="Georgia"/>
              </a:rPr>
              <a:t> </a:t>
            </a:r>
            <a:r>
              <a:rPr sz="2000" b="1" spc="-10" dirty="0">
                <a:latin typeface="Georgia"/>
                <a:cs typeface="Georgia"/>
              </a:rPr>
              <a:t>fibroids </a:t>
            </a:r>
            <a:r>
              <a:rPr sz="2000" b="1" dirty="0">
                <a:latin typeface="Georgia"/>
                <a:cs typeface="Georgia"/>
              </a:rPr>
              <a:t>(seedlings)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to</a:t>
            </a:r>
            <a:r>
              <a:rPr sz="2000" b="1" spc="-4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huge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spc="-10" dirty="0">
                <a:latin typeface="Georgia"/>
                <a:cs typeface="Georgia"/>
              </a:rPr>
              <a:t>tumours</a:t>
            </a:r>
            <a:endParaRPr sz="2000">
              <a:latin typeface="Georgia"/>
              <a:cs typeface="Georgia"/>
            </a:endParaRPr>
          </a:p>
          <a:p>
            <a:pPr marL="285115" indent="-280670">
              <a:lnSpc>
                <a:spcPct val="100000"/>
              </a:lnSpc>
              <a:spcBef>
                <a:spcPts val="1785"/>
              </a:spcBef>
              <a:buClr>
                <a:srgbClr val="FF388B"/>
              </a:buClr>
              <a:buSzPct val="78125"/>
              <a:buFont typeface="Segoe UI Symbol"/>
              <a:buChar char="⚫"/>
              <a:tabLst>
                <a:tab pos="285115" algn="l"/>
              </a:tabLst>
            </a:pPr>
            <a:r>
              <a:rPr sz="3200" b="1" spc="-10" dirty="0">
                <a:solidFill>
                  <a:srgbClr val="FF0000"/>
                </a:solidFill>
                <a:latin typeface="Georgia"/>
                <a:cs typeface="Georgia"/>
              </a:rPr>
              <a:t>Shape</a:t>
            </a:r>
            <a:endParaRPr sz="3200">
              <a:latin typeface="Georgia"/>
              <a:cs typeface="Georgia"/>
            </a:endParaRPr>
          </a:p>
          <a:p>
            <a:pPr marL="77470" marR="355600" indent="-64769" algn="just">
              <a:lnSpc>
                <a:spcPct val="150000"/>
              </a:lnSpc>
              <a:spcBef>
                <a:spcPts val="130"/>
              </a:spcBef>
            </a:pPr>
            <a:r>
              <a:rPr sz="2000" b="1" dirty="0">
                <a:latin typeface="Georgia"/>
                <a:cs typeface="Georgia"/>
              </a:rPr>
              <a:t>Starts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as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a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small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spherical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spc="-10" dirty="0">
                <a:latin typeface="Georgia"/>
                <a:cs typeface="Georgia"/>
              </a:rPr>
              <a:t>tumour </a:t>
            </a:r>
            <a:r>
              <a:rPr sz="2000" b="1" dirty="0">
                <a:latin typeface="Georgia"/>
                <a:cs typeface="Georgia"/>
              </a:rPr>
              <a:t>but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as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it</a:t>
            </a:r>
            <a:r>
              <a:rPr sz="2000" b="1" spc="-2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enlarges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its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shape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may</a:t>
            </a:r>
            <a:r>
              <a:rPr sz="2000" b="1" spc="-20" dirty="0">
                <a:latin typeface="Georgia"/>
                <a:cs typeface="Georgia"/>
              </a:rPr>
              <a:t> </a:t>
            </a:r>
            <a:r>
              <a:rPr sz="2000" b="1" spc="-25" dirty="0">
                <a:latin typeface="Georgia"/>
                <a:cs typeface="Georgia"/>
              </a:rPr>
              <a:t>be </a:t>
            </a:r>
            <a:r>
              <a:rPr sz="2000" b="1" dirty="0">
                <a:latin typeface="Georgia"/>
                <a:cs typeface="Georgia"/>
              </a:rPr>
              <a:t>changed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by</a:t>
            </a:r>
            <a:r>
              <a:rPr sz="2000" b="1" spc="-15" dirty="0">
                <a:latin typeface="Georgia"/>
                <a:cs typeface="Georgia"/>
              </a:rPr>
              <a:t> </a:t>
            </a:r>
            <a:r>
              <a:rPr sz="2000" b="1" spc="-10" dirty="0">
                <a:latin typeface="Georgia"/>
                <a:cs typeface="Georgia"/>
              </a:rPr>
              <a:t>compression.</a:t>
            </a:r>
            <a:endParaRPr sz="2000">
              <a:latin typeface="Georgia"/>
              <a:cs typeface="Georgia"/>
            </a:endParaRPr>
          </a:p>
          <a:p>
            <a:pPr marL="284480" indent="-271780">
              <a:lnSpc>
                <a:spcPct val="100000"/>
              </a:lnSpc>
              <a:spcBef>
                <a:spcPts val="1590"/>
              </a:spcBef>
              <a:buClr>
                <a:srgbClr val="FF388B"/>
              </a:buClr>
              <a:buSzPct val="83928"/>
              <a:buFont typeface="Segoe UI Symbol"/>
              <a:buChar char="⚫"/>
              <a:tabLst>
                <a:tab pos="284480" algn="l"/>
              </a:tabLst>
            </a:pPr>
            <a:r>
              <a:rPr sz="2800" b="1" spc="-10" dirty="0">
                <a:solidFill>
                  <a:srgbClr val="FF0000"/>
                </a:solidFill>
                <a:latin typeface="Georgia"/>
                <a:cs typeface="Georgia"/>
              </a:rPr>
              <a:t>Consistency</a:t>
            </a:r>
            <a:endParaRPr sz="2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000" b="1" dirty="0">
                <a:latin typeface="Georgia"/>
                <a:cs typeface="Georgia"/>
              </a:rPr>
              <a:t>Firm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unless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affected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by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spc="-10" dirty="0">
                <a:latin typeface="Georgia"/>
                <a:cs typeface="Georgia"/>
              </a:rPr>
              <a:t>degeneration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71372" y="6700519"/>
            <a:ext cx="155575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Georgia"/>
                <a:cs typeface="Georgia"/>
              </a:rPr>
              <a:t>connective</a:t>
            </a:r>
            <a:r>
              <a:rPr sz="1600" spc="-8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tissue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1744" y="1738884"/>
              <a:ext cx="3352800" cy="44775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925" rIns="0" bIns="0" rtlCol="0">
            <a:spAutoFit/>
          </a:bodyPr>
          <a:lstStyle/>
          <a:p>
            <a:pPr marL="180975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Segoe Print"/>
                <a:cs typeface="Segoe Print"/>
              </a:rPr>
              <a:t>Pathology</a:t>
            </a:r>
            <a:r>
              <a:rPr sz="3600" spc="-90" dirty="0">
                <a:latin typeface="Segoe Print"/>
                <a:cs typeface="Segoe Print"/>
              </a:rPr>
              <a:t> </a:t>
            </a:r>
            <a:r>
              <a:rPr sz="3600" dirty="0">
                <a:latin typeface="Segoe Print"/>
                <a:cs typeface="Segoe Print"/>
              </a:rPr>
              <a:t>Of</a:t>
            </a:r>
            <a:r>
              <a:rPr sz="3600" spc="-85" dirty="0">
                <a:latin typeface="Segoe Print"/>
                <a:cs typeface="Segoe Print"/>
              </a:rPr>
              <a:t> </a:t>
            </a:r>
            <a:r>
              <a:rPr sz="3600" spc="-10" dirty="0">
                <a:latin typeface="Segoe Print"/>
                <a:cs typeface="Segoe Print"/>
              </a:rPr>
              <a:t>Fibroid</a:t>
            </a:r>
            <a:endParaRPr sz="3600">
              <a:latin typeface="Segoe Print"/>
              <a:cs typeface="Segoe Prin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284480" indent="-271780">
              <a:lnSpc>
                <a:spcPct val="100000"/>
              </a:lnSpc>
              <a:spcBef>
                <a:spcPts val="1775"/>
              </a:spcBef>
              <a:buClr>
                <a:srgbClr val="FF388B"/>
              </a:buClr>
              <a:buSzPct val="83928"/>
              <a:buFont typeface="Segoe UI Symbol"/>
              <a:buChar char="⚫"/>
              <a:tabLst>
                <a:tab pos="284480" algn="l"/>
              </a:tabLst>
            </a:pPr>
            <a:r>
              <a:rPr sz="2800" dirty="0">
                <a:solidFill>
                  <a:srgbClr val="FF0000"/>
                </a:solidFill>
              </a:rPr>
              <a:t>Macroscopic</a:t>
            </a:r>
            <a:r>
              <a:rPr sz="2800" spc="-7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appearance</a:t>
            </a:r>
            <a:endParaRPr sz="2800"/>
          </a:p>
          <a:p>
            <a:pPr marL="777875" lvl="1" indent="-224790">
              <a:lnSpc>
                <a:spcPct val="100000"/>
              </a:lnSpc>
              <a:spcBef>
                <a:spcPts val="1675"/>
              </a:spcBef>
              <a:buSzPct val="116666"/>
              <a:buChar char="-"/>
              <a:tabLst>
                <a:tab pos="777875" algn="l"/>
              </a:tabLst>
            </a:pPr>
            <a:r>
              <a:rPr sz="2400" b="1" dirty="0">
                <a:latin typeface="Georgia"/>
                <a:cs typeface="Georgia"/>
              </a:rPr>
              <a:t>The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tumour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is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white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in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color</a:t>
            </a:r>
            <a:endParaRPr sz="2400">
              <a:latin typeface="Georgia"/>
              <a:cs typeface="Georgia"/>
            </a:endParaRPr>
          </a:p>
          <a:p>
            <a:pPr marL="748030" lvl="1" indent="-193040">
              <a:lnSpc>
                <a:spcPct val="100000"/>
              </a:lnSpc>
              <a:spcBef>
                <a:spcPts val="1480"/>
              </a:spcBef>
              <a:buChar char="-"/>
              <a:tabLst>
                <a:tab pos="748030" algn="l"/>
              </a:tabLst>
            </a:pPr>
            <a:r>
              <a:rPr sz="2400" b="1" dirty="0">
                <a:latin typeface="Georgia"/>
                <a:cs typeface="Georgia"/>
              </a:rPr>
              <a:t>Cut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section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is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whorled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appearance</a:t>
            </a:r>
            <a:endParaRPr sz="2400">
              <a:latin typeface="Georgia"/>
              <a:cs typeface="Georgia"/>
            </a:endParaRPr>
          </a:p>
          <a:p>
            <a:pPr marL="632460" marR="5080" lvl="1" indent="-77470">
              <a:lnSpc>
                <a:spcPct val="149800"/>
              </a:lnSpc>
              <a:buChar char="-"/>
              <a:tabLst>
                <a:tab pos="632460" algn="l"/>
                <a:tab pos="748030" algn="l"/>
              </a:tabLst>
            </a:pPr>
            <a:r>
              <a:rPr sz="2400" b="1" dirty="0">
                <a:latin typeface="Georgia"/>
                <a:cs typeface="Georgia"/>
              </a:rPr>
              <a:t>The</a:t>
            </a:r>
            <a:r>
              <a:rPr sz="2400" b="1" spc="-5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interstial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type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is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surrounded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by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false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capsule </a:t>
            </a:r>
            <a:r>
              <a:rPr sz="2400" b="1" dirty="0">
                <a:latin typeface="Georgia"/>
                <a:cs typeface="Georgia"/>
              </a:rPr>
              <a:t>formed</a:t>
            </a:r>
            <a:r>
              <a:rPr sz="2400" b="1" spc="-5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by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compressed</a:t>
            </a:r>
            <a:r>
              <a:rPr sz="2400" b="1" spc="-5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by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uterine</a:t>
            </a:r>
            <a:r>
              <a:rPr sz="2400" b="1" spc="-50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muscle.</a:t>
            </a:r>
            <a:endParaRPr sz="2400">
              <a:latin typeface="Georgia"/>
              <a:cs typeface="Georgia"/>
            </a:endParaRPr>
          </a:p>
          <a:p>
            <a:pPr marL="284480" indent="-271780">
              <a:lnSpc>
                <a:spcPct val="100000"/>
              </a:lnSpc>
              <a:spcBef>
                <a:spcPts val="1630"/>
              </a:spcBef>
              <a:buClr>
                <a:srgbClr val="FF388B"/>
              </a:buClr>
              <a:buSzPct val="83928"/>
              <a:buFont typeface="Segoe UI Symbol"/>
              <a:buChar char="⚫"/>
              <a:tabLst>
                <a:tab pos="284480" algn="l"/>
              </a:tabLst>
            </a:pPr>
            <a:r>
              <a:rPr sz="2800" dirty="0">
                <a:solidFill>
                  <a:srgbClr val="FF0000"/>
                </a:solidFill>
              </a:rPr>
              <a:t>Microscopic</a:t>
            </a:r>
            <a:r>
              <a:rPr sz="2800" spc="-80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appearance</a:t>
            </a:r>
            <a:endParaRPr sz="2800"/>
          </a:p>
          <a:p>
            <a:pPr marL="322580">
              <a:lnSpc>
                <a:spcPct val="100000"/>
              </a:lnSpc>
              <a:spcBef>
                <a:spcPts val="1964"/>
              </a:spcBef>
            </a:pPr>
            <a:r>
              <a:rPr sz="2400" dirty="0"/>
              <a:t>Smooth</a:t>
            </a:r>
            <a:r>
              <a:rPr sz="2400" spc="-50" dirty="0"/>
              <a:t> </a:t>
            </a:r>
            <a:r>
              <a:rPr sz="2400" dirty="0"/>
              <a:t>muscles</a:t>
            </a:r>
            <a:r>
              <a:rPr sz="2400" spc="-45" dirty="0"/>
              <a:t> </a:t>
            </a:r>
            <a:r>
              <a:rPr sz="2400" dirty="0"/>
              <a:t>&amp;</a:t>
            </a:r>
            <a:r>
              <a:rPr sz="2400" spc="-40" dirty="0"/>
              <a:t> </a:t>
            </a:r>
            <a:r>
              <a:rPr sz="2400" dirty="0"/>
              <a:t>Connective</a:t>
            </a:r>
            <a:r>
              <a:rPr sz="2400" spc="-50" dirty="0"/>
              <a:t> </a:t>
            </a:r>
            <a:r>
              <a:rPr sz="2400" spc="-10" dirty="0"/>
              <a:t>tissues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4804" rIns="0" bIns="0" rtlCol="0">
            <a:spAutoFit/>
          </a:bodyPr>
          <a:lstStyle/>
          <a:p>
            <a:pPr marL="1635125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latin typeface="Segoe Print"/>
                <a:cs typeface="Segoe Print"/>
              </a:rPr>
              <a:t>Macroscopic</a:t>
            </a:r>
            <a:r>
              <a:rPr sz="3300" spc="-114" dirty="0">
                <a:latin typeface="Segoe Print"/>
                <a:cs typeface="Segoe Print"/>
              </a:rPr>
              <a:t> </a:t>
            </a:r>
            <a:r>
              <a:rPr sz="3300" spc="-10" dirty="0">
                <a:latin typeface="Segoe Print"/>
                <a:cs typeface="Segoe Print"/>
              </a:rPr>
              <a:t>appearance</a:t>
            </a:r>
            <a:endParaRPr sz="3300">
              <a:latin typeface="Segoe Print"/>
              <a:cs typeface="Segoe Prin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2872" y="1786128"/>
              <a:ext cx="6143244" cy="43571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7039" rIns="0" bIns="0" rtlCol="0">
            <a:spAutoFit/>
          </a:bodyPr>
          <a:lstStyle/>
          <a:p>
            <a:pPr marL="160655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Blood</a:t>
            </a:r>
            <a:r>
              <a:rPr sz="3300" spc="-75" dirty="0"/>
              <a:t> </a:t>
            </a:r>
            <a:r>
              <a:rPr sz="3300" dirty="0"/>
              <a:t>supply</a:t>
            </a:r>
            <a:r>
              <a:rPr sz="3300" spc="-70" dirty="0"/>
              <a:t> </a:t>
            </a:r>
            <a:r>
              <a:rPr sz="3300" dirty="0"/>
              <a:t>of</a:t>
            </a:r>
            <a:r>
              <a:rPr sz="3300" spc="-70" dirty="0"/>
              <a:t> </a:t>
            </a:r>
            <a:r>
              <a:rPr sz="3300" spc="-10" dirty="0"/>
              <a:t>fibroids</a:t>
            </a:r>
            <a:endParaRPr sz="3300"/>
          </a:p>
        </p:txBody>
      </p:sp>
      <p:grpSp>
        <p:nvGrpSpPr>
          <p:cNvPr id="3" name="object 3"/>
          <p:cNvGrpSpPr/>
          <p:nvPr/>
        </p:nvGrpSpPr>
        <p:grpSpPr>
          <a:xfrm>
            <a:off x="4605146" y="2204847"/>
            <a:ext cx="4405630" cy="4177029"/>
            <a:chOff x="4605146" y="2204847"/>
            <a:chExt cx="4405630" cy="417702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4671" y="2214372"/>
              <a:ext cx="4386072" cy="41574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05146" y="2204847"/>
              <a:ext cx="4405630" cy="4177029"/>
            </a:xfrm>
            <a:custGeom>
              <a:avLst/>
              <a:gdLst/>
              <a:ahLst/>
              <a:cxnLst/>
              <a:rect l="l" t="t" r="r" b="b"/>
              <a:pathLst>
                <a:path w="4405630" h="4177029">
                  <a:moveTo>
                    <a:pt x="4405122" y="4176522"/>
                  </a:moveTo>
                  <a:lnTo>
                    <a:pt x="0" y="4176522"/>
                  </a:lnTo>
                  <a:lnTo>
                    <a:pt x="0" y="0"/>
                  </a:lnTo>
                  <a:lnTo>
                    <a:pt x="4405122" y="0"/>
                  </a:lnTo>
                  <a:lnTo>
                    <a:pt x="4405122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4166997"/>
                  </a:lnTo>
                  <a:lnTo>
                    <a:pt x="4762" y="4166997"/>
                  </a:lnTo>
                  <a:lnTo>
                    <a:pt x="9525" y="4171759"/>
                  </a:lnTo>
                  <a:lnTo>
                    <a:pt x="4405122" y="4171759"/>
                  </a:lnTo>
                  <a:lnTo>
                    <a:pt x="4405122" y="4176522"/>
                  </a:lnTo>
                  <a:close/>
                </a:path>
                <a:path w="4405630" h="4177029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4405630" h="4177029">
                  <a:moveTo>
                    <a:pt x="4395597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4395597" y="4762"/>
                  </a:lnTo>
                  <a:lnTo>
                    <a:pt x="4395597" y="9525"/>
                  </a:lnTo>
                  <a:close/>
                </a:path>
                <a:path w="4405630" h="4177029">
                  <a:moveTo>
                    <a:pt x="4395597" y="4171759"/>
                  </a:moveTo>
                  <a:lnTo>
                    <a:pt x="4395597" y="4762"/>
                  </a:lnTo>
                  <a:lnTo>
                    <a:pt x="4400359" y="9525"/>
                  </a:lnTo>
                  <a:lnTo>
                    <a:pt x="4405122" y="9525"/>
                  </a:lnTo>
                  <a:lnTo>
                    <a:pt x="4405122" y="4166997"/>
                  </a:lnTo>
                  <a:lnTo>
                    <a:pt x="4400359" y="4166997"/>
                  </a:lnTo>
                  <a:lnTo>
                    <a:pt x="4395597" y="4171759"/>
                  </a:lnTo>
                  <a:close/>
                </a:path>
                <a:path w="4405630" h="4177029">
                  <a:moveTo>
                    <a:pt x="4405122" y="9525"/>
                  </a:moveTo>
                  <a:lnTo>
                    <a:pt x="4400359" y="9525"/>
                  </a:lnTo>
                  <a:lnTo>
                    <a:pt x="4395597" y="4762"/>
                  </a:lnTo>
                  <a:lnTo>
                    <a:pt x="4405122" y="4762"/>
                  </a:lnTo>
                  <a:lnTo>
                    <a:pt x="4405122" y="9525"/>
                  </a:lnTo>
                  <a:close/>
                </a:path>
                <a:path w="4405630" h="4177029">
                  <a:moveTo>
                    <a:pt x="9525" y="4171759"/>
                  </a:moveTo>
                  <a:lnTo>
                    <a:pt x="4762" y="4166997"/>
                  </a:lnTo>
                  <a:lnTo>
                    <a:pt x="9525" y="4166997"/>
                  </a:lnTo>
                  <a:lnTo>
                    <a:pt x="9525" y="4171759"/>
                  </a:lnTo>
                  <a:close/>
                </a:path>
                <a:path w="4405630" h="4177029">
                  <a:moveTo>
                    <a:pt x="4395597" y="4171759"/>
                  </a:moveTo>
                  <a:lnTo>
                    <a:pt x="9525" y="4171759"/>
                  </a:lnTo>
                  <a:lnTo>
                    <a:pt x="9525" y="4166997"/>
                  </a:lnTo>
                  <a:lnTo>
                    <a:pt x="4395597" y="4166997"/>
                  </a:lnTo>
                  <a:lnTo>
                    <a:pt x="4395597" y="4171759"/>
                  </a:lnTo>
                  <a:close/>
                </a:path>
                <a:path w="4405630" h="4177029">
                  <a:moveTo>
                    <a:pt x="4405122" y="4171759"/>
                  </a:moveTo>
                  <a:lnTo>
                    <a:pt x="4395597" y="4171759"/>
                  </a:lnTo>
                  <a:lnTo>
                    <a:pt x="4400359" y="4166997"/>
                  </a:lnTo>
                  <a:lnTo>
                    <a:pt x="4405122" y="4166997"/>
                  </a:lnTo>
                  <a:lnTo>
                    <a:pt x="4405122" y="4171759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1615" y="1318577"/>
            <a:ext cx="4264660" cy="4662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95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Georgia"/>
                <a:cs typeface="Georgia"/>
              </a:rPr>
              <a:t>Interstitial</a:t>
            </a:r>
            <a:r>
              <a:rPr sz="2400" b="1" spc="-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eorgia"/>
                <a:cs typeface="Georgia"/>
              </a:rPr>
              <a:t>fibroid</a:t>
            </a:r>
            <a:r>
              <a:rPr sz="2400" b="1" spc="-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receives </a:t>
            </a:r>
            <a:r>
              <a:rPr sz="2400" b="1" dirty="0">
                <a:latin typeface="Georgia"/>
                <a:cs typeface="Georgia"/>
              </a:rPr>
              <a:t>blood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vessels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from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the </a:t>
            </a:r>
            <a:r>
              <a:rPr sz="2400" b="1" dirty="0">
                <a:latin typeface="Georgia"/>
                <a:cs typeface="Georgia"/>
              </a:rPr>
              <a:t>surrounding</a:t>
            </a:r>
            <a:r>
              <a:rPr sz="2400" b="1" spc="-10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capsule</a:t>
            </a:r>
            <a:r>
              <a:rPr sz="1800" spc="-10" dirty="0">
                <a:latin typeface="Georgia"/>
                <a:cs typeface="Georgia"/>
              </a:rPr>
              <a:t>,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2400">
              <a:latin typeface="Georgia"/>
              <a:cs typeface="Georgia"/>
            </a:endParaRPr>
          </a:p>
          <a:p>
            <a:pPr marL="83820" marR="508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Georgia"/>
                <a:cs typeface="Georgia"/>
              </a:rPr>
              <a:t>Subserous</a:t>
            </a:r>
            <a:r>
              <a:rPr sz="2400" b="1" spc="-8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eorgia"/>
                <a:cs typeface="Georgia"/>
              </a:rPr>
              <a:t>fibroid</a:t>
            </a:r>
            <a:r>
              <a:rPr sz="2400" b="1" spc="-8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receives </a:t>
            </a:r>
            <a:r>
              <a:rPr sz="2400" b="1" dirty="0">
                <a:latin typeface="Georgia"/>
                <a:cs typeface="Georgia"/>
              </a:rPr>
              <a:t>blood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vessels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from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the </a:t>
            </a:r>
            <a:r>
              <a:rPr sz="2400" b="1" spc="-10" dirty="0">
                <a:latin typeface="Georgia"/>
                <a:cs typeface="Georgia"/>
              </a:rPr>
              <a:t>pedicle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endParaRPr sz="2400">
              <a:latin typeface="Georgia"/>
              <a:cs typeface="Georgia"/>
            </a:endParaRPr>
          </a:p>
          <a:p>
            <a:pPr marL="155575" marR="1778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Georgia"/>
                <a:cs typeface="Georgia"/>
              </a:rPr>
              <a:t>Submucous</a:t>
            </a:r>
            <a:r>
              <a:rPr sz="2000" b="1" spc="-7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Georgia"/>
                <a:cs typeface="Georgia"/>
              </a:rPr>
              <a:t>fibroid</a:t>
            </a:r>
            <a:r>
              <a:rPr sz="2000" b="1" spc="-7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latin typeface="Georgia"/>
                <a:cs typeface="Georgia"/>
              </a:rPr>
              <a:t>receives </a:t>
            </a:r>
            <a:r>
              <a:rPr sz="2000" b="1" dirty="0">
                <a:latin typeface="Georgia"/>
                <a:cs typeface="Georgia"/>
              </a:rPr>
              <a:t>blood</a:t>
            </a:r>
            <a:r>
              <a:rPr sz="2000" b="1" spc="-4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vessels</a:t>
            </a:r>
            <a:r>
              <a:rPr sz="2000" b="1" spc="-4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from</a:t>
            </a:r>
            <a:r>
              <a:rPr sz="2000" b="1" spc="-4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the</a:t>
            </a:r>
            <a:r>
              <a:rPr sz="2000" b="1" spc="-40" dirty="0">
                <a:latin typeface="Georgia"/>
                <a:cs typeface="Georgia"/>
              </a:rPr>
              <a:t> </a:t>
            </a:r>
            <a:r>
              <a:rPr sz="2000" b="1" spc="-10" dirty="0">
                <a:latin typeface="Georgia"/>
                <a:cs typeface="Georgia"/>
              </a:rPr>
              <a:t>pedicle </a:t>
            </a:r>
            <a:r>
              <a:rPr sz="2000" b="1" dirty="0">
                <a:latin typeface="Georgia"/>
                <a:cs typeface="Georgia"/>
              </a:rPr>
              <a:t>and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from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the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spc="-10" dirty="0">
                <a:latin typeface="Georgia"/>
                <a:cs typeface="Georgia"/>
              </a:rPr>
              <a:t>covering endometrium.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342899" rIns="0" bIns="0" rtlCol="0">
            <a:spAutoFit/>
          </a:bodyPr>
          <a:lstStyle/>
          <a:p>
            <a:pPr marL="12700" marR="5080" indent="550545">
              <a:lnSpc>
                <a:spcPct val="150000"/>
              </a:lnSpc>
              <a:spcBef>
                <a:spcPts val="100"/>
              </a:spcBef>
            </a:pPr>
            <a:r>
              <a:rPr sz="4800" b="0" dirty="0">
                <a:latin typeface="Segoe Print"/>
                <a:cs typeface="Segoe Print"/>
              </a:rPr>
              <a:t>Secondary</a:t>
            </a:r>
            <a:r>
              <a:rPr sz="4800" b="0" spc="-190" dirty="0">
                <a:latin typeface="Segoe Print"/>
                <a:cs typeface="Segoe Print"/>
              </a:rPr>
              <a:t> </a:t>
            </a:r>
            <a:r>
              <a:rPr sz="4800" b="0" spc="-10" dirty="0">
                <a:latin typeface="Segoe Print"/>
                <a:cs typeface="Segoe Print"/>
              </a:rPr>
              <a:t>pathological </a:t>
            </a:r>
            <a:r>
              <a:rPr sz="4800" b="0" dirty="0">
                <a:latin typeface="Segoe Print"/>
                <a:cs typeface="Segoe Print"/>
              </a:rPr>
              <a:t>degenerative</a:t>
            </a:r>
            <a:r>
              <a:rPr sz="4800" b="0" spc="-215" dirty="0">
                <a:latin typeface="Segoe Print"/>
                <a:cs typeface="Segoe Print"/>
              </a:rPr>
              <a:t> </a:t>
            </a:r>
            <a:r>
              <a:rPr sz="4800" b="0" dirty="0">
                <a:latin typeface="Segoe Print"/>
                <a:cs typeface="Segoe Print"/>
              </a:rPr>
              <a:t>changes</a:t>
            </a:r>
            <a:r>
              <a:rPr sz="4800" b="0" spc="-215" dirty="0">
                <a:latin typeface="Segoe Print"/>
                <a:cs typeface="Segoe Print"/>
              </a:rPr>
              <a:t> </a:t>
            </a:r>
            <a:r>
              <a:rPr sz="4800" b="0" spc="-25" dirty="0">
                <a:latin typeface="Segoe Print"/>
                <a:cs typeface="Segoe Print"/>
              </a:rPr>
              <a:t>and</a:t>
            </a:r>
            <a:endParaRPr sz="4800">
              <a:latin typeface="Segoe Print"/>
              <a:cs typeface="Segoe Prin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dirty="0">
                <a:solidFill>
                  <a:srgbClr val="FF0000"/>
                </a:solidFill>
                <a:latin typeface="Segoe Print"/>
                <a:cs typeface="Segoe Print"/>
              </a:rPr>
              <a:t>complications</a:t>
            </a:r>
            <a:r>
              <a:rPr sz="4800" b="0" spc="-9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4800" b="0" dirty="0">
                <a:solidFill>
                  <a:srgbClr val="FF0000"/>
                </a:solidFill>
                <a:latin typeface="Segoe Print"/>
                <a:cs typeface="Segoe Print"/>
              </a:rPr>
              <a:t>of</a:t>
            </a:r>
            <a:r>
              <a:rPr sz="4800" b="0" spc="-8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4800" b="0" spc="-10" dirty="0">
                <a:solidFill>
                  <a:srgbClr val="FF0000"/>
                </a:solidFill>
                <a:latin typeface="Segoe Print"/>
                <a:cs typeface="Segoe Print"/>
              </a:rPr>
              <a:t>fibroids</a:t>
            </a:r>
            <a:endParaRPr sz="4800">
              <a:latin typeface="Segoe Print"/>
              <a:cs typeface="Segoe Prin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615" y="122872"/>
            <a:ext cx="4753610" cy="6252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95"/>
              </a:spcBef>
              <a:buClr>
                <a:srgbClr val="FF388B"/>
              </a:buClr>
              <a:buSzPct val="83928"/>
              <a:buAutoNum type="arabicParenR"/>
              <a:tabLst>
                <a:tab pos="469265" algn="l"/>
              </a:tabLst>
            </a:pPr>
            <a:r>
              <a:rPr sz="2800" b="1" spc="-10" dirty="0">
                <a:latin typeface="Georgia"/>
                <a:cs typeface="Georgia"/>
              </a:rPr>
              <a:t>Atrophy.</a:t>
            </a:r>
            <a:endParaRPr sz="2800">
              <a:latin typeface="Georgia"/>
              <a:cs typeface="Georgia"/>
            </a:endParaRPr>
          </a:p>
          <a:p>
            <a:pPr marL="469265" indent="-456565">
              <a:lnSpc>
                <a:spcPct val="100000"/>
              </a:lnSpc>
              <a:spcBef>
                <a:spcPts val="2350"/>
              </a:spcBef>
              <a:buClr>
                <a:srgbClr val="FF388B"/>
              </a:buClr>
              <a:buSzPct val="83928"/>
              <a:buAutoNum type="arabicParenR"/>
              <a:tabLst>
                <a:tab pos="469265" algn="l"/>
              </a:tabLst>
            </a:pPr>
            <a:r>
              <a:rPr sz="2800" b="1" spc="-10" dirty="0">
                <a:latin typeface="Georgia"/>
                <a:cs typeface="Georgia"/>
              </a:rPr>
              <a:t>Necrosis.</a:t>
            </a:r>
            <a:endParaRPr sz="2800">
              <a:latin typeface="Georgia"/>
              <a:cs typeface="Georgia"/>
            </a:endParaRPr>
          </a:p>
          <a:p>
            <a:pPr marL="469265" indent="-456565">
              <a:lnSpc>
                <a:spcPct val="100000"/>
              </a:lnSpc>
              <a:spcBef>
                <a:spcPts val="2350"/>
              </a:spcBef>
              <a:buClr>
                <a:srgbClr val="FF388B"/>
              </a:buClr>
              <a:buSzPct val="83928"/>
              <a:buAutoNum type="arabicParenR"/>
              <a:tabLst>
                <a:tab pos="469265" algn="l"/>
              </a:tabLst>
            </a:pPr>
            <a:r>
              <a:rPr sz="2800" b="1" spc="-10" dirty="0">
                <a:latin typeface="Georgia"/>
                <a:cs typeface="Georgia"/>
              </a:rPr>
              <a:t>Degeneration.</a:t>
            </a:r>
            <a:endParaRPr sz="28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spcBef>
                <a:spcPts val="2350"/>
              </a:spcBef>
              <a:buClr>
                <a:srgbClr val="FF388B"/>
              </a:buClr>
              <a:buSzPct val="83928"/>
              <a:buAutoNum type="arabicParenR"/>
              <a:tabLst>
                <a:tab pos="469900" algn="l"/>
              </a:tabLst>
            </a:pPr>
            <a:r>
              <a:rPr sz="2800" b="1" dirty="0">
                <a:latin typeface="Georgia"/>
                <a:cs typeface="Georgia"/>
              </a:rPr>
              <a:t>Vascualr</a:t>
            </a:r>
            <a:r>
              <a:rPr sz="2800" b="1" spc="-65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changes.</a:t>
            </a:r>
            <a:endParaRPr sz="2800">
              <a:latin typeface="Georgia"/>
              <a:cs typeface="Georgia"/>
            </a:endParaRPr>
          </a:p>
          <a:p>
            <a:pPr marL="469265" indent="-456565">
              <a:lnSpc>
                <a:spcPct val="100000"/>
              </a:lnSpc>
              <a:spcBef>
                <a:spcPts val="2350"/>
              </a:spcBef>
              <a:buClr>
                <a:srgbClr val="FF388B"/>
              </a:buClr>
              <a:buSzPct val="83928"/>
              <a:buAutoNum type="arabicParenR"/>
              <a:tabLst>
                <a:tab pos="469265" algn="l"/>
              </a:tabLst>
            </a:pPr>
            <a:r>
              <a:rPr sz="2800" b="1" spc="-10" dirty="0">
                <a:latin typeface="Georgia"/>
                <a:cs typeface="Georgia"/>
              </a:rPr>
              <a:t>Malignancy.</a:t>
            </a:r>
            <a:endParaRPr sz="2800">
              <a:latin typeface="Georgia"/>
              <a:cs typeface="Georgia"/>
            </a:endParaRPr>
          </a:p>
          <a:p>
            <a:pPr marL="470534" indent="-457834">
              <a:lnSpc>
                <a:spcPct val="100000"/>
              </a:lnSpc>
              <a:spcBef>
                <a:spcPts val="2350"/>
              </a:spcBef>
              <a:buClr>
                <a:srgbClr val="FF388B"/>
              </a:buClr>
              <a:buSzPct val="83928"/>
              <a:buAutoNum type="arabicParenR"/>
              <a:tabLst>
                <a:tab pos="470534" algn="l"/>
              </a:tabLst>
            </a:pPr>
            <a:r>
              <a:rPr sz="2800" b="1" spc="-10" dirty="0">
                <a:latin typeface="Georgia"/>
                <a:cs typeface="Georgia"/>
              </a:rPr>
              <a:t>Infection.</a:t>
            </a:r>
            <a:endParaRPr sz="2800">
              <a:latin typeface="Georgia"/>
              <a:cs typeface="Georgia"/>
            </a:endParaRPr>
          </a:p>
          <a:p>
            <a:pPr marL="469265" indent="-456565">
              <a:lnSpc>
                <a:spcPct val="100000"/>
              </a:lnSpc>
              <a:spcBef>
                <a:spcPts val="2350"/>
              </a:spcBef>
              <a:buClr>
                <a:srgbClr val="FF388B"/>
              </a:buClr>
              <a:buSzPct val="83928"/>
              <a:buAutoNum type="arabicParenR"/>
              <a:tabLst>
                <a:tab pos="469265" algn="l"/>
              </a:tabLst>
            </a:pPr>
            <a:r>
              <a:rPr sz="2800" b="1" spc="-10" dirty="0">
                <a:latin typeface="Georgia"/>
                <a:cs typeface="Georgia"/>
              </a:rPr>
              <a:t>Torsion.</a:t>
            </a:r>
            <a:endParaRPr sz="28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spcBef>
                <a:spcPts val="2350"/>
              </a:spcBef>
              <a:buClr>
                <a:srgbClr val="FF388B"/>
              </a:buClr>
              <a:buSzPct val="83928"/>
              <a:buAutoNum type="arabicParenR"/>
              <a:tabLst>
                <a:tab pos="469900" algn="l"/>
              </a:tabLst>
            </a:pPr>
            <a:r>
              <a:rPr sz="2800" b="1" spc="-10" dirty="0">
                <a:latin typeface="Georgia"/>
                <a:cs typeface="Georgia"/>
              </a:rPr>
              <a:t>Incarceration.</a:t>
            </a:r>
            <a:endParaRPr sz="2800">
              <a:latin typeface="Georgia"/>
              <a:cs typeface="Georgia"/>
            </a:endParaRPr>
          </a:p>
          <a:p>
            <a:pPr marL="470534" indent="-457834">
              <a:lnSpc>
                <a:spcPct val="100000"/>
              </a:lnSpc>
              <a:spcBef>
                <a:spcPts val="2350"/>
              </a:spcBef>
              <a:buClr>
                <a:srgbClr val="FF388B"/>
              </a:buClr>
              <a:buSzPct val="83928"/>
              <a:buAutoNum type="arabicParenR"/>
              <a:tabLst>
                <a:tab pos="470534" algn="l"/>
              </a:tabLst>
            </a:pPr>
            <a:r>
              <a:rPr sz="2800" b="1" dirty="0">
                <a:latin typeface="Georgia"/>
                <a:cs typeface="Georgia"/>
              </a:rPr>
              <a:t>Inversion</a:t>
            </a:r>
            <a:r>
              <a:rPr sz="2800" b="1" spc="-5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of</a:t>
            </a:r>
            <a:r>
              <a:rPr sz="2800" b="1" spc="-5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the</a:t>
            </a:r>
            <a:r>
              <a:rPr sz="2800" b="1" spc="-50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uterus</a:t>
            </a:r>
            <a:r>
              <a:rPr sz="2400" spc="-10" dirty="0">
                <a:latin typeface="Georgia"/>
                <a:cs typeface="Georgia"/>
              </a:rPr>
              <a:t>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637" y="150812"/>
            <a:ext cx="8842375" cy="6556375"/>
            <a:chOff x="147637" y="150812"/>
            <a:chExt cx="8842375" cy="6556375"/>
          </a:xfrm>
        </p:grpSpPr>
        <p:sp>
          <p:nvSpPr>
            <p:cNvPr id="3" name="object 3"/>
            <p:cNvSpPr/>
            <p:nvPr/>
          </p:nvSpPr>
          <p:spPr>
            <a:xfrm>
              <a:off x="286512" y="2357627"/>
              <a:ext cx="8572500" cy="2429510"/>
            </a:xfrm>
            <a:custGeom>
              <a:avLst/>
              <a:gdLst/>
              <a:ahLst/>
              <a:cxnLst/>
              <a:rect l="l" t="t" r="r" b="b"/>
              <a:pathLst>
                <a:path w="8572500" h="2429510">
                  <a:moveTo>
                    <a:pt x="8167116" y="2429256"/>
                  </a:moveTo>
                  <a:lnTo>
                    <a:pt x="403860" y="2429256"/>
                  </a:lnTo>
                  <a:lnTo>
                    <a:pt x="356688" y="2426418"/>
                  </a:lnTo>
                  <a:lnTo>
                    <a:pt x="311113" y="2418352"/>
                  </a:lnTo>
                  <a:lnTo>
                    <a:pt x="267439" y="2405361"/>
                  </a:lnTo>
                  <a:lnTo>
                    <a:pt x="225972" y="2387746"/>
                  </a:lnTo>
                  <a:lnTo>
                    <a:pt x="187019" y="2365811"/>
                  </a:lnTo>
                  <a:lnTo>
                    <a:pt x="150885" y="2339858"/>
                  </a:lnTo>
                  <a:lnTo>
                    <a:pt x="117876" y="2310188"/>
                  </a:lnTo>
                  <a:lnTo>
                    <a:pt x="88298" y="2277106"/>
                  </a:lnTo>
                  <a:lnTo>
                    <a:pt x="62456" y="2240912"/>
                  </a:lnTo>
                  <a:lnTo>
                    <a:pt x="40657" y="2201911"/>
                  </a:lnTo>
                  <a:lnTo>
                    <a:pt x="23205" y="2160403"/>
                  </a:lnTo>
                  <a:lnTo>
                    <a:pt x="10408" y="2116693"/>
                  </a:lnTo>
                  <a:lnTo>
                    <a:pt x="2571" y="2071081"/>
                  </a:lnTo>
                  <a:lnTo>
                    <a:pt x="0" y="2023872"/>
                  </a:lnTo>
                  <a:lnTo>
                    <a:pt x="0" y="405384"/>
                  </a:lnTo>
                  <a:lnTo>
                    <a:pt x="2571" y="358022"/>
                  </a:lnTo>
                  <a:lnTo>
                    <a:pt x="10408" y="312282"/>
                  </a:lnTo>
                  <a:lnTo>
                    <a:pt x="23205" y="268467"/>
                  </a:lnTo>
                  <a:lnTo>
                    <a:pt x="40657" y="226878"/>
                  </a:lnTo>
                  <a:lnTo>
                    <a:pt x="62456" y="187818"/>
                  </a:lnTo>
                  <a:lnTo>
                    <a:pt x="88298" y="151590"/>
                  </a:lnTo>
                  <a:lnTo>
                    <a:pt x="117876" y="118495"/>
                  </a:lnTo>
                  <a:lnTo>
                    <a:pt x="150885" y="88838"/>
                  </a:lnTo>
                  <a:lnTo>
                    <a:pt x="187019" y="62919"/>
                  </a:lnTo>
                  <a:lnTo>
                    <a:pt x="225972" y="41042"/>
                  </a:lnTo>
                  <a:lnTo>
                    <a:pt x="267439" y="23509"/>
                  </a:lnTo>
                  <a:lnTo>
                    <a:pt x="311113" y="10623"/>
                  </a:lnTo>
                  <a:lnTo>
                    <a:pt x="356688" y="2685"/>
                  </a:lnTo>
                  <a:lnTo>
                    <a:pt x="403860" y="0"/>
                  </a:lnTo>
                  <a:lnTo>
                    <a:pt x="8167116" y="0"/>
                  </a:lnTo>
                  <a:lnTo>
                    <a:pt x="8214287" y="2685"/>
                  </a:lnTo>
                  <a:lnTo>
                    <a:pt x="8259867" y="10623"/>
                  </a:lnTo>
                  <a:lnTo>
                    <a:pt x="8303551" y="23509"/>
                  </a:lnTo>
                  <a:lnTo>
                    <a:pt x="8345038" y="41042"/>
                  </a:lnTo>
                  <a:lnTo>
                    <a:pt x="8384025" y="62919"/>
                  </a:lnTo>
                  <a:lnTo>
                    <a:pt x="8420210" y="88838"/>
                  </a:lnTo>
                  <a:lnTo>
                    <a:pt x="8453289" y="118495"/>
                  </a:lnTo>
                  <a:lnTo>
                    <a:pt x="8482962" y="151590"/>
                  </a:lnTo>
                  <a:lnTo>
                    <a:pt x="8508924" y="187818"/>
                  </a:lnTo>
                  <a:lnTo>
                    <a:pt x="8530874" y="226878"/>
                  </a:lnTo>
                  <a:lnTo>
                    <a:pt x="8548509" y="268467"/>
                  </a:lnTo>
                  <a:lnTo>
                    <a:pt x="8561526" y="312282"/>
                  </a:lnTo>
                  <a:lnTo>
                    <a:pt x="8569624" y="358022"/>
                  </a:lnTo>
                  <a:lnTo>
                    <a:pt x="8572500" y="405384"/>
                  </a:lnTo>
                  <a:lnTo>
                    <a:pt x="8572500" y="2023872"/>
                  </a:lnTo>
                  <a:lnTo>
                    <a:pt x="8569624" y="2071081"/>
                  </a:lnTo>
                  <a:lnTo>
                    <a:pt x="8561526" y="2116693"/>
                  </a:lnTo>
                  <a:lnTo>
                    <a:pt x="8548509" y="2160403"/>
                  </a:lnTo>
                  <a:lnTo>
                    <a:pt x="8530874" y="2201911"/>
                  </a:lnTo>
                  <a:lnTo>
                    <a:pt x="8508924" y="2240912"/>
                  </a:lnTo>
                  <a:lnTo>
                    <a:pt x="8482962" y="2277106"/>
                  </a:lnTo>
                  <a:lnTo>
                    <a:pt x="8453289" y="2310188"/>
                  </a:lnTo>
                  <a:lnTo>
                    <a:pt x="8420210" y="2339858"/>
                  </a:lnTo>
                  <a:lnTo>
                    <a:pt x="8384025" y="2365811"/>
                  </a:lnTo>
                  <a:lnTo>
                    <a:pt x="8345038" y="2387746"/>
                  </a:lnTo>
                  <a:lnTo>
                    <a:pt x="8303551" y="2405361"/>
                  </a:lnTo>
                  <a:lnTo>
                    <a:pt x="8259867" y="2418352"/>
                  </a:lnTo>
                  <a:lnTo>
                    <a:pt x="8214287" y="2426418"/>
                  </a:lnTo>
                  <a:lnTo>
                    <a:pt x="8167116" y="2429256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0035" y="2351722"/>
              <a:ext cx="8583930" cy="2440305"/>
            </a:xfrm>
            <a:custGeom>
              <a:avLst/>
              <a:gdLst/>
              <a:ahLst/>
              <a:cxnLst/>
              <a:rect l="l" t="t" r="r" b="b"/>
              <a:pathLst>
                <a:path w="8583930" h="2440304">
                  <a:moveTo>
                    <a:pt x="6234" y="2029764"/>
                  </a:moveTo>
                  <a:lnTo>
                    <a:pt x="0" y="2029764"/>
                  </a:lnTo>
                  <a:lnTo>
                    <a:pt x="0" y="1995487"/>
                  </a:lnTo>
                  <a:lnTo>
                    <a:pt x="11429" y="1995487"/>
                  </a:lnTo>
                  <a:lnTo>
                    <a:pt x="11429" y="2029701"/>
                  </a:lnTo>
                  <a:lnTo>
                    <a:pt x="6234" y="2029764"/>
                  </a:lnTo>
                  <a:close/>
                </a:path>
                <a:path w="8583930" h="2440304">
                  <a:moveTo>
                    <a:pt x="50" y="2034222"/>
                  </a:moveTo>
                  <a:lnTo>
                    <a:pt x="0" y="2029840"/>
                  </a:lnTo>
                  <a:lnTo>
                    <a:pt x="11429" y="2029701"/>
                  </a:lnTo>
                  <a:lnTo>
                    <a:pt x="11480" y="2034082"/>
                  </a:lnTo>
                  <a:lnTo>
                    <a:pt x="50" y="2034222"/>
                  </a:lnTo>
                  <a:close/>
                </a:path>
                <a:path w="8583930" h="2440304">
                  <a:moveTo>
                    <a:pt x="11430" y="2029764"/>
                  </a:moveTo>
                  <a:close/>
                </a:path>
                <a:path w="8583930" h="2440304">
                  <a:moveTo>
                    <a:pt x="11429" y="1984057"/>
                  </a:moveTo>
                  <a:lnTo>
                    <a:pt x="0" y="1984057"/>
                  </a:lnTo>
                  <a:lnTo>
                    <a:pt x="0" y="1949767"/>
                  </a:lnTo>
                  <a:lnTo>
                    <a:pt x="11429" y="1949767"/>
                  </a:lnTo>
                  <a:lnTo>
                    <a:pt x="11429" y="1984057"/>
                  </a:lnTo>
                  <a:close/>
                </a:path>
                <a:path w="8583930" h="2440304">
                  <a:moveTo>
                    <a:pt x="11429" y="1938337"/>
                  </a:moveTo>
                  <a:lnTo>
                    <a:pt x="0" y="1938337"/>
                  </a:lnTo>
                  <a:lnTo>
                    <a:pt x="0" y="1904047"/>
                  </a:lnTo>
                  <a:lnTo>
                    <a:pt x="11429" y="1904047"/>
                  </a:lnTo>
                  <a:lnTo>
                    <a:pt x="11429" y="1938337"/>
                  </a:lnTo>
                  <a:close/>
                </a:path>
                <a:path w="8583930" h="2440304">
                  <a:moveTo>
                    <a:pt x="11429" y="1892617"/>
                  </a:moveTo>
                  <a:lnTo>
                    <a:pt x="0" y="1892617"/>
                  </a:lnTo>
                  <a:lnTo>
                    <a:pt x="0" y="1858340"/>
                  </a:lnTo>
                  <a:lnTo>
                    <a:pt x="11429" y="1858340"/>
                  </a:lnTo>
                  <a:lnTo>
                    <a:pt x="11429" y="1892617"/>
                  </a:lnTo>
                  <a:close/>
                </a:path>
                <a:path w="8583930" h="2440304">
                  <a:moveTo>
                    <a:pt x="11429" y="1846910"/>
                  </a:moveTo>
                  <a:lnTo>
                    <a:pt x="0" y="1846910"/>
                  </a:lnTo>
                  <a:lnTo>
                    <a:pt x="0" y="1812620"/>
                  </a:lnTo>
                  <a:lnTo>
                    <a:pt x="11429" y="1812620"/>
                  </a:lnTo>
                  <a:lnTo>
                    <a:pt x="11429" y="1846910"/>
                  </a:lnTo>
                  <a:close/>
                </a:path>
                <a:path w="8583930" h="2440304">
                  <a:moveTo>
                    <a:pt x="11429" y="1801190"/>
                  </a:moveTo>
                  <a:lnTo>
                    <a:pt x="0" y="1801190"/>
                  </a:lnTo>
                  <a:lnTo>
                    <a:pt x="0" y="1766900"/>
                  </a:lnTo>
                  <a:lnTo>
                    <a:pt x="11429" y="1766900"/>
                  </a:lnTo>
                  <a:lnTo>
                    <a:pt x="11429" y="1801190"/>
                  </a:lnTo>
                  <a:close/>
                </a:path>
                <a:path w="8583930" h="2440304">
                  <a:moveTo>
                    <a:pt x="11429" y="1755470"/>
                  </a:moveTo>
                  <a:lnTo>
                    <a:pt x="0" y="1755470"/>
                  </a:lnTo>
                  <a:lnTo>
                    <a:pt x="0" y="1721180"/>
                  </a:lnTo>
                  <a:lnTo>
                    <a:pt x="11429" y="1721180"/>
                  </a:lnTo>
                  <a:lnTo>
                    <a:pt x="11429" y="1755470"/>
                  </a:lnTo>
                  <a:close/>
                </a:path>
                <a:path w="8583930" h="2440304">
                  <a:moveTo>
                    <a:pt x="11429" y="1709762"/>
                  </a:moveTo>
                  <a:lnTo>
                    <a:pt x="0" y="1709762"/>
                  </a:lnTo>
                  <a:lnTo>
                    <a:pt x="0" y="1675472"/>
                  </a:lnTo>
                  <a:lnTo>
                    <a:pt x="11429" y="1675472"/>
                  </a:lnTo>
                  <a:lnTo>
                    <a:pt x="11429" y="1709762"/>
                  </a:lnTo>
                  <a:close/>
                </a:path>
                <a:path w="8583930" h="2440304">
                  <a:moveTo>
                    <a:pt x="11429" y="1664042"/>
                  </a:moveTo>
                  <a:lnTo>
                    <a:pt x="0" y="1664042"/>
                  </a:lnTo>
                  <a:lnTo>
                    <a:pt x="0" y="1629752"/>
                  </a:lnTo>
                  <a:lnTo>
                    <a:pt x="11429" y="1629752"/>
                  </a:lnTo>
                  <a:lnTo>
                    <a:pt x="11429" y="1664042"/>
                  </a:lnTo>
                  <a:close/>
                </a:path>
                <a:path w="8583930" h="2440304">
                  <a:moveTo>
                    <a:pt x="11429" y="1618322"/>
                  </a:moveTo>
                  <a:lnTo>
                    <a:pt x="0" y="1618322"/>
                  </a:lnTo>
                  <a:lnTo>
                    <a:pt x="0" y="1584032"/>
                  </a:lnTo>
                  <a:lnTo>
                    <a:pt x="11429" y="1584032"/>
                  </a:lnTo>
                  <a:lnTo>
                    <a:pt x="11429" y="1618322"/>
                  </a:lnTo>
                  <a:close/>
                </a:path>
                <a:path w="8583930" h="2440304">
                  <a:moveTo>
                    <a:pt x="11429" y="1572615"/>
                  </a:moveTo>
                  <a:lnTo>
                    <a:pt x="0" y="1572615"/>
                  </a:lnTo>
                  <a:lnTo>
                    <a:pt x="0" y="1538325"/>
                  </a:lnTo>
                  <a:lnTo>
                    <a:pt x="11429" y="1538325"/>
                  </a:lnTo>
                  <a:lnTo>
                    <a:pt x="11429" y="1572615"/>
                  </a:lnTo>
                  <a:close/>
                </a:path>
                <a:path w="8583930" h="2440304">
                  <a:moveTo>
                    <a:pt x="11429" y="1526895"/>
                  </a:moveTo>
                  <a:lnTo>
                    <a:pt x="0" y="1526895"/>
                  </a:lnTo>
                  <a:lnTo>
                    <a:pt x="0" y="1492605"/>
                  </a:lnTo>
                  <a:lnTo>
                    <a:pt x="11429" y="1492605"/>
                  </a:lnTo>
                  <a:lnTo>
                    <a:pt x="11429" y="1526895"/>
                  </a:lnTo>
                  <a:close/>
                </a:path>
                <a:path w="8583930" h="2440304">
                  <a:moveTo>
                    <a:pt x="11429" y="1481175"/>
                  </a:moveTo>
                  <a:lnTo>
                    <a:pt x="0" y="1481175"/>
                  </a:lnTo>
                  <a:lnTo>
                    <a:pt x="0" y="1446885"/>
                  </a:lnTo>
                  <a:lnTo>
                    <a:pt x="11429" y="1446885"/>
                  </a:lnTo>
                  <a:lnTo>
                    <a:pt x="11429" y="1481175"/>
                  </a:lnTo>
                  <a:close/>
                </a:path>
                <a:path w="8583930" h="2440304">
                  <a:moveTo>
                    <a:pt x="11429" y="1435455"/>
                  </a:moveTo>
                  <a:lnTo>
                    <a:pt x="0" y="1435455"/>
                  </a:lnTo>
                  <a:lnTo>
                    <a:pt x="0" y="1401178"/>
                  </a:lnTo>
                  <a:lnTo>
                    <a:pt x="11429" y="1401178"/>
                  </a:lnTo>
                  <a:lnTo>
                    <a:pt x="11429" y="1435455"/>
                  </a:lnTo>
                  <a:close/>
                </a:path>
                <a:path w="8583930" h="2440304">
                  <a:moveTo>
                    <a:pt x="11429" y="1389748"/>
                  </a:moveTo>
                  <a:lnTo>
                    <a:pt x="0" y="1389748"/>
                  </a:lnTo>
                  <a:lnTo>
                    <a:pt x="0" y="1355458"/>
                  </a:lnTo>
                  <a:lnTo>
                    <a:pt x="11429" y="1355458"/>
                  </a:lnTo>
                  <a:lnTo>
                    <a:pt x="11429" y="1389748"/>
                  </a:lnTo>
                  <a:close/>
                </a:path>
                <a:path w="8583930" h="2440304">
                  <a:moveTo>
                    <a:pt x="11429" y="1344028"/>
                  </a:moveTo>
                  <a:lnTo>
                    <a:pt x="0" y="1344028"/>
                  </a:lnTo>
                  <a:lnTo>
                    <a:pt x="0" y="1309738"/>
                  </a:lnTo>
                  <a:lnTo>
                    <a:pt x="11429" y="1309738"/>
                  </a:lnTo>
                  <a:lnTo>
                    <a:pt x="11429" y="1344028"/>
                  </a:lnTo>
                  <a:close/>
                </a:path>
                <a:path w="8583930" h="2440304">
                  <a:moveTo>
                    <a:pt x="11429" y="1298308"/>
                  </a:moveTo>
                  <a:lnTo>
                    <a:pt x="0" y="1298308"/>
                  </a:lnTo>
                  <a:lnTo>
                    <a:pt x="0" y="1264030"/>
                  </a:lnTo>
                  <a:lnTo>
                    <a:pt x="11429" y="1264030"/>
                  </a:lnTo>
                  <a:lnTo>
                    <a:pt x="11429" y="1298308"/>
                  </a:lnTo>
                  <a:close/>
                </a:path>
                <a:path w="8583930" h="2440304">
                  <a:moveTo>
                    <a:pt x="11429" y="1252601"/>
                  </a:moveTo>
                  <a:lnTo>
                    <a:pt x="0" y="1252601"/>
                  </a:lnTo>
                  <a:lnTo>
                    <a:pt x="0" y="1218311"/>
                  </a:lnTo>
                  <a:lnTo>
                    <a:pt x="11429" y="1218311"/>
                  </a:lnTo>
                  <a:lnTo>
                    <a:pt x="11429" y="1252601"/>
                  </a:lnTo>
                  <a:close/>
                </a:path>
                <a:path w="8583930" h="2440304">
                  <a:moveTo>
                    <a:pt x="11429" y="1206880"/>
                  </a:moveTo>
                  <a:lnTo>
                    <a:pt x="0" y="1206880"/>
                  </a:lnTo>
                  <a:lnTo>
                    <a:pt x="0" y="1172590"/>
                  </a:lnTo>
                  <a:lnTo>
                    <a:pt x="11429" y="1172590"/>
                  </a:lnTo>
                  <a:lnTo>
                    <a:pt x="11429" y="1206880"/>
                  </a:lnTo>
                  <a:close/>
                </a:path>
                <a:path w="8583930" h="2440304">
                  <a:moveTo>
                    <a:pt x="11429" y="1161161"/>
                  </a:moveTo>
                  <a:lnTo>
                    <a:pt x="0" y="1161161"/>
                  </a:lnTo>
                  <a:lnTo>
                    <a:pt x="0" y="1126883"/>
                  </a:lnTo>
                  <a:lnTo>
                    <a:pt x="11429" y="1126883"/>
                  </a:lnTo>
                  <a:lnTo>
                    <a:pt x="11429" y="1161161"/>
                  </a:lnTo>
                  <a:close/>
                </a:path>
                <a:path w="8583930" h="2440304">
                  <a:moveTo>
                    <a:pt x="11429" y="1115453"/>
                  </a:moveTo>
                  <a:lnTo>
                    <a:pt x="0" y="1115453"/>
                  </a:lnTo>
                  <a:lnTo>
                    <a:pt x="0" y="1081163"/>
                  </a:lnTo>
                  <a:lnTo>
                    <a:pt x="11429" y="1081163"/>
                  </a:lnTo>
                  <a:lnTo>
                    <a:pt x="11429" y="1115453"/>
                  </a:lnTo>
                  <a:close/>
                </a:path>
                <a:path w="8583930" h="2440304">
                  <a:moveTo>
                    <a:pt x="11429" y="1069733"/>
                  </a:moveTo>
                  <a:lnTo>
                    <a:pt x="0" y="1069733"/>
                  </a:lnTo>
                  <a:lnTo>
                    <a:pt x="0" y="1035443"/>
                  </a:lnTo>
                  <a:lnTo>
                    <a:pt x="11429" y="1035443"/>
                  </a:lnTo>
                  <a:lnTo>
                    <a:pt x="11429" y="1069733"/>
                  </a:lnTo>
                  <a:close/>
                </a:path>
                <a:path w="8583930" h="2440304">
                  <a:moveTo>
                    <a:pt x="11429" y="1024013"/>
                  </a:moveTo>
                  <a:lnTo>
                    <a:pt x="0" y="1024013"/>
                  </a:lnTo>
                  <a:lnTo>
                    <a:pt x="0" y="989736"/>
                  </a:lnTo>
                  <a:lnTo>
                    <a:pt x="11429" y="989736"/>
                  </a:lnTo>
                  <a:lnTo>
                    <a:pt x="11429" y="1024013"/>
                  </a:lnTo>
                  <a:close/>
                </a:path>
                <a:path w="8583930" h="2440304">
                  <a:moveTo>
                    <a:pt x="11429" y="978306"/>
                  </a:moveTo>
                  <a:lnTo>
                    <a:pt x="0" y="978306"/>
                  </a:lnTo>
                  <a:lnTo>
                    <a:pt x="0" y="944016"/>
                  </a:lnTo>
                  <a:lnTo>
                    <a:pt x="11429" y="944016"/>
                  </a:lnTo>
                  <a:lnTo>
                    <a:pt x="11429" y="978306"/>
                  </a:lnTo>
                  <a:close/>
                </a:path>
                <a:path w="8583930" h="2440304">
                  <a:moveTo>
                    <a:pt x="11429" y="932586"/>
                  </a:moveTo>
                  <a:lnTo>
                    <a:pt x="0" y="932586"/>
                  </a:lnTo>
                  <a:lnTo>
                    <a:pt x="0" y="898296"/>
                  </a:lnTo>
                  <a:lnTo>
                    <a:pt x="11429" y="898296"/>
                  </a:lnTo>
                  <a:lnTo>
                    <a:pt x="11429" y="932586"/>
                  </a:lnTo>
                  <a:close/>
                </a:path>
                <a:path w="8583930" h="2440304">
                  <a:moveTo>
                    <a:pt x="11429" y="886866"/>
                  </a:moveTo>
                  <a:lnTo>
                    <a:pt x="0" y="886866"/>
                  </a:lnTo>
                  <a:lnTo>
                    <a:pt x="0" y="852576"/>
                  </a:lnTo>
                  <a:lnTo>
                    <a:pt x="11429" y="852576"/>
                  </a:lnTo>
                  <a:lnTo>
                    <a:pt x="11429" y="886866"/>
                  </a:lnTo>
                  <a:close/>
                </a:path>
                <a:path w="8583930" h="2440304">
                  <a:moveTo>
                    <a:pt x="11429" y="841159"/>
                  </a:moveTo>
                  <a:lnTo>
                    <a:pt x="0" y="841159"/>
                  </a:lnTo>
                  <a:lnTo>
                    <a:pt x="0" y="806869"/>
                  </a:lnTo>
                  <a:lnTo>
                    <a:pt x="11429" y="806869"/>
                  </a:lnTo>
                  <a:lnTo>
                    <a:pt x="11429" y="841159"/>
                  </a:lnTo>
                  <a:close/>
                </a:path>
                <a:path w="8583930" h="2440304">
                  <a:moveTo>
                    <a:pt x="11429" y="795439"/>
                  </a:moveTo>
                  <a:lnTo>
                    <a:pt x="0" y="795439"/>
                  </a:lnTo>
                  <a:lnTo>
                    <a:pt x="0" y="761149"/>
                  </a:lnTo>
                  <a:lnTo>
                    <a:pt x="11429" y="761149"/>
                  </a:lnTo>
                  <a:lnTo>
                    <a:pt x="11429" y="795439"/>
                  </a:lnTo>
                  <a:close/>
                </a:path>
                <a:path w="8583930" h="2440304">
                  <a:moveTo>
                    <a:pt x="11429" y="749719"/>
                  </a:moveTo>
                  <a:lnTo>
                    <a:pt x="0" y="749719"/>
                  </a:lnTo>
                  <a:lnTo>
                    <a:pt x="0" y="715429"/>
                  </a:lnTo>
                  <a:lnTo>
                    <a:pt x="11429" y="715429"/>
                  </a:lnTo>
                  <a:lnTo>
                    <a:pt x="11429" y="749719"/>
                  </a:lnTo>
                  <a:close/>
                </a:path>
                <a:path w="8583930" h="2440304">
                  <a:moveTo>
                    <a:pt x="11429" y="703999"/>
                  </a:moveTo>
                  <a:lnTo>
                    <a:pt x="0" y="703999"/>
                  </a:lnTo>
                  <a:lnTo>
                    <a:pt x="0" y="669721"/>
                  </a:lnTo>
                  <a:lnTo>
                    <a:pt x="11429" y="669721"/>
                  </a:lnTo>
                  <a:lnTo>
                    <a:pt x="11429" y="703999"/>
                  </a:lnTo>
                  <a:close/>
                </a:path>
                <a:path w="8583930" h="2440304">
                  <a:moveTo>
                    <a:pt x="11429" y="658291"/>
                  </a:moveTo>
                  <a:lnTo>
                    <a:pt x="0" y="658291"/>
                  </a:lnTo>
                  <a:lnTo>
                    <a:pt x="0" y="624001"/>
                  </a:lnTo>
                  <a:lnTo>
                    <a:pt x="11429" y="624001"/>
                  </a:lnTo>
                  <a:lnTo>
                    <a:pt x="11429" y="658291"/>
                  </a:lnTo>
                  <a:close/>
                </a:path>
                <a:path w="8583930" h="2440304">
                  <a:moveTo>
                    <a:pt x="11429" y="612571"/>
                  </a:moveTo>
                  <a:lnTo>
                    <a:pt x="0" y="612571"/>
                  </a:lnTo>
                  <a:lnTo>
                    <a:pt x="0" y="578281"/>
                  </a:lnTo>
                  <a:lnTo>
                    <a:pt x="11429" y="578281"/>
                  </a:lnTo>
                  <a:lnTo>
                    <a:pt x="11429" y="612571"/>
                  </a:lnTo>
                  <a:close/>
                </a:path>
                <a:path w="8583930" h="2440304">
                  <a:moveTo>
                    <a:pt x="11429" y="566851"/>
                  </a:moveTo>
                  <a:lnTo>
                    <a:pt x="0" y="566851"/>
                  </a:lnTo>
                  <a:lnTo>
                    <a:pt x="0" y="532574"/>
                  </a:lnTo>
                  <a:lnTo>
                    <a:pt x="11429" y="532574"/>
                  </a:lnTo>
                  <a:lnTo>
                    <a:pt x="11429" y="566851"/>
                  </a:lnTo>
                  <a:close/>
                </a:path>
                <a:path w="8583930" h="2440304">
                  <a:moveTo>
                    <a:pt x="11429" y="521144"/>
                  </a:moveTo>
                  <a:lnTo>
                    <a:pt x="0" y="521144"/>
                  </a:lnTo>
                  <a:lnTo>
                    <a:pt x="0" y="486854"/>
                  </a:lnTo>
                  <a:lnTo>
                    <a:pt x="11429" y="486854"/>
                  </a:lnTo>
                  <a:lnTo>
                    <a:pt x="11429" y="521144"/>
                  </a:lnTo>
                  <a:close/>
                </a:path>
                <a:path w="8583930" h="2440304">
                  <a:moveTo>
                    <a:pt x="11429" y="475424"/>
                  </a:moveTo>
                  <a:lnTo>
                    <a:pt x="0" y="475424"/>
                  </a:lnTo>
                  <a:lnTo>
                    <a:pt x="0" y="441134"/>
                  </a:lnTo>
                  <a:lnTo>
                    <a:pt x="11429" y="441134"/>
                  </a:lnTo>
                  <a:lnTo>
                    <a:pt x="11429" y="475424"/>
                  </a:lnTo>
                  <a:close/>
                </a:path>
                <a:path w="8583930" h="2440304">
                  <a:moveTo>
                    <a:pt x="11429" y="429704"/>
                  </a:moveTo>
                  <a:lnTo>
                    <a:pt x="0" y="429704"/>
                  </a:lnTo>
                  <a:lnTo>
                    <a:pt x="0" y="410463"/>
                  </a:lnTo>
                  <a:lnTo>
                    <a:pt x="139" y="399872"/>
                  </a:lnTo>
                  <a:lnTo>
                    <a:pt x="317" y="395211"/>
                  </a:lnTo>
                  <a:lnTo>
                    <a:pt x="11734" y="395643"/>
                  </a:lnTo>
                  <a:lnTo>
                    <a:pt x="11557" y="400164"/>
                  </a:lnTo>
                  <a:lnTo>
                    <a:pt x="11430" y="410540"/>
                  </a:lnTo>
                  <a:lnTo>
                    <a:pt x="11429" y="429704"/>
                  </a:lnTo>
                  <a:close/>
                </a:path>
                <a:path w="8583930" h="2440304">
                  <a:moveTo>
                    <a:pt x="12306" y="384378"/>
                  </a:moveTo>
                  <a:lnTo>
                    <a:pt x="901" y="383654"/>
                  </a:lnTo>
                  <a:lnTo>
                    <a:pt x="1206" y="378879"/>
                  </a:lnTo>
                  <a:lnTo>
                    <a:pt x="2133" y="368490"/>
                  </a:lnTo>
                  <a:lnTo>
                    <a:pt x="3301" y="358178"/>
                  </a:lnTo>
                  <a:lnTo>
                    <a:pt x="4571" y="349135"/>
                  </a:lnTo>
                  <a:lnTo>
                    <a:pt x="15887" y="350723"/>
                  </a:lnTo>
                  <a:lnTo>
                    <a:pt x="14627" y="359765"/>
                  </a:lnTo>
                  <a:lnTo>
                    <a:pt x="13486" y="369798"/>
                  </a:lnTo>
                  <a:lnTo>
                    <a:pt x="12589" y="379895"/>
                  </a:lnTo>
                  <a:lnTo>
                    <a:pt x="12306" y="384378"/>
                  </a:lnTo>
                  <a:close/>
                </a:path>
                <a:path w="8583930" h="2440304">
                  <a:moveTo>
                    <a:pt x="14630" y="359765"/>
                  </a:moveTo>
                  <a:lnTo>
                    <a:pt x="14643" y="359625"/>
                  </a:lnTo>
                  <a:lnTo>
                    <a:pt x="14630" y="359765"/>
                  </a:lnTo>
                  <a:close/>
                </a:path>
                <a:path w="8583930" h="2440304">
                  <a:moveTo>
                    <a:pt x="13487" y="369798"/>
                  </a:moveTo>
                  <a:lnTo>
                    <a:pt x="13500" y="369646"/>
                  </a:lnTo>
                  <a:lnTo>
                    <a:pt x="13487" y="369798"/>
                  </a:lnTo>
                  <a:close/>
                </a:path>
                <a:path w="8583930" h="2440304">
                  <a:moveTo>
                    <a:pt x="12589" y="379895"/>
                  </a:moveTo>
                  <a:lnTo>
                    <a:pt x="12598" y="379755"/>
                  </a:lnTo>
                  <a:lnTo>
                    <a:pt x="12589" y="379895"/>
                  </a:lnTo>
                  <a:close/>
                </a:path>
                <a:path w="8583930" h="2440304">
                  <a:moveTo>
                    <a:pt x="17691" y="339725"/>
                  </a:moveTo>
                  <a:lnTo>
                    <a:pt x="6464" y="337578"/>
                  </a:lnTo>
                  <a:lnTo>
                    <a:pt x="8356" y="327736"/>
                  </a:lnTo>
                  <a:lnTo>
                    <a:pt x="10528" y="317753"/>
                  </a:lnTo>
                  <a:lnTo>
                    <a:pt x="12941" y="307873"/>
                  </a:lnTo>
                  <a:lnTo>
                    <a:pt x="14071" y="303720"/>
                  </a:lnTo>
                  <a:lnTo>
                    <a:pt x="25095" y="306704"/>
                  </a:lnTo>
                  <a:lnTo>
                    <a:pt x="23981" y="310857"/>
                  </a:lnTo>
                  <a:lnTo>
                    <a:pt x="21635" y="320471"/>
                  </a:lnTo>
                  <a:lnTo>
                    <a:pt x="19531" y="330161"/>
                  </a:lnTo>
                  <a:lnTo>
                    <a:pt x="17691" y="339725"/>
                  </a:lnTo>
                  <a:close/>
                </a:path>
                <a:path w="8583930" h="2440304">
                  <a:moveTo>
                    <a:pt x="23981" y="310857"/>
                  </a:moveTo>
                  <a:lnTo>
                    <a:pt x="24015" y="310718"/>
                  </a:lnTo>
                  <a:lnTo>
                    <a:pt x="23981" y="310857"/>
                  </a:lnTo>
                  <a:close/>
                </a:path>
                <a:path w="8583930" h="2440304">
                  <a:moveTo>
                    <a:pt x="21635" y="320471"/>
                  </a:moveTo>
                  <a:lnTo>
                    <a:pt x="21666" y="320332"/>
                  </a:lnTo>
                  <a:lnTo>
                    <a:pt x="21635" y="320471"/>
                  </a:lnTo>
                  <a:close/>
                </a:path>
                <a:path w="8583930" h="2440304">
                  <a:moveTo>
                    <a:pt x="19531" y="330161"/>
                  </a:moveTo>
                  <a:lnTo>
                    <a:pt x="19557" y="330022"/>
                  </a:lnTo>
                  <a:lnTo>
                    <a:pt x="19531" y="330161"/>
                  </a:lnTo>
                  <a:close/>
                </a:path>
                <a:path w="8583930" h="2440304">
                  <a:moveTo>
                    <a:pt x="28181" y="295846"/>
                  </a:moveTo>
                  <a:lnTo>
                    <a:pt x="17233" y="292582"/>
                  </a:lnTo>
                  <a:lnTo>
                    <a:pt x="18478" y="288391"/>
                  </a:lnTo>
                  <a:lnTo>
                    <a:pt x="21589" y="278803"/>
                  </a:lnTo>
                  <a:lnTo>
                    <a:pt x="24942" y="269316"/>
                  </a:lnTo>
                  <a:lnTo>
                    <a:pt x="28613" y="259664"/>
                  </a:lnTo>
                  <a:lnTo>
                    <a:pt x="39192" y="263982"/>
                  </a:lnTo>
                  <a:lnTo>
                    <a:pt x="35625" y="273380"/>
                  </a:lnTo>
                  <a:lnTo>
                    <a:pt x="32377" y="282600"/>
                  </a:lnTo>
                  <a:lnTo>
                    <a:pt x="29346" y="291922"/>
                  </a:lnTo>
                  <a:lnTo>
                    <a:pt x="28181" y="295846"/>
                  </a:lnTo>
                  <a:close/>
                </a:path>
                <a:path w="8583930" h="2440304">
                  <a:moveTo>
                    <a:pt x="39093" y="264261"/>
                  </a:moveTo>
                  <a:close/>
                </a:path>
                <a:path w="8583930" h="2440304">
                  <a:moveTo>
                    <a:pt x="35644" y="273325"/>
                  </a:moveTo>
                  <a:close/>
                </a:path>
                <a:path w="8583930" h="2440304">
                  <a:moveTo>
                    <a:pt x="35625" y="273380"/>
                  </a:moveTo>
                  <a:close/>
                </a:path>
                <a:path w="8583930" h="2440304">
                  <a:moveTo>
                    <a:pt x="32377" y="282600"/>
                  </a:moveTo>
                  <a:lnTo>
                    <a:pt x="32423" y="282460"/>
                  </a:lnTo>
                  <a:lnTo>
                    <a:pt x="32377" y="282600"/>
                  </a:lnTo>
                  <a:close/>
                </a:path>
                <a:path w="8583930" h="2440304">
                  <a:moveTo>
                    <a:pt x="29349" y="291922"/>
                  </a:moveTo>
                  <a:lnTo>
                    <a:pt x="29387" y="291782"/>
                  </a:lnTo>
                  <a:lnTo>
                    <a:pt x="29349" y="291922"/>
                  </a:lnTo>
                  <a:close/>
                </a:path>
                <a:path w="8583930" h="2440304">
                  <a:moveTo>
                    <a:pt x="43510" y="253542"/>
                  </a:moveTo>
                  <a:lnTo>
                    <a:pt x="33032" y="248970"/>
                  </a:lnTo>
                  <a:lnTo>
                    <a:pt x="36296" y="241515"/>
                  </a:lnTo>
                  <a:lnTo>
                    <a:pt x="40512" y="232486"/>
                  </a:lnTo>
                  <a:lnTo>
                    <a:pt x="44945" y="223570"/>
                  </a:lnTo>
                  <a:lnTo>
                    <a:pt x="48056" y="217690"/>
                  </a:lnTo>
                  <a:lnTo>
                    <a:pt x="58165" y="223024"/>
                  </a:lnTo>
                  <a:lnTo>
                    <a:pt x="55054" y="228904"/>
                  </a:lnTo>
                  <a:lnTo>
                    <a:pt x="50759" y="237566"/>
                  </a:lnTo>
                  <a:lnTo>
                    <a:pt x="46655" y="246354"/>
                  </a:lnTo>
                  <a:lnTo>
                    <a:pt x="43510" y="253542"/>
                  </a:lnTo>
                  <a:close/>
                </a:path>
                <a:path w="8583930" h="2440304">
                  <a:moveTo>
                    <a:pt x="55060" y="228893"/>
                  </a:moveTo>
                  <a:close/>
                </a:path>
                <a:path w="8583930" h="2440304">
                  <a:moveTo>
                    <a:pt x="55054" y="228904"/>
                  </a:moveTo>
                  <a:close/>
                </a:path>
                <a:path w="8583930" h="2440304">
                  <a:moveTo>
                    <a:pt x="50759" y="237566"/>
                  </a:moveTo>
                  <a:close/>
                </a:path>
                <a:path w="8583930" h="2440304">
                  <a:moveTo>
                    <a:pt x="46655" y="246354"/>
                  </a:moveTo>
                  <a:lnTo>
                    <a:pt x="46710" y="246227"/>
                  </a:lnTo>
                  <a:lnTo>
                    <a:pt x="46655" y="246354"/>
                  </a:lnTo>
                  <a:close/>
                </a:path>
                <a:path w="8583930" h="2440304">
                  <a:moveTo>
                    <a:pt x="63601" y="213131"/>
                  </a:moveTo>
                  <a:lnTo>
                    <a:pt x="53632" y="207556"/>
                  </a:lnTo>
                  <a:lnTo>
                    <a:pt x="54432" y="206120"/>
                  </a:lnTo>
                  <a:lnTo>
                    <a:pt x="59474" y="197599"/>
                  </a:lnTo>
                  <a:lnTo>
                    <a:pt x="64719" y="189204"/>
                  </a:lnTo>
                  <a:lnTo>
                    <a:pt x="70154" y="180936"/>
                  </a:lnTo>
                  <a:lnTo>
                    <a:pt x="72148" y="178066"/>
                  </a:lnTo>
                  <a:lnTo>
                    <a:pt x="81546" y="184569"/>
                  </a:lnTo>
                  <a:lnTo>
                    <a:pt x="79553" y="187451"/>
                  </a:lnTo>
                  <a:lnTo>
                    <a:pt x="74261" y="195478"/>
                  </a:lnTo>
                  <a:lnTo>
                    <a:pt x="69172" y="203644"/>
                  </a:lnTo>
                  <a:lnTo>
                    <a:pt x="64273" y="211937"/>
                  </a:lnTo>
                  <a:lnTo>
                    <a:pt x="63601" y="213131"/>
                  </a:lnTo>
                  <a:close/>
                </a:path>
                <a:path w="8583930" h="2440304">
                  <a:moveTo>
                    <a:pt x="79572" y="187423"/>
                  </a:moveTo>
                  <a:close/>
                </a:path>
                <a:path w="8583930" h="2440304">
                  <a:moveTo>
                    <a:pt x="79553" y="187451"/>
                  </a:moveTo>
                  <a:close/>
                </a:path>
                <a:path w="8583930" h="2440304">
                  <a:moveTo>
                    <a:pt x="74269" y="195478"/>
                  </a:moveTo>
                  <a:close/>
                </a:path>
                <a:path w="8583930" h="2440304">
                  <a:moveTo>
                    <a:pt x="69172" y="203644"/>
                  </a:moveTo>
                  <a:close/>
                </a:path>
                <a:path w="8583930" h="2440304">
                  <a:moveTo>
                    <a:pt x="64273" y="211937"/>
                  </a:moveTo>
                  <a:close/>
                </a:path>
                <a:path w="8583930" h="2440304">
                  <a:moveTo>
                    <a:pt x="88074" y="175361"/>
                  </a:moveTo>
                  <a:lnTo>
                    <a:pt x="78841" y="168630"/>
                  </a:lnTo>
                  <a:lnTo>
                    <a:pt x="81597" y="164845"/>
                  </a:lnTo>
                  <a:lnTo>
                    <a:pt x="87931" y="156616"/>
                  </a:lnTo>
                  <a:lnTo>
                    <a:pt x="93821" y="149301"/>
                  </a:lnTo>
                  <a:lnTo>
                    <a:pt x="100533" y="141389"/>
                  </a:lnTo>
                  <a:lnTo>
                    <a:pt x="109080" y="148983"/>
                  </a:lnTo>
                  <a:lnTo>
                    <a:pt x="102521" y="156717"/>
                  </a:lnTo>
                  <a:lnTo>
                    <a:pt x="96518" y="164185"/>
                  </a:lnTo>
                  <a:lnTo>
                    <a:pt x="90670" y="171805"/>
                  </a:lnTo>
                  <a:lnTo>
                    <a:pt x="88074" y="175361"/>
                  </a:lnTo>
                  <a:close/>
                </a:path>
                <a:path w="8583930" h="2440304">
                  <a:moveTo>
                    <a:pt x="108790" y="149313"/>
                  </a:moveTo>
                  <a:close/>
                </a:path>
                <a:path w="8583930" h="2440304">
                  <a:moveTo>
                    <a:pt x="108714" y="149402"/>
                  </a:moveTo>
                  <a:close/>
                </a:path>
                <a:path w="8583930" h="2440304">
                  <a:moveTo>
                    <a:pt x="102521" y="156717"/>
                  </a:moveTo>
                  <a:close/>
                </a:path>
                <a:path w="8583930" h="2440304">
                  <a:moveTo>
                    <a:pt x="96518" y="164185"/>
                  </a:moveTo>
                  <a:close/>
                </a:path>
                <a:path w="8583930" h="2440304">
                  <a:moveTo>
                    <a:pt x="90678" y="171805"/>
                  </a:moveTo>
                  <a:close/>
                </a:path>
                <a:path w="8583930" h="2440304">
                  <a:moveTo>
                    <a:pt x="116624" y="140563"/>
                  </a:moveTo>
                  <a:lnTo>
                    <a:pt x="108254" y="132778"/>
                  </a:lnTo>
                  <a:lnTo>
                    <a:pt x="113411" y="127241"/>
                  </a:lnTo>
                  <a:lnTo>
                    <a:pt x="120294" y="120192"/>
                  </a:lnTo>
                  <a:lnTo>
                    <a:pt x="127342" y="113322"/>
                  </a:lnTo>
                  <a:lnTo>
                    <a:pt x="132778" y="108254"/>
                  </a:lnTo>
                  <a:lnTo>
                    <a:pt x="140563" y="116624"/>
                  </a:lnTo>
                  <a:lnTo>
                    <a:pt x="135138" y="121678"/>
                  </a:lnTo>
                  <a:lnTo>
                    <a:pt x="128284" y="128371"/>
                  </a:lnTo>
                  <a:lnTo>
                    <a:pt x="121584" y="135229"/>
                  </a:lnTo>
                  <a:lnTo>
                    <a:pt x="116624" y="140563"/>
                  </a:lnTo>
                  <a:close/>
                </a:path>
                <a:path w="8583930" h="2440304">
                  <a:moveTo>
                    <a:pt x="135138" y="121678"/>
                  </a:moveTo>
                  <a:close/>
                </a:path>
                <a:path w="8583930" h="2440304">
                  <a:moveTo>
                    <a:pt x="128327" y="128327"/>
                  </a:moveTo>
                  <a:close/>
                </a:path>
                <a:path w="8583930" h="2440304">
                  <a:moveTo>
                    <a:pt x="128284" y="128371"/>
                  </a:moveTo>
                  <a:close/>
                </a:path>
                <a:path w="8583930" h="2440304">
                  <a:moveTo>
                    <a:pt x="121589" y="135229"/>
                  </a:moveTo>
                  <a:close/>
                </a:path>
                <a:path w="8583930" h="2440304">
                  <a:moveTo>
                    <a:pt x="148971" y="109080"/>
                  </a:moveTo>
                  <a:lnTo>
                    <a:pt x="141389" y="100533"/>
                  </a:lnTo>
                  <a:lnTo>
                    <a:pt x="141922" y="100063"/>
                  </a:lnTo>
                  <a:lnTo>
                    <a:pt x="149453" y="93700"/>
                  </a:lnTo>
                  <a:lnTo>
                    <a:pt x="157124" y="87528"/>
                  </a:lnTo>
                  <a:lnTo>
                    <a:pt x="164960" y="81521"/>
                  </a:lnTo>
                  <a:lnTo>
                    <a:pt x="168630" y="78841"/>
                  </a:lnTo>
                  <a:lnTo>
                    <a:pt x="175361" y="88074"/>
                  </a:lnTo>
                  <a:lnTo>
                    <a:pt x="171706" y="90754"/>
                  </a:lnTo>
                  <a:lnTo>
                    <a:pt x="164075" y="96596"/>
                  </a:lnTo>
                  <a:lnTo>
                    <a:pt x="156613" y="102603"/>
                  </a:lnTo>
                  <a:lnTo>
                    <a:pt x="148971" y="109080"/>
                  </a:lnTo>
                  <a:close/>
                </a:path>
                <a:path w="8583930" h="2440304">
                  <a:moveTo>
                    <a:pt x="171706" y="90754"/>
                  </a:moveTo>
                  <a:close/>
                </a:path>
                <a:path w="8583930" h="2440304">
                  <a:moveTo>
                    <a:pt x="164083" y="96596"/>
                  </a:moveTo>
                  <a:close/>
                </a:path>
                <a:path w="8583930" h="2440304">
                  <a:moveTo>
                    <a:pt x="156616" y="102603"/>
                  </a:moveTo>
                  <a:close/>
                </a:path>
                <a:path w="8583930" h="2440304">
                  <a:moveTo>
                    <a:pt x="149301" y="108800"/>
                  </a:moveTo>
                  <a:close/>
                </a:path>
                <a:path w="8583930" h="2440304">
                  <a:moveTo>
                    <a:pt x="184569" y="81546"/>
                  </a:moveTo>
                  <a:lnTo>
                    <a:pt x="178066" y="72148"/>
                  </a:lnTo>
                  <a:lnTo>
                    <a:pt x="181051" y="70078"/>
                  </a:lnTo>
                  <a:lnTo>
                    <a:pt x="189928" y="64262"/>
                  </a:lnTo>
                  <a:lnTo>
                    <a:pt x="197713" y="59397"/>
                  </a:lnTo>
                  <a:lnTo>
                    <a:pt x="206247" y="54356"/>
                  </a:lnTo>
                  <a:lnTo>
                    <a:pt x="207556" y="53632"/>
                  </a:lnTo>
                  <a:lnTo>
                    <a:pt x="213131" y="63601"/>
                  </a:lnTo>
                  <a:lnTo>
                    <a:pt x="211958" y="64262"/>
                  </a:lnTo>
                  <a:lnTo>
                    <a:pt x="203522" y="69240"/>
                  </a:lnTo>
                  <a:lnTo>
                    <a:pt x="195381" y="74333"/>
                  </a:lnTo>
                  <a:lnTo>
                    <a:pt x="187341" y="79628"/>
                  </a:lnTo>
                  <a:lnTo>
                    <a:pt x="184569" y="81546"/>
                  </a:lnTo>
                  <a:close/>
                </a:path>
                <a:path w="8583930" h="2440304">
                  <a:moveTo>
                    <a:pt x="211823" y="64338"/>
                  </a:moveTo>
                  <a:lnTo>
                    <a:pt x="211958" y="64262"/>
                  </a:lnTo>
                  <a:lnTo>
                    <a:pt x="211823" y="64338"/>
                  </a:lnTo>
                  <a:close/>
                </a:path>
                <a:path w="8583930" h="2440304">
                  <a:moveTo>
                    <a:pt x="203530" y="69240"/>
                  </a:moveTo>
                  <a:lnTo>
                    <a:pt x="203658" y="69164"/>
                  </a:lnTo>
                  <a:lnTo>
                    <a:pt x="203530" y="69240"/>
                  </a:lnTo>
                  <a:close/>
                </a:path>
                <a:path w="8583930" h="2440304">
                  <a:moveTo>
                    <a:pt x="195381" y="74333"/>
                  </a:moveTo>
                  <a:close/>
                </a:path>
                <a:path w="8583930" h="2440304">
                  <a:moveTo>
                    <a:pt x="187423" y="79572"/>
                  </a:moveTo>
                  <a:close/>
                </a:path>
                <a:path w="8583930" h="2440304">
                  <a:moveTo>
                    <a:pt x="187341" y="79628"/>
                  </a:moveTo>
                  <a:close/>
                </a:path>
                <a:path w="8583930" h="2440304">
                  <a:moveTo>
                    <a:pt x="223024" y="58165"/>
                  </a:moveTo>
                  <a:lnTo>
                    <a:pt x="248970" y="33032"/>
                  </a:lnTo>
                  <a:lnTo>
                    <a:pt x="253542" y="43510"/>
                  </a:lnTo>
                  <a:lnTo>
                    <a:pt x="246372" y="46647"/>
                  </a:lnTo>
                  <a:lnTo>
                    <a:pt x="237587" y="50749"/>
                  </a:lnTo>
                  <a:lnTo>
                    <a:pt x="228784" y="55117"/>
                  </a:lnTo>
                  <a:lnTo>
                    <a:pt x="223024" y="58165"/>
                  </a:lnTo>
                  <a:close/>
                </a:path>
                <a:path w="8583930" h="2440304">
                  <a:moveTo>
                    <a:pt x="246227" y="46710"/>
                  </a:moveTo>
                  <a:lnTo>
                    <a:pt x="246372" y="46647"/>
                  </a:lnTo>
                  <a:lnTo>
                    <a:pt x="246227" y="46710"/>
                  </a:lnTo>
                  <a:close/>
                </a:path>
                <a:path w="8583930" h="2440304">
                  <a:moveTo>
                    <a:pt x="237451" y="50812"/>
                  </a:moveTo>
                  <a:lnTo>
                    <a:pt x="237587" y="50749"/>
                  </a:lnTo>
                  <a:lnTo>
                    <a:pt x="237451" y="50812"/>
                  </a:lnTo>
                  <a:close/>
                </a:path>
                <a:path w="8583930" h="2440304">
                  <a:moveTo>
                    <a:pt x="228893" y="55060"/>
                  </a:moveTo>
                  <a:close/>
                </a:path>
                <a:path w="8583930" h="2440304">
                  <a:moveTo>
                    <a:pt x="228784" y="55117"/>
                  </a:moveTo>
                  <a:close/>
                </a:path>
                <a:path w="8583930" h="2440304">
                  <a:moveTo>
                    <a:pt x="263982" y="39204"/>
                  </a:moveTo>
                  <a:lnTo>
                    <a:pt x="292582" y="17233"/>
                  </a:lnTo>
                  <a:lnTo>
                    <a:pt x="295846" y="28181"/>
                  </a:lnTo>
                  <a:lnTo>
                    <a:pt x="291782" y="29387"/>
                  </a:lnTo>
                  <a:lnTo>
                    <a:pt x="282617" y="32372"/>
                  </a:lnTo>
                  <a:lnTo>
                    <a:pt x="273246" y="35674"/>
                  </a:lnTo>
                  <a:lnTo>
                    <a:pt x="263982" y="39204"/>
                  </a:lnTo>
                  <a:close/>
                </a:path>
                <a:path w="8583930" h="2440304">
                  <a:moveTo>
                    <a:pt x="291804" y="29387"/>
                  </a:moveTo>
                  <a:close/>
                </a:path>
                <a:path w="8583930" h="2440304">
                  <a:moveTo>
                    <a:pt x="282460" y="32423"/>
                  </a:moveTo>
                  <a:lnTo>
                    <a:pt x="282600" y="32372"/>
                  </a:lnTo>
                  <a:lnTo>
                    <a:pt x="282460" y="32423"/>
                  </a:lnTo>
                  <a:close/>
                </a:path>
                <a:path w="8583930" h="2440304">
                  <a:moveTo>
                    <a:pt x="273325" y="35644"/>
                  </a:moveTo>
                  <a:close/>
                </a:path>
                <a:path w="8583930" h="2440304">
                  <a:moveTo>
                    <a:pt x="273246" y="35674"/>
                  </a:moveTo>
                  <a:close/>
                </a:path>
                <a:path w="8583930" h="2440304">
                  <a:moveTo>
                    <a:pt x="264174" y="39126"/>
                  </a:moveTo>
                  <a:close/>
                </a:path>
                <a:path w="8583930" h="2440304">
                  <a:moveTo>
                    <a:pt x="264137" y="39141"/>
                  </a:moveTo>
                  <a:close/>
                </a:path>
                <a:path w="8583930" h="2440304">
                  <a:moveTo>
                    <a:pt x="306705" y="25095"/>
                  </a:moveTo>
                  <a:lnTo>
                    <a:pt x="337578" y="6464"/>
                  </a:lnTo>
                  <a:lnTo>
                    <a:pt x="339724" y="17691"/>
                  </a:lnTo>
                  <a:lnTo>
                    <a:pt x="330220" y="19519"/>
                  </a:lnTo>
                  <a:lnTo>
                    <a:pt x="320506" y="21628"/>
                  </a:lnTo>
                  <a:lnTo>
                    <a:pt x="310873" y="23977"/>
                  </a:lnTo>
                  <a:lnTo>
                    <a:pt x="306705" y="25095"/>
                  </a:lnTo>
                  <a:close/>
                </a:path>
                <a:path w="8583930" h="2440304">
                  <a:moveTo>
                    <a:pt x="330022" y="19557"/>
                  </a:moveTo>
                  <a:lnTo>
                    <a:pt x="330161" y="19519"/>
                  </a:lnTo>
                  <a:lnTo>
                    <a:pt x="330022" y="19557"/>
                  </a:lnTo>
                  <a:close/>
                </a:path>
                <a:path w="8583930" h="2440304">
                  <a:moveTo>
                    <a:pt x="320332" y="21666"/>
                  </a:moveTo>
                  <a:lnTo>
                    <a:pt x="320471" y="21628"/>
                  </a:lnTo>
                  <a:lnTo>
                    <a:pt x="320332" y="21666"/>
                  </a:lnTo>
                  <a:close/>
                </a:path>
                <a:path w="8583930" h="2440304">
                  <a:moveTo>
                    <a:pt x="310718" y="24015"/>
                  </a:moveTo>
                  <a:lnTo>
                    <a:pt x="310857" y="23977"/>
                  </a:lnTo>
                  <a:lnTo>
                    <a:pt x="310718" y="24015"/>
                  </a:lnTo>
                  <a:close/>
                </a:path>
                <a:path w="8583930" h="2440304">
                  <a:moveTo>
                    <a:pt x="350723" y="15887"/>
                  </a:moveTo>
                  <a:lnTo>
                    <a:pt x="383654" y="901"/>
                  </a:lnTo>
                  <a:lnTo>
                    <a:pt x="384378" y="12306"/>
                  </a:lnTo>
                  <a:lnTo>
                    <a:pt x="379956" y="12585"/>
                  </a:lnTo>
                  <a:lnTo>
                    <a:pt x="369646" y="13500"/>
                  </a:lnTo>
                  <a:lnTo>
                    <a:pt x="359674" y="14643"/>
                  </a:lnTo>
                  <a:lnTo>
                    <a:pt x="350723" y="15887"/>
                  </a:lnTo>
                  <a:close/>
                </a:path>
                <a:path w="8583930" h="2440304">
                  <a:moveTo>
                    <a:pt x="379755" y="12598"/>
                  </a:moveTo>
                  <a:lnTo>
                    <a:pt x="379895" y="12585"/>
                  </a:lnTo>
                  <a:lnTo>
                    <a:pt x="379755" y="12598"/>
                  </a:lnTo>
                  <a:close/>
                </a:path>
                <a:path w="8583930" h="2440304">
                  <a:moveTo>
                    <a:pt x="369686" y="13500"/>
                  </a:moveTo>
                  <a:close/>
                </a:path>
                <a:path w="8583930" h="2440304">
                  <a:moveTo>
                    <a:pt x="359674" y="14643"/>
                  </a:moveTo>
                  <a:close/>
                </a:path>
                <a:path w="8583930" h="2440304">
                  <a:moveTo>
                    <a:pt x="395643" y="11734"/>
                  </a:moveTo>
                  <a:lnTo>
                    <a:pt x="395211" y="317"/>
                  </a:lnTo>
                  <a:lnTo>
                    <a:pt x="400011" y="126"/>
                  </a:lnTo>
                  <a:lnTo>
                    <a:pt x="410463" y="0"/>
                  </a:lnTo>
                  <a:lnTo>
                    <a:pt x="429704" y="0"/>
                  </a:lnTo>
                  <a:lnTo>
                    <a:pt x="429704" y="11429"/>
                  </a:lnTo>
                  <a:lnTo>
                    <a:pt x="410603" y="11429"/>
                  </a:lnTo>
                  <a:lnTo>
                    <a:pt x="400164" y="11556"/>
                  </a:lnTo>
                  <a:lnTo>
                    <a:pt x="400304" y="11556"/>
                  </a:lnTo>
                  <a:lnTo>
                    <a:pt x="395643" y="11734"/>
                  </a:lnTo>
                  <a:close/>
                </a:path>
                <a:path w="8583930" h="2440304">
                  <a:moveTo>
                    <a:pt x="475424" y="11429"/>
                  </a:moveTo>
                  <a:lnTo>
                    <a:pt x="441134" y="11429"/>
                  </a:lnTo>
                  <a:lnTo>
                    <a:pt x="441134" y="0"/>
                  </a:lnTo>
                  <a:lnTo>
                    <a:pt x="475424" y="0"/>
                  </a:lnTo>
                  <a:lnTo>
                    <a:pt x="475424" y="11429"/>
                  </a:lnTo>
                  <a:close/>
                </a:path>
                <a:path w="8583930" h="2440304">
                  <a:moveTo>
                    <a:pt x="521144" y="11429"/>
                  </a:moveTo>
                  <a:lnTo>
                    <a:pt x="486854" y="11429"/>
                  </a:lnTo>
                  <a:lnTo>
                    <a:pt x="486854" y="0"/>
                  </a:lnTo>
                  <a:lnTo>
                    <a:pt x="521144" y="0"/>
                  </a:lnTo>
                  <a:lnTo>
                    <a:pt x="521144" y="11429"/>
                  </a:lnTo>
                  <a:close/>
                </a:path>
                <a:path w="8583930" h="2440304">
                  <a:moveTo>
                    <a:pt x="566851" y="11429"/>
                  </a:moveTo>
                  <a:lnTo>
                    <a:pt x="532574" y="11429"/>
                  </a:lnTo>
                  <a:lnTo>
                    <a:pt x="532574" y="0"/>
                  </a:lnTo>
                  <a:lnTo>
                    <a:pt x="566851" y="0"/>
                  </a:lnTo>
                  <a:lnTo>
                    <a:pt x="566851" y="11429"/>
                  </a:lnTo>
                  <a:close/>
                </a:path>
                <a:path w="8583930" h="2440304">
                  <a:moveTo>
                    <a:pt x="612571" y="11429"/>
                  </a:moveTo>
                  <a:lnTo>
                    <a:pt x="578281" y="11429"/>
                  </a:lnTo>
                  <a:lnTo>
                    <a:pt x="578281" y="0"/>
                  </a:lnTo>
                  <a:lnTo>
                    <a:pt x="612571" y="0"/>
                  </a:lnTo>
                  <a:lnTo>
                    <a:pt x="612571" y="11429"/>
                  </a:lnTo>
                  <a:close/>
                </a:path>
                <a:path w="8583930" h="2440304">
                  <a:moveTo>
                    <a:pt x="658291" y="11429"/>
                  </a:moveTo>
                  <a:lnTo>
                    <a:pt x="624001" y="11429"/>
                  </a:lnTo>
                  <a:lnTo>
                    <a:pt x="624001" y="0"/>
                  </a:lnTo>
                  <a:lnTo>
                    <a:pt x="658291" y="0"/>
                  </a:lnTo>
                  <a:lnTo>
                    <a:pt x="658291" y="11429"/>
                  </a:lnTo>
                  <a:close/>
                </a:path>
                <a:path w="8583930" h="2440304">
                  <a:moveTo>
                    <a:pt x="703999" y="11429"/>
                  </a:moveTo>
                  <a:lnTo>
                    <a:pt x="669721" y="11429"/>
                  </a:lnTo>
                  <a:lnTo>
                    <a:pt x="669721" y="0"/>
                  </a:lnTo>
                  <a:lnTo>
                    <a:pt x="703999" y="0"/>
                  </a:lnTo>
                  <a:lnTo>
                    <a:pt x="703999" y="11429"/>
                  </a:lnTo>
                  <a:close/>
                </a:path>
                <a:path w="8583930" h="2440304">
                  <a:moveTo>
                    <a:pt x="749719" y="11429"/>
                  </a:moveTo>
                  <a:lnTo>
                    <a:pt x="715429" y="11429"/>
                  </a:lnTo>
                  <a:lnTo>
                    <a:pt x="715429" y="0"/>
                  </a:lnTo>
                  <a:lnTo>
                    <a:pt x="749719" y="0"/>
                  </a:lnTo>
                  <a:lnTo>
                    <a:pt x="749719" y="11429"/>
                  </a:lnTo>
                  <a:close/>
                </a:path>
                <a:path w="8583930" h="2440304">
                  <a:moveTo>
                    <a:pt x="795439" y="11429"/>
                  </a:moveTo>
                  <a:lnTo>
                    <a:pt x="761149" y="11429"/>
                  </a:lnTo>
                  <a:lnTo>
                    <a:pt x="761149" y="0"/>
                  </a:lnTo>
                  <a:lnTo>
                    <a:pt x="795439" y="0"/>
                  </a:lnTo>
                  <a:lnTo>
                    <a:pt x="795439" y="11429"/>
                  </a:lnTo>
                  <a:close/>
                </a:path>
                <a:path w="8583930" h="2440304">
                  <a:moveTo>
                    <a:pt x="841159" y="11429"/>
                  </a:moveTo>
                  <a:lnTo>
                    <a:pt x="806869" y="11429"/>
                  </a:lnTo>
                  <a:lnTo>
                    <a:pt x="806869" y="0"/>
                  </a:lnTo>
                  <a:lnTo>
                    <a:pt x="841159" y="0"/>
                  </a:lnTo>
                  <a:lnTo>
                    <a:pt x="841159" y="11429"/>
                  </a:lnTo>
                  <a:close/>
                </a:path>
                <a:path w="8583930" h="2440304">
                  <a:moveTo>
                    <a:pt x="886866" y="11429"/>
                  </a:moveTo>
                  <a:lnTo>
                    <a:pt x="852576" y="11429"/>
                  </a:lnTo>
                  <a:lnTo>
                    <a:pt x="852576" y="0"/>
                  </a:lnTo>
                  <a:lnTo>
                    <a:pt x="886866" y="0"/>
                  </a:lnTo>
                  <a:lnTo>
                    <a:pt x="886866" y="11429"/>
                  </a:lnTo>
                  <a:close/>
                </a:path>
                <a:path w="8583930" h="2440304">
                  <a:moveTo>
                    <a:pt x="932586" y="11429"/>
                  </a:moveTo>
                  <a:lnTo>
                    <a:pt x="898296" y="11429"/>
                  </a:lnTo>
                  <a:lnTo>
                    <a:pt x="898296" y="0"/>
                  </a:lnTo>
                  <a:lnTo>
                    <a:pt x="932586" y="0"/>
                  </a:lnTo>
                  <a:lnTo>
                    <a:pt x="932586" y="11429"/>
                  </a:lnTo>
                  <a:close/>
                </a:path>
                <a:path w="8583930" h="2440304">
                  <a:moveTo>
                    <a:pt x="978306" y="11429"/>
                  </a:moveTo>
                  <a:lnTo>
                    <a:pt x="944016" y="11429"/>
                  </a:lnTo>
                  <a:lnTo>
                    <a:pt x="944016" y="0"/>
                  </a:lnTo>
                  <a:lnTo>
                    <a:pt x="978306" y="0"/>
                  </a:lnTo>
                  <a:lnTo>
                    <a:pt x="978306" y="11429"/>
                  </a:lnTo>
                  <a:close/>
                </a:path>
                <a:path w="8583930" h="2440304">
                  <a:moveTo>
                    <a:pt x="1024013" y="11429"/>
                  </a:moveTo>
                  <a:lnTo>
                    <a:pt x="989723" y="11429"/>
                  </a:lnTo>
                  <a:lnTo>
                    <a:pt x="989723" y="0"/>
                  </a:lnTo>
                  <a:lnTo>
                    <a:pt x="1024013" y="0"/>
                  </a:lnTo>
                  <a:lnTo>
                    <a:pt x="1024013" y="11429"/>
                  </a:lnTo>
                  <a:close/>
                </a:path>
                <a:path w="8583930" h="2440304">
                  <a:moveTo>
                    <a:pt x="1069733" y="11429"/>
                  </a:moveTo>
                  <a:lnTo>
                    <a:pt x="1035443" y="11429"/>
                  </a:lnTo>
                  <a:lnTo>
                    <a:pt x="1035443" y="0"/>
                  </a:lnTo>
                  <a:lnTo>
                    <a:pt x="1069733" y="0"/>
                  </a:lnTo>
                  <a:lnTo>
                    <a:pt x="1069733" y="11429"/>
                  </a:lnTo>
                  <a:close/>
                </a:path>
                <a:path w="8583930" h="2440304">
                  <a:moveTo>
                    <a:pt x="1115453" y="11429"/>
                  </a:moveTo>
                  <a:lnTo>
                    <a:pt x="1081163" y="11429"/>
                  </a:lnTo>
                  <a:lnTo>
                    <a:pt x="1081163" y="0"/>
                  </a:lnTo>
                  <a:lnTo>
                    <a:pt x="1115453" y="0"/>
                  </a:lnTo>
                  <a:lnTo>
                    <a:pt x="1115453" y="11429"/>
                  </a:lnTo>
                  <a:close/>
                </a:path>
                <a:path w="8583930" h="2440304">
                  <a:moveTo>
                    <a:pt x="1161161" y="11429"/>
                  </a:moveTo>
                  <a:lnTo>
                    <a:pt x="1126883" y="11429"/>
                  </a:lnTo>
                  <a:lnTo>
                    <a:pt x="1126883" y="0"/>
                  </a:lnTo>
                  <a:lnTo>
                    <a:pt x="1161161" y="0"/>
                  </a:lnTo>
                  <a:lnTo>
                    <a:pt x="1161161" y="11429"/>
                  </a:lnTo>
                  <a:close/>
                </a:path>
                <a:path w="8583930" h="2440304">
                  <a:moveTo>
                    <a:pt x="1206881" y="11429"/>
                  </a:moveTo>
                  <a:lnTo>
                    <a:pt x="1172591" y="11429"/>
                  </a:lnTo>
                  <a:lnTo>
                    <a:pt x="1172591" y="0"/>
                  </a:lnTo>
                  <a:lnTo>
                    <a:pt x="1206881" y="0"/>
                  </a:lnTo>
                  <a:lnTo>
                    <a:pt x="1206881" y="11429"/>
                  </a:lnTo>
                  <a:close/>
                </a:path>
                <a:path w="8583930" h="2440304">
                  <a:moveTo>
                    <a:pt x="1252601" y="11429"/>
                  </a:moveTo>
                  <a:lnTo>
                    <a:pt x="1218311" y="11429"/>
                  </a:lnTo>
                  <a:lnTo>
                    <a:pt x="1218311" y="0"/>
                  </a:lnTo>
                  <a:lnTo>
                    <a:pt x="1252601" y="0"/>
                  </a:lnTo>
                  <a:lnTo>
                    <a:pt x="1252601" y="11429"/>
                  </a:lnTo>
                  <a:close/>
                </a:path>
                <a:path w="8583930" h="2440304">
                  <a:moveTo>
                    <a:pt x="1298308" y="11429"/>
                  </a:moveTo>
                  <a:lnTo>
                    <a:pt x="1264031" y="11429"/>
                  </a:lnTo>
                  <a:lnTo>
                    <a:pt x="1264031" y="0"/>
                  </a:lnTo>
                  <a:lnTo>
                    <a:pt x="1298308" y="0"/>
                  </a:lnTo>
                  <a:lnTo>
                    <a:pt x="1298308" y="11429"/>
                  </a:lnTo>
                  <a:close/>
                </a:path>
                <a:path w="8583930" h="2440304">
                  <a:moveTo>
                    <a:pt x="1344028" y="11429"/>
                  </a:moveTo>
                  <a:lnTo>
                    <a:pt x="1309738" y="11429"/>
                  </a:lnTo>
                  <a:lnTo>
                    <a:pt x="1309738" y="0"/>
                  </a:lnTo>
                  <a:lnTo>
                    <a:pt x="1344028" y="0"/>
                  </a:lnTo>
                  <a:lnTo>
                    <a:pt x="1344028" y="11429"/>
                  </a:lnTo>
                  <a:close/>
                </a:path>
                <a:path w="8583930" h="2440304">
                  <a:moveTo>
                    <a:pt x="1389748" y="11429"/>
                  </a:moveTo>
                  <a:lnTo>
                    <a:pt x="1355458" y="11429"/>
                  </a:lnTo>
                  <a:lnTo>
                    <a:pt x="1355458" y="0"/>
                  </a:lnTo>
                  <a:lnTo>
                    <a:pt x="1389748" y="0"/>
                  </a:lnTo>
                  <a:lnTo>
                    <a:pt x="1389748" y="11429"/>
                  </a:lnTo>
                  <a:close/>
                </a:path>
                <a:path w="8583930" h="2440304">
                  <a:moveTo>
                    <a:pt x="1435455" y="11429"/>
                  </a:moveTo>
                  <a:lnTo>
                    <a:pt x="1401178" y="11429"/>
                  </a:lnTo>
                  <a:lnTo>
                    <a:pt x="1401178" y="0"/>
                  </a:lnTo>
                  <a:lnTo>
                    <a:pt x="1435455" y="0"/>
                  </a:lnTo>
                  <a:lnTo>
                    <a:pt x="1435455" y="11429"/>
                  </a:lnTo>
                  <a:close/>
                </a:path>
                <a:path w="8583930" h="2440304">
                  <a:moveTo>
                    <a:pt x="1481175" y="11429"/>
                  </a:moveTo>
                  <a:lnTo>
                    <a:pt x="1446885" y="11429"/>
                  </a:lnTo>
                  <a:lnTo>
                    <a:pt x="1446885" y="0"/>
                  </a:lnTo>
                  <a:lnTo>
                    <a:pt x="1481175" y="0"/>
                  </a:lnTo>
                  <a:lnTo>
                    <a:pt x="1481175" y="11429"/>
                  </a:lnTo>
                  <a:close/>
                </a:path>
                <a:path w="8583930" h="2440304">
                  <a:moveTo>
                    <a:pt x="1526895" y="11429"/>
                  </a:moveTo>
                  <a:lnTo>
                    <a:pt x="1492605" y="11429"/>
                  </a:lnTo>
                  <a:lnTo>
                    <a:pt x="1492605" y="0"/>
                  </a:lnTo>
                  <a:lnTo>
                    <a:pt x="1526895" y="0"/>
                  </a:lnTo>
                  <a:lnTo>
                    <a:pt x="1526895" y="11429"/>
                  </a:lnTo>
                  <a:close/>
                </a:path>
                <a:path w="8583930" h="2440304">
                  <a:moveTo>
                    <a:pt x="1572602" y="11429"/>
                  </a:moveTo>
                  <a:lnTo>
                    <a:pt x="1538325" y="11429"/>
                  </a:lnTo>
                  <a:lnTo>
                    <a:pt x="1538325" y="0"/>
                  </a:lnTo>
                  <a:lnTo>
                    <a:pt x="1572602" y="0"/>
                  </a:lnTo>
                  <a:lnTo>
                    <a:pt x="1572602" y="11429"/>
                  </a:lnTo>
                  <a:close/>
                </a:path>
                <a:path w="8583930" h="2440304">
                  <a:moveTo>
                    <a:pt x="1618322" y="11429"/>
                  </a:moveTo>
                  <a:lnTo>
                    <a:pt x="1584032" y="11429"/>
                  </a:lnTo>
                  <a:lnTo>
                    <a:pt x="1584032" y="0"/>
                  </a:lnTo>
                  <a:lnTo>
                    <a:pt x="1618322" y="0"/>
                  </a:lnTo>
                  <a:lnTo>
                    <a:pt x="1618322" y="11429"/>
                  </a:lnTo>
                  <a:close/>
                </a:path>
                <a:path w="8583930" h="2440304">
                  <a:moveTo>
                    <a:pt x="1664042" y="11429"/>
                  </a:moveTo>
                  <a:lnTo>
                    <a:pt x="1629752" y="11429"/>
                  </a:lnTo>
                  <a:lnTo>
                    <a:pt x="1629752" y="0"/>
                  </a:lnTo>
                  <a:lnTo>
                    <a:pt x="1664042" y="0"/>
                  </a:lnTo>
                  <a:lnTo>
                    <a:pt x="1664042" y="11429"/>
                  </a:lnTo>
                  <a:close/>
                </a:path>
                <a:path w="8583930" h="2440304">
                  <a:moveTo>
                    <a:pt x="1709762" y="11429"/>
                  </a:moveTo>
                  <a:lnTo>
                    <a:pt x="1675472" y="11429"/>
                  </a:lnTo>
                  <a:lnTo>
                    <a:pt x="1675472" y="0"/>
                  </a:lnTo>
                  <a:lnTo>
                    <a:pt x="1709762" y="0"/>
                  </a:lnTo>
                  <a:lnTo>
                    <a:pt x="1709762" y="11429"/>
                  </a:lnTo>
                  <a:close/>
                </a:path>
                <a:path w="8583930" h="2440304">
                  <a:moveTo>
                    <a:pt x="1755470" y="11429"/>
                  </a:moveTo>
                  <a:lnTo>
                    <a:pt x="1721180" y="11429"/>
                  </a:lnTo>
                  <a:lnTo>
                    <a:pt x="1721180" y="0"/>
                  </a:lnTo>
                  <a:lnTo>
                    <a:pt x="1755470" y="0"/>
                  </a:lnTo>
                  <a:lnTo>
                    <a:pt x="1755470" y="11429"/>
                  </a:lnTo>
                  <a:close/>
                </a:path>
                <a:path w="8583930" h="2440304">
                  <a:moveTo>
                    <a:pt x="1801190" y="11429"/>
                  </a:moveTo>
                  <a:lnTo>
                    <a:pt x="1766900" y="11429"/>
                  </a:lnTo>
                  <a:lnTo>
                    <a:pt x="1766900" y="0"/>
                  </a:lnTo>
                  <a:lnTo>
                    <a:pt x="1801190" y="0"/>
                  </a:lnTo>
                  <a:lnTo>
                    <a:pt x="1801190" y="11429"/>
                  </a:lnTo>
                  <a:close/>
                </a:path>
                <a:path w="8583930" h="2440304">
                  <a:moveTo>
                    <a:pt x="1846910" y="11429"/>
                  </a:moveTo>
                  <a:lnTo>
                    <a:pt x="1812620" y="11429"/>
                  </a:lnTo>
                  <a:lnTo>
                    <a:pt x="1812620" y="0"/>
                  </a:lnTo>
                  <a:lnTo>
                    <a:pt x="1846910" y="0"/>
                  </a:lnTo>
                  <a:lnTo>
                    <a:pt x="1846910" y="11429"/>
                  </a:lnTo>
                  <a:close/>
                </a:path>
                <a:path w="8583930" h="2440304">
                  <a:moveTo>
                    <a:pt x="1892617" y="11429"/>
                  </a:moveTo>
                  <a:lnTo>
                    <a:pt x="1858327" y="11429"/>
                  </a:lnTo>
                  <a:lnTo>
                    <a:pt x="1858327" y="0"/>
                  </a:lnTo>
                  <a:lnTo>
                    <a:pt x="1892617" y="0"/>
                  </a:lnTo>
                  <a:lnTo>
                    <a:pt x="1892617" y="11429"/>
                  </a:lnTo>
                  <a:close/>
                </a:path>
                <a:path w="8583930" h="2440304">
                  <a:moveTo>
                    <a:pt x="1938337" y="11429"/>
                  </a:moveTo>
                  <a:lnTo>
                    <a:pt x="1904047" y="11429"/>
                  </a:lnTo>
                  <a:lnTo>
                    <a:pt x="1904047" y="0"/>
                  </a:lnTo>
                  <a:lnTo>
                    <a:pt x="1938337" y="0"/>
                  </a:lnTo>
                  <a:lnTo>
                    <a:pt x="1938337" y="11429"/>
                  </a:lnTo>
                  <a:close/>
                </a:path>
                <a:path w="8583930" h="2440304">
                  <a:moveTo>
                    <a:pt x="1984057" y="11429"/>
                  </a:moveTo>
                  <a:lnTo>
                    <a:pt x="1949767" y="11429"/>
                  </a:lnTo>
                  <a:lnTo>
                    <a:pt x="1949767" y="0"/>
                  </a:lnTo>
                  <a:lnTo>
                    <a:pt x="1984057" y="0"/>
                  </a:lnTo>
                  <a:lnTo>
                    <a:pt x="1984057" y="11429"/>
                  </a:lnTo>
                  <a:close/>
                </a:path>
                <a:path w="8583930" h="2440304">
                  <a:moveTo>
                    <a:pt x="2029764" y="11429"/>
                  </a:moveTo>
                  <a:lnTo>
                    <a:pt x="1995487" y="11429"/>
                  </a:lnTo>
                  <a:lnTo>
                    <a:pt x="1995487" y="0"/>
                  </a:lnTo>
                  <a:lnTo>
                    <a:pt x="2029764" y="0"/>
                  </a:lnTo>
                  <a:lnTo>
                    <a:pt x="2029764" y="11429"/>
                  </a:lnTo>
                  <a:close/>
                </a:path>
                <a:path w="8583930" h="2440304">
                  <a:moveTo>
                    <a:pt x="2075484" y="11429"/>
                  </a:moveTo>
                  <a:lnTo>
                    <a:pt x="2041194" y="11429"/>
                  </a:lnTo>
                  <a:lnTo>
                    <a:pt x="2041194" y="0"/>
                  </a:lnTo>
                  <a:lnTo>
                    <a:pt x="2075484" y="0"/>
                  </a:lnTo>
                  <a:lnTo>
                    <a:pt x="2075484" y="11429"/>
                  </a:lnTo>
                  <a:close/>
                </a:path>
                <a:path w="8583930" h="2440304">
                  <a:moveTo>
                    <a:pt x="2121204" y="11429"/>
                  </a:moveTo>
                  <a:lnTo>
                    <a:pt x="2086914" y="11429"/>
                  </a:lnTo>
                  <a:lnTo>
                    <a:pt x="2086914" y="0"/>
                  </a:lnTo>
                  <a:lnTo>
                    <a:pt x="2121204" y="0"/>
                  </a:lnTo>
                  <a:lnTo>
                    <a:pt x="2121204" y="11429"/>
                  </a:lnTo>
                  <a:close/>
                </a:path>
                <a:path w="8583930" h="2440304">
                  <a:moveTo>
                    <a:pt x="2166912" y="11429"/>
                  </a:moveTo>
                  <a:lnTo>
                    <a:pt x="2132634" y="11429"/>
                  </a:lnTo>
                  <a:lnTo>
                    <a:pt x="2132634" y="0"/>
                  </a:lnTo>
                  <a:lnTo>
                    <a:pt x="2166912" y="0"/>
                  </a:lnTo>
                  <a:lnTo>
                    <a:pt x="2166912" y="11429"/>
                  </a:lnTo>
                  <a:close/>
                </a:path>
                <a:path w="8583930" h="2440304">
                  <a:moveTo>
                    <a:pt x="2212632" y="11429"/>
                  </a:moveTo>
                  <a:lnTo>
                    <a:pt x="2178342" y="11429"/>
                  </a:lnTo>
                  <a:lnTo>
                    <a:pt x="2178342" y="0"/>
                  </a:lnTo>
                  <a:lnTo>
                    <a:pt x="2212632" y="0"/>
                  </a:lnTo>
                  <a:lnTo>
                    <a:pt x="2212632" y="11429"/>
                  </a:lnTo>
                  <a:close/>
                </a:path>
                <a:path w="8583930" h="2440304">
                  <a:moveTo>
                    <a:pt x="2258352" y="11429"/>
                  </a:moveTo>
                  <a:lnTo>
                    <a:pt x="2224062" y="11429"/>
                  </a:lnTo>
                  <a:lnTo>
                    <a:pt x="2224062" y="0"/>
                  </a:lnTo>
                  <a:lnTo>
                    <a:pt x="2258352" y="0"/>
                  </a:lnTo>
                  <a:lnTo>
                    <a:pt x="2258352" y="11429"/>
                  </a:lnTo>
                  <a:close/>
                </a:path>
                <a:path w="8583930" h="2440304">
                  <a:moveTo>
                    <a:pt x="2304059" y="11429"/>
                  </a:moveTo>
                  <a:lnTo>
                    <a:pt x="2269782" y="11429"/>
                  </a:lnTo>
                  <a:lnTo>
                    <a:pt x="2269782" y="0"/>
                  </a:lnTo>
                  <a:lnTo>
                    <a:pt x="2304059" y="0"/>
                  </a:lnTo>
                  <a:lnTo>
                    <a:pt x="2304059" y="11429"/>
                  </a:lnTo>
                  <a:close/>
                </a:path>
                <a:path w="8583930" h="2440304">
                  <a:moveTo>
                    <a:pt x="2349779" y="11429"/>
                  </a:moveTo>
                  <a:lnTo>
                    <a:pt x="2315489" y="11429"/>
                  </a:lnTo>
                  <a:lnTo>
                    <a:pt x="2315489" y="0"/>
                  </a:lnTo>
                  <a:lnTo>
                    <a:pt x="2349779" y="0"/>
                  </a:lnTo>
                  <a:lnTo>
                    <a:pt x="2349779" y="11429"/>
                  </a:lnTo>
                  <a:close/>
                </a:path>
                <a:path w="8583930" h="2440304">
                  <a:moveTo>
                    <a:pt x="2395499" y="11429"/>
                  </a:moveTo>
                  <a:lnTo>
                    <a:pt x="2361209" y="11429"/>
                  </a:lnTo>
                  <a:lnTo>
                    <a:pt x="2361209" y="0"/>
                  </a:lnTo>
                  <a:lnTo>
                    <a:pt x="2395499" y="0"/>
                  </a:lnTo>
                  <a:lnTo>
                    <a:pt x="2395499" y="11429"/>
                  </a:lnTo>
                  <a:close/>
                </a:path>
                <a:path w="8583930" h="2440304">
                  <a:moveTo>
                    <a:pt x="2441206" y="11429"/>
                  </a:moveTo>
                  <a:lnTo>
                    <a:pt x="2406929" y="11429"/>
                  </a:lnTo>
                  <a:lnTo>
                    <a:pt x="2406929" y="0"/>
                  </a:lnTo>
                  <a:lnTo>
                    <a:pt x="2441206" y="0"/>
                  </a:lnTo>
                  <a:lnTo>
                    <a:pt x="2441206" y="11429"/>
                  </a:lnTo>
                  <a:close/>
                </a:path>
                <a:path w="8583930" h="2440304">
                  <a:moveTo>
                    <a:pt x="2486926" y="11429"/>
                  </a:moveTo>
                  <a:lnTo>
                    <a:pt x="2452636" y="11429"/>
                  </a:lnTo>
                  <a:lnTo>
                    <a:pt x="2452636" y="0"/>
                  </a:lnTo>
                  <a:lnTo>
                    <a:pt x="2486926" y="0"/>
                  </a:lnTo>
                  <a:lnTo>
                    <a:pt x="2486926" y="11429"/>
                  </a:lnTo>
                  <a:close/>
                </a:path>
                <a:path w="8583930" h="2440304">
                  <a:moveTo>
                    <a:pt x="2532646" y="11429"/>
                  </a:moveTo>
                  <a:lnTo>
                    <a:pt x="2498356" y="11429"/>
                  </a:lnTo>
                  <a:lnTo>
                    <a:pt x="2498356" y="0"/>
                  </a:lnTo>
                  <a:lnTo>
                    <a:pt x="2532646" y="0"/>
                  </a:lnTo>
                  <a:lnTo>
                    <a:pt x="2532646" y="11429"/>
                  </a:lnTo>
                  <a:close/>
                </a:path>
                <a:path w="8583930" h="2440304">
                  <a:moveTo>
                    <a:pt x="2578366" y="11429"/>
                  </a:moveTo>
                  <a:lnTo>
                    <a:pt x="2544076" y="11429"/>
                  </a:lnTo>
                  <a:lnTo>
                    <a:pt x="2544076" y="0"/>
                  </a:lnTo>
                  <a:lnTo>
                    <a:pt x="2578366" y="0"/>
                  </a:lnTo>
                  <a:lnTo>
                    <a:pt x="2578366" y="11429"/>
                  </a:lnTo>
                  <a:close/>
                </a:path>
                <a:path w="8583930" h="2440304">
                  <a:moveTo>
                    <a:pt x="2624073" y="11429"/>
                  </a:moveTo>
                  <a:lnTo>
                    <a:pt x="2589784" y="11429"/>
                  </a:lnTo>
                  <a:lnTo>
                    <a:pt x="2589784" y="0"/>
                  </a:lnTo>
                  <a:lnTo>
                    <a:pt x="2624073" y="0"/>
                  </a:lnTo>
                  <a:lnTo>
                    <a:pt x="2624073" y="11429"/>
                  </a:lnTo>
                  <a:close/>
                </a:path>
                <a:path w="8583930" h="2440304">
                  <a:moveTo>
                    <a:pt x="2669794" y="11429"/>
                  </a:moveTo>
                  <a:lnTo>
                    <a:pt x="2635504" y="11429"/>
                  </a:lnTo>
                  <a:lnTo>
                    <a:pt x="2635504" y="0"/>
                  </a:lnTo>
                  <a:lnTo>
                    <a:pt x="2669794" y="0"/>
                  </a:lnTo>
                  <a:lnTo>
                    <a:pt x="2669794" y="11429"/>
                  </a:lnTo>
                  <a:close/>
                </a:path>
                <a:path w="8583930" h="2440304">
                  <a:moveTo>
                    <a:pt x="2715514" y="11429"/>
                  </a:moveTo>
                  <a:lnTo>
                    <a:pt x="2681223" y="11429"/>
                  </a:lnTo>
                  <a:lnTo>
                    <a:pt x="2681223" y="0"/>
                  </a:lnTo>
                  <a:lnTo>
                    <a:pt x="2715514" y="0"/>
                  </a:lnTo>
                  <a:lnTo>
                    <a:pt x="2715514" y="11429"/>
                  </a:lnTo>
                  <a:close/>
                </a:path>
                <a:path w="8583930" h="2440304">
                  <a:moveTo>
                    <a:pt x="2761221" y="11429"/>
                  </a:moveTo>
                  <a:lnTo>
                    <a:pt x="2726944" y="11429"/>
                  </a:lnTo>
                  <a:lnTo>
                    <a:pt x="2726944" y="0"/>
                  </a:lnTo>
                  <a:lnTo>
                    <a:pt x="2761221" y="0"/>
                  </a:lnTo>
                  <a:lnTo>
                    <a:pt x="2761221" y="11429"/>
                  </a:lnTo>
                  <a:close/>
                </a:path>
                <a:path w="8583930" h="2440304">
                  <a:moveTo>
                    <a:pt x="2806941" y="11429"/>
                  </a:moveTo>
                  <a:lnTo>
                    <a:pt x="2772651" y="11429"/>
                  </a:lnTo>
                  <a:lnTo>
                    <a:pt x="2772651" y="0"/>
                  </a:lnTo>
                  <a:lnTo>
                    <a:pt x="2806941" y="0"/>
                  </a:lnTo>
                  <a:lnTo>
                    <a:pt x="2806941" y="11429"/>
                  </a:lnTo>
                  <a:close/>
                </a:path>
                <a:path w="8583930" h="2440304">
                  <a:moveTo>
                    <a:pt x="2852661" y="11429"/>
                  </a:moveTo>
                  <a:lnTo>
                    <a:pt x="2818371" y="11429"/>
                  </a:lnTo>
                  <a:lnTo>
                    <a:pt x="2818371" y="0"/>
                  </a:lnTo>
                  <a:lnTo>
                    <a:pt x="2852661" y="0"/>
                  </a:lnTo>
                  <a:lnTo>
                    <a:pt x="2852661" y="11429"/>
                  </a:lnTo>
                  <a:close/>
                </a:path>
                <a:path w="8583930" h="2440304">
                  <a:moveTo>
                    <a:pt x="2898368" y="11429"/>
                  </a:moveTo>
                  <a:lnTo>
                    <a:pt x="2864091" y="11429"/>
                  </a:lnTo>
                  <a:lnTo>
                    <a:pt x="2864091" y="0"/>
                  </a:lnTo>
                  <a:lnTo>
                    <a:pt x="2898368" y="0"/>
                  </a:lnTo>
                  <a:lnTo>
                    <a:pt x="2898368" y="11429"/>
                  </a:lnTo>
                  <a:close/>
                </a:path>
                <a:path w="8583930" h="2440304">
                  <a:moveTo>
                    <a:pt x="2944088" y="11429"/>
                  </a:moveTo>
                  <a:lnTo>
                    <a:pt x="2909798" y="11429"/>
                  </a:lnTo>
                  <a:lnTo>
                    <a:pt x="2909798" y="0"/>
                  </a:lnTo>
                  <a:lnTo>
                    <a:pt x="2944088" y="0"/>
                  </a:lnTo>
                  <a:lnTo>
                    <a:pt x="2944088" y="11429"/>
                  </a:lnTo>
                  <a:close/>
                </a:path>
                <a:path w="8583930" h="2440304">
                  <a:moveTo>
                    <a:pt x="2989808" y="11429"/>
                  </a:moveTo>
                  <a:lnTo>
                    <a:pt x="2955518" y="11429"/>
                  </a:lnTo>
                  <a:lnTo>
                    <a:pt x="2955518" y="0"/>
                  </a:lnTo>
                  <a:lnTo>
                    <a:pt x="2989808" y="0"/>
                  </a:lnTo>
                  <a:lnTo>
                    <a:pt x="2989808" y="11429"/>
                  </a:lnTo>
                  <a:close/>
                </a:path>
                <a:path w="8583930" h="2440304">
                  <a:moveTo>
                    <a:pt x="3035515" y="11429"/>
                  </a:moveTo>
                  <a:lnTo>
                    <a:pt x="3001238" y="11429"/>
                  </a:lnTo>
                  <a:lnTo>
                    <a:pt x="3001238" y="0"/>
                  </a:lnTo>
                  <a:lnTo>
                    <a:pt x="3035515" y="0"/>
                  </a:lnTo>
                  <a:lnTo>
                    <a:pt x="3035515" y="11429"/>
                  </a:lnTo>
                  <a:close/>
                </a:path>
                <a:path w="8583930" h="2440304">
                  <a:moveTo>
                    <a:pt x="3081235" y="11429"/>
                  </a:moveTo>
                  <a:lnTo>
                    <a:pt x="3046945" y="11429"/>
                  </a:lnTo>
                  <a:lnTo>
                    <a:pt x="3046945" y="0"/>
                  </a:lnTo>
                  <a:lnTo>
                    <a:pt x="3081235" y="0"/>
                  </a:lnTo>
                  <a:lnTo>
                    <a:pt x="3081235" y="11429"/>
                  </a:lnTo>
                  <a:close/>
                </a:path>
                <a:path w="8583930" h="2440304">
                  <a:moveTo>
                    <a:pt x="3126955" y="11429"/>
                  </a:moveTo>
                  <a:lnTo>
                    <a:pt x="3092665" y="11429"/>
                  </a:lnTo>
                  <a:lnTo>
                    <a:pt x="3092665" y="0"/>
                  </a:lnTo>
                  <a:lnTo>
                    <a:pt x="3126955" y="0"/>
                  </a:lnTo>
                  <a:lnTo>
                    <a:pt x="3126955" y="11429"/>
                  </a:lnTo>
                  <a:close/>
                </a:path>
                <a:path w="8583930" h="2440304">
                  <a:moveTo>
                    <a:pt x="3172663" y="11429"/>
                  </a:moveTo>
                  <a:lnTo>
                    <a:pt x="3138385" y="11429"/>
                  </a:lnTo>
                  <a:lnTo>
                    <a:pt x="3138385" y="0"/>
                  </a:lnTo>
                  <a:lnTo>
                    <a:pt x="3172663" y="0"/>
                  </a:lnTo>
                  <a:lnTo>
                    <a:pt x="3172663" y="11429"/>
                  </a:lnTo>
                  <a:close/>
                </a:path>
                <a:path w="8583930" h="2440304">
                  <a:moveTo>
                    <a:pt x="3218383" y="11429"/>
                  </a:moveTo>
                  <a:lnTo>
                    <a:pt x="3184093" y="11429"/>
                  </a:lnTo>
                  <a:lnTo>
                    <a:pt x="3184093" y="0"/>
                  </a:lnTo>
                  <a:lnTo>
                    <a:pt x="3218383" y="0"/>
                  </a:lnTo>
                  <a:lnTo>
                    <a:pt x="3218383" y="11429"/>
                  </a:lnTo>
                  <a:close/>
                </a:path>
                <a:path w="8583930" h="2440304">
                  <a:moveTo>
                    <a:pt x="3264103" y="11429"/>
                  </a:moveTo>
                  <a:lnTo>
                    <a:pt x="3229813" y="11429"/>
                  </a:lnTo>
                  <a:lnTo>
                    <a:pt x="3229813" y="0"/>
                  </a:lnTo>
                  <a:lnTo>
                    <a:pt x="3264103" y="0"/>
                  </a:lnTo>
                  <a:lnTo>
                    <a:pt x="3264103" y="11429"/>
                  </a:lnTo>
                  <a:close/>
                </a:path>
                <a:path w="8583930" h="2440304">
                  <a:moveTo>
                    <a:pt x="3309810" y="11429"/>
                  </a:moveTo>
                  <a:lnTo>
                    <a:pt x="3275533" y="11429"/>
                  </a:lnTo>
                  <a:lnTo>
                    <a:pt x="3275533" y="0"/>
                  </a:lnTo>
                  <a:lnTo>
                    <a:pt x="3309810" y="0"/>
                  </a:lnTo>
                  <a:lnTo>
                    <a:pt x="3309810" y="11429"/>
                  </a:lnTo>
                  <a:close/>
                </a:path>
                <a:path w="8583930" h="2440304">
                  <a:moveTo>
                    <a:pt x="3355530" y="11429"/>
                  </a:moveTo>
                  <a:lnTo>
                    <a:pt x="3321240" y="11429"/>
                  </a:lnTo>
                  <a:lnTo>
                    <a:pt x="3321240" y="0"/>
                  </a:lnTo>
                  <a:lnTo>
                    <a:pt x="3355530" y="0"/>
                  </a:lnTo>
                  <a:lnTo>
                    <a:pt x="3355530" y="11429"/>
                  </a:lnTo>
                  <a:close/>
                </a:path>
                <a:path w="8583930" h="2440304">
                  <a:moveTo>
                    <a:pt x="3401250" y="11429"/>
                  </a:moveTo>
                  <a:lnTo>
                    <a:pt x="3366960" y="11429"/>
                  </a:lnTo>
                  <a:lnTo>
                    <a:pt x="3366960" y="0"/>
                  </a:lnTo>
                  <a:lnTo>
                    <a:pt x="3401250" y="0"/>
                  </a:lnTo>
                  <a:lnTo>
                    <a:pt x="3401250" y="11429"/>
                  </a:lnTo>
                  <a:close/>
                </a:path>
                <a:path w="8583930" h="2440304">
                  <a:moveTo>
                    <a:pt x="3446970" y="11429"/>
                  </a:moveTo>
                  <a:lnTo>
                    <a:pt x="3412680" y="11429"/>
                  </a:lnTo>
                  <a:lnTo>
                    <a:pt x="3412680" y="0"/>
                  </a:lnTo>
                  <a:lnTo>
                    <a:pt x="3446970" y="0"/>
                  </a:lnTo>
                  <a:lnTo>
                    <a:pt x="3446970" y="11429"/>
                  </a:lnTo>
                  <a:close/>
                </a:path>
                <a:path w="8583930" h="2440304">
                  <a:moveTo>
                    <a:pt x="3492677" y="11429"/>
                  </a:moveTo>
                  <a:lnTo>
                    <a:pt x="3458387" y="11429"/>
                  </a:lnTo>
                  <a:lnTo>
                    <a:pt x="3458387" y="0"/>
                  </a:lnTo>
                  <a:lnTo>
                    <a:pt x="3492677" y="0"/>
                  </a:lnTo>
                  <a:lnTo>
                    <a:pt x="3492677" y="11429"/>
                  </a:lnTo>
                  <a:close/>
                </a:path>
                <a:path w="8583930" h="2440304">
                  <a:moveTo>
                    <a:pt x="3538397" y="11429"/>
                  </a:moveTo>
                  <a:lnTo>
                    <a:pt x="3504107" y="11429"/>
                  </a:lnTo>
                  <a:lnTo>
                    <a:pt x="3504107" y="0"/>
                  </a:lnTo>
                  <a:lnTo>
                    <a:pt x="3538397" y="0"/>
                  </a:lnTo>
                  <a:lnTo>
                    <a:pt x="3538397" y="11429"/>
                  </a:lnTo>
                  <a:close/>
                </a:path>
                <a:path w="8583930" h="2440304">
                  <a:moveTo>
                    <a:pt x="3584117" y="11429"/>
                  </a:moveTo>
                  <a:lnTo>
                    <a:pt x="3549827" y="11429"/>
                  </a:lnTo>
                  <a:lnTo>
                    <a:pt x="3549827" y="0"/>
                  </a:lnTo>
                  <a:lnTo>
                    <a:pt x="3584117" y="0"/>
                  </a:lnTo>
                  <a:lnTo>
                    <a:pt x="3584117" y="11429"/>
                  </a:lnTo>
                  <a:close/>
                </a:path>
                <a:path w="8583930" h="2440304">
                  <a:moveTo>
                    <a:pt x="3629825" y="11429"/>
                  </a:moveTo>
                  <a:lnTo>
                    <a:pt x="3595547" y="11429"/>
                  </a:lnTo>
                  <a:lnTo>
                    <a:pt x="3595547" y="0"/>
                  </a:lnTo>
                  <a:lnTo>
                    <a:pt x="3629825" y="0"/>
                  </a:lnTo>
                  <a:lnTo>
                    <a:pt x="3629825" y="11429"/>
                  </a:lnTo>
                  <a:close/>
                </a:path>
                <a:path w="8583930" h="2440304">
                  <a:moveTo>
                    <a:pt x="3675545" y="11429"/>
                  </a:moveTo>
                  <a:lnTo>
                    <a:pt x="3641255" y="11429"/>
                  </a:lnTo>
                  <a:lnTo>
                    <a:pt x="3641255" y="0"/>
                  </a:lnTo>
                  <a:lnTo>
                    <a:pt x="3675545" y="0"/>
                  </a:lnTo>
                  <a:lnTo>
                    <a:pt x="3675545" y="11429"/>
                  </a:lnTo>
                  <a:close/>
                </a:path>
                <a:path w="8583930" h="2440304">
                  <a:moveTo>
                    <a:pt x="3721265" y="11429"/>
                  </a:moveTo>
                  <a:lnTo>
                    <a:pt x="3686975" y="11429"/>
                  </a:lnTo>
                  <a:lnTo>
                    <a:pt x="3686975" y="0"/>
                  </a:lnTo>
                  <a:lnTo>
                    <a:pt x="3721265" y="0"/>
                  </a:lnTo>
                  <a:lnTo>
                    <a:pt x="3721265" y="11429"/>
                  </a:lnTo>
                  <a:close/>
                </a:path>
                <a:path w="8583930" h="2440304">
                  <a:moveTo>
                    <a:pt x="3766972" y="11429"/>
                  </a:moveTo>
                  <a:lnTo>
                    <a:pt x="3732695" y="11429"/>
                  </a:lnTo>
                  <a:lnTo>
                    <a:pt x="3732695" y="0"/>
                  </a:lnTo>
                  <a:lnTo>
                    <a:pt x="3766972" y="0"/>
                  </a:lnTo>
                  <a:lnTo>
                    <a:pt x="3766972" y="11429"/>
                  </a:lnTo>
                  <a:close/>
                </a:path>
                <a:path w="8583930" h="2440304">
                  <a:moveTo>
                    <a:pt x="3812692" y="11429"/>
                  </a:moveTo>
                  <a:lnTo>
                    <a:pt x="3778402" y="11429"/>
                  </a:lnTo>
                  <a:lnTo>
                    <a:pt x="3778402" y="0"/>
                  </a:lnTo>
                  <a:lnTo>
                    <a:pt x="3812692" y="0"/>
                  </a:lnTo>
                  <a:lnTo>
                    <a:pt x="3812692" y="11429"/>
                  </a:lnTo>
                  <a:close/>
                </a:path>
                <a:path w="8583930" h="2440304">
                  <a:moveTo>
                    <a:pt x="3858412" y="11429"/>
                  </a:moveTo>
                  <a:lnTo>
                    <a:pt x="3824122" y="11429"/>
                  </a:lnTo>
                  <a:lnTo>
                    <a:pt x="3824122" y="0"/>
                  </a:lnTo>
                  <a:lnTo>
                    <a:pt x="3858412" y="0"/>
                  </a:lnTo>
                  <a:lnTo>
                    <a:pt x="3858412" y="11429"/>
                  </a:lnTo>
                  <a:close/>
                </a:path>
                <a:path w="8583930" h="2440304">
                  <a:moveTo>
                    <a:pt x="3904119" y="11429"/>
                  </a:moveTo>
                  <a:lnTo>
                    <a:pt x="3869842" y="11429"/>
                  </a:lnTo>
                  <a:lnTo>
                    <a:pt x="3869842" y="0"/>
                  </a:lnTo>
                  <a:lnTo>
                    <a:pt x="3904119" y="0"/>
                  </a:lnTo>
                  <a:lnTo>
                    <a:pt x="3904119" y="11429"/>
                  </a:lnTo>
                  <a:close/>
                </a:path>
                <a:path w="8583930" h="2440304">
                  <a:moveTo>
                    <a:pt x="3949839" y="11429"/>
                  </a:moveTo>
                  <a:lnTo>
                    <a:pt x="3915549" y="11429"/>
                  </a:lnTo>
                  <a:lnTo>
                    <a:pt x="3915549" y="0"/>
                  </a:lnTo>
                  <a:lnTo>
                    <a:pt x="3949839" y="0"/>
                  </a:lnTo>
                  <a:lnTo>
                    <a:pt x="3949839" y="11429"/>
                  </a:lnTo>
                  <a:close/>
                </a:path>
                <a:path w="8583930" h="2440304">
                  <a:moveTo>
                    <a:pt x="3995559" y="11429"/>
                  </a:moveTo>
                  <a:lnTo>
                    <a:pt x="3961269" y="11429"/>
                  </a:lnTo>
                  <a:lnTo>
                    <a:pt x="3961269" y="0"/>
                  </a:lnTo>
                  <a:lnTo>
                    <a:pt x="3995559" y="0"/>
                  </a:lnTo>
                  <a:lnTo>
                    <a:pt x="3995559" y="11429"/>
                  </a:lnTo>
                  <a:close/>
                </a:path>
                <a:path w="8583930" h="2440304">
                  <a:moveTo>
                    <a:pt x="4041266" y="11429"/>
                  </a:moveTo>
                  <a:lnTo>
                    <a:pt x="4006989" y="11429"/>
                  </a:lnTo>
                  <a:lnTo>
                    <a:pt x="4006989" y="0"/>
                  </a:lnTo>
                  <a:lnTo>
                    <a:pt x="4041266" y="0"/>
                  </a:lnTo>
                  <a:lnTo>
                    <a:pt x="4041266" y="11429"/>
                  </a:lnTo>
                  <a:close/>
                </a:path>
                <a:path w="8583930" h="2440304">
                  <a:moveTo>
                    <a:pt x="4086987" y="11429"/>
                  </a:moveTo>
                  <a:lnTo>
                    <a:pt x="4052697" y="11429"/>
                  </a:lnTo>
                  <a:lnTo>
                    <a:pt x="4052697" y="0"/>
                  </a:lnTo>
                  <a:lnTo>
                    <a:pt x="4086987" y="0"/>
                  </a:lnTo>
                  <a:lnTo>
                    <a:pt x="4086987" y="11429"/>
                  </a:lnTo>
                  <a:close/>
                </a:path>
                <a:path w="8583930" h="2440304">
                  <a:moveTo>
                    <a:pt x="4132706" y="11429"/>
                  </a:moveTo>
                  <a:lnTo>
                    <a:pt x="4098416" y="11429"/>
                  </a:lnTo>
                  <a:lnTo>
                    <a:pt x="4098416" y="0"/>
                  </a:lnTo>
                  <a:lnTo>
                    <a:pt x="4132706" y="0"/>
                  </a:lnTo>
                  <a:lnTo>
                    <a:pt x="4132706" y="11429"/>
                  </a:lnTo>
                  <a:close/>
                </a:path>
                <a:path w="8583930" h="2440304">
                  <a:moveTo>
                    <a:pt x="4178427" y="11429"/>
                  </a:moveTo>
                  <a:lnTo>
                    <a:pt x="4144137" y="11429"/>
                  </a:lnTo>
                  <a:lnTo>
                    <a:pt x="4144137" y="0"/>
                  </a:lnTo>
                  <a:lnTo>
                    <a:pt x="4178427" y="0"/>
                  </a:lnTo>
                  <a:lnTo>
                    <a:pt x="4178427" y="11429"/>
                  </a:lnTo>
                  <a:close/>
                </a:path>
                <a:path w="8583930" h="2440304">
                  <a:moveTo>
                    <a:pt x="4224134" y="11429"/>
                  </a:moveTo>
                  <a:lnTo>
                    <a:pt x="4189844" y="11429"/>
                  </a:lnTo>
                  <a:lnTo>
                    <a:pt x="4189844" y="0"/>
                  </a:lnTo>
                  <a:lnTo>
                    <a:pt x="4224134" y="0"/>
                  </a:lnTo>
                  <a:lnTo>
                    <a:pt x="4224134" y="11429"/>
                  </a:lnTo>
                  <a:close/>
                </a:path>
                <a:path w="8583930" h="2440304">
                  <a:moveTo>
                    <a:pt x="4269854" y="11429"/>
                  </a:moveTo>
                  <a:lnTo>
                    <a:pt x="4235564" y="11429"/>
                  </a:lnTo>
                  <a:lnTo>
                    <a:pt x="4235564" y="0"/>
                  </a:lnTo>
                  <a:lnTo>
                    <a:pt x="4269854" y="0"/>
                  </a:lnTo>
                  <a:lnTo>
                    <a:pt x="4269854" y="11429"/>
                  </a:lnTo>
                  <a:close/>
                </a:path>
                <a:path w="8583930" h="2440304">
                  <a:moveTo>
                    <a:pt x="4315574" y="11429"/>
                  </a:moveTo>
                  <a:lnTo>
                    <a:pt x="4281284" y="11429"/>
                  </a:lnTo>
                  <a:lnTo>
                    <a:pt x="4281284" y="0"/>
                  </a:lnTo>
                  <a:lnTo>
                    <a:pt x="4315574" y="0"/>
                  </a:lnTo>
                  <a:lnTo>
                    <a:pt x="4315574" y="11429"/>
                  </a:lnTo>
                  <a:close/>
                </a:path>
                <a:path w="8583930" h="2440304">
                  <a:moveTo>
                    <a:pt x="4361281" y="11429"/>
                  </a:moveTo>
                  <a:lnTo>
                    <a:pt x="4326991" y="11429"/>
                  </a:lnTo>
                  <a:lnTo>
                    <a:pt x="4326991" y="0"/>
                  </a:lnTo>
                  <a:lnTo>
                    <a:pt x="4361281" y="0"/>
                  </a:lnTo>
                  <a:lnTo>
                    <a:pt x="4361281" y="11429"/>
                  </a:lnTo>
                  <a:close/>
                </a:path>
                <a:path w="8583930" h="2440304">
                  <a:moveTo>
                    <a:pt x="4407001" y="11429"/>
                  </a:moveTo>
                  <a:lnTo>
                    <a:pt x="4372711" y="11429"/>
                  </a:lnTo>
                  <a:lnTo>
                    <a:pt x="4372711" y="0"/>
                  </a:lnTo>
                  <a:lnTo>
                    <a:pt x="4407001" y="0"/>
                  </a:lnTo>
                  <a:lnTo>
                    <a:pt x="4407001" y="11429"/>
                  </a:lnTo>
                  <a:close/>
                </a:path>
                <a:path w="8583930" h="2440304">
                  <a:moveTo>
                    <a:pt x="4452721" y="11429"/>
                  </a:moveTo>
                  <a:lnTo>
                    <a:pt x="4418431" y="11429"/>
                  </a:lnTo>
                  <a:lnTo>
                    <a:pt x="4418431" y="0"/>
                  </a:lnTo>
                  <a:lnTo>
                    <a:pt x="4452721" y="0"/>
                  </a:lnTo>
                  <a:lnTo>
                    <a:pt x="4452721" y="11429"/>
                  </a:lnTo>
                  <a:close/>
                </a:path>
                <a:path w="8583930" h="2440304">
                  <a:moveTo>
                    <a:pt x="4498428" y="11429"/>
                  </a:moveTo>
                  <a:lnTo>
                    <a:pt x="4464151" y="11429"/>
                  </a:lnTo>
                  <a:lnTo>
                    <a:pt x="4464151" y="0"/>
                  </a:lnTo>
                  <a:lnTo>
                    <a:pt x="4498428" y="0"/>
                  </a:lnTo>
                  <a:lnTo>
                    <a:pt x="4498428" y="11429"/>
                  </a:lnTo>
                  <a:close/>
                </a:path>
                <a:path w="8583930" h="2440304">
                  <a:moveTo>
                    <a:pt x="4544148" y="11429"/>
                  </a:moveTo>
                  <a:lnTo>
                    <a:pt x="4509858" y="11429"/>
                  </a:lnTo>
                  <a:lnTo>
                    <a:pt x="4509858" y="0"/>
                  </a:lnTo>
                  <a:lnTo>
                    <a:pt x="4544148" y="0"/>
                  </a:lnTo>
                  <a:lnTo>
                    <a:pt x="4544148" y="11429"/>
                  </a:lnTo>
                  <a:close/>
                </a:path>
                <a:path w="8583930" h="2440304">
                  <a:moveTo>
                    <a:pt x="4589868" y="11429"/>
                  </a:moveTo>
                  <a:lnTo>
                    <a:pt x="4555578" y="11429"/>
                  </a:lnTo>
                  <a:lnTo>
                    <a:pt x="4555578" y="0"/>
                  </a:lnTo>
                  <a:lnTo>
                    <a:pt x="4589868" y="0"/>
                  </a:lnTo>
                  <a:lnTo>
                    <a:pt x="4589868" y="11429"/>
                  </a:lnTo>
                  <a:close/>
                </a:path>
                <a:path w="8583930" h="2440304">
                  <a:moveTo>
                    <a:pt x="4635576" y="11429"/>
                  </a:moveTo>
                  <a:lnTo>
                    <a:pt x="4601298" y="11429"/>
                  </a:lnTo>
                  <a:lnTo>
                    <a:pt x="4601298" y="0"/>
                  </a:lnTo>
                  <a:lnTo>
                    <a:pt x="4635576" y="0"/>
                  </a:lnTo>
                  <a:lnTo>
                    <a:pt x="4635576" y="11429"/>
                  </a:lnTo>
                  <a:close/>
                </a:path>
                <a:path w="8583930" h="2440304">
                  <a:moveTo>
                    <a:pt x="4681296" y="11429"/>
                  </a:moveTo>
                  <a:lnTo>
                    <a:pt x="4647006" y="11429"/>
                  </a:lnTo>
                  <a:lnTo>
                    <a:pt x="4647006" y="0"/>
                  </a:lnTo>
                  <a:lnTo>
                    <a:pt x="4681296" y="0"/>
                  </a:lnTo>
                  <a:lnTo>
                    <a:pt x="4681296" y="11429"/>
                  </a:lnTo>
                  <a:close/>
                </a:path>
                <a:path w="8583930" h="2440304">
                  <a:moveTo>
                    <a:pt x="4727016" y="11429"/>
                  </a:moveTo>
                  <a:lnTo>
                    <a:pt x="4692726" y="11429"/>
                  </a:lnTo>
                  <a:lnTo>
                    <a:pt x="4692726" y="0"/>
                  </a:lnTo>
                  <a:lnTo>
                    <a:pt x="4727016" y="0"/>
                  </a:lnTo>
                  <a:lnTo>
                    <a:pt x="4727016" y="11429"/>
                  </a:lnTo>
                  <a:close/>
                </a:path>
                <a:path w="8583930" h="2440304">
                  <a:moveTo>
                    <a:pt x="4772723" y="11429"/>
                  </a:moveTo>
                  <a:lnTo>
                    <a:pt x="4738446" y="11429"/>
                  </a:lnTo>
                  <a:lnTo>
                    <a:pt x="4738446" y="0"/>
                  </a:lnTo>
                  <a:lnTo>
                    <a:pt x="4772723" y="0"/>
                  </a:lnTo>
                  <a:lnTo>
                    <a:pt x="4772723" y="11429"/>
                  </a:lnTo>
                  <a:close/>
                </a:path>
                <a:path w="8583930" h="2440304">
                  <a:moveTo>
                    <a:pt x="4818443" y="11429"/>
                  </a:moveTo>
                  <a:lnTo>
                    <a:pt x="4784153" y="11429"/>
                  </a:lnTo>
                  <a:lnTo>
                    <a:pt x="4784153" y="0"/>
                  </a:lnTo>
                  <a:lnTo>
                    <a:pt x="4818443" y="0"/>
                  </a:lnTo>
                  <a:lnTo>
                    <a:pt x="4818443" y="11429"/>
                  </a:lnTo>
                  <a:close/>
                </a:path>
                <a:path w="8583930" h="2440304">
                  <a:moveTo>
                    <a:pt x="4864163" y="11429"/>
                  </a:moveTo>
                  <a:lnTo>
                    <a:pt x="4829873" y="11429"/>
                  </a:lnTo>
                  <a:lnTo>
                    <a:pt x="4829873" y="0"/>
                  </a:lnTo>
                  <a:lnTo>
                    <a:pt x="4864163" y="0"/>
                  </a:lnTo>
                  <a:lnTo>
                    <a:pt x="4864163" y="11429"/>
                  </a:lnTo>
                  <a:close/>
                </a:path>
                <a:path w="8583930" h="2440304">
                  <a:moveTo>
                    <a:pt x="4909870" y="11429"/>
                  </a:moveTo>
                  <a:lnTo>
                    <a:pt x="4875593" y="11429"/>
                  </a:lnTo>
                  <a:lnTo>
                    <a:pt x="4875593" y="0"/>
                  </a:lnTo>
                  <a:lnTo>
                    <a:pt x="4909870" y="0"/>
                  </a:lnTo>
                  <a:lnTo>
                    <a:pt x="4909870" y="11429"/>
                  </a:lnTo>
                  <a:close/>
                </a:path>
                <a:path w="8583930" h="2440304">
                  <a:moveTo>
                    <a:pt x="4955590" y="11429"/>
                  </a:moveTo>
                  <a:lnTo>
                    <a:pt x="4921300" y="11429"/>
                  </a:lnTo>
                  <a:lnTo>
                    <a:pt x="4921300" y="0"/>
                  </a:lnTo>
                  <a:lnTo>
                    <a:pt x="4955590" y="0"/>
                  </a:lnTo>
                  <a:lnTo>
                    <a:pt x="4955590" y="11429"/>
                  </a:lnTo>
                  <a:close/>
                </a:path>
                <a:path w="8583930" h="2440304">
                  <a:moveTo>
                    <a:pt x="5001310" y="11429"/>
                  </a:moveTo>
                  <a:lnTo>
                    <a:pt x="4967020" y="11429"/>
                  </a:lnTo>
                  <a:lnTo>
                    <a:pt x="4967020" y="0"/>
                  </a:lnTo>
                  <a:lnTo>
                    <a:pt x="5001310" y="0"/>
                  </a:lnTo>
                  <a:lnTo>
                    <a:pt x="5001310" y="11429"/>
                  </a:lnTo>
                  <a:close/>
                </a:path>
                <a:path w="8583930" h="2440304">
                  <a:moveTo>
                    <a:pt x="5047030" y="11429"/>
                  </a:moveTo>
                  <a:lnTo>
                    <a:pt x="5012740" y="11429"/>
                  </a:lnTo>
                  <a:lnTo>
                    <a:pt x="5012740" y="0"/>
                  </a:lnTo>
                  <a:lnTo>
                    <a:pt x="5047030" y="0"/>
                  </a:lnTo>
                  <a:lnTo>
                    <a:pt x="5047030" y="11429"/>
                  </a:lnTo>
                  <a:close/>
                </a:path>
                <a:path w="8583930" h="2440304">
                  <a:moveTo>
                    <a:pt x="5092738" y="11429"/>
                  </a:moveTo>
                  <a:lnTo>
                    <a:pt x="5058448" y="11429"/>
                  </a:lnTo>
                  <a:lnTo>
                    <a:pt x="5058448" y="0"/>
                  </a:lnTo>
                  <a:lnTo>
                    <a:pt x="5092738" y="0"/>
                  </a:lnTo>
                  <a:lnTo>
                    <a:pt x="5092738" y="11429"/>
                  </a:lnTo>
                  <a:close/>
                </a:path>
                <a:path w="8583930" h="2440304">
                  <a:moveTo>
                    <a:pt x="5138458" y="11429"/>
                  </a:moveTo>
                  <a:lnTo>
                    <a:pt x="5104168" y="11429"/>
                  </a:lnTo>
                  <a:lnTo>
                    <a:pt x="5104168" y="0"/>
                  </a:lnTo>
                  <a:lnTo>
                    <a:pt x="5138458" y="0"/>
                  </a:lnTo>
                  <a:lnTo>
                    <a:pt x="5138458" y="11429"/>
                  </a:lnTo>
                  <a:close/>
                </a:path>
                <a:path w="8583930" h="2440304">
                  <a:moveTo>
                    <a:pt x="5184178" y="11429"/>
                  </a:moveTo>
                  <a:lnTo>
                    <a:pt x="5149888" y="11429"/>
                  </a:lnTo>
                  <a:lnTo>
                    <a:pt x="5149888" y="0"/>
                  </a:lnTo>
                  <a:lnTo>
                    <a:pt x="5184178" y="0"/>
                  </a:lnTo>
                  <a:lnTo>
                    <a:pt x="5184178" y="11429"/>
                  </a:lnTo>
                  <a:close/>
                </a:path>
                <a:path w="8583930" h="2440304">
                  <a:moveTo>
                    <a:pt x="5229885" y="11429"/>
                  </a:moveTo>
                  <a:lnTo>
                    <a:pt x="5195595" y="11429"/>
                  </a:lnTo>
                  <a:lnTo>
                    <a:pt x="5195595" y="0"/>
                  </a:lnTo>
                  <a:lnTo>
                    <a:pt x="5229885" y="0"/>
                  </a:lnTo>
                  <a:lnTo>
                    <a:pt x="5229885" y="11429"/>
                  </a:lnTo>
                  <a:close/>
                </a:path>
                <a:path w="8583930" h="2440304">
                  <a:moveTo>
                    <a:pt x="5275605" y="11429"/>
                  </a:moveTo>
                  <a:lnTo>
                    <a:pt x="5241315" y="11429"/>
                  </a:lnTo>
                  <a:lnTo>
                    <a:pt x="5241315" y="0"/>
                  </a:lnTo>
                  <a:lnTo>
                    <a:pt x="5275605" y="0"/>
                  </a:lnTo>
                  <a:lnTo>
                    <a:pt x="5275605" y="11429"/>
                  </a:lnTo>
                  <a:close/>
                </a:path>
                <a:path w="8583930" h="2440304">
                  <a:moveTo>
                    <a:pt x="5321325" y="11429"/>
                  </a:moveTo>
                  <a:lnTo>
                    <a:pt x="5287035" y="11429"/>
                  </a:lnTo>
                  <a:lnTo>
                    <a:pt x="5287035" y="0"/>
                  </a:lnTo>
                  <a:lnTo>
                    <a:pt x="5321325" y="0"/>
                  </a:lnTo>
                  <a:lnTo>
                    <a:pt x="5321325" y="11429"/>
                  </a:lnTo>
                  <a:close/>
                </a:path>
                <a:path w="8583930" h="2440304">
                  <a:moveTo>
                    <a:pt x="5367032" y="11429"/>
                  </a:moveTo>
                  <a:lnTo>
                    <a:pt x="5332755" y="11429"/>
                  </a:lnTo>
                  <a:lnTo>
                    <a:pt x="5332755" y="0"/>
                  </a:lnTo>
                  <a:lnTo>
                    <a:pt x="5367032" y="0"/>
                  </a:lnTo>
                  <a:lnTo>
                    <a:pt x="5367032" y="11429"/>
                  </a:lnTo>
                  <a:close/>
                </a:path>
                <a:path w="8583930" h="2440304">
                  <a:moveTo>
                    <a:pt x="5412752" y="11429"/>
                  </a:moveTo>
                  <a:lnTo>
                    <a:pt x="5378462" y="11429"/>
                  </a:lnTo>
                  <a:lnTo>
                    <a:pt x="5378462" y="0"/>
                  </a:lnTo>
                  <a:lnTo>
                    <a:pt x="5412752" y="0"/>
                  </a:lnTo>
                  <a:lnTo>
                    <a:pt x="5412752" y="11429"/>
                  </a:lnTo>
                  <a:close/>
                </a:path>
                <a:path w="8583930" h="2440304">
                  <a:moveTo>
                    <a:pt x="5458472" y="11429"/>
                  </a:moveTo>
                  <a:lnTo>
                    <a:pt x="5424182" y="11429"/>
                  </a:lnTo>
                  <a:lnTo>
                    <a:pt x="5424182" y="0"/>
                  </a:lnTo>
                  <a:lnTo>
                    <a:pt x="5458472" y="0"/>
                  </a:lnTo>
                  <a:lnTo>
                    <a:pt x="5458472" y="11429"/>
                  </a:lnTo>
                  <a:close/>
                </a:path>
                <a:path w="8583930" h="2440304">
                  <a:moveTo>
                    <a:pt x="5504180" y="11429"/>
                  </a:moveTo>
                  <a:lnTo>
                    <a:pt x="5469902" y="11429"/>
                  </a:lnTo>
                  <a:lnTo>
                    <a:pt x="5469902" y="0"/>
                  </a:lnTo>
                  <a:lnTo>
                    <a:pt x="5504180" y="0"/>
                  </a:lnTo>
                  <a:lnTo>
                    <a:pt x="5504180" y="11429"/>
                  </a:lnTo>
                  <a:close/>
                </a:path>
                <a:path w="8583930" h="2440304">
                  <a:moveTo>
                    <a:pt x="5549900" y="11429"/>
                  </a:moveTo>
                  <a:lnTo>
                    <a:pt x="5515610" y="11429"/>
                  </a:lnTo>
                  <a:lnTo>
                    <a:pt x="5515610" y="0"/>
                  </a:lnTo>
                  <a:lnTo>
                    <a:pt x="5549900" y="0"/>
                  </a:lnTo>
                  <a:lnTo>
                    <a:pt x="5549900" y="11429"/>
                  </a:lnTo>
                  <a:close/>
                </a:path>
                <a:path w="8583930" h="2440304">
                  <a:moveTo>
                    <a:pt x="5595620" y="11429"/>
                  </a:moveTo>
                  <a:lnTo>
                    <a:pt x="5561330" y="11429"/>
                  </a:lnTo>
                  <a:lnTo>
                    <a:pt x="5561330" y="0"/>
                  </a:lnTo>
                  <a:lnTo>
                    <a:pt x="5595620" y="0"/>
                  </a:lnTo>
                  <a:lnTo>
                    <a:pt x="5595620" y="11429"/>
                  </a:lnTo>
                  <a:close/>
                </a:path>
                <a:path w="8583930" h="2440304">
                  <a:moveTo>
                    <a:pt x="5641327" y="11429"/>
                  </a:moveTo>
                  <a:lnTo>
                    <a:pt x="5607050" y="11429"/>
                  </a:lnTo>
                  <a:lnTo>
                    <a:pt x="5607050" y="0"/>
                  </a:lnTo>
                  <a:lnTo>
                    <a:pt x="5641327" y="0"/>
                  </a:lnTo>
                  <a:lnTo>
                    <a:pt x="5641327" y="11429"/>
                  </a:lnTo>
                  <a:close/>
                </a:path>
                <a:path w="8583930" h="2440304">
                  <a:moveTo>
                    <a:pt x="5687047" y="11429"/>
                  </a:moveTo>
                  <a:lnTo>
                    <a:pt x="5652757" y="11429"/>
                  </a:lnTo>
                  <a:lnTo>
                    <a:pt x="5652757" y="0"/>
                  </a:lnTo>
                  <a:lnTo>
                    <a:pt x="5687047" y="0"/>
                  </a:lnTo>
                  <a:lnTo>
                    <a:pt x="5687047" y="11429"/>
                  </a:lnTo>
                  <a:close/>
                </a:path>
                <a:path w="8583930" h="2440304">
                  <a:moveTo>
                    <a:pt x="5732767" y="11429"/>
                  </a:moveTo>
                  <a:lnTo>
                    <a:pt x="5698477" y="11429"/>
                  </a:lnTo>
                  <a:lnTo>
                    <a:pt x="5698477" y="0"/>
                  </a:lnTo>
                  <a:lnTo>
                    <a:pt x="5732767" y="0"/>
                  </a:lnTo>
                  <a:lnTo>
                    <a:pt x="5732767" y="11429"/>
                  </a:lnTo>
                  <a:close/>
                </a:path>
                <a:path w="8583930" h="2440304">
                  <a:moveTo>
                    <a:pt x="5778474" y="11429"/>
                  </a:moveTo>
                  <a:lnTo>
                    <a:pt x="5744197" y="11429"/>
                  </a:lnTo>
                  <a:lnTo>
                    <a:pt x="5744197" y="0"/>
                  </a:lnTo>
                  <a:lnTo>
                    <a:pt x="5778474" y="0"/>
                  </a:lnTo>
                  <a:lnTo>
                    <a:pt x="5778474" y="11429"/>
                  </a:lnTo>
                  <a:close/>
                </a:path>
                <a:path w="8583930" h="2440304">
                  <a:moveTo>
                    <a:pt x="5824194" y="11429"/>
                  </a:moveTo>
                  <a:lnTo>
                    <a:pt x="5789904" y="11429"/>
                  </a:lnTo>
                  <a:lnTo>
                    <a:pt x="5789904" y="0"/>
                  </a:lnTo>
                  <a:lnTo>
                    <a:pt x="5824194" y="0"/>
                  </a:lnTo>
                  <a:lnTo>
                    <a:pt x="5824194" y="11429"/>
                  </a:lnTo>
                  <a:close/>
                </a:path>
                <a:path w="8583930" h="2440304">
                  <a:moveTo>
                    <a:pt x="5869914" y="11429"/>
                  </a:moveTo>
                  <a:lnTo>
                    <a:pt x="5835624" y="11429"/>
                  </a:lnTo>
                  <a:lnTo>
                    <a:pt x="5835624" y="0"/>
                  </a:lnTo>
                  <a:lnTo>
                    <a:pt x="5869914" y="0"/>
                  </a:lnTo>
                  <a:lnTo>
                    <a:pt x="5869914" y="11429"/>
                  </a:lnTo>
                  <a:close/>
                </a:path>
                <a:path w="8583930" h="2440304">
                  <a:moveTo>
                    <a:pt x="5915634" y="11429"/>
                  </a:moveTo>
                  <a:lnTo>
                    <a:pt x="5881344" y="11429"/>
                  </a:lnTo>
                  <a:lnTo>
                    <a:pt x="5881344" y="0"/>
                  </a:lnTo>
                  <a:lnTo>
                    <a:pt x="5915634" y="0"/>
                  </a:lnTo>
                  <a:lnTo>
                    <a:pt x="5915634" y="11429"/>
                  </a:lnTo>
                  <a:close/>
                </a:path>
                <a:path w="8583930" h="2440304">
                  <a:moveTo>
                    <a:pt x="5961341" y="11429"/>
                  </a:moveTo>
                  <a:lnTo>
                    <a:pt x="5927051" y="11429"/>
                  </a:lnTo>
                  <a:lnTo>
                    <a:pt x="5927051" y="0"/>
                  </a:lnTo>
                  <a:lnTo>
                    <a:pt x="5961341" y="0"/>
                  </a:lnTo>
                  <a:lnTo>
                    <a:pt x="5961341" y="11429"/>
                  </a:lnTo>
                  <a:close/>
                </a:path>
                <a:path w="8583930" h="2440304">
                  <a:moveTo>
                    <a:pt x="6007061" y="11429"/>
                  </a:moveTo>
                  <a:lnTo>
                    <a:pt x="5972771" y="11429"/>
                  </a:lnTo>
                  <a:lnTo>
                    <a:pt x="5972771" y="0"/>
                  </a:lnTo>
                  <a:lnTo>
                    <a:pt x="6007061" y="0"/>
                  </a:lnTo>
                  <a:lnTo>
                    <a:pt x="6007061" y="11429"/>
                  </a:lnTo>
                  <a:close/>
                </a:path>
                <a:path w="8583930" h="2440304">
                  <a:moveTo>
                    <a:pt x="6052781" y="11429"/>
                  </a:moveTo>
                  <a:lnTo>
                    <a:pt x="6018491" y="11429"/>
                  </a:lnTo>
                  <a:lnTo>
                    <a:pt x="6018491" y="0"/>
                  </a:lnTo>
                  <a:lnTo>
                    <a:pt x="6052781" y="0"/>
                  </a:lnTo>
                  <a:lnTo>
                    <a:pt x="6052781" y="11429"/>
                  </a:lnTo>
                  <a:close/>
                </a:path>
                <a:path w="8583930" h="2440304">
                  <a:moveTo>
                    <a:pt x="6098489" y="11429"/>
                  </a:moveTo>
                  <a:lnTo>
                    <a:pt x="6064211" y="11429"/>
                  </a:lnTo>
                  <a:lnTo>
                    <a:pt x="6064211" y="0"/>
                  </a:lnTo>
                  <a:lnTo>
                    <a:pt x="6098489" y="0"/>
                  </a:lnTo>
                  <a:lnTo>
                    <a:pt x="6098489" y="11429"/>
                  </a:lnTo>
                  <a:close/>
                </a:path>
                <a:path w="8583930" h="2440304">
                  <a:moveTo>
                    <a:pt x="6144209" y="11429"/>
                  </a:moveTo>
                  <a:lnTo>
                    <a:pt x="6109919" y="11429"/>
                  </a:lnTo>
                  <a:lnTo>
                    <a:pt x="6109919" y="0"/>
                  </a:lnTo>
                  <a:lnTo>
                    <a:pt x="6144209" y="0"/>
                  </a:lnTo>
                  <a:lnTo>
                    <a:pt x="6144209" y="11429"/>
                  </a:lnTo>
                  <a:close/>
                </a:path>
                <a:path w="8583930" h="2440304">
                  <a:moveTo>
                    <a:pt x="6189929" y="11429"/>
                  </a:moveTo>
                  <a:lnTo>
                    <a:pt x="6155639" y="11429"/>
                  </a:lnTo>
                  <a:lnTo>
                    <a:pt x="6155639" y="0"/>
                  </a:lnTo>
                  <a:lnTo>
                    <a:pt x="6189929" y="0"/>
                  </a:lnTo>
                  <a:lnTo>
                    <a:pt x="6189929" y="11429"/>
                  </a:lnTo>
                  <a:close/>
                </a:path>
                <a:path w="8583930" h="2440304">
                  <a:moveTo>
                    <a:pt x="6235636" y="11429"/>
                  </a:moveTo>
                  <a:lnTo>
                    <a:pt x="6201359" y="11429"/>
                  </a:lnTo>
                  <a:lnTo>
                    <a:pt x="6201359" y="0"/>
                  </a:lnTo>
                  <a:lnTo>
                    <a:pt x="6235636" y="0"/>
                  </a:lnTo>
                  <a:lnTo>
                    <a:pt x="6235636" y="11429"/>
                  </a:lnTo>
                  <a:close/>
                </a:path>
                <a:path w="8583930" h="2440304">
                  <a:moveTo>
                    <a:pt x="6281356" y="11429"/>
                  </a:moveTo>
                  <a:lnTo>
                    <a:pt x="6247066" y="11429"/>
                  </a:lnTo>
                  <a:lnTo>
                    <a:pt x="6247066" y="0"/>
                  </a:lnTo>
                  <a:lnTo>
                    <a:pt x="6281356" y="0"/>
                  </a:lnTo>
                  <a:lnTo>
                    <a:pt x="6281356" y="11429"/>
                  </a:lnTo>
                  <a:close/>
                </a:path>
                <a:path w="8583930" h="2440304">
                  <a:moveTo>
                    <a:pt x="6327076" y="11429"/>
                  </a:moveTo>
                  <a:lnTo>
                    <a:pt x="6292786" y="11429"/>
                  </a:lnTo>
                  <a:lnTo>
                    <a:pt x="6292786" y="0"/>
                  </a:lnTo>
                  <a:lnTo>
                    <a:pt x="6327076" y="0"/>
                  </a:lnTo>
                  <a:lnTo>
                    <a:pt x="6327076" y="11429"/>
                  </a:lnTo>
                  <a:close/>
                </a:path>
                <a:path w="8583930" h="2440304">
                  <a:moveTo>
                    <a:pt x="6372783" y="11429"/>
                  </a:moveTo>
                  <a:lnTo>
                    <a:pt x="6338506" y="11429"/>
                  </a:lnTo>
                  <a:lnTo>
                    <a:pt x="6338506" y="0"/>
                  </a:lnTo>
                  <a:lnTo>
                    <a:pt x="6372783" y="0"/>
                  </a:lnTo>
                  <a:lnTo>
                    <a:pt x="6372783" y="11429"/>
                  </a:lnTo>
                  <a:close/>
                </a:path>
                <a:path w="8583930" h="2440304">
                  <a:moveTo>
                    <a:pt x="6418503" y="11429"/>
                  </a:moveTo>
                  <a:lnTo>
                    <a:pt x="6384213" y="11429"/>
                  </a:lnTo>
                  <a:lnTo>
                    <a:pt x="6384213" y="0"/>
                  </a:lnTo>
                  <a:lnTo>
                    <a:pt x="6418503" y="0"/>
                  </a:lnTo>
                  <a:lnTo>
                    <a:pt x="6418503" y="11429"/>
                  </a:lnTo>
                  <a:close/>
                </a:path>
                <a:path w="8583930" h="2440304">
                  <a:moveTo>
                    <a:pt x="6464223" y="11429"/>
                  </a:moveTo>
                  <a:lnTo>
                    <a:pt x="6429933" y="11429"/>
                  </a:lnTo>
                  <a:lnTo>
                    <a:pt x="6429933" y="0"/>
                  </a:lnTo>
                  <a:lnTo>
                    <a:pt x="6464223" y="0"/>
                  </a:lnTo>
                  <a:lnTo>
                    <a:pt x="6464223" y="11429"/>
                  </a:lnTo>
                  <a:close/>
                </a:path>
                <a:path w="8583930" h="2440304">
                  <a:moveTo>
                    <a:pt x="6509931" y="11429"/>
                  </a:moveTo>
                  <a:lnTo>
                    <a:pt x="6475653" y="11429"/>
                  </a:lnTo>
                  <a:lnTo>
                    <a:pt x="6475653" y="0"/>
                  </a:lnTo>
                  <a:lnTo>
                    <a:pt x="6509931" y="0"/>
                  </a:lnTo>
                  <a:lnTo>
                    <a:pt x="6509931" y="11429"/>
                  </a:lnTo>
                  <a:close/>
                </a:path>
                <a:path w="8583930" h="2440304">
                  <a:moveTo>
                    <a:pt x="6555651" y="11429"/>
                  </a:moveTo>
                  <a:lnTo>
                    <a:pt x="6521361" y="11429"/>
                  </a:lnTo>
                  <a:lnTo>
                    <a:pt x="6521361" y="0"/>
                  </a:lnTo>
                  <a:lnTo>
                    <a:pt x="6555651" y="0"/>
                  </a:lnTo>
                  <a:lnTo>
                    <a:pt x="6555651" y="11429"/>
                  </a:lnTo>
                  <a:close/>
                </a:path>
                <a:path w="8583930" h="2440304">
                  <a:moveTo>
                    <a:pt x="6601371" y="11429"/>
                  </a:moveTo>
                  <a:lnTo>
                    <a:pt x="6567081" y="11429"/>
                  </a:lnTo>
                  <a:lnTo>
                    <a:pt x="6567081" y="0"/>
                  </a:lnTo>
                  <a:lnTo>
                    <a:pt x="6601371" y="0"/>
                  </a:lnTo>
                  <a:lnTo>
                    <a:pt x="6601371" y="11429"/>
                  </a:lnTo>
                  <a:close/>
                </a:path>
                <a:path w="8583930" h="2440304">
                  <a:moveTo>
                    <a:pt x="6647091" y="11429"/>
                  </a:moveTo>
                  <a:lnTo>
                    <a:pt x="6612801" y="11429"/>
                  </a:lnTo>
                  <a:lnTo>
                    <a:pt x="6612801" y="0"/>
                  </a:lnTo>
                  <a:lnTo>
                    <a:pt x="6647091" y="0"/>
                  </a:lnTo>
                  <a:lnTo>
                    <a:pt x="6647091" y="11429"/>
                  </a:lnTo>
                  <a:close/>
                </a:path>
                <a:path w="8583930" h="2440304">
                  <a:moveTo>
                    <a:pt x="6692798" y="11429"/>
                  </a:moveTo>
                  <a:lnTo>
                    <a:pt x="6658508" y="11429"/>
                  </a:lnTo>
                  <a:lnTo>
                    <a:pt x="6658508" y="0"/>
                  </a:lnTo>
                  <a:lnTo>
                    <a:pt x="6692798" y="0"/>
                  </a:lnTo>
                  <a:lnTo>
                    <a:pt x="6692798" y="11429"/>
                  </a:lnTo>
                  <a:close/>
                </a:path>
                <a:path w="8583930" h="2440304">
                  <a:moveTo>
                    <a:pt x="6738518" y="11429"/>
                  </a:moveTo>
                  <a:lnTo>
                    <a:pt x="6704228" y="11429"/>
                  </a:lnTo>
                  <a:lnTo>
                    <a:pt x="6704228" y="0"/>
                  </a:lnTo>
                  <a:lnTo>
                    <a:pt x="6738518" y="0"/>
                  </a:lnTo>
                  <a:lnTo>
                    <a:pt x="6738518" y="11429"/>
                  </a:lnTo>
                  <a:close/>
                </a:path>
                <a:path w="8583930" h="2440304">
                  <a:moveTo>
                    <a:pt x="6784238" y="11429"/>
                  </a:moveTo>
                  <a:lnTo>
                    <a:pt x="6749948" y="11429"/>
                  </a:lnTo>
                  <a:lnTo>
                    <a:pt x="6749948" y="0"/>
                  </a:lnTo>
                  <a:lnTo>
                    <a:pt x="6784238" y="0"/>
                  </a:lnTo>
                  <a:lnTo>
                    <a:pt x="6784238" y="11429"/>
                  </a:lnTo>
                  <a:close/>
                </a:path>
                <a:path w="8583930" h="2440304">
                  <a:moveTo>
                    <a:pt x="6829945" y="11429"/>
                  </a:moveTo>
                  <a:lnTo>
                    <a:pt x="6795655" y="11429"/>
                  </a:lnTo>
                  <a:lnTo>
                    <a:pt x="6795655" y="0"/>
                  </a:lnTo>
                  <a:lnTo>
                    <a:pt x="6829945" y="0"/>
                  </a:lnTo>
                  <a:lnTo>
                    <a:pt x="6829945" y="11429"/>
                  </a:lnTo>
                  <a:close/>
                </a:path>
                <a:path w="8583930" h="2440304">
                  <a:moveTo>
                    <a:pt x="6875665" y="11429"/>
                  </a:moveTo>
                  <a:lnTo>
                    <a:pt x="6841375" y="11429"/>
                  </a:lnTo>
                  <a:lnTo>
                    <a:pt x="6841375" y="0"/>
                  </a:lnTo>
                  <a:lnTo>
                    <a:pt x="6875665" y="0"/>
                  </a:lnTo>
                  <a:lnTo>
                    <a:pt x="6875665" y="11429"/>
                  </a:lnTo>
                  <a:close/>
                </a:path>
                <a:path w="8583930" h="2440304">
                  <a:moveTo>
                    <a:pt x="6921385" y="11429"/>
                  </a:moveTo>
                  <a:lnTo>
                    <a:pt x="6887095" y="11429"/>
                  </a:lnTo>
                  <a:lnTo>
                    <a:pt x="6887095" y="0"/>
                  </a:lnTo>
                  <a:lnTo>
                    <a:pt x="6921385" y="0"/>
                  </a:lnTo>
                  <a:lnTo>
                    <a:pt x="6921385" y="11429"/>
                  </a:lnTo>
                  <a:close/>
                </a:path>
                <a:path w="8583930" h="2440304">
                  <a:moveTo>
                    <a:pt x="6967093" y="11429"/>
                  </a:moveTo>
                  <a:lnTo>
                    <a:pt x="6932803" y="11429"/>
                  </a:lnTo>
                  <a:lnTo>
                    <a:pt x="6932803" y="0"/>
                  </a:lnTo>
                  <a:lnTo>
                    <a:pt x="6967093" y="0"/>
                  </a:lnTo>
                  <a:lnTo>
                    <a:pt x="6967093" y="11429"/>
                  </a:lnTo>
                  <a:close/>
                </a:path>
                <a:path w="8583930" h="2440304">
                  <a:moveTo>
                    <a:pt x="7012813" y="11429"/>
                  </a:moveTo>
                  <a:lnTo>
                    <a:pt x="6978523" y="11429"/>
                  </a:lnTo>
                  <a:lnTo>
                    <a:pt x="6978523" y="0"/>
                  </a:lnTo>
                  <a:lnTo>
                    <a:pt x="7012813" y="0"/>
                  </a:lnTo>
                  <a:lnTo>
                    <a:pt x="7012813" y="11429"/>
                  </a:lnTo>
                  <a:close/>
                </a:path>
                <a:path w="8583930" h="2440304">
                  <a:moveTo>
                    <a:pt x="7058533" y="11429"/>
                  </a:moveTo>
                  <a:lnTo>
                    <a:pt x="7024243" y="11429"/>
                  </a:lnTo>
                  <a:lnTo>
                    <a:pt x="7024243" y="0"/>
                  </a:lnTo>
                  <a:lnTo>
                    <a:pt x="7058533" y="0"/>
                  </a:lnTo>
                  <a:lnTo>
                    <a:pt x="7058533" y="11429"/>
                  </a:lnTo>
                  <a:close/>
                </a:path>
                <a:path w="8583930" h="2440304">
                  <a:moveTo>
                    <a:pt x="7104240" y="11429"/>
                  </a:moveTo>
                  <a:lnTo>
                    <a:pt x="7069963" y="11429"/>
                  </a:lnTo>
                  <a:lnTo>
                    <a:pt x="7069963" y="0"/>
                  </a:lnTo>
                  <a:lnTo>
                    <a:pt x="7104240" y="0"/>
                  </a:lnTo>
                  <a:lnTo>
                    <a:pt x="7104240" y="11429"/>
                  </a:lnTo>
                  <a:close/>
                </a:path>
                <a:path w="8583930" h="2440304">
                  <a:moveTo>
                    <a:pt x="7149960" y="11429"/>
                  </a:moveTo>
                  <a:lnTo>
                    <a:pt x="7115670" y="11429"/>
                  </a:lnTo>
                  <a:lnTo>
                    <a:pt x="7115670" y="0"/>
                  </a:lnTo>
                  <a:lnTo>
                    <a:pt x="7149960" y="0"/>
                  </a:lnTo>
                  <a:lnTo>
                    <a:pt x="7149960" y="11429"/>
                  </a:lnTo>
                  <a:close/>
                </a:path>
                <a:path w="8583930" h="2440304">
                  <a:moveTo>
                    <a:pt x="7195680" y="11429"/>
                  </a:moveTo>
                  <a:lnTo>
                    <a:pt x="7161390" y="11429"/>
                  </a:lnTo>
                  <a:lnTo>
                    <a:pt x="7161390" y="0"/>
                  </a:lnTo>
                  <a:lnTo>
                    <a:pt x="7195680" y="0"/>
                  </a:lnTo>
                  <a:lnTo>
                    <a:pt x="7195680" y="11429"/>
                  </a:lnTo>
                  <a:close/>
                </a:path>
                <a:path w="8583930" h="2440304">
                  <a:moveTo>
                    <a:pt x="7241387" y="11429"/>
                  </a:moveTo>
                  <a:lnTo>
                    <a:pt x="7207110" y="11429"/>
                  </a:lnTo>
                  <a:lnTo>
                    <a:pt x="7207110" y="0"/>
                  </a:lnTo>
                  <a:lnTo>
                    <a:pt x="7241387" y="0"/>
                  </a:lnTo>
                  <a:lnTo>
                    <a:pt x="7241387" y="11429"/>
                  </a:lnTo>
                  <a:close/>
                </a:path>
                <a:path w="8583930" h="2440304">
                  <a:moveTo>
                    <a:pt x="7287107" y="11429"/>
                  </a:moveTo>
                  <a:lnTo>
                    <a:pt x="7252817" y="11429"/>
                  </a:lnTo>
                  <a:lnTo>
                    <a:pt x="7252817" y="0"/>
                  </a:lnTo>
                  <a:lnTo>
                    <a:pt x="7287107" y="0"/>
                  </a:lnTo>
                  <a:lnTo>
                    <a:pt x="7287107" y="11429"/>
                  </a:lnTo>
                  <a:close/>
                </a:path>
                <a:path w="8583930" h="2440304">
                  <a:moveTo>
                    <a:pt x="7332827" y="11429"/>
                  </a:moveTo>
                  <a:lnTo>
                    <a:pt x="7298537" y="11429"/>
                  </a:lnTo>
                  <a:lnTo>
                    <a:pt x="7298537" y="0"/>
                  </a:lnTo>
                  <a:lnTo>
                    <a:pt x="7332827" y="0"/>
                  </a:lnTo>
                  <a:lnTo>
                    <a:pt x="7332827" y="11429"/>
                  </a:lnTo>
                  <a:close/>
                </a:path>
                <a:path w="8583930" h="2440304">
                  <a:moveTo>
                    <a:pt x="7378534" y="11429"/>
                  </a:moveTo>
                  <a:lnTo>
                    <a:pt x="7344257" y="11429"/>
                  </a:lnTo>
                  <a:lnTo>
                    <a:pt x="7344257" y="0"/>
                  </a:lnTo>
                  <a:lnTo>
                    <a:pt x="7378534" y="0"/>
                  </a:lnTo>
                  <a:lnTo>
                    <a:pt x="7378534" y="11429"/>
                  </a:lnTo>
                  <a:close/>
                </a:path>
                <a:path w="8583930" h="2440304">
                  <a:moveTo>
                    <a:pt x="7424254" y="11429"/>
                  </a:moveTo>
                  <a:lnTo>
                    <a:pt x="7389964" y="11429"/>
                  </a:lnTo>
                  <a:lnTo>
                    <a:pt x="7389964" y="0"/>
                  </a:lnTo>
                  <a:lnTo>
                    <a:pt x="7424254" y="0"/>
                  </a:lnTo>
                  <a:lnTo>
                    <a:pt x="7424254" y="11429"/>
                  </a:lnTo>
                  <a:close/>
                </a:path>
                <a:path w="8583930" h="2440304">
                  <a:moveTo>
                    <a:pt x="7469974" y="11429"/>
                  </a:moveTo>
                  <a:lnTo>
                    <a:pt x="7435684" y="11429"/>
                  </a:lnTo>
                  <a:lnTo>
                    <a:pt x="7435684" y="0"/>
                  </a:lnTo>
                  <a:lnTo>
                    <a:pt x="7469974" y="0"/>
                  </a:lnTo>
                  <a:lnTo>
                    <a:pt x="7469974" y="11429"/>
                  </a:lnTo>
                  <a:close/>
                </a:path>
                <a:path w="8583930" h="2440304">
                  <a:moveTo>
                    <a:pt x="7515682" y="11429"/>
                  </a:moveTo>
                  <a:lnTo>
                    <a:pt x="7481404" y="11429"/>
                  </a:lnTo>
                  <a:lnTo>
                    <a:pt x="7481404" y="0"/>
                  </a:lnTo>
                  <a:lnTo>
                    <a:pt x="7515682" y="0"/>
                  </a:lnTo>
                  <a:lnTo>
                    <a:pt x="7515682" y="11429"/>
                  </a:lnTo>
                  <a:close/>
                </a:path>
                <a:path w="8583930" h="2440304">
                  <a:moveTo>
                    <a:pt x="7561402" y="11429"/>
                  </a:moveTo>
                  <a:lnTo>
                    <a:pt x="7527112" y="11429"/>
                  </a:lnTo>
                  <a:lnTo>
                    <a:pt x="7527112" y="0"/>
                  </a:lnTo>
                  <a:lnTo>
                    <a:pt x="7561402" y="0"/>
                  </a:lnTo>
                  <a:lnTo>
                    <a:pt x="7561402" y="11429"/>
                  </a:lnTo>
                  <a:close/>
                </a:path>
                <a:path w="8583930" h="2440304">
                  <a:moveTo>
                    <a:pt x="7607122" y="11429"/>
                  </a:moveTo>
                  <a:lnTo>
                    <a:pt x="7572832" y="11429"/>
                  </a:lnTo>
                  <a:lnTo>
                    <a:pt x="7572832" y="0"/>
                  </a:lnTo>
                  <a:lnTo>
                    <a:pt x="7607122" y="0"/>
                  </a:lnTo>
                  <a:lnTo>
                    <a:pt x="7607122" y="11429"/>
                  </a:lnTo>
                  <a:close/>
                </a:path>
                <a:path w="8583930" h="2440304">
                  <a:moveTo>
                    <a:pt x="7652842" y="11429"/>
                  </a:moveTo>
                  <a:lnTo>
                    <a:pt x="7618552" y="11429"/>
                  </a:lnTo>
                  <a:lnTo>
                    <a:pt x="7618552" y="0"/>
                  </a:lnTo>
                  <a:lnTo>
                    <a:pt x="7652842" y="0"/>
                  </a:lnTo>
                  <a:lnTo>
                    <a:pt x="7652842" y="11429"/>
                  </a:lnTo>
                  <a:close/>
                </a:path>
                <a:path w="8583930" h="2440304">
                  <a:moveTo>
                    <a:pt x="7698549" y="11429"/>
                  </a:moveTo>
                  <a:lnTo>
                    <a:pt x="7664259" y="11429"/>
                  </a:lnTo>
                  <a:lnTo>
                    <a:pt x="7664259" y="0"/>
                  </a:lnTo>
                  <a:lnTo>
                    <a:pt x="7698549" y="0"/>
                  </a:lnTo>
                  <a:lnTo>
                    <a:pt x="7698549" y="11429"/>
                  </a:lnTo>
                  <a:close/>
                </a:path>
                <a:path w="8583930" h="2440304">
                  <a:moveTo>
                    <a:pt x="7744269" y="11429"/>
                  </a:moveTo>
                  <a:lnTo>
                    <a:pt x="7709979" y="11429"/>
                  </a:lnTo>
                  <a:lnTo>
                    <a:pt x="7709979" y="0"/>
                  </a:lnTo>
                  <a:lnTo>
                    <a:pt x="7744269" y="0"/>
                  </a:lnTo>
                  <a:lnTo>
                    <a:pt x="7744269" y="11429"/>
                  </a:lnTo>
                  <a:close/>
                </a:path>
                <a:path w="8583930" h="2440304">
                  <a:moveTo>
                    <a:pt x="7789989" y="11429"/>
                  </a:moveTo>
                  <a:lnTo>
                    <a:pt x="7755699" y="11429"/>
                  </a:lnTo>
                  <a:lnTo>
                    <a:pt x="7755699" y="0"/>
                  </a:lnTo>
                  <a:lnTo>
                    <a:pt x="7789989" y="0"/>
                  </a:lnTo>
                  <a:lnTo>
                    <a:pt x="7789989" y="11429"/>
                  </a:lnTo>
                  <a:close/>
                </a:path>
                <a:path w="8583930" h="2440304">
                  <a:moveTo>
                    <a:pt x="7835696" y="11429"/>
                  </a:moveTo>
                  <a:lnTo>
                    <a:pt x="7801419" y="11429"/>
                  </a:lnTo>
                  <a:lnTo>
                    <a:pt x="7801419" y="0"/>
                  </a:lnTo>
                  <a:lnTo>
                    <a:pt x="7835696" y="0"/>
                  </a:lnTo>
                  <a:lnTo>
                    <a:pt x="7835696" y="11429"/>
                  </a:lnTo>
                  <a:close/>
                </a:path>
                <a:path w="8583930" h="2440304">
                  <a:moveTo>
                    <a:pt x="7881416" y="11429"/>
                  </a:moveTo>
                  <a:lnTo>
                    <a:pt x="7847126" y="11429"/>
                  </a:lnTo>
                  <a:lnTo>
                    <a:pt x="7847126" y="0"/>
                  </a:lnTo>
                  <a:lnTo>
                    <a:pt x="7881416" y="0"/>
                  </a:lnTo>
                  <a:lnTo>
                    <a:pt x="7881416" y="11429"/>
                  </a:lnTo>
                  <a:close/>
                </a:path>
                <a:path w="8583930" h="2440304">
                  <a:moveTo>
                    <a:pt x="7927136" y="11429"/>
                  </a:moveTo>
                  <a:lnTo>
                    <a:pt x="7892846" y="11429"/>
                  </a:lnTo>
                  <a:lnTo>
                    <a:pt x="7892846" y="0"/>
                  </a:lnTo>
                  <a:lnTo>
                    <a:pt x="7927136" y="0"/>
                  </a:lnTo>
                  <a:lnTo>
                    <a:pt x="7927136" y="11429"/>
                  </a:lnTo>
                  <a:close/>
                </a:path>
                <a:path w="8583930" h="2440304">
                  <a:moveTo>
                    <a:pt x="7972844" y="11429"/>
                  </a:moveTo>
                  <a:lnTo>
                    <a:pt x="7938566" y="11429"/>
                  </a:lnTo>
                  <a:lnTo>
                    <a:pt x="7938566" y="0"/>
                  </a:lnTo>
                  <a:lnTo>
                    <a:pt x="7972844" y="0"/>
                  </a:lnTo>
                  <a:lnTo>
                    <a:pt x="7972844" y="11429"/>
                  </a:lnTo>
                  <a:close/>
                </a:path>
                <a:path w="8583930" h="2440304">
                  <a:moveTo>
                    <a:pt x="8018564" y="11429"/>
                  </a:moveTo>
                  <a:lnTo>
                    <a:pt x="7984274" y="11429"/>
                  </a:lnTo>
                  <a:lnTo>
                    <a:pt x="7984274" y="0"/>
                  </a:lnTo>
                  <a:lnTo>
                    <a:pt x="8018564" y="0"/>
                  </a:lnTo>
                  <a:lnTo>
                    <a:pt x="8018564" y="11429"/>
                  </a:lnTo>
                  <a:close/>
                </a:path>
                <a:path w="8583930" h="2440304">
                  <a:moveTo>
                    <a:pt x="8064284" y="11429"/>
                  </a:moveTo>
                  <a:lnTo>
                    <a:pt x="8029994" y="11429"/>
                  </a:lnTo>
                  <a:lnTo>
                    <a:pt x="8029994" y="0"/>
                  </a:lnTo>
                  <a:lnTo>
                    <a:pt x="8064284" y="0"/>
                  </a:lnTo>
                  <a:lnTo>
                    <a:pt x="8064284" y="11429"/>
                  </a:lnTo>
                  <a:close/>
                </a:path>
                <a:path w="8583930" h="2440304">
                  <a:moveTo>
                    <a:pt x="8109991" y="11429"/>
                  </a:moveTo>
                  <a:lnTo>
                    <a:pt x="8075714" y="11429"/>
                  </a:lnTo>
                  <a:lnTo>
                    <a:pt x="8075714" y="0"/>
                  </a:lnTo>
                  <a:lnTo>
                    <a:pt x="8109991" y="0"/>
                  </a:lnTo>
                  <a:lnTo>
                    <a:pt x="8109991" y="11429"/>
                  </a:lnTo>
                  <a:close/>
                </a:path>
                <a:path w="8583930" h="2440304">
                  <a:moveTo>
                    <a:pt x="8155711" y="11429"/>
                  </a:moveTo>
                  <a:lnTo>
                    <a:pt x="8121421" y="11429"/>
                  </a:lnTo>
                  <a:lnTo>
                    <a:pt x="8121421" y="0"/>
                  </a:lnTo>
                  <a:lnTo>
                    <a:pt x="8155711" y="0"/>
                  </a:lnTo>
                  <a:lnTo>
                    <a:pt x="8155711" y="11429"/>
                  </a:lnTo>
                  <a:close/>
                </a:path>
                <a:path w="8583930" h="2440304">
                  <a:moveTo>
                    <a:pt x="8173326" y="11429"/>
                  </a:moveTo>
                  <a:lnTo>
                    <a:pt x="8167141" y="11429"/>
                  </a:lnTo>
                  <a:lnTo>
                    <a:pt x="8167141" y="0"/>
                  </a:lnTo>
                  <a:lnTo>
                    <a:pt x="8173389" y="0"/>
                  </a:lnTo>
                  <a:lnTo>
                    <a:pt x="8173326" y="11429"/>
                  </a:lnTo>
                  <a:close/>
                </a:path>
                <a:path w="8583930" h="2440304">
                  <a:moveTo>
                    <a:pt x="8201110" y="11429"/>
                  </a:moveTo>
                  <a:lnTo>
                    <a:pt x="8173389" y="11429"/>
                  </a:lnTo>
                  <a:lnTo>
                    <a:pt x="8173466" y="0"/>
                  </a:lnTo>
                  <a:lnTo>
                    <a:pt x="8184057" y="139"/>
                  </a:lnTo>
                  <a:lnTo>
                    <a:pt x="8194446" y="533"/>
                  </a:lnTo>
                  <a:lnTo>
                    <a:pt x="8201761" y="990"/>
                  </a:lnTo>
                  <a:lnTo>
                    <a:pt x="8201110" y="11429"/>
                  </a:lnTo>
                  <a:close/>
                </a:path>
                <a:path w="8583930" h="2440304">
                  <a:moveTo>
                    <a:pt x="8201050" y="12395"/>
                  </a:moveTo>
                  <a:lnTo>
                    <a:pt x="8193862" y="11950"/>
                  </a:lnTo>
                  <a:lnTo>
                    <a:pt x="8194014" y="11950"/>
                  </a:lnTo>
                  <a:lnTo>
                    <a:pt x="8183626" y="11556"/>
                  </a:lnTo>
                  <a:lnTo>
                    <a:pt x="8183765" y="11556"/>
                  </a:lnTo>
                  <a:lnTo>
                    <a:pt x="8173326" y="11429"/>
                  </a:lnTo>
                  <a:lnTo>
                    <a:pt x="8173389" y="6234"/>
                  </a:lnTo>
                  <a:lnTo>
                    <a:pt x="8173389" y="11429"/>
                  </a:lnTo>
                  <a:lnTo>
                    <a:pt x="8201110" y="11429"/>
                  </a:lnTo>
                  <a:lnTo>
                    <a:pt x="8201050" y="12395"/>
                  </a:lnTo>
                  <a:close/>
                </a:path>
                <a:path w="8583930" h="2440304">
                  <a:moveTo>
                    <a:pt x="8246525" y="13500"/>
                  </a:moveTo>
                  <a:lnTo>
                    <a:pt x="8214283" y="13500"/>
                  </a:lnTo>
                  <a:lnTo>
                    <a:pt x="8212289" y="13322"/>
                  </a:lnTo>
                  <a:lnTo>
                    <a:pt x="8213305" y="1930"/>
                  </a:lnTo>
                  <a:lnTo>
                    <a:pt x="8215439" y="2133"/>
                  </a:lnTo>
                  <a:lnTo>
                    <a:pt x="8225739" y="3301"/>
                  </a:lnTo>
                  <a:lnTo>
                    <a:pt x="8235975" y="4737"/>
                  </a:lnTo>
                  <a:lnTo>
                    <a:pt x="8246135" y="6426"/>
                  </a:lnTo>
                  <a:lnTo>
                    <a:pt x="8247824" y="6743"/>
                  </a:lnTo>
                  <a:lnTo>
                    <a:pt x="8246525" y="13500"/>
                  </a:lnTo>
                  <a:close/>
                </a:path>
                <a:path w="8583930" h="2440304">
                  <a:moveTo>
                    <a:pt x="8246305" y="14643"/>
                  </a:moveTo>
                  <a:lnTo>
                    <a:pt x="8224192" y="14630"/>
                  </a:lnTo>
                  <a:lnTo>
                    <a:pt x="8214131" y="13487"/>
                  </a:lnTo>
                  <a:lnTo>
                    <a:pt x="8214283" y="13500"/>
                  </a:lnTo>
                  <a:lnTo>
                    <a:pt x="8246525" y="13500"/>
                  </a:lnTo>
                  <a:lnTo>
                    <a:pt x="8246305" y="14643"/>
                  </a:lnTo>
                  <a:close/>
                </a:path>
                <a:path w="8583930" h="2440304">
                  <a:moveTo>
                    <a:pt x="8245721" y="17678"/>
                  </a:moveTo>
                  <a:lnTo>
                    <a:pt x="8244079" y="17671"/>
                  </a:lnTo>
                  <a:lnTo>
                    <a:pt x="8234108" y="16014"/>
                  </a:lnTo>
                  <a:lnTo>
                    <a:pt x="8224164" y="14630"/>
                  </a:lnTo>
                  <a:lnTo>
                    <a:pt x="8224304" y="14643"/>
                  </a:lnTo>
                  <a:lnTo>
                    <a:pt x="8246305" y="14643"/>
                  </a:lnTo>
                  <a:lnTo>
                    <a:pt x="8245721" y="17678"/>
                  </a:lnTo>
                  <a:close/>
                </a:path>
                <a:path w="8583930" h="2440304">
                  <a:moveTo>
                    <a:pt x="8245665" y="17970"/>
                  </a:moveTo>
                  <a:lnTo>
                    <a:pt x="8244076" y="17671"/>
                  </a:lnTo>
                  <a:lnTo>
                    <a:pt x="8245721" y="17678"/>
                  </a:lnTo>
                  <a:lnTo>
                    <a:pt x="8245665" y="17970"/>
                  </a:lnTo>
                  <a:close/>
                </a:path>
                <a:path w="8583930" h="2440304">
                  <a:moveTo>
                    <a:pt x="8290117" y="26593"/>
                  </a:moveTo>
                  <a:lnTo>
                    <a:pt x="8282724" y="26593"/>
                  </a:lnTo>
                  <a:lnTo>
                    <a:pt x="8273072" y="23977"/>
                  </a:lnTo>
                  <a:lnTo>
                    <a:pt x="8263458" y="21628"/>
                  </a:lnTo>
                  <a:lnTo>
                    <a:pt x="8256739" y="20167"/>
                  </a:lnTo>
                  <a:lnTo>
                    <a:pt x="8259165" y="9004"/>
                  </a:lnTo>
                  <a:lnTo>
                    <a:pt x="8266176" y="10528"/>
                  </a:lnTo>
                  <a:lnTo>
                    <a:pt x="8276056" y="12941"/>
                  </a:lnTo>
                  <a:lnTo>
                    <a:pt x="8285848" y="15595"/>
                  </a:lnTo>
                  <a:lnTo>
                    <a:pt x="8292769" y="17652"/>
                  </a:lnTo>
                  <a:lnTo>
                    <a:pt x="8290117" y="26593"/>
                  </a:lnTo>
                  <a:close/>
                </a:path>
                <a:path w="8583930" h="2440304">
                  <a:moveTo>
                    <a:pt x="8289518" y="28613"/>
                  </a:moveTo>
                  <a:lnTo>
                    <a:pt x="8282593" y="26558"/>
                  </a:lnTo>
                  <a:lnTo>
                    <a:pt x="8282724" y="26593"/>
                  </a:lnTo>
                  <a:lnTo>
                    <a:pt x="8290117" y="26593"/>
                  </a:lnTo>
                  <a:lnTo>
                    <a:pt x="8289518" y="28613"/>
                  </a:lnTo>
                  <a:close/>
                </a:path>
                <a:path w="8583930" h="2440304">
                  <a:moveTo>
                    <a:pt x="8335436" y="35674"/>
                  </a:moveTo>
                  <a:lnTo>
                    <a:pt x="8310689" y="35674"/>
                  </a:lnTo>
                  <a:lnTo>
                    <a:pt x="8301329" y="32372"/>
                  </a:lnTo>
                  <a:lnTo>
                    <a:pt x="8300275" y="32029"/>
                  </a:lnTo>
                  <a:lnTo>
                    <a:pt x="8303806" y="21158"/>
                  </a:lnTo>
                  <a:lnTo>
                    <a:pt x="8305126" y="21589"/>
                  </a:lnTo>
                  <a:lnTo>
                    <a:pt x="8314613" y="24942"/>
                  </a:lnTo>
                  <a:lnTo>
                    <a:pt x="8323986" y="28498"/>
                  </a:lnTo>
                  <a:lnTo>
                    <a:pt x="8333550" y="32423"/>
                  </a:lnTo>
                  <a:lnTo>
                    <a:pt x="8336330" y="33629"/>
                  </a:lnTo>
                  <a:lnTo>
                    <a:pt x="8335436" y="35674"/>
                  </a:lnTo>
                  <a:close/>
                </a:path>
                <a:path w="8583930" h="2440304">
                  <a:moveTo>
                    <a:pt x="8333918" y="39141"/>
                  </a:moveTo>
                  <a:lnTo>
                    <a:pt x="8319795" y="39141"/>
                  </a:lnTo>
                  <a:lnTo>
                    <a:pt x="8310604" y="35644"/>
                  </a:lnTo>
                  <a:lnTo>
                    <a:pt x="8335436" y="35674"/>
                  </a:lnTo>
                  <a:lnTo>
                    <a:pt x="8333918" y="39141"/>
                  </a:lnTo>
                  <a:close/>
                </a:path>
                <a:path w="8583930" h="2440304">
                  <a:moveTo>
                    <a:pt x="8332312" y="42811"/>
                  </a:moveTo>
                  <a:lnTo>
                    <a:pt x="8328812" y="42811"/>
                  </a:lnTo>
                  <a:lnTo>
                    <a:pt x="8319762" y="39128"/>
                  </a:lnTo>
                  <a:lnTo>
                    <a:pt x="8333918" y="39141"/>
                  </a:lnTo>
                  <a:lnTo>
                    <a:pt x="8332312" y="42811"/>
                  </a:lnTo>
                  <a:close/>
                </a:path>
                <a:path w="8583930" h="2440304">
                  <a:moveTo>
                    <a:pt x="8331746" y="44107"/>
                  </a:moveTo>
                  <a:lnTo>
                    <a:pt x="8328672" y="42760"/>
                  </a:lnTo>
                  <a:lnTo>
                    <a:pt x="8328812" y="42811"/>
                  </a:lnTo>
                  <a:lnTo>
                    <a:pt x="8332312" y="42811"/>
                  </a:lnTo>
                  <a:lnTo>
                    <a:pt x="8331746" y="44107"/>
                  </a:lnTo>
                  <a:close/>
                </a:path>
                <a:path w="8583930" h="2440304">
                  <a:moveTo>
                    <a:pt x="8374725" y="59626"/>
                  </a:moveTo>
                  <a:lnTo>
                    <a:pt x="8363686" y="59626"/>
                  </a:lnTo>
                  <a:lnTo>
                    <a:pt x="8355025" y="55054"/>
                  </a:lnTo>
                  <a:lnTo>
                    <a:pt x="8346351" y="50749"/>
                  </a:lnTo>
                  <a:lnTo>
                    <a:pt x="8342045" y="48742"/>
                  </a:lnTo>
                  <a:lnTo>
                    <a:pt x="8346871" y="38379"/>
                  </a:lnTo>
                  <a:lnTo>
                    <a:pt x="8351443" y="40512"/>
                  </a:lnTo>
                  <a:lnTo>
                    <a:pt x="8360359" y="44945"/>
                  </a:lnTo>
                  <a:lnTo>
                    <a:pt x="8369147" y="49580"/>
                  </a:lnTo>
                  <a:lnTo>
                    <a:pt x="8377669" y="54356"/>
                  </a:lnTo>
                  <a:lnTo>
                    <a:pt x="8374725" y="59626"/>
                  </a:lnTo>
                  <a:close/>
                </a:path>
                <a:path w="8583930" h="2440304">
                  <a:moveTo>
                    <a:pt x="8372094" y="64338"/>
                  </a:moveTo>
                  <a:lnTo>
                    <a:pt x="8363669" y="59617"/>
                  </a:lnTo>
                  <a:lnTo>
                    <a:pt x="8374725" y="59626"/>
                  </a:lnTo>
                  <a:lnTo>
                    <a:pt x="8372094" y="64338"/>
                  </a:lnTo>
                  <a:close/>
                </a:path>
                <a:path w="8583930" h="2440304">
                  <a:moveTo>
                    <a:pt x="8409020" y="74333"/>
                  </a:moveTo>
                  <a:lnTo>
                    <a:pt x="8388565" y="74333"/>
                  </a:lnTo>
                  <a:lnTo>
                    <a:pt x="8381682" y="70040"/>
                  </a:lnTo>
                  <a:lnTo>
                    <a:pt x="8387727" y="60350"/>
                  </a:lnTo>
                  <a:lnTo>
                    <a:pt x="8394725" y="64719"/>
                  </a:lnTo>
                  <a:lnTo>
                    <a:pt x="8402993" y="70154"/>
                  </a:lnTo>
                  <a:lnTo>
                    <a:pt x="8409020" y="74333"/>
                  </a:lnTo>
                  <a:close/>
                </a:path>
                <a:path w="8583930" h="2440304">
                  <a:moveTo>
                    <a:pt x="8416384" y="79628"/>
                  </a:moveTo>
                  <a:lnTo>
                    <a:pt x="8396592" y="79628"/>
                  </a:lnTo>
                  <a:lnTo>
                    <a:pt x="8388451" y="74269"/>
                  </a:lnTo>
                  <a:lnTo>
                    <a:pt x="8409020" y="74333"/>
                  </a:lnTo>
                  <a:lnTo>
                    <a:pt x="8411108" y="75780"/>
                  </a:lnTo>
                  <a:lnTo>
                    <a:pt x="8416384" y="79628"/>
                  </a:lnTo>
                  <a:close/>
                </a:path>
                <a:path w="8583930" h="2440304">
                  <a:moveTo>
                    <a:pt x="8409774" y="88950"/>
                  </a:moveTo>
                  <a:lnTo>
                    <a:pt x="8404377" y="85013"/>
                  </a:lnTo>
                  <a:lnTo>
                    <a:pt x="8396504" y="79571"/>
                  </a:lnTo>
                  <a:lnTo>
                    <a:pt x="8416384" y="79628"/>
                  </a:lnTo>
                  <a:lnTo>
                    <a:pt x="8409774" y="88950"/>
                  </a:lnTo>
                  <a:close/>
                </a:path>
                <a:path w="8583930" h="2440304">
                  <a:moveTo>
                    <a:pt x="8404479" y="85102"/>
                  </a:moveTo>
                  <a:lnTo>
                    <a:pt x="8404350" y="85013"/>
                  </a:lnTo>
                  <a:lnTo>
                    <a:pt x="8404479" y="85102"/>
                  </a:lnTo>
                  <a:close/>
                </a:path>
                <a:path w="8583930" h="2440304">
                  <a:moveTo>
                    <a:pt x="8451739" y="108800"/>
                  </a:moveTo>
                  <a:lnTo>
                    <a:pt x="8434628" y="108800"/>
                  </a:lnTo>
                  <a:lnTo>
                    <a:pt x="8427212" y="102514"/>
                  </a:lnTo>
                  <a:lnTo>
                    <a:pt x="8419744" y="96507"/>
                  </a:lnTo>
                  <a:lnTo>
                    <a:pt x="8418766" y="95770"/>
                  </a:lnTo>
                  <a:lnTo>
                    <a:pt x="8425726" y="86702"/>
                  </a:lnTo>
                  <a:lnTo>
                    <a:pt x="8426907" y="87604"/>
                  </a:lnTo>
                  <a:lnTo>
                    <a:pt x="8434590" y="93789"/>
                  </a:lnTo>
                  <a:lnTo>
                    <a:pt x="8442109" y="100152"/>
                  </a:lnTo>
                  <a:lnTo>
                    <a:pt x="8449475" y="106692"/>
                  </a:lnTo>
                  <a:lnTo>
                    <a:pt x="8451739" y="108800"/>
                  </a:lnTo>
                  <a:close/>
                </a:path>
                <a:path w="8583930" h="2440304">
                  <a:moveTo>
                    <a:pt x="8446774" y="115150"/>
                  </a:moveTo>
                  <a:lnTo>
                    <a:pt x="8441791" y="115150"/>
                  </a:lnTo>
                  <a:lnTo>
                    <a:pt x="8434599" y="108775"/>
                  </a:lnTo>
                  <a:lnTo>
                    <a:pt x="8451739" y="108800"/>
                  </a:lnTo>
                  <a:lnTo>
                    <a:pt x="8452243" y="109270"/>
                  </a:lnTo>
                  <a:lnTo>
                    <a:pt x="8446774" y="115150"/>
                  </a:lnTo>
                  <a:close/>
                </a:path>
                <a:path w="8583930" h="2440304">
                  <a:moveTo>
                    <a:pt x="8444458" y="117640"/>
                  </a:moveTo>
                  <a:lnTo>
                    <a:pt x="8441690" y="115062"/>
                  </a:lnTo>
                  <a:lnTo>
                    <a:pt x="8446774" y="115150"/>
                  </a:lnTo>
                  <a:lnTo>
                    <a:pt x="8444458" y="117640"/>
                  </a:lnTo>
                  <a:close/>
                </a:path>
                <a:path w="8583930" h="2440304">
                  <a:moveTo>
                    <a:pt x="8471565" y="128371"/>
                  </a:moveTo>
                  <a:lnTo>
                    <a:pt x="8455647" y="128371"/>
                  </a:lnTo>
                  <a:lnTo>
                    <a:pt x="8452637" y="125425"/>
                  </a:lnTo>
                  <a:lnTo>
                    <a:pt x="8460613" y="117246"/>
                  </a:lnTo>
                  <a:lnTo>
                    <a:pt x="8463737" y="120294"/>
                  </a:lnTo>
                  <a:lnTo>
                    <a:pt x="8470607" y="127342"/>
                  </a:lnTo>
                  <a:lnTo>
                    <a:pt x="8471565" y="128371"/>
                  </a:lnTo>
                  <a:close/>
                </a:path>
                <a:path w="8583930" h="2440304">
                  <a:moveTo>
                    <a:pt x="8476431" y="149402"/>
                  </a:moveTo>
                  <a:lnTo>
                    <a:pt x="8475218" y="149402"/>
                  </a:lnTo>
                  <a:lnTo>
                    <a:pt x="8468779" y="142138"/>
                  </a:lnTo>
                  <a:lnTo>
                    <a:pt x="8462251" y="135127"/>
                  </a:lnTo>
                  <a:lnTo>
                    <a:pt x="8455599" y="128324"/>
                  </a:lnTo>
                  <a:lnTo>
                    <a:pt x="8471565" y="128371"/>
                  </a:lnTo>
                  <a:lnTo>
                    <a:pt x="8477326" y="134556"/>
                  </a:lnTo>
                  <a:lnTo>
                    <a:pt x="8484132" y="142239"/>
                  </a:lnTo>
                  <a:lnTo>
                    <a:pt x="8484450" y="142620"/>
                  </a:lnTo>
                  <a:lnTo>
                    <a:pt x="8476431" y="149402"/>
                  </a:lnTo>
                  <a:close/>
                </a:path>
                <a:path w="8583930" h="2440304">
                  <a:moveTo>
                    <a:pt x="8475726" y="149999"/>
                  </a:moveTo>
                  <a:lnTo>
                    <a:pt x="8475160" y="149337"/>
                  </a:lnTo>
                  <a:lnTo>
                    <a:pt x="8476431" y="149402"/>
                  </a:lnTo>
                  <a:lnTo>
                    <a:pt x="8475726" y="149999"/>
                  </a:lnTo>
                  <a:close/>
                </a:path>
                <a:path w="8583930" h="2440304">
                  <a:moveTo>
                    <a:pt x="8501814" y="164185"/>
                  </a:moveTo>
                  <a:lnTo>
                    <a:pt x="8487422" y="164185"/>
                  </a:lnTo>
                  <a:lnTo>
                    <a:pt x="8482977" y="158661"/>
                  </a:lnTo>
                  <a:lnTo>
                    <a:pt x="8491880" y="151498"/>
                  </a:lnTo>
                  <a:lnTo>
                    <a:pt x="8496401" y="157124"/>
                  </a:lnTo>
                  <a:lnTo>
                    <a:pt x="8501814" y="164185"/>
                  </a:lnTo>
                  <a:close/>
                </a:path>
                <a:path w="8583930" h="2440304">
                  <a:moveTo>
                    <a:pt x="8512247" y="179552"/>
                  </a:moveTo>
                  <a:lnTo>
                    <a:pt x="8498916" y="179552"/>
                  </a:lnTo>
                  <a:lnTo>
                    <a:pt x="8493175" y="171691"/>
                  </a:lnTo>
                  <a:lnTo>
                    <a:pt x="8487333" y="164083"/>
                  </a:lnTo>
                  <a:lnTo>
                    <a:pt x="8501814" y="164185"/>
                  </a:lnTo>
                  <a:lnTo>
                    <a:pt x="8502408" y="164960"/>
                  </a:lnTo>
                  <a:lnTo>
                    <a:pt x="8508225" y="172935"/>
                  </a:lnTo>
                  <a:lnTo>
                    <a:pt x="8512632" y="179285"/>
                  </a:lnTo>
                  <a:lnTo>
                    <a:pt x="8512247" y="179552"/>
                  </a:lnTo>
                  <a:close/>
                </a:path>
                <a:path w="8583930" h="2440304">
                  <a:moveTo>
                    <a:pt x="8503234" y="185800"/>
                  </a:moveTo>
                  <a:lnTo>
                    <a:pt x="8498827" y="179450"/>
                  </a:lnTo>
                  <a:lnTo>
                    <a:pt x="8512247" y="179552"/>
                  </a:lnTo>
                  <a:lnTo>
                    <a:pt x="8503234" y="185800"/>
                  </a:lnTo>
                  <a:close/>
                </a:path>
                <a:path w="8583930" h="2440304">
                  <a:moveTo>
                    <a:pt x="8528035" y="203644"/>
                  </a:moveTo>
                  <a:lnTo>
                    <a:pt x="8514765" y="203644"/>
                  </a:lnTo>
                  <a:lnTo>
                    <a:pt x="8509596" y="195364"/>
                  </a:lnTo>
                  <a:lnTo>
                    <a:pt x="8509482" y="195211"/>
                  </a:lnTo>
                  <a:lnTo>
                    <a:pt x="8519033" y="188925"/>
                  </a:lnTo>
                  <a:lnTo>
                    <a:pt x="8524532" y="197713"/>
                  </a:lnTo>
                  <a:lnTo>
                    <a:pt x="8528035" y="203644"/>
                  </a:lnTo>
                  <a:close/>
                </a:path>
                <a:path w="8583930" h="2440304">
                  <a:moveTo>
                    <a:pt x="8534020" y="220357"/>
                  </a:moveTo>
                  <a:lnTo>
                    <a:pt x="8524367" y="220357"/>
                  </a:lnTo>
                  <a:lnTo>
                    <a:pt x="8519591" y="211823"/>
                  </a:lnTo>
                  <a:lnTo>
                    <a:pt x="8514689" y="203530"/>
                  </a:lnTo>
                  <a:lnTo>
                    <a:pt x="8528035" y="203644"/>
                  </a:lnTo>
                  <a:lnTo>
                    <a:pt x="8529574" y="206247"/>
                  </a:lnTo>
                  <a:lnTo>
                    <a:pt x="8534412" y="214909"/>
                  </a:lnTo>
                  <a:lnTo>
                    <a:pt x="8536571" y="219011"/>
                  </a:lnTo>
                  <a:lnTo>
                    <a:pt x="8534020" y="220357"/>
                  </a:lnTo>
                  <a:close/>
                </a:path>
                <a:path w="8583930" h="2440304">
                  <a:moveTo>
                    <a:pt x="8526462" y="224345"/>
                  </a:moveTo>
                  <a:lnTo>
                    <a:pt x="8524310" y="220257"/>
                  </a:lnTo>
                  <a:lnTo>
                    <a:pt x="8534020" y="220357"/>
                  </a:lnTo>
                  <a:lnTo>
                    <a:pt x="8526462" y="224345"/>
                  </a:lnTo>
                  <a:close/>
                </a:path>
                <a:path w="8583930" h="2440304">
                  <a:moveTo>
                    <a:pt x="8545780" y="237566"/>
                  </a:moveTo>
                  <a:lnTo>
                    <a:pt x="8533180" y="237566"/>
                  </a:lnTo>
                  <a:lnTo>
                    <a:pt x="8531606" y="234403"/>
                  </a:lnTo>
                  <a:lnTo>
                    <a:pt x="8541829" y="229311"/>
                  </a:lnTo>
                  <a:lnTo>
                    <a:pt x="8543467" y="232613"/>
                  </a:lnTo>
                  <a:lnTo>
                    <a:pt x="8545780" y="237566"/>
                  </a:lnTo>
                  <a:close/>
                </a:path>
                <a:path w="8583930" h="2440304">
                  <a:moveTo>
                    <a:pt x="8553517" y="255257"/>
                  </a:moveTo>
                  <a:lnTo>
                    <a:pt x="8541169" y="255257"/>
                  </a:lnTo>
                  <a:lnTo>
                    <a:pt x="8537219" y="246227"/>
                  </a:lnTo>
                  <a:lnTo>
                    <a:pt x="8533117" y="237451"/>
                  </a:lnTo>
                  <a:lnTo>
                    <a:pt x="8545780" y="237566"/>
                  </a:lnTo>
                  <a:lnTo>
                    <a:pt x="8547684" y="241642"/>
                  </a:lnTo>
                  <a:lnTo>
                    <a:pt x="8551697" y="250799"/>
                  </a:lnTo>
                  <a:lnTo>
                    <a:pt x="8553517" y="255257"/>
                  </a:lnTo>
                  <a:close/>
                </a:path>
                <a:path w="8583930" h="2440304">
                  <a:moveTo>
                    <a:pt x="8547790" y="264261"/>
                  </a:moveTo>
                  <a:lnTo>
                    <a:pt x="8544839" y="264261"/>
                  </a:lnTo>
                  <a:lnTo>
                    <a:pt x="8541105" y="255117"/>
                  </a:lnTo>
                  <a:lnTo>
                    <a:pt x="8541169" y="255257"/>
                  </a:lnTo>
                  <a:lnTo>
                    <a:pt x="8553517" y="255257"/>
                  </a:lnTo>
                  <a:lnTo>
                    <a:pt x="8555482" y="260070"/>
                  </a:lnTo>
                  <a:lnTo>
                    <a:pt x="8555901" y="261175"/>
                  </a:lnTo>
                  <a:lnTo>
                    <a:pt x="8547790" y="264261"/>
                  </a:lnTo>
                  <a:close/>
                </a:path>
                <a:path w="8583930" h="2440304">
                  <a:moveTo>
                    <a:pt x="8545220" y="265239"/>
                  </a:moveTo>
                  <a:lnTo>
                    <a:pt x="8544812" y="264194"/>
                  </a:lnTo>
                  <a:lnTo>
                    <a:pt x="8547790" y="264261"/>
                  </a:lnTo>
                  <a:lnTo>
                    <a:pt x="8545220" y="265239"/>
                  </a:lnTo>
                  <a:close/>
                </a:path>
                <a:path w="8583930" h="2440304">
                  <a:moveTo>
                    <a:pt x="8563567" y="282600"/>
                  </a:moveTo>
                  <a:lnTo>
                    <a:pt x="8551557" y="282600"/>
                  </a:lnTo>
                  <a:lnTo>
                    <a:pt x="8549170" y="275818"/>
                  </a:lnTo>
                  <a:lnTo>
                    <a:pt x="8559952" y="272021"/>
                  </a:lnTo>
                  <a:lnTo>
                    <a:pt x="8562378" y="278930"/>
                  </a:lnTo>
                  <a:lnTo>
                    <a:pt x="8563567" y="282600"/>
                  </a:lnTo>
                  <a:close/>
                </a:path>
                <a:path w="8583930" h="2440304">
                  <a:moveTo>
                    <a:pt x="8569219" y="301345"/>
                  </a:moveTo>
                  <a:lnTo>
                    <a:pt x="8557374" y="301345"/>
                  </a:lnTo>
                  <a:lnTo>
                    <a:pt x="8554542" y="291782"/>
                  </a:lnTo>
                  <a:lnTo>
                    <a:pt x="8551506" y="282460"/>
                  </a:lnTo>
                  <a:lnTo>
                    <a:pt x="8551557" y="282600"/>
                  </a:lnTo>
                  <a:lnTo>
                    <a:pt x="8563567" y="282600"/>
                  </a:lnTo>
                  <a:lnTo>
                    <a:pt x="8565489" y="288531"/>
                  </a:lnTo>
                  <a:lnTo>
                    <a:pt x="8568372" y="298221"/>
                  </a:lnTo>
                  <a:lnTo>
                    <a:pt x="8569219" y="301345"/>
                  </a:lnTo>
                  <a:close/>
                </a:path>
                <a:path w="8583930" h="2440304">
                  <a:moveTo>
                    <a:pt x="8559215" y="308140"/>
                  </a:moveTo>
                  <a:lnTo>
                    <a:pt x="8557371" y="301336"/>
                  </a:lnTo>
                  <a:lnTo>
                    <a:pt x="8569219" y="301345"/>
                  </a:lnTo>
                  <a:lnTo>
                    <a:pt x="8570252" y="305155"/>
                  </a:lnTo>
                  <a:lnTo>
                    <a:pt x="8559215" y="308140"/>
                  </a:lnTo>
                  <a:close/>
                </a:path>
                <a:path w="8583930" h="2440304">
                  <a:moveTo>
                    <a:pt x="8573987" y="320471"/>
                  </a:moveTo>
                  <a:lnTo>
                    <a:pt x="8562301" y="320471"/>
                  </a:lnTo>
                  <a:lnTo>
                    <a:pt x="8561959" y="319087"/>
                  </a:lnTo>
                  <a:lnTo>
                    <a:pt x="8573058" y="316382"/>
                  </a:lnTo>
                  <a:lnTo>
                    <a:pt x="8573427" y="317893"/>
                  </a:lnTo>
                  <a:lnTo>
                    <a:pt x="8573987" y="320471"/>
                  </a:lnTo>
                  <a:close/>
                </a:path>
                <a:path w="8583930" h="2440304">
                  <a:moveTo>
                    <a:pt x="8576036" y="330161"/>
                  </a:moveTo>
                  <a:lnTo>
                    <a:pt x="8564410" y="330161"/>
                  </a:lnTo>
                  <a:lnTo>
                    <a:pt x="8562263" y="320332"/>
                  </a:lnTo>
                  <a:lnTo>
                    <a:pt x="8562301" y="320471"/>
                  </a:lnTo>
                  <a:lnTo>
                    <a:pt x="8573987" y="320471"/>
                  </a:lnTo>
                  <a:lnTo>
                    <a:pt x="8575598" y="327875"/>
                  </a:lnTo>
                  <a:lnTo>
                    <a:pt x="8576036" y="330161"/>
                  </a:lnTo>
                  <a:close/>
                </a:path>
                <a:path w="8583930" h="2440304">
                  <a:moveTo>
                    <a:pt x="8577860" y="339953"/>
                  </a:moveTo>
                  <a:lnTo>
                    <a:pt x="8566277" y="339953"/>
                  </a:lnTo>
                  <a:lnTo>
                    <a:pt x="8564372" y="330022"/>
                  </a:lnTo>
                  <a:lnTo>
                    <a:pt x="8564410" y="330161"/>
                  </a:lnTo>
                  <a:lnTo>
                    <a:pt x="8576036" y="330161"/>
                  </a:lnTo>
                  <a:lnTo>
                    <a:pt x="8577529" y="337946"/>
                  </a:lnTo>
                  <a:lnTo>
                    <a:pt x="8577860" y="339953"/>
                  </a:lnTo>
                  <a:close/>
                </a:path>
                <a:path w="8583930" h="2440304">
                  <a:moveTo>
                    <a:pt x="8579448" y="349821"/>
                  </a:moveTo>
                  <a:lnTo>
                    <a:pt x="8567915" y="349821"/>
                  </a:lnTo>
                  <a:lnTo>
                    <a:pt x="8566260" y="339868"/>
                  </a:lnTo>
                  <a:lnTo>
                    <a:pt x="8577860" y="339953"/>
                  </a:lnTo>
                  <a:lnTo>
                    <a:pt x="8579205" y="348094"/>
                  </a:lnTo>
                  <a:lnTo>
                    <a:pt x="8579448" y="349821"/>
                  </a:lnTo>
                  <a:close/>
                </a:path>
                <a:path w="8583930" h="2440304">
                  <a:moveTo>
                    <a:pt x="8568245" y="352196"/>
                  </a:moveTo>
                  <a:lnTo>
                    <a:pt x="8567889" y="349681"/>
                  </a:lnTo>
                  <a:lnTo>
                    <a:pt x="8567915" y="349821"/>
                  </a:lnTo>
                  <a:lnTo>
                    <a:pt x="8579448" y="349821"/>
                  </a:lnTo>
                  <a:lnTo>
                    <a:pt x="8579561" y="350621"/>
                  </a:lnTo>
                  <a:lnTo>
                    <a:pt x="8568245" y="352196"/>
                  </a:lnTo>
                  <a:close/>
                </a:path>
                <a:path w="8583930" h="2440304">
                  <a:moveTo>
                    <a:pt x="8582791" y="379895"/>
                  </a:moveTo>
                  <a:lnTo>
                    <a:pt x="8571344" y="379895"/>
                  </a:lnTo>
                  <a:lnTo>
                    <a:pt x="8570429" y="369646"/>
                  </a:lnTo>
                  <a:lnTo>
                    <a:pt x="8569718" y="363385"/>
                  </a:lnTo>
                  <a:lnTo>
                    <a:pt x="8581072" y="362089"/>
                  </a:lnTo>
                  <a:lnTo>
                    <a:pt x="8581821" y="368642"/>
                  </a:lnTo>
                  <a:lnTo>
                    <a:pt x="8582736" y="379031"/>
                  </a:lnTo>
                  <a:lnTo>
                    <a:pt x="8582791" y="379895"/>
                  </a:lnTo>
                  <a:close/>
                </a:path>
                <a:path w="8583930" h="2440304">
                  <a:moveTo>
                    <a:pt x="8572246" y="397128"/>
                  </a:moveTo>
                  <a:lnTo>
                    <a:pt x="8571979" y="389915"/>
                  </a:lnTo>
                  <a:lnTo>
                    <a:pt x="8571331" y="379755"/>
                  </a:lnTo>
                  <a:lnTo>
                    <a:pt x="8571344" y="379895"/>
                  </a:lnTo>
                  <a:lnTo>
                    <a:pt x="8582791" y="379895"/>
                  </a:lnTo>
                  <a:lnTo>
                    <a:pt x="8583396" y="389343"/>
                  </a:lnTo>
                  <a:lnTo>
                    <a:pt x="8583676" y="396697"/>
                  </a:lnTo>
                  <a:lnTo>
                    <a:pt x="8572246" y="397128"/>
                  </a:lnTo>
                  <a:close/>
                </a:path>
                <a:path w="8583930" h="2440304">
                  <a:moveTo>
                    <a:pt x="8571979" y="390067"/>
                  </a:moveTo>
                  <a:lnTo>
                    <a:pt x="8571969" y="389915"/>
                  </a:lnTo>
                  <a:lnTo>
                    <a:pt x="8571979" y="390067"/>
                  </a:lnTo>
                  <a:close/>
                </a:path>
                <a:path w="8583930" h="2440304">
                  <a:moveTo>
                    <a:pt x="8583930" y="442633"/>
                  </a:moveTo>
                  <a:lnTo>
                    <a:pt x="8572500" y="442633"/>
                  </a:lnTo>
                  <a:lnTo>
                    <a:pt x="8572500" y="410540"/>
                  </a:lnTo>
                  <a:lnTo>
                    <a:pt x="8572474" y="408419"/>
                  </a:lnTo>
                  <a:lnTo>
                    <a:pt x="8583904" y="408266"/>
                  </a:lnTo>
                  <a:lnTo>
                    <a:pt x="8583930" y="442633"/>
                  </a:lnTo>
                  <a:close/>
                </a:path>
                <a:path w="8583930" h="2440304">
                  <a:moveTo>
                    <a:pt x="8572500" y="410603"/>
                  </a:moveTo>
                  <a:close/>
                </a:path>
                <a:path w="8583930" h="2440304">
                  <a:moveTo>
                    <a:pt x="8583930" y="488340"/>
                  </a:moveTo>
                  <a:lnTo>
                    <a:pt x="8572500" y="488340"/>
                  </a:lnTo>
                  <a:lnTo>
                    <a:pt x="8572500" y="454063"/>
                  </a:lnTo>
                  <a:lnTo>
                    <a:pt x="8583930" y="454063"/>
                  </a:lnTo>
                  <a:lnTo>
                    <a:pt x="8583930" y="488340"/>
                  </a:lnTo>
                  <a:close/>
                </a:path>
                <a:path w="8583930" h="2440304">
                  <a:moveTo>
                    <a:pt x="8583930" y="534060"/>
                  </a:moveTo>
                  <a:lnTo>
                    <a:pt x="8572500" y="534060"/>
                  </a:lnTo>
                  <a:lnTo>
                    <a:pt x="8572500" y="499770"/>
                  </a:lnTo>
                  <a:lnTo>
                    <a:pt x="8583930" y="499770"/>
                  </a:lnTo>
                  <a:lnTo>
                    <a:pt x="8583930" y="534060"/>
                  </a:lnTo>
                  <a:close/>
                </a:path>
                <a:path w="8583930" h="2440304">
                  <a:moveTo>
                    <a:pt x="8583930" y="579780"/>
                  </a:moveTo>
                  <a:lnTo>
                    <a:pt x="8572500" y="579780"/>
                  </a:lnTo>
                  <a:lnTo>
                    <a:pt x="8572500" y="545490"/>
                  </a:lnTo>
                  <a:lnTo>
                    <a:pt x="8583930" y="545490"/>
                  </a:lnTo>
                  <a:lnTo>
                    <a:pt x="8583930" y="579780"/>
                  </a:lnTo>
                  <a:close/>
                </a:path>
                <a:path w="8583930" h="2440304">
                  <a:moveTo>
                    <a:pt x="8583930" y="625487"/>
                  </a:moveTo>
                  <a:lnTo>
                    <a:pt x="8572500" y="625487"/>
                  </a:lnTo>
                  <a:lnTo>
                    <a:pt x="8572500" y="591210"/>
                  </a:lnTo>
                  <a:lnTo>
                    <a:pt x="8583930" y="591210"/>
                  </a:lnTo>
                  <a:lnTo>
                    <a:pt x="8583930" y="625487"/>
                  </a:lnTo>
                  <a:close/>
                </a:path>
                <a:path w="8583930" h="2440304">
                  <a:moveTo>
                    <a:pt x="8583930" y="671207"/>
                  </a:moveTo>
                  <a:lnTo>
                    <a:pt x="8572500" y="671207"/>
                  </a:lnTo>
                  <a:lnTo>
                    <a:pt x="8572500" y="636917"/>
                  </a:lnTo>
                  <a:lnTo>
                    <a:pt x="8583930" y="636917"/>
                  </a:lnTo>
                  <a:lnTo>
                    <a:pt x="8583930" y="671207"/>
                  </a:lnTo>
                  <a:close/>
                </a:path>
                <a:path w="8583930" h="2440304">
                  <a:moveTo>
                    <a:pt x="8583930" y="716927"/>
                  </a:moveTo>
                  <a:lnTo>
                    <a:pt x="8572500" y="716927"/>
                  </a:lnTo>
                  <a:lnTo>
                    <a:pt x="8572500" y="682637"/>
                  </a:lnTo>
                  <a:lnTo>
                    <a:pt x="8583930" y="682637"/>
                  </a:lnTo>
                  <a:lnTo>
                    <a:pt x="8583930" y="716927"/>
                  </a:lnTo>
                  <a:close/>
                </a:path>
                <a:path w="8583930" h="2440304">
                  <a:moveTo>
                    <a:pt x="8583930" y="762647"/>
                  </a:moveTo>
                  <a:lnTo>
                    <a:pt x="8572500" y="762647"/>
                  </a:lnTo>
                  <a:lnTo>
                    <a:pt x="8572500" y="728357"/>
                  </a:lnTo>
                  <a:lnTo>
                    <a:pt x="8583930" y="728357"/>
                  </a:lnTo>
                  <a:lnTo>
                    <a:pt x="8583930" y="762647"/>
                  </a:lnTo>
                  <a:close/>
                </a:path>
                <a:path w="8583930" h="2440304">
                  <a:moveTo>
                    <a:pt x="8583930" y="808354"/>
                  </a:moveTo>
                  <a:lnTo>
                    <a:pt x="8572500" y="808354"/>
                  </a:lnTo>
                  <a:lnTo>
                    <a:pt x="8572500" y="774064"/>
                  </a:lnTo>
                  <a:lnTo>
                    <a:pt x="8583930" y="774064"/>
                  </a:lnTo>
                  <a:lnTo>
                    <a:pt x="8583930" y="808354"/>
                  </a:lnTo>
                  <a:close/>
                </a:path>
                <a:path w="8583930" h="2440304">
                  <a:moveTo>
                    <a:pt x="8583930" y="854075"/>
                  </a:moveTo>
                  <a:lnTo>
                    <a:pt x="8572500" y="854075"/>
                  </a:lnTo>
                  <a:lnTo>
                    <a:pt x="8572500" y="819784"/>
                  </a:lnTo>
                  <a:lnTo>
                    <a:pt x="8583930" y="819784"/>
                  </a:lnTo>
                  <a:lnTo>
                    <a:pt x="8583930" y="854075"/>
                  </a:lnTo>
                  <a:close/>
                </a:path>
                <a:path w="8583930" h="2440304">
                  <a:moveTo>
                    <a:pt x="8583930" y="899794"/>
                  </a:moveTo>
                  <a:lnTo>
                    <a:pt x="8572500" y="899794"/>
                  </a:lnTo>
                  <a:lnTo>
                    <a:pt x="8572500" y="865504"/>
                  </a:lnTo>
                  <a:lnTo>
                    <a:pt x="8583930" y="865504"/>
                  </a:lnTo>
                  <a:lnTo>
                    <a:pt x="8583930" y="899794"/>
                  </a:lnTo>
                  <a:close/>
                </a:path>
                <a:path w="8583930" h="2440304">
                  <a:moveTo>
                    <a:pt x="8583930" y="945502"/>
                  </a:moveTo>
                  <a:lnTo>
                    <a:pt x="8572500" y="945502"/>
                  </a:lnTo>
                  <a:lnTo>
                    <a:pt x="8572500" y="911225"/>
                  </a:lnTo>
                  <a:lnTo>
                    <a:pt x="8583930" y="911225"/>
                  </a:lnTo>
                  <a:lnTo>
                    <a:pt x="8583930" y="945502"/>
                  </a:lnTo>
                  <a:close/>
                </a:path>
                <a:path w="8583930" h="2440304">
                  <a:moveTo>
                    <a:pt x="8583930" y="991222"/>
                  </a:moveTo>
                  <a:lnTo>
                    <a:pt x="8572500" y="991222"/>
                  </a:lnTo>
                  <a:lnTo>
                    <a:pt x="8572500" y="956932"/>
                  </a:lnTo>
                  <a:lnTo>
                    <a:pt x="8583930" y="956932"/>
                  </a:lnTo>
                  <a:lnTo>
                    <a:pt x="8583930" y="991222"/>
                  </a:lnTo>
                  <a:close/>
                </a:path>
                <a:path w="8583930" h="2440304">
                  <a:moveTo>
                    <a:pt x="8583930" y="1036942"/>
                  </a:moveTo>
                  <a:lnTo>
                    <a:pt x="8572500" y="1036942"/>
                  </a:lnTo>
                  <a:lnTo>
                    <a:pt x="8572500" y="1002652"/>
                  </a:lnTo>
                  <a:lnTo>
                    <a:pt x="8583930" y="1002652"/>
                  </a:lnTo>
                  <a:lnTo>
                    <a:pt x="8583930" y="1036942"/>
                  </a:lnTo>
                  <a:close/>
                </a:path>
                <a:path w="8583930" h="2440304">
                  <a:moveTo>
                    <a:pt x="8583930" y="1082649"/>
                  </a:moveTo>
                  <a:lnTo>
                    <a:pt x="8572500" y="1082649"/>
                  </a:lnTo>
                  <a:lnTo>
                    <a:pt x="8572500" y="1048372"/>
                  </a:lnTo>
                  <a:lnTo>
                    <a:pt x="8583930" y="1048372"/>
                  </a:lnTo>
                  <a:lnTo>
                    <a:pt x="8583930" y="1082649"/>
                  </a:lnTo>
                  <a:close/>
                </a:path>
                <a:path w="8583930" h="2440304">
                  <a:moveTo>
                    <a:pt x="8583930" y="1128369"/>
                  </a:moveTo>
                  <a:lnTo>
                    <a:pt x="8572500" y="1128369"/>
                  </a:lnTo>
                  <a:lnTo>
                    <a:pt x="8572500" y="1094079"/>
                  </a:lnTo>
                  <a:lnTo>
                    <a:pt x="8583930" y="1094079"/>
                  </a:lnTo>
                  <a:lnTo>
                    <a:pt x="8583930" y="1128369"/>
                  </a:lnTo>
                  <a:close/>
                </a:path>
                <a:path w="8583930" h="2440304">
                  <a:moveTo>
                    <a:pt x="8583930" y="1174089"/>
                  </a:moveTo>
                  <a:lnTo>
                    <a:pt x="8572500" y="1174089"/>
                  </a:lnTo>
                  <a:lnTo>
                    <a:pt x="8572500" y="1139799"/>
                  </a:lnTo>
                  <a:lnTo>
                    <a:pt x="8583930" y="1139799"/>
                  </a:lnTo>
                  <a:lnTo>
                    <a:pt x="8583930" y="1174089"/>
                  </a:lnTo>
                  <a:close/>
                </a:path>
                <a:path w="8583930" h="2440304">
                  <a:moveTo>
                    <a:pt x="8583930" y="1219796"/>
                  </a:moveTo>
                  <a:lnTo>
                    <a:pt x="8572500" y="1219796"/>
                  </a:lnTo>
                  <a:lnTo>
                    <a:pt x="8572500" y="1185519"/>
                  </a:lnTo>
                  <a:lnTo>
                    <a:pt x="8583930" y="1185519"/>
                  </a:lnTo>
                  <a:lnTo>
                    <a:pt x="8583930" y="1219796"/>
                  </a:lnTo>
                  <a:close/>
                </a:path>
                <a:path w="8583930" h="2440304">
                  <a:moveTo>
                    <a:pt x="8583930" y="1265516"/>
                  </a:moveTo>
                  <a:lnTo>
                    <a:pt x="8572500" y="1265516"/>
                  </a:lnTo>
                  <a:lnTo>
                    <a:pt x="8572500" y="1231226"/>
                  </a:lnTo>
                  <a:lnTo>
                    <a:pt x="8583930" y="1231226"/>
                  </a:lnTo>
                  <a:lnTo>
                    <a:pt x="8583930" y="1265516"/>
                  </a:lnTo>
                  <a:close/>
                </a:path>
                <a:path w="8583930" h="2440304">
                  <a:moveTo>
                    <a:pt x="8583930" y="1311236"/>
                  </a:moveTo>
                  <a:lnTo>
                    <a:pt x="8572500" y="1311236"/>
                  </a:lnTo>
                  <a:lnTo>
                    <a:pt x="8572500" y="1276946"/>
                  </a:lnTo>
                  <a:lnTo>
                    <a:pt x="8583930" y="1276946"/>
                  </a:lnTo>
                  <a:lnTo>
                    <a:pt x="8583930" y="1311236"/>
                  </a:lnTo>
                  <a:close/>
                </a:path>
                <a:path w="8583930" h="2440304">
                  <a:moveTo>
                    <a:pt x="8583930" y="1356944"/>
                  </a:moveTo>
                  <a:lnTo>
                    <a:pt x="8572500" y="1356944"/>
                  </a:lnTo>
                  <a:lnTo>
                    <a:pt x="8572500" y="1322666"/>
                  </a:lnTo>
                  <a:lnTo>
                    <a:pt x="8583930" y="1322666"/>
                  </a:lnTo>
                  <a:lnTo>
                    <a:pt x="8583930" y="1356944"/>
                  </a:lnTo>
                  <a:close/>
                </a:path>
                <a:path w="8583930" h="2440304">
                  <a:moveTo>
                    <a:pt x="8583930" y="1402664"/>
                  </a:moveTo>
                  <a:lnTo>
                    <a:pt x="8572500" y="1402664"/>
                  </a:lnTo>
                  <a:lnTo>
                    <a:pt x="8572500" y="1368374"/>
                  </a:lnTo>
                  <a:lnTo>
                    <a:pt x="8583930" y="1368374"/>
                  </a:lnTo>
                  <a:lnTo>
                    <a:pt x="8583930" y="1402664"/>
                  </a:lnTo>
                  <a:close/>
                </a:path>
                <a:path w="8583930" h="2440304">
                  <a:moveTo>
                    <a:pt x="8583930" y="1448384"/>
                  </a:moveTo>
                  <a:lnTo>
                    <a:pt x="8572500" y="1448384"/>
                  </a:lnTo>
                  <a:lnTo>
                    <a:pt x="8572500" y="1414094"/>
                  </a:lnTo>
                  <a:lnTo>
                    <a:pt x="8583930" y="1414094"/>
                  </a:lnTo>
                  <a:lnTo>
                    <a:pt x="8583930" y="1448384"/>
                  </a:lnTo>
                  <a:close/>
                </a:path>
                <a:path w="8583930" h="2440304">
                  <a:moveTo>
                    <a:pt x="8583930" y="1494104"/>
                  </a:moveTo>
                  <a:lnTo>
                    <a:pt x="8572500" y="1494104"/>
                  </a:lnTo>
                  <a:lnTo>
                    <a:pt x="8572500" y="1459814"/>
                  </a:lnTo>
                  <a:lnTo>
                    <a:pt x="8583930" y="1459814"/>
                  </a:lnTo>
                  <a:lnTo>
                    <a:pt x="8583930" y="1494104"/>
                  </a:lnTo>
                  <a:close/>
                </a:path>
                <a:path w="8583930" h="2440304">
                  <a:moveTo>
                    <a:pt x="8583930" y="1539811"/>
                  </a:moveTo>
                  <a:lnTo>
                    <a:pt x="8572500" y="1539811"/>
                  </a:lnTo>
                  <a:lnTo>
                    <a:pt x="8572500" y="1505521"/>
                  </a:lnTo>
                  <a:lnTo>
                    <a:pt x="8583930" y="1505521"/>
                  </a:lnTo>
                  <a:lnTo>
                    <a:pt x="8583930" y="1539811"/>
                  </a:lnTo>
                  <a:close/>
                </a:path>
                <a:path w="8583930" h="2440304">
                  <a:moveTo>
                    <a:pt x="8583930" y="1585531"/>
                  </a:moveTo>
                  <a:lnTo>
                    <a:pt x="8572500" y="1585531"/>
                  </a:lnTo>
                  <a:lnTo>
                    <a:pt x="8572500" y="1551241"/>
                  </a:lnTo>
                  <a:lnTo>
                    <a:pt x="8583930" y="1551241"/>
                  </a:lnTo>
                  <a:lnTo>
                    <a:pt x="8583930" y="1585531"/>
                  </a:lnTo>
                  <a:close/>
                </a:path>
                <a:path w="8583930" h="2440304">
                  <a:moveTo>
                    <a:pt x="8583930" y="1631251"/>
                  </a:moveTo>
                  <a:lnTo>
                    <a:pt x="8572500" y="1631251"/>
                  </a:lnTo>
                  <a:lnTo>
                    <a:pt x="8572500" y="1596961"/>
                  </a:lnTo>
                  <a:lnTo>
                    <a:pt x="8583930" y="1596961"/>
                  </a:lnTo>
                  <a:lnTo>
                    <a:pt x="8583930" y="1631251"/>
                  </a:lnTo>
                  <a:close/>
                </a:path>
                <a:path w="8583930" h="2440304">
                  <a:moveTo>
                    <a:pt x="8583930" y="1676958"/>
                  </a:moveTo>
                  <a:lnTo>
                    <a:pt x="8572500" y="1676958"/>
                  </a:lnTo>
                  <a:lnTo>
                    <a:pt x="8572500" y="1642681"/>
                  </a:lnTo>
                  <a:lnTo>
                    <a:pt x="8583930" y="1642681"/>
                  </a:lnTo>
                  <a:lnTo>
                    <a:pt x="8583930" y="1676958"/>
                  </a:lnTo>
                  <a:close/>
                </a:path>
                <a:path w="8583930" h="2440304">
                  <a:moveTo>
                    <a:pt x="8583930" y="1722678"/>
                  </a:moveTo>
                  <a:lnTo>
                    <a:pt x="8572500" y="1722678"/>
                  </a:lnTo>
                  <a:lnTo>
                    <a:pt x="8572500" y="1688388"/>
                  </a:lnTo>
                  <a:lnTo>
                    <a:pt x="8583930" y="1688388"/>
                  </a:lnTo>
                  <a:lnTo>
                    <a:pt x="8583930" y="1722678"/>
                  </a:lnTo>
                  <a:close/>
                </a:path>
                <a:path w="8583930" h="2440304">
                  <a:moveTo>
                    <a:pt x="8583930" y="1768398"/>
                  </a:moveTo>
                  <a:lnTo>
                    <a:pt x="8572500" y="1768398"/>
                  </a:lnTo>
                  <a:lnTo>
                    <a:pt x="8572500" y="1734108"/>
                  </a:lnTo>
                  <a:lnTo>
                    <a:pt x="8583930" y="1734108"/>
                  </a:lnTo>
                  <a:lnTo>
                    <a:pt x="8583930" y="1768398"/>
                  </a:lnTo>
                  <a:close/>
                </a:path>
                <a:path w="8583930" h="2440304">
                  <a:moveTo>
                    <a:pt x="8583930" y="1814106"/>
                  </a:moveTo>
                  <a:lnTo>
                    <a:pt x="8572500" y="1814106"/>
                  </a:lnTo>
                  <a:lnTo>
                    <a:pt x="8572500" y="1779828"/>
                  </a:lnTo>
                  <a:lnTo>
                    <a:pt x="8583930" y="1779828"/>
                  </a:lnTo>
                  <a:lnTo>
                    <a:pt x="8583930" y="1814106"/>
                  </a:lnTo>
                  <a:close/>
                </a:path>
                <a:path w="8583930" h="2440304">
                  <a:moveTo>
                    <a:pt x="8583930" y="1859826"/>
                  </a:moveTo>
                  <a:lnTo>
                    <a:pt x="8572500" y="1859826"/>
                  </a:lnTo>
                  <a:lnTo>
                    <a:pt x="8572500" y="1825536"/>
                  </a:lnTo>
                  <a:lnTo>
                    <a:pt x="8583930" y="1825536"/>
                  </a:lnTo>
                  <a:lnTo>
                    <a:pt x="8583930" y="1859826"/>
                  </a:lnTo>
                  <a:close/>
                </a:path>
                <a:path w="8583930" h="2440304">
                  <a:moveTo>
                    <a:pt x="8583930" y="1905546"/>
                  </a:moveTo>
                  <a:lnTo>
                    <a:pt x="8572500" y="1905546"/>
                  </a:lnTo>
                  <a:lnTo>
                    <a:pt x="8572500" y="1871256"/>
                  </a:lnTo>
                  <a:lnTo>
                    <a:pt x="8583930" y="1871256"/>
                  </a:lnTo>
                  <a:lnTo>
                    <a:pt x="8583930" y="1905546"/>
                  </a:lnTo>
                  <a:close/>
                </a:path>
                <a:path w="8583930" h="2440304">
                  <a:moveTo>
                    <a:pt x="8583930" y="1951253"/>
                  </a:moveTo>
                  <a:lnTo>
                    <a:pt x="8572500" y="1951253"/>
                  </a:lnTo>
                  <a:lnTo>
                    <a:pt x="8572500" y="1916976"/>
                  </a:lnTo>
                  <a:lnTo>
                    <a:pt x="8583930" y="1916976"/>
                  </a:lnTo>
                  <a:lnTo>
                    <a:pt x="8583930" y="1951253"/>
                  </a:lnTo>
                  <a:close/>
                </a:path>
                <a:path w="8583930" h="2440304">
                  <a:moveTo>
                    <a:pt x="8583930" y="1996973"/>
                  </a:moveTo>
                  <a:lnTo>
                    <a:pt x="8572500" y="1996973"/>
                  </a:lnTo>
                  <a:lnTo>
                    <a:pt x="8572500" y="1962683"/>
                  </a:lnTo>
                  <a:lnTo>
                    <a:pt x="8583930" y="1962683"/>
                  </a:lnTo>
                  <a:lnTo>
                    <a:pt x="8583930" y="1996973"/>
                  </a:lnTo>
                  <a:close/>
                </a:path>
                <a:path w="8583930" h="2440304">
                  <a:moveTo>
                    <a:pt x="8583930" y="2029764"/>
                  </a:moveTo>
                  <a:lnTo>
                    <a:pt x="8572500" y="2029764"/>
                  </a:lnTo>
                  <a:lnTo>
                    <a:pt x="8572500" y="2008403"/>
                  </a:lnTo>
                  <a:lnTo>
                    <a:pt x="8583930" y="2008403"/>
                  </a:lnTo>
                  <a:lnTo>
                    <a:pt x="8583930" y="2029764"/>
                  </a:lnTo>
                  <a:close/>
                </a:path>
                <a:path w="8583930" h="2440304">
                  <a:moveTo>
                    <a:pt x="8583792" y="2040140"/>
                  </a:moveTo>
                  <a:lnTo>
                    <a:pt x="8572373" y="2040140"/>
                  </a:lnTo>
                  <a:lnTo>
                    <a:pt x="8572500" y="2029701"/>
                  </a:lnTo>
                  <a:lnTo>
                    <a:pt x="8583930" y="2029764"/>
                  </a:lnTo>
                  <a:lnTo>
                    <a:pt x="8583792" y="2040140"/>
                  </a:lnTo>
                  <a:close/>
                </a:path>
                <a:path w="8583930" h="2440304">
                  <a:moveTo>
                    <a:pt x="8583701" y="2042909"/>
                  </a:moveTo>
                  <a:lnTo>
                    <a:pt x="8572284" y="2042464"/>
                  </a:lnTo>
                  <a:lnTo>
                    <a:pt x="8572373" y="2040001"/>
                  </a:lnTo>
                  <a:lnTo>
                    <a:pt x="8572373" y="2040140"/>
                  </a:lnTo>
                  <a:lnTo>
                    <a:pt x="8583792" y="2040140"/>
                  </a:lnTo>
                  <a:lnTo>
                    <a:pt x="8583701" y="2042909"/>
                  </a:lnTo>
                  <a:close/>
                </a:path>
                <a:path w="8583930" h="2440304">
                  <a:moveTo>
                    <a:pt x="8581899" y="2070658"/>
                  </a:moveTo>
                  <a:lnTo>
                    <a:pt x="8570429" y="2070658"/>
                  </a:lnTo>
                  <a:lnTo>
                    <a:pt x="8571344" y="2060409"/>
                  </a:lnTo>
                  <a:lnTo>
                    <a:pt x="8571763" y="2053742"/>
                  </a:lnTo>
                  <a:lnTo>
                    <a:pt x="8583168" y="2054466"/>
                  </a:lnTo>
                  <a:lnTo>
                    <a:pt x="8582723" y="2061425"/>
                  </a:lnTo>
                  <a:lnTo>
                    <a:pt x="8581899" y="2070658"/>
                  </a:lnTo>
                  <a:close/>
                </a:path>
                <a:path w="8583930" h="2440304">
                  <a:moveTo>
                    <a:pt x="8571331" y="2060549"/>
                  </a:moveTo>
                  <a:lnTo>
                    <a:pt x="8571340" y="2060409"/>
                  </a:lnTo>
                  <a:lnTo>
                    <a:pt x="8571331" y="2060549"/>
                  </a:lnTo>
                  <a:close/>
                </a:path>
                <a:path w="8583930" h="2440304">
                  <a:moveTo>
                    <a:pt x="8580779" y="2080679"/>
                  </a:moveTo>
                  <a:lnTo>
                    <a:pt x="8569286" y="2080679"/>
                  </a:lnTo>
                  <a:lnTo>
                    <a:pt x="8570442" y="2070506"/>
                  </a:lnTo>
                  <a:lnTo>
                    <a:pt x="8570429" y="2070658"/>
                  </a:lnTo>
                  <a:lnTo>
                    <a:pt x="8581899" y="2070658"/>
                  </a:lnTo>
                  <a:lnTo>
                    <a:pt x="8581796" y="2071814"/>
                  </a:lnTo>
                  <a:lnTo>
                    <a:pt x="8580779" y="2080679"/>
                  </a:lnTo>
                  <a:close/>
                </a:path>
                <a:path w="8583930" h="2440304">
                  <a:moveTo>
                    <a:pt x="8579662" y="2088997"/>
                  </a:moveTo>
                  <a:lnTo>
                    <a:pt x="8568347" y="2087410"/>
                  </a:lnTo>
                  <a:lnTo>
                    <a:pt x="8569299" y="2080539"/>
                  </a:lnTo>
                  <a:lnTo>
                    <a:pt x="8569286" y="2080679"/>
                  </a:lnTo>
                  <a:lnTo>
                    <a:pt x="8580779" y="2080679"/>
                  </a:lnTo>
                  <a:lnTo>
                    <a:pt x="8580615" y="2082114"/>
                  </a:lnTo>
                  <a:lnTo>
                    <a:pt x="8579662" y="2088997"/>
                  </a:lnTo>
                  <a:close/>
                </a:path>
                <a:path w="8583930" h="2440304">
                  <a:moveTo>
                    <a:pt x="8577836" y="2100491"/>
                  </a:moveTo>
                  <a:lnTo>
                    <a:pt x="8566251" y="2100491"/>
                  </a:lnTo>
                  <a:lnTo>
                    <a:pt x="8566277" y="2100351"/>
                  </a:lnTo>
                  <a:lnTo>
                    <a:pt x="8566569" y="2098560"/>
                  </a:lnTo>
                  <a:lnTo>
                    <a:pt x="8577846" y="2100427"/>
                  </a:lnTo>
                  <a:close/>
                </a:path>
                <a:path w="8583930" h="2440304">
                  <a:moveTo>
                    <a:pt x="8566260" y="2100440"/>
                  </a:moveTo>
                  <a:close/>
                </a:path>
                <a:path w="8583930" h="2440304">
                  <a:moveTo>
                    <a:pt x="8570429" y="2134476"/>
                  </a:moveTo>
                  <a:lnTo>
                    <a:pt x="8559406" y="2131491"/>
                  </a:lnTo>
                  <a:lnTo>
                    <a:pt x="8559952" y="2129447"/>
                  </a:lnTo>
                  <a:lnTo>
                    <a:pt x="8562301" y="2119833"/>
                  </a:lnTo>
                  <a:lnTo>
                    <a:pt x="8564410" y="2110143"/>
                  </a:lnTo>
                  <a:lnTo>
                    <a:pt x="8566260" y="2100440"/>
                  </a:lnTo>
                  <a:lnTo>
                    <a:pt x="8577836" y="2100491"/>
                  </a:lnTo>
                  <a:lnTo>
                    <a:pt x="8577503" y="2102510"/>
                  </a:lnTo>
                  <a:lnTo>
                    <a:pt x="8575573" y="2112568"/>
                  </a:lnTo>
                  <a:lnTo>
                    <a:pt x="8573401" y="2122551"/>
                  </a:lnTo>
                  <a:lnTo>
                    <a:pt x="8570988" y="2132431"/>
                  </a:lnTo>
                  <a:lnTo>
                    <a:pt x="8570429" y="2134476"/>
                  </a:lnTo>
                  <a:close/>
                </a:path>
                <a:path w="8583930" h="2440304">
                  <a:moveTo>
                    <a:pt x="8564372" y="2110282"/>
                  </a:moveTo>
                  <a:lnTo>
                    <a:pt x="8564398" y="2110143"/>
                  </a:lnTo>
                  <a:lnTo>
                    <a:pt x="8564372" y="2110282"/>
                  </a:lnTo>
                  <a:close/>
                </a:path>
                <a:path w="8583930" h="2440304">
                  <a:moveTo>
                    <a:pt x="8562263" y="2119972"/>
                  </a:moveTo>
                  <a:lnTo>
                    <a:pt x="8562294" y="2119833"/>
                  </a:lnTo>
                  <a:lnTo>
                    <a:pt x="8562263" y="2119972"/>
                  </a:lnTo>
                  <a:close/>
                </a:path>
                <a:path w="8583930" h="2440304">
                  <a:moveTo>
                    <a:pt x="8559914" y="2129586"/>
                  </a:moveTo>
                  <a:lnTo>
                    <a:pt x="8559948" y="2129447"/>
                  </a:lnTo>
                  <a:lnTo>
                    <a:pt x="8559914" y="2129586"/>
                  </a:lnTo>
                  <a:close/>
                </a:path>
                <a:path w="8583930" h="2440304">
                  <a:moveTo>
                    <a:pt x="8566463" y="2148522"/>
                  </a:moveTo>
                  <a:lnTo>
                    <a:pt x="8554542" y="2148522"/>
                  </a:lnTo>
                  <a:lnTo>
                    <a:pt x="8556371" y="2142363"/>
                  </a:lnTo>
                  <a:lnTo>
                    <a:pt x="8567331" y="2145614"/>
                  </a:lnTo>
                  <a:lnTo>
                    <a:pt x="8566463" y="2148522"/>
                  </a:lnTo>
                  <a:close/>
                </a:path>
                <a:path w="8583930" h="2440304">
                  <a:moveTo>
                    <a:pt x="8560374" y="2167064"/>
                  </a:moveTo>
                  <a:lnTo>
                    <a:pt x="8548255" y="2167064"/>
                  </a:lnTo>
                  <a:lnTo>
                    <a:pt x="8548306" y="2166924"/>
                  </a:lnTo>
                  <a:lnTo>
                    <a:pt x="8551557" y="2157704"/>
                  </a:lnTo>
                  <a:lnTo>
                    <a:pt x="8554580" y="2148382"/>
                  </a:lnTo>
                  <a:lnTo>
                    <a:pt x="8554542" y="2148522"/>
                  </a:lnTo>
                  <a:lnTo>
                    <a:pt x="8566463" y="2148522"/>
                  </a:lnTo>
                  <a:lnTo>
                    <a:pt x="8565451" y="2151913"/>
                  </a:lnTo>
                  <a:lnTo>
                    <a:pt x="8562340" y="2161501"/>
                  </a:lnTo>
                  <a:lnTo>
                    <a:pt x="8560374" y="2167064"/>
                  </a:lnTo>
                  <a:close/>
                </a:path>
                <a:path w="8583930" h="2440304">
                  <a:moveTo>
                    <a:pt x="8551506" y="2157844"/>
                  </a:moveTo>
                  <a:lnTo>
                    <a:pt x="8551552" y="2157704"/>
                  </a:lnTo>
                  <a:lnTo>
                    <a:pt x="8551506" y="2157844"/>
                  </a:lnTo>
                  <a:close/>
                </a:path>
                <a:path w="8583930" h="2440304">
                  <a:moveTo>
                    <a:pt x="8548285" y="2166979"/>
                  </a:moveTo>
                  <a:close/>
                </a:path>
                <a:path w="8583930" h="2440304">
                  <a:moveTo>
                    <a:pt x="8556155" y="2178469"/>
                  </a:moveTo>
                  <a:lnTo>
                    <a:pt x="8545461" y="2174405"/>
                  </a:lnTo>
                  <a:lnTo>
                    <a:pt x="8548285" y="2166979"/>
                  </a:lnTo>
                  <a:lnTo>
                    <a:pt x="8560374" y="2167064"/>
                  </a:lnTo>
                  <a:lnTo>
                    <a:pt x="8558987" y="2170988"/>
                  </a:lnTo>
                  <a:lnTo>
                    <a:pt x="8556155" y="2178469"/>
                  </a:lnTo>
                  <a:close/>
                </a:path>
                <a:path w="8583930" h="2440304">
                  <a:moveTo>
                    <a:pt x="8549686" y="2194077"/>
                  </a:moveTo>
                  <a:lnTo>
                    <a:pt x="8537219" y="2194077"/>
                  </a:lnTo>
                  <a:lnTo>
                    <a:pt x="8541169" y="2185047"/>
                  </a:lnTo>
                  <a:lnTo>
                    <a:pt x="8541232" y="2184869"/>
                  </a:lnTo>
                  <a:lnTo>
                    <a:pt x="8551811" y="2189200"/>
                  </a:lnTo>
                  <a:lnTo>
                    <a:pt x="8549686" y="2194077"/>
                  </a:lnTo>
                  <a:close/>
                </a:path>
                <a:path w="8583930" h="2440304">
                  <a:moveTo>
                    <a:pt x="8541105" y="2185187"/>
                  </a:moveTo>
                  <a:lnTo>
                    <a:pt x="8541161" y="2185047"/>
                  </a:lnTo>
                  <a:lnTo>
                    <a:pt x="8541105" y="2185187"/>
                  </a:lnTo>
                  <a:close/>
                </a:path>
                <a:path w="8583930" h="2440304">
                  <a:moveTo>
                    <a:pt x="8541573" y="2211527"/>
                  </a:moveTo>
                  <a:lnTo>
                    <a:pt x="8528812" y="2211527"/>
                  </a:lnTo>
                  <a:lnTo>
                    <a:pt x="8533180" y="2202738"/>
                  </a:lnTo>
                  <a:lnTo>
                    <a:pt x="8537270" y="2193950"/>
                  </a:lnTo>
                  <a:lnTo>
                    <a:pt x="8549686" y="2194077"/>
                  </a:lnTo>
                  <a:lnTo>
                    <a:pt x="8547633" y="2198789"/>
                  </a:lnTo>
                  <a:lnTo>
                    <a:pt x="8543417" y="2207818"/>
                  </a:lnTo>
                  <a:lnTo>
                    <a:pt x="8541573" y="2211527"/>
                  </a:lnTo>
                  <a:close/>
                </a:path>
                <a:path w="8583930" h="2440304">
                  <a:moveTo>
                    <a:pt x="8533117" y="2202853"/>
                  </a:moveTo>
                  <a:close/>
                </a:path>
                <a:path w="8583930" h="2440304">
                  <a:moveTo>
                    <a:pt x="8528869" y="2211411"/>
                  </a:moveTo>
                  <a:close/>
                </a:path>
                <a:path w="8583930" h="2440304">
                  <a:moveTo>
                    <a:pt x="8536901" y="2220671"/>
                  </a:moveTo>
                  <a:lnTo>
                    <a:pt x="8526792" y="2215337"/>
                  </a:lnTo>
                  <a:lnTo>
                    <a:pt x="8528869" y="2211411"/>
                  </a:lnTo>
                  <a:lnTo>
                    <a:pt x="8541573" y="2211527"/>
                  </a:lnTo>
                  <a:lnTo>
                    <a:pt x="8538984" y="2216734"/>
                  </a:lnTo>
                  <a:lnTo>
                    <a:pt x="8536901" y="2220671"/>
                  </a:lnTo>
                  <a:close/>
                </a:path>
                <a:path w="8583930" h="2440304">
                  <a:moveTo>
                    <a:pt x="8527170" y="2228481"/>
                  </a:moveTo>
                  <a:lnTo>
                    <a:pt x="8519591" y="2228481"/>
                  </a:lnTo>
                  <a:lnTo>
                    <a:pt x="8521395" y="2225255"/>
                  </a:lnTo>
                  <a:lnTo>
                    <a:pt x="8527170" y="2228481"/>
                  </a:lnTo>
                  <a:close/>
                </a:path>
                <a:path w="8583930" h="2440304">
                  <a:moveTo>
                    <a:pt x="8523059" y="2244940"/>
                  </a:moveTo>
                  <a:lnTo>
                    <a:pt x="8509596" y="2244940"/>
                  </a:lnTo>
                  <a:lnTo>
                    <a:pt x="8514765" y="2236660"/>
                  </a:lnTo>
                  <a:lnTo>
                    <a:pt x="8519655" y="2228367"/>
                  </a:lnTo>
                  <a:lnTo>
                    <a:pt x="8527170" y="2228481"/>
                  </a:lnTo>
                  <a:lnTo>
                    <a:pt x="8531377" y="2230831"/>
                  </a:lnTo>
                  <a:lnTo>
                    <a:pt x="8529497" y="2234184"/>
                  </a:lnTo>
                  <a:lnTo>
                    <a:pt x="8524455" y="2242705"/>
                  </a:lnTo>
                  <a:lnTo>
                    <a:pt x="8523059" y="2244940"/>
                  </a:lnTo>
                  <a:close/>
                </a:path>
                <a:path w="8583930" h="2440304">
                  <a:moveTo>
                    <a:pt x="8514689" y="2236774"/>
                  </a:moveTo>
                  <a:close/>
                </a:path>
                <a:path w="8583930" h="2440304">
                  <a:moveTo>
                    <a:pt x="8517983" y="2252967"/>
                  </a:moveTo>
                  <a:lnTo>
                    <a:pt x="8504301" y="2252967"/>
                  </a:lnTo>
                  <a:lnTo>
                    <a:pt x="8509660" y="2244826"/>
                  </a:lnTo>
                  <a:lnTo>
                    <a:pt x="8523059" y="2244940"/>
                  </a:lnTo>
                  <a:lnTo>
                    <a:pt x="8519210" y="2251100"/>
                  </a:lnTo>
                  <a:lnTo>
                    <a:pt x="8517983" y="2252967"/>
                  </a:lnTo>
                  <a:close/>
                </a:path>
                <a:path w="8583930" h="2440304">
                  <a:moveTo>
                    <a:pt x="8504350" y="2252892"/>
                  </a:moveTo>
                  <a:close/>
                </a:path>
                <a:path w="8583930" h="2440304">
                  <a:moveTo>
                    <a:pt x="8513025" y="2260434"/>
                  </a:moveTo>
                  <a:lnTo>
                    <a:pt x="8503640" y="2253932"/>
                  </a:lnTo>
                  <a:lnTo>
                    <a:pt x="8504350" y="2252892"/>
                  </a:lnTo>
                  <a:lnTo>
                    <a:pt x="8517983" y="2252967"/>
                  </a:lnTo>
                  <a:lnTo>
                    <a:pt x="8513775" y="2259368"/>
                  </a:lnTo>
                  <a:lnTo>
                    <a:pt x="8513025" y="2260434"/>
                  </a:lnTo>
                  <a:close/>
                </a:path>
                <a:path w="8583930" h="2440304">
                  <a:moveTo>
                    <a:pt x="8504624" y="2268613"/>
                  </a:moveTo>
                  <a:lnTo>
                    <a:pt x="8493175" y="2268613"/>
                  </a:lnTo>
                  <a:lnTo>
                    <a:pt x="8497150" y="2263165"/>
                  </a:lnTo>
                  <a:lnTo>
                    <a:pt x="8504624" y="2268613"/>
                  </a:lnTo>
                  <a:close/>
                </a:path>
                <a:path w="8583930" h="2440304">
                  <a:moveTo>
                    <a:pt x="8484908" y="2297150"/>
                  </a:moveTo>
                  <a:lnTo>
                    <a:pt x="8476183" y="2289759"/>
                  </a:lnTo>
                  <a:lnTo>
                    <a:pt x="8481415" y="2283587"/>
                  </a:lnTo>
                  <a:lnTo>
                    <a:pt x="8487422" y="2276119"/>
                  </a:lnTo>
                  <a:lnTo>
                    <a:pt x="8493252" y="2268499"/>
                  </a:lnTo>
                  <a:lnTo>
                    <a:pt x="8504624" y="2268613"/>
                  </a:lnTo>
                  <a:lnTo>
                    <a:pt x="8506383" y="2269896"/>
                  </a:lnTo>
                  <a:lnTo>
                    <a:pt x="8502319" y="2275459"/>
                  </a:lnTo>
                  <a:lnTo>
                    <a:pt x="8495998" y="2283688"/>
                  </a:lnTo>
                  <a:lnTo>
                    <a:pt x="8490140" y="2290965"/>
                  </a:lnTo>
                  <a:lnTo>
                    <a:pt x="8484908" y="2297150"/>
                  </a:lnTo>
                  <a:close/>
                </a:path>
                <a:path w="8583930" h="2440304">
                  <a:moveTo>
                    <a:pt x="8487333" y="2276220"/>
                  </a:moveTo>
                  <a:close/>
                </a:path>
                <a:path w="8583930" h="2440304">
                  <a:moveTo>
                    <a:pt x="8481326" y="2283688"/>
                  </a:moveTo>
                  <a:close/>
                </a:path>
                <a:path w="8583930" h="2440304">
                  <a:moveTo>
                    <a:pt x="8476369" y="2305177"/>
                  </a:moveTo>
                  <a:lnTo>
                    <a:pt x="8462251" y="2305177"/>
                  </a:lnTo>
                  <a:lnTo>
                    <a:pt x="8468804" y="2298128"/>
                  </a:lnTo>
                  <a:lnTo>
                    <a:pt x="8476369" y="2305177"/>
                  </a:lnTo>
                  <a:close/>
                </a:path>
                <a:path w="8583930" h="2440304">
                  <a:moveTo>
                    <a:pt x="8471489" y="2312022"/>
                  </a:moveTo>
                  <a:lnTo>
                    <a:pt x="8455558" y="2312022"/>
                  </a:lnTo>
                  <a:lnTo>
                    <a:pt x="8462340" y="2305075"/>
                  </a:lnTo>
                  <a:lnTo>
                    <a:pt x="8476369" y="2305177"/>
                  </a:lnTo>
                  <a:lnTo>
                    <a:pt x="8477173" y="2305926"/>
                  </a:lnTo>
                  <a:lnTo>
                    <a:pt x="8471489" y="2312022"/>
                  </a:lnTo>
                  <a:close/>
                </a:path>
                <a:path w="8583930" h="2440304">
                  <a:moveTo>
                    <a:pt x="8455602" y="2311977"/>
                  </a:moveTo>
                  <a:close/>
                </a:path>
                <a:path w="8583930" h="2440304">
                  <a:moveTo>
                    <a:pt x="8452751" y="2330564"/>
                  </a:moveTo>
                  <a:lnTo>
                    <a:pt x="8444966" y="2322194"/>
                  </a:lnTo>
                  <a:lnTo>
                    <a:pt x="8448802" y="2318626"/>
                  </a:lnTo>
                  <a:lnTo>
                    <a:pt x="8455602" y="2311977"/>
                  </a:lnTo>
                  <a:lnTo>
                    <a:pt x="8471489" y="2312022"/>
                  </a:lnTo>
                  <a:lnTo>
                    <a:pt x="8470519" y="2313063"/>
                  </a:lnTo>
                  <a:lnTo>
                    <a:pt x="8463635" y="2320112"/>
                  </a:lnTo>
                  <a:lnTo>
                    <a:pt x="8456587" y="2326982"/>
                  </a:lnTo>
                  <a:lnTo>
                    <a:pt x="8452751" y="2330564"/>
                  </a:lnTo>
                  <a:close/>
                </a:path>
                <a:path w="8583930" h="2440304">
                  <a:moveTo>
                    <a:pt x="8448700" y="2318715"/>
                  </a:moveTo>
                  <a:close/>
                </a:path>
                <a:path w="8583930" h="2440304">
                  <a:moveTo>
                    <a:pt x="8438219" y="2331592"/>
                  </a:moveTo>
                  <a:lnTo>
                    <a:pt x="8434527" y="2331592"/>
                  </a:lnTo>
                  <a:lnTo>
                    <a:pt x="8436597" y="2329764"/>
                  </a:lnTo>
                  <a:lnTo>
                    <a:pt x="8438219" y="2331592"/>
                  </a:lnTo>
                  <a:close/>
                </a:path>
                <a:path w="8583930" h="2440304">
                  <a:moveTo>
                    <a:pt x="8434604" y="2331524"/>
                  </a:moveTo>
                  <a:close/>
                </a:path>
                <a:path w="8583930" h="2440304">
                  <a:moveTo>
                    <a:pt x="8443717" y="2337790"/>
                  </a:moveTo>
                  <a:lnTo>
                    <a:pt x="8427212" y="2337790"/>
                  </a:lnTo>
                  <a:lnTo>
                    <a:pt x="8434604" y="2331524"/>
                  </a:lnTo>
                  <a:lnTo>
                    <a:pt x="8438219" y="2331592"/>
                  </a:lnTo>
                  <a:lnTo>
                    <a:pt x="8443717" y="2337790"/>
                  </a:lnTo>
                  <a:close/>
                </a:path>
                <a:path w="8583930" h="2440304">
                  <a:moveTo>
                    <a:pt x="8437798" y="2343797"/>
                  </a:moveTo>
                  <a:lnTo>
                    <a:pt x="8419744" y="2343797"/>
                  </a:lnTo>
                  <a:lnTo>
                    <a:pt x="8427313" y="2337701"/>
                  </a:lnTo>
                  <a:lnTo>
                    <a:pt x="8443717" y="2337790"/>
                  </a:lnTo>
                  <a:lnTo>
                    <a:pt x="8444179" y="2338311"/>
                  </a:lnTo>
                  <a:lnTo>
                    <a:pt x="8442007" y="2340241"/>
                  </a:lnTo>
                  <a:lnTo>
                    <a:pt x="8437798" y="2343797"/>
                  </a:lnTo>
                  <a:close/>
                </a:path>
                <a:path w="8583930" h="2440304">
                  <a:moveTo>
                    <a:pt x="8417064" y="2360167"/>
                  </a:moveTo>
                  <a:lnTo>
                    <a:pt x="8410333" y="2350935"/>
                  </a:lnTo>
                  <a:lnTo>
                    <a:pt x="8412238" y="2349550"/>
                  </a:lnTo>
                  <a:lnTo>
                    <a:pt x="8419846" y="2343708"/>
                  </a:lnTo>
                  <a:lnTo>
                    <a:pt x="8437798" y="2343797"/>
                  </a:lnTo>
                  <a:lnTo>
                    <a:pt x="8434476" y="2346604"/>
                  </a:lnTo>
                  <a:lnTo>
                    <a:pt x="8426805" y="2352776"/>
                  </a:lnTo>
                  <a:lnTo>
                    <a:pt x="8418969" y="2358783"/>
                  </a:lnTo>
                  <a:lnTo>
                    <a:pt x="8417064" y="2360167"/>
                  </a:lnTo>
                  <a:close/>
                </a:path>
                <a:path w="8583930" h="2440304">
                  <a:moveTo>
                    <a:pt x="8412124" y="2349627"/>
                  </a:moveTo>
                  <a:close/>
                </a:path>
                <a:path w="8583930" h="2440304">
                  <a:moveTo>
                    <a:pt x="8403396" y="2360752"/>
                  </a:moveTo>
                  <a:lnTo>
                    <a:pt x="8396478" y="2360752"/>
                  </a:lnTo>
                  <a:lnTo>
                    <a:pt x="8401151" y="2357513"/>
                  </a:lnTo>
                  <a:lnTo>
                    <a:pt x="8403396" y="2360752"/>
                  </a:lnTo>
                  <a:close/>
                </a:path>
                <a:path w="8583930" h="2440304">
                  <a:moveTo>
                    <a:pt x="8396505" y="2360733"/>
                  </a:moveTo>
                  <a:close/>
                </a:path>
                <a:path w="8583930" h="2440304">
                  <a:moveTo>
                    <a:pt x="8401487" y="2371140"/>
                  </a:moveTo>
                  <a:lnTo>
                    <a:pt x="8380285" y="2371140"/>
                  </a:lnTo>
                  <a:lnTo>
                    <a:pt x="8388565" y="2365971"/>
                  </a:lnTo>
                  <a:lnTo>
                    <a:pt x="8396505" y="2360733"/>
                  </a:lnTo>
                  <a:lnTo>
                    <a:pt x="8403396" y="2360752"/>
                  </a:lnTo>
                  <a:lnTo>
                    <a:pt x="8407666" y="2366911"/>
                  </a:lnTo>
                  <a:lnTo>
                    <a:pt x="8402878" y="2370226"/>
                  </a:lnTo>
                  <a:lnTo>
                    <a:pt x="8401487" y="2371140"/>
                  </a:lnTo>
                  <a:close/>
                </a:path>
                <a:path w="8583930" h="2440304">
                  <a:moveTo>
                    <a:pt x="8388451" y="2366035"/>
                  </a:moveTo>
                  <a:close/>
                </a:path>
                <a:path w="8583930" h="2440304">
                  <a:moveTo>
                    <a:pt x="8378393" y="2385529"/>
                  </a:moveTo>
                  <a:lnTo>
                    <a:pt x="8372576" y="2375687"/>
                  </a:lnTo>
                  <a:lnTo>
                    <a:pt x="8380399" y="2371064"/>
                  </a:lnTo>
                  <a:lnTo>
                    <a:pt x="8401487" y="2371140"/>
                  </a:lnTo>
                  <a:lnTo>
                    <a:pt x="8394570" y="2375687"/>
                  </a:lnTo>
                  <a:lnTo>
                    <a:pt x="8386216" y="2380907"/>
                  </a:lnTo>
                  <a:lnTo>
                    <a:pt x="8378393" y="2385529"/>
                  </a:lnTo>
                  <a:close/>
                </a:path>
                <a:path w="8583930" h="2440304">
                  <a:moveTo>
                    <a:pt x="8365026" y="2385250"/>
                  </a:moveTo>
                  <a:lnTo>
                    <a:pt x="8355025" y="2385250"/>
                  </a:lnTo>
                  <a:lnTo>
                    <a:pt x="8362848" y="2381123"/>
                  </a:lnTo>
                  <a:lnTo>
                    <a:pt x="8365026" y="2385250"/>
                  </a:lnTo>
                  <a:close/>
                </a:path>
                <a:path w="8583930" h="2440304">
                  <a:moveTo>
                    <a:pt x="8367297" y="2389555"/>
                  </a:moveTo>
                  <a:lnTo>
                    <a:pt x="8346351" y="2389555"/>
                  </a:lnTo>
                  <a:lnTo>
                    <a:pt x="8355139" y="2385187"/>
                  </a:lnTo>
                  <a:lnTo>
                    <a:pt x="8365026" y="2385250"/>
                  </a:lnTo>
                  <a:lnTo>
                    <a:pt x="8367297" y="2389555"/>
                  </a:lnTo>
                  <a:close/>
                </a:path>
                <a:path w="8583930" h="2440304">
                  <a:moveTo>
                    <a:pt x="8336965" y="2406383"/>
                  </a:moveTo>
                  <a:lnTo>
                    <a:pt x="8332393" y="2395918"/>
                  </a:lnTo>
                  <a:lnTo>
                    <a:pt x="8337702" y="2393594"/>
                  </a:lnTo>
                  <a:lnTo>
                    <a:pt x="8346478" y="2389492"/>
                  </a:lnTo>
                  <a:lnTo>
                    <a:pt x="8367297" y="2389555"/>
                  </a:lnTo>
                  <a:lnTo>
                    <a:pt x="8368182" y="2391232"/>
                  </a:lnTo>
                  <a:lnTo>
                    <a:pt x="8360232" y="2395423"/>
                  </a:lnTo>
                  <a:lnTo>
                    <a:pt x="8351316" y="2399842"/>
                  </a:lnTo>
                  <a:lnTo>
                    <a:pt x="8342287" y="2404059"/>
                  </a:lnTo>
                  <a:lnTo>
                    <a:pt x="8336965" y="2406383"/>
                  </a:lnTo>
                  <a:close/>
                </a:path>
                <a:path w="8583930" h="2440304">
                  <a:moveTo>
                    <a:pt x="8337575" y="2393645"/>
                  </a:moveTo>
                  <a:close/>
                </a:path>
                <a:path w="8583930" h="2440304">
                  <a:moveTo>
                    <a:pt x="8322363" y="2401214"/>
                  </a:moveTo>
                  <a:lnTo>
                    <a:pt x="8319668" y="2401214"/>
                  </a:lnTo>
                  <a:lnTo>
                    <a:pt x="8321979" y="2400274"/>
                  </a:lnTo>
                  <a:lnTo>
                    <a:pt x="8322363" y="2401214"/>
                  </a:lnTo>
                  <a:close/>
                </a:path>
                <a:path w="8583930" h="2440304">
                  <a:moveTo>
                    <a:pt x="8319763" y="2401175"/>
                  </a:moveTo>
                  <a:close/>
                </a:path>
                <a:path w="8583930" h="2440304">
                  <a:moveTo>
                    <a:pt x="8323778" y="2404681"/>
                  </a:moveTo>
                  <a:lnTo>
                    <a:pt x="8310549" y="2404681"/>
                  </a:lnTo>
                  <a:lnTo>
                    <a:pt x="8310689" y="2404630"/>
                  </a:lnTo>
                  <a:lnTo>
                    <a:pt x="8319763" y="2401175"/>
                  </a:lnTo>
                  <a:lnTo>
                    <a:pt x="8322363" y="2401214"/>
                  </a:lnTo>
                  <a:lnTo>
                    <a:pt x="8323778" y="2404681"/>
                  </a:lnTo>
                  <a:close/>
                </a:path>
                <a:path w="8583930" h="2440304">
                  <a:moveTo>
                    <a:pt x="8310604" y="2404660"/>
                  </a:moveTo>
                  <a:close/>
                </a:path>
                <a:path w="8583930" h="2440304">
                  <a:moveTo>
                    <a:pt x="8325105" y="2407932"/>
                  </a:moveTo>
                  <a:lnTo>
                    <a:pt x="8301329" y="2407932"/>
                  </a:lnTo>
                  <a:lnTo>
                    <a:pt x="8310604" y="2404660"/>
                  </a:lnTo>
                  <a:lnTo>
                    <a:pt x="8323778" y="2404681"/>
                  </a:lnTo>
                  <a:lnTo>
                    <a:pt x="8325105" y="2407932"/>
                  </a:lnTo>
                  <a:close/>
                </a:path>
                <a:path w="8583930" h="2440304">
                  <a:moveTo>
                    <a:pt x="8293442" y="2422448"/>
                  </a:moveTo>
                  <a:lnTo>
                    <a:pt x="8290191" y="2411488"/>
                  </a:lnTo>
                  <a:lnTo>
                    <a:pt x="8292147" y="2410917"/>
                  </a:lnTo>
                  <a:lnTo>
                    <a:pt x="8301469" y="2407881"/>
                  </a:lnTo>
                  <a:lnTo>
                    <a:pt x="8301329" y="2407932"/>
                  </a:lnTo>
                  <a:lnTo>
                    <a:pt x="8325105" y="2407932"/>
                  </a:lnTo>
                  <a:lnTo>
                    <a:pt x="8295398" y="2421864"/>
                  </a:lnTo>
                  <a:lnTo>
                    <a:pt x="8293442" y="2422448"/>
                  </a:lnTo>
                  <a:close/>
                </a:path>
                <a:path w="8583930" h="2440304">
                  <a:moveTo>
                    <a:pt x="8292007" y="2410955"/>
                  </a:moveTo>
                  <a:lnTo>
                    <a:pt x="8292147" y="2410917"/>
                  </a:lnTo>
                  <a:lnTo>
                    <a:pt x="8292007" y="2410955"/>
                  </a:lnTo>
                  <a:close/>
                </a:path>
                <a:path w="8583930" h="2440304">
                  <a:moveTo>
                    <a:pt x="8279806" y="2416327"/>
                  </a:moveTo>
                  <a:lnTo>
                    <a:pt x="8273072" y="2416327"/>
                  </a:lnTo>
                  <a:lnTo>
                    <a:pt x="8279345" y="2414625"/>
                  </a:lnTo>
                  <a:lnTo>
                    <a:pt x="8279806" y="2416327"/>
                  </a:lnTo>
                  <a:close/>
                </a:path>
                <a:path w="8583930" h="2440304">
                  <a:moveTo>
                    <a:pt x="8280441" y="2418676"/>
                  </a:moveTo>
                  <a:lnTo>
                    <a:pt x="8263458" y="2418676"/>
                  </a:lnTo>
                  <a:lnTo>
                    <a:pt x="8273211" y="2416289"/>
                  </a:lnTo>
                  <a:lnTo>
                    <a:pt x="8273072" y="2416327"/>
                  </a:lnTo>
                  <a:lnTo>
                    <a:pt x="8279806" y="2416327"/>
                  </a:lnTo>
                  <a:lnTo>
                    <a:pt x="8280441" y="2418676"/>
                  </a:lnTo>
                  <a:close/>
                </a:path>
                <a:path w="8583930" h="2440304">
                  <a:moveTo>
                    <a:pt x="8281011" y="2420785"/>
                  </a:moveTo>
                  <a:lnTo>
                    <a:pt x="8253768" y="2420785"/>
                  </a:lnTo>
                  <a:lnTo>
                    <a:pt x="8263597" y="2418638"/>
                  </a:lnTo>
                  <a:lnTo>
                    <a:pt x="8263458" y="2418676"/>
                  </a:lnTo>
                  <a:lnTo>
                    <a:pt x="8280441" y="2418676"/>
                  </a:lnTo>
                  <a:lnTo>
                    <a:pt x="8281011" y="2420785"/>
                  </a:lnTo>
                  <a:close/>
                </a:path>
                <a:path w="8583930" h="2440304">
                  <a:moveTo>
                    <a:pt x="8248510" y="2433421"/>
                  </a:moveTo>
                  <a:lnTo>
                    <a:pt x="8246351" y="2422194"/>
                  </a:lnTo>
                  <a:lnTo>
                    <a:pt x="8253907" y="2420747"/>
                  </a:lnTo>
                  <a:lnTo>
                    <a:pt x="8253768" y="2420785"/>
                  </a:lnTo>
                  <a:lnTo>
                    <a:pt x="8281011" y="2420785"/>
                  </a:lnTo>
                  <a:lnTo>
                    <a:pt x="8282330" y="2425661"/>
                  </a:lnTo>
                  <a:lnTo>
                    <a:pt x="8275916" y="2427401"/>
                  </a:lnTo>
                  <a:lnTo>
                    <a:pt x="8266036" y="2429802"/>
                  </a:lnTo>
                  <a:lnTo>
                    <a:pt x="8256054" y="2431973"/>
                  </a:lnTo>
                  <a:lnTo>
                    <a:pt x="8248510" y="2433421"/>
                  </a:lnTo>
                  <a:close/>
                </a:path>
                <a:path w="8583930" h="2440304">
                  <a:moveTo>
                    <a:pt x="8235270" y="2424290"/>
                  </a:moveTo>
                  <a:lnTo>
                    <a:pt x="8234108" y="2424290"/>
                  </a:lnTo>
                  <a:lnTo>
                    <a:pt x="8235238" y="2424099"/>
                  </a:lnTo>
                  <a:lnTo>
                    <a:pt x="8235270" y="2424290"/>
                  </a:lnTo>
                  <a:close/>
                </a:path>
                <a:path w="8583930" h="2440304">
                  <a:moveTo>
                    <a:pt x="8235837" y="2427719"/>
                  </a:moveTo>
                  <a:lnTo>
                    <a:pt x="8204034" y="2427719"/>
                  </a:lnTo>
                  <a:lnTo>
                    <a:pt x="8214283" y="2426804"/>
                  </a:lnTo>
                  <a:lnTo>
                    <a:pt x="8224304" y="2425661"/>
                  </a:lnTo>
                  <a:lnTo>
                    <a:pt x="8234248" y="2424264"/>
                  </a:lnTo>
                  <a:lnTo>
                    <a:pt x="8234108" y="2424290"/>
                  </a:lnTo>
                  <a:lnTo>
                    <a:pt x="8235270" y="2424290"/>
                  </a:lnTo>
                  <a:lnTo>
                    <a:pt x="8235837" y="2427719"/>
                  </a:lnTo>
                  <a:close/>
                </a:path>
                <a:path w="8583930" h="2440304">
                  <a:moveTo>
                    <a:pt x="8224164" y="2425674"/>
                  </a:moveTo>
                  <a:lnTo>
                    <a:pt x="8224304" y="2425661"/>
                  </a:lnTo>
                  <a:lnTo>
                    <a:pt x="8224164" y="2425674"/>
                  </a:lnTo>
                  <a:close/>
                </a:path>
                <a:path w="8583930" h="2440304">
                  <a:moveTo>
                    <a:pt x="8214131" y="2426817"/>
                  </a:moveTo>
                  <a:lnTo>
                    <a:pt x="8214283" y="2426804"/>
                  </a:lnTo>
                  <a:lnTo>
                    <a:pt x="8214131" y="2426817"/>
                  </a:lnTo>
                  <a:close/>
                </a:path>
                <a:path w="8583930" h="2440304">
                  <a:moveTo>
                    <a:pt x="8202472" y="2439263"/>
                  </a:moveTo>
                  <a:lnTo>
                    <a:pt x="8201748" y="2427859"/>
                  </a:lnTo>
                  <a:lnTo>
                    <a:pt x="8204174" y="2427706"/>
                  </a:lnTo>
                  <a:lnTo>
                    <a:pt x="8204034" y="2427719"/>
                  </a:lnTo>
                  <a:lnTo>
                    <a:pt x="8235837" y="2427719"/>
                  </a:lnTo>
                  <a:lnTo>
                    <a:pt x="8204898" y="2439111"/>
                  </a:lnTo>
                  <a:lnTo>
                    <a:pt x="8202472" y="2439263"/>
                  </a:lnTo>
                  <a:close/>
                </a:path>
                <a:path w="8583930" h="2440304">
                  <a:moveTo>
                    <a:pt x="8173466" y="2440304"/>
                  </a:moveTo>
                  <a:lnTo>
                    <a:pt x="8156409" y="2440304"/>
                  </a:lnTo>
                  <a:lnTo>
                    <a:pt x="8156409" y="2428875"/>
                  </a:lnTo>
                  <a:lnTo>
                    <a:pt x="8173326" y="2428875"/>
                  </a:lnTo>
                  <a:lnTo>
                    <a:pt x="8183765" y="2428748"/>
                  </a:lnTo>
                  <a:lnTo>
                    <a:pt x="8183626" y="2428748"/>
                  </a:lnTo>
                  <a:lnTo>
                    <a:pt x="8190471" y="2428481"/>
                  </a:lnTo>
                  <a:lnTo>
                    <a:pt x="8190915" y="2439911"/>
                  </a:lnTo>
                  <a:lnTo>
                    <a:pt x="8183918" y="2440178"/>
                  </a:lnTo>
                  <a:lnTo>
                    <a:pt x="8173466" y="2440304"/>
                  </a:lnTo>
                  <a:close/>
                </a:path>
                <a:path w="8583930" h="2440304">
                  <a:moveTo>
                    <a:pt x="8144979" y="2440304"/>
                  </a:moveTo>
                  <a:lnTo>
                    <a:pt x="8110702" y="2440304"/>
                  </a:lnTo>
                  <a:lnTo>
                    <a:pt x="8110702" y="2428875"/>
                  </a:lnTo>
                  <a:lnTo>
                    <a:pt x="8144979" y="2428875"/>
                  </a:lnTo>
                  <a:lnTo>
                    <a:pt x="8144979" y="2440304"/>
                  </a:lnTo>
                  <a:close/>
                </a:path>
                <a:path w="8583930" h="2440304">
                  <a:moveTo>
                    <a:pt x="8099272" y="2440304"/>
                  </a:moveTo>
                  <a:lnTo>
                    <a:pt x="8064982" y="2440304"/>
                  </a:lnTo>
                  <a:lnTo>
                    <a:pt x="8064982" y="2428875"/>
                  </a:lnTo>
                  <a:lnTo>
                    <a:pt x="8099272" y="2428875"/>
                  </a:lnTo>
                  <a:lnTo>
                    <a:pt x="8099272" y="2440304"/>
                  </a:lnTo>
                  <a:close/>
                </a:path>
                <a:path w="8583930" h="2440304">
                  <a:moveTo>
                    <a:pt x="8053552" y="2440304"/>
                  </a:moveTo>
                  <a:lnTo>
                    <a:pt x="8019262" y="2440304"/>
                  </a:lnTo>
                  <a:lnTo>
                    <a:pt x="8019262" y="2428875"/>
                  </a:lnTo>
                  <a:lnTo>
                    <a:pt x="8053552" y="2428875"/>
                  </a:lnTo>
                  <a:lnTo>
                    <a:pt x="8053552" y="2440304"/>
                  </a:lnTo>
                  <a:close/>
                </a:path>
                <a:path w="8583930" h="2440304">
                  <a:moveTo>
                    <a:pt x="8007832" y="2440304"/>
                  </a:moveTo>
                  <a:lnTo>
                    <a:pt x="7973555" y="2440304"/>
                  </a:lnTo>
                  <a:lnTo>
                    <a:pt x="7973555" y="2428875"/>
                  </a:lnTo>
                  <a:lnTo>
                    <a:pt x="8007832" y="2428875"/>
                  </a:lnTo>
                  <a:lnTo>
                    <a:pt x="8007832" y="2440304"/>
                  </a:lnTo>
                  <a:close/>
                </a:path>
                <a:path w="8583930" h="2440304">
                  <a:moveTo>
                    <a:pt x="7962125" y="2440304"/>
                  </a:moveTo>
                  <a:lnTo>
                    <a:pt x="7927835" y="2440304"/>
                  </a:lnTo>
                  <a:lnTo>
                    <a:pt x="7927835" y="2428875"/>
                  </a:lnTo>
                  <a:lnTo>
                    <a:pt x="7962125" y="2428875"/>
                  </a:lnTo>
                  <a:lnTo>
                    <a:pt x="7962125" y="2440304"/>
                  </a:lnTo>
                  <a:close/>
                </a:path>
                <a:path w="8583930" h="2440304">
                  <a:moveTo>
                    <a:pt x="7916405" y="2440304"/>
                  </a:moveTo>
                  <a:lnTo>
                    <a:pt x="7882115" y="2440304"/>
                  </a:lnTo>
                  <a:lnTo>
                    <a:pt x="7882115" y="2428875"/>
                  </a:lnTo>
                  <a:lnTo>
                    <a:pt x="7916405" y="2428875"/>
                  </a:lnTo>
                  <a:lnTo>
                    <a:pt x="7916405" y="2440304"/>
                  </a:lnTo>
                  <a:close/>
                </a:path>
                <a:path w="8583930" h="2440304">
                  <a:moveTo>
                    <a:pt x="7870685" y="2440304"/>
                  </a:moveTo>
                  <a:lnTo>
                    <a:pt x="7836395" y="2440304"/>
                  </a:lnTo>
                  <a:lnTo>
                    <a:pt x="7836395" y="2428875"/>
                  </a:lnTo>
                  <a:lnTo>
                    <a:pt x="7870685" y="2428875"/>
                  </a:lnTo>
                  <a:lnTo>
                    <a:pt x="7870685" y="2440304"/>
                  </a:lnTo>
                  <a:close/>
                </a:path>
                <a:path w="8583930" h="2440304">
                  <a:moveTo>
                    <a:pt x="7824978" y="2440304"/>
                  </a:moveTo>
                  <a:lnTo>
                    <a:pt x="7790688" y="2440304"/>
                  </a:lnTo>
                  <a:lnTo>
                    <a:pt x="7790688" y="2428875"/>
                  </a:lnTo>
                  <a:lnTo>
                    <a:pt x="7824978" y="2428875"/>
                  </a:lnTo>
                  <a:lnTo>
                    <a:pt x="7824978" y="2440304"/>
                  </a:lnTo>
                  <a:close/>
                </a:path>
                <a:path w="8583930" h="2440304">
                  <a:moveTo>
                    <a:pt x="7779258" y="2440304"/>
                  </a:moveTo>
                  <a:lnTo>
                    <a:pt x="7744968" y="2440304"/>
                  </a:lnTo>
                  <a:lnTo>
                    <a:pt x="7744968" y="2428875"/>
                  </a:lnTo>
                  <a:lnTo>
                    <a:pt x="7779258" y="2428875"/>
                  </a:lnTo>
                  <a:lnTo>
                    <a:pt x="7779258" y="2440304"/>
                  </a:lnTo>
                  <a:close/>
                </a:path>
                <a:path w="8583930" h="2440304">
                  <a:moveTo>
                    <a:pt x="7733538" y="2440304"/>
                  </a:moveTo>
                  <a:lnTo>
                    <a:pt x="7699248" y="2440304"/>
                  </a:lnTo>
                  <a:lnTo>
                    <a:pt x="7699248" y="2428875"/>
                  </a:lnTo>
                  <a:lnTo>
                    <a:pt x="7733538" y="2428875"/>
                  </a:lnTo>
                  <a:lnTo>
                    <a:pt x="7733538" y="2440304"/>
                  </a:lnTo>
                  <a:close/>
                </a:path>
                <a:path w="8583930" h="2440304">
                  <a:moveTo>
                    <a:pt x="7687830" y="2440304"/>
                  </a:moveTo>
                  <a:lnTo>
                    <a:pt x="7653540" y="2440304"/>
                  </a:lnTo>
                  <a:lnTo>
                    <a:pt x="7653540" y="2428875"/>
                  </a:lnTo>
                  <a:lnTo>
                    <a:pt x="7687830" y="2428875"/>
                  </a:lnTo>
                  <a:lnTo>
                    <a:pt x="7687830" y="2440304"/>
                  </a:lnTo>
                  <a:close/>
                </a:path>
                <a:path w="8583930" h="2440304">
                  <a:moveTo>
                    <a:pt x="7642110" y="2440304"/>
                  </a:moveTo>
                  <a:lnTo>
                    <a:pt x="7607820" y="2440304"/>
                  </a:lnTo>
                  <a:lnTo>
                    <a:pt x="7607820" y="2428875"/>
                  </a:lnTo>
                  <a:lnTo>
                    <a:pt x="7642110" y="2428875"/>
                  </a:lnTo>
                  <a:lnTo>
                    <a:pt x="7642110" y="2440304"/>
                  </a:lnTo>
                  <a:close/>
                </a:path>
                <a:path w="8583930" h="2440304">
                  <a:moveTo>
                    <a:pt x="7596390" y="2440304"/>
                  </a:moveTo>
                  <a:lnTo>
                    <a:pt x="7562100" y="2440304"/>
                  </a:lnTo>
                  <a:lnTo>
                    <a:pt x="7562100" y="2428875"/>
                  </a:lnTo>
                  <a:lnTo>
                    <a:pt x="7596390" y="2428875"/>
                  </a:lnTo>
                  <a:lnTo>
                    <a:pt x="7596390" y="2440304"/>
                  </a:lnTo>
                  <a:close/>
                </a:path>
                <a:path w="8583930" h="2440304">
                  <a:moveTo>
                    <a:pt x="7550670" y="2440304"/>
                  </a:moveTo>
                  <a:lnTo>
                    <a:pt x="7516393" y="2440304"/>
                  </a:lnTo>
                  <a:lnTo>
                    <a:pt x="7516393" y="2428875"/>
                  </a:lnTo>
                  <a:lnTo>
                    <a:pt x="7550670" y="2428875"/>
                  </a:lnTo>
                  <a:lnTo>
                    <a:pt x="7550670" y="2440304"/>
                  </a:lnTo>
                  <a:close/>
                </a:path>
                <a:path w="8583930" h="2440304">
                  <a:moveTo>
                    <a:pt x="7504963" y="2440304"/>
                  </a:moveTo>
                  <a:lnTo>
                    <a:pt x="7470673" y="2440304"/>
                  </a:lnTo>
                  <a:lnTo>
                    <a:pt x="7470673" y="2428875"/>
                  </a:lnTo>
                  <a:lnTo>
                    <a:pt x="7504963" y="2428875"/>
                  </a:lnTo>
                  <a:lnTo>
                    <a:pt x="7504963" y="2440304"/>
                  </a:lnTo>
                  <a:close/>
                </a:path>
                <a:path w="8583930" h="2440304">
                  <a:moveTo>
                    <a:pt x="7459243" y="2440304"/>
                  </a:moveTo>
                  <a:lnTo>
                    <a:pt x="7424953" y="2440304"/>
                  </a:lnTo>
                  <a:lnTo>
                    <a:pt x="7424953" y="2428875"/>
                  </a:lnTo>
                  <a:lnTo>
                    <a:pt x="7459243" y="2428875"/>
                  </a:lnTo>
                  <a:lnTo>
                    <a:pt x="7459243" y="2440304"/>
                  </a:lnTo>
                  <a:close/>
                </a:path>
                <a:path w="8583930" h="2440304">
                  <a:moveTo>
                    <a:pt x="7413523" y="2440304"/>
                  </a:moveTo>
                  <a:lnTo>
                    <a:pt x="7379246" y="2440304"/>
                  </a:lnTo>
                  <a:lnTo>
                    <a:pt x="7379246" y="2428875"/>
                  </a:lnTo>
                  <a:lnTo>
                    <a:pt x="7413523" y="2428875"/>
                  </a:lnTo>
                  <a:lnTo>
                    <a:pt x="7413523" y="2440304"/>
                  </a:lnTo>
                  <a:close/>
                </a:path>
                <a:path w="8583930" h="2440304">
                  <a:moveTo>
                    <a:pt x="7367816" y="2440304"/>
                  </a:moveTo>
                  <a:lnTo>
                    <a:pt x="7333526" y="2440304"/>
                  </a:lnTo>
                  <a:lnTo>
                    <a:pt x="7333526" y="2428875"/>
                  </a:lnTo>
                  <a:lnTo>
                    <a:pt x="7367816" y="2428875"/>
                  </a:lnTo>
                  <a:lnTo>
                    <a:pt x="7367816" y="2440304"/>
                  </a:lnTo>
                  <a:close/>
                </a:path>
                <a:path w="8583930" h="2440304">
                  <a:moveTo>
                    <a:pt x="7322096" y="2440304"/>
                  </a:moveTo>
                  <a:lnTo>
                    <a:pt x="7287806" y="2440304"/>
                  </a:lnTo>
                  <a:lnTo>
                    <a:pt x="7287806" y="2428875"/>
                  </a:lnTo>
                  <a:lnTo>
                    <a:pt x="7322096" y="2428875"/>
                  </a:lnTo>
                  <a:lnTo>
                    <a:pt x="7322096" y="2440304"/>
                  </a:lnTo>
                  <a:close/>
                </a:path>
                <a:path w="8583930" h="2440304">
                  <a:moveTo>
                    <a:pt x="7276376" y="2440304"/>
                  </a:moveTo>
                  <a:lnTo>
                    <a:pt x="7242098" y="2440304"/>
                  </a:lnTo>
                  <a:lnTo>
                    <a:pt x="7242098" y="2428875"/>
                  </a:lnTo>
                  <a:lnTo>
                    <a:pt x="7276376" y="2428875"/>
                  </a:lnTo>
                  <a:lnTo>
                    <a:pt x="7276376" y="2440304"/>
                  </a:lnTo>
                  <a:close/>
                </a:path>
                <a:path w="8583930" h="2440304">
                  <a:moveTo>
                    <a:pt x="7230668" y="2440304"/>
                  </a:moveTo>
                  <a:lnTo>
                    <a:pt x="7196378" y="2440304"/>
                  </a:lnTo>
                  <a:lnTo>
                    <a:pt x="7196378" y="2428875"/>
                  </a:lnTo>
                  <a:lnTo>
                    <a:pt x="7230668" y="2428875"/>
                  </a:lnTo>
                  <a:lnTo>
                    <a:pt x="7230668" y="2440304"/>
                  </a:lnTo>
                  <a:close/>
                </a:path>
                <a:path w="8583930" h="2440304">
                  <a:moveTo>
                    <a:pt x="7184948" y="2440304"/>
                  </a:moveTo>
                  <a:lnTo>
                    <a:pt x="7150658" y="2440304"/>
                  </a:lnTo>
                  <a:lnTo>
                    <a:pt x="7150658" y="2428875"/>
                  </a:lnTo>
                  <a:lnTo>
                    <a:pt x="7184948" y="2428875"/>
                  </a:lnTo>
                  <a:lnTo>
                    <a:pt x="7184948" y="2440304"/>
                  </a:lnTo>
                  <a:close/>
                </a:path>
                <a:path w="8583930" h="2440304">
                  <a:moveTo>
                    <a:pt x="7139228" y="2440304"/>
                  </a:moveTo>
                  <a:lnTo>
                    <a:pt x="7104951" y="2440304"/>
                  </a:lnTo>
                  <a:lnTo>
                    <a:pt x="7104951" y="2428875"/>
                  </a:lnTo>
                  <a:lnTo>
                    <a:pt x="7139228" y="2428875"/>
                  </a:lnTo>
                  <a:lnTo>
                    <a:pt x="7139228" y="2440304"/>
                  </a:lnTo>
                  <a:close/>
                </a:path>
                <a:path w="8583930" h="2440304">
                  <a:moveTo>
                    <a:pt x="7093521" y="2440304"/>
                  </a:moveTo>
                  <a:lnTo>
                    <a:pt x="7059231" y="2440304"/>
                  </a:lnTo>
                  <a:lnTo>
                    <a:pt x="7059231" y="2428875"/>
                  </a:lnTo>
                  <a:lnTo>
                    <a:pt x="7093521" y="2428875"/>
                  </a:lnTo>
                  <a:lnTo>
                    <a:pt x="7093521" y="2440304"/>
                  </a:lnTo>
                  <a:close/>
                </a:path>
                <a:path w="8583930" h="2440304">
                  <a:moveTo>
                    <a:pt x="7047801" y="2440304"/>
                  </a:moveTo>
                  <a:lnTo>
                    <a:pt x="7013511" y="2440304"/>
                  </a:lnTo>
                  <a:lnTo>
                    <a:pt x="7013511" y="2428875"/>
                  </a:lnTo>
                  <a:lnTo>
                    <a:pt x="7047801" y="2428875"/>
                  </a:lnTo>
                  <a:lnTo>
                    <a:pt x="7047801" y="2440304"/>
                  </a:lnTo>
                  <a:close/>
                </a:path>
                <a:path w="8583930" h="2440304">
                  <a:moveTo>
                    <a:pt x="7002081" y="2440304"/>
                  </a:moveTo>
                  <a:lnTo>
                    <a:pt x="6967791" y="2440304"/>
                  </a:lnTo>
                  <a:lnTo>
                    <a:pt x="6967791" y="2428875"/>
                  </a:lnTo>
                  <a:lnTo>
                    <a:pt x="7002081" y="2428875"/>
                  </a:lnTo>
                  <a:lnTo>
                    <a:pt x="7002081" y="2440304"/>
                  </a:lnTo>
                  <a:close/>
                </a:path>
                <a:path w="8583930" h="2440304">
                  <a:moveTo>
                    <a:pt x="6956374" y="2440304"/>
                  </a:moveTo>
                  <a:lnTo>
                    <a:pt x="6922084" y="2440304"/>
                  </a:lnTo>
                  <a:lnTo>
                    <a:pt x="6922084" y="2428875"/>
                  </a:lnTo>
                  <a:lnTo>
                    <a:pt x="6956374" y="2428875"/>
                  </a:lnTo>
                  <a:lnTo>
                    <a:pt x="6956374" y="2440304"/>
                  </a:lnTo>
                  <a:close/>
                </a:path>
                <a:path w="8583930" h="2440304">
                  <a:moveTo>
                    <a:pt x="6910654" y="2440304"/>
                  </a:moveTo>
                  <a:lnTo>
                    <a:pt x="6876364" y="2440304"/>
                  </a:lnTo>
                  <a:lnTo>
                    <a:pt x="6876364" y="2428875"/>
                  </a:lnTo>
                  <a:lnTo>
                    <a:pt x="6910654" y="2428875"/>
                  </a:lnTo>
                  <a:lnTo>
                    <a:pt x="6910654" y="2440304"/>
                  </a:lnTo>
                  <a:close/>
                </a:path>
                <a:path w="8583930" h="2440304">
                  <a:moveTo>
                    <a:pt x="6864934" y="2440304"/>
                  </a:moveTo>
                  <a:lnTo>
                    <a:pt x="6830644" y="2440304"/>
                  </a:lnTo>
                  <a:lnTo>
                    <a:pt x="6830644" y="2428875"/>
                  </a:lnTo>
                  <a:lnTo>
                    <a:pt x="6864934" y="2428875"/>
                  </a:lnTo>
                  <a:lnTo>
                    <a:pt x="6864934" y="2440304"/>
                  </a:lnTo>
                  <a:close/>
                </a:path>
                <a:path w="8583930" h="2440304">
                  <a:moveTo>
                    <a:pt x="6819214" y="2440304"/>
                  </a:moveTo>
                  <a:lnTo>
                    <a:pt x="6784936" y="2440304"/>
                  </a:lnTo>
                  <a:lnTo>
                    <a:pt x="6784936" y="2428875"/>
                  </a:lnTo>
                  <a:lnTo>
                    <a:pt x="6819214" y="2428875"/>
                  </a:lnTo>
                  <a:lnTo>
                    <a:pt x="6819214" y="2440304"/>
                  </a:lnTo>
                  <a:close/>
                </a:path>
                <a:path w="8583930" h="2440304">
                  <a:moveTo>
                    <a:pt x="6773506" y="2440304"/>
                  </a:moveTo>
                  <a:lnTo>
                    <a:pt x="6739216" y="2440304"/>
                  </a:lnTo>
                  <a:lnTo>
                    <a:pt x="6739216" y="2428875"/>
                  </a:lnTo>
                  <a:lnTo>
                    <a:pt x="6773506" y="2428875"/>
                  </a:lnTo>
                  <a:lnTo>
                    <a:pt x="6773506" y="2440304"/>
                  </a:lnTo>
                  <a:close/>
                </a:path>
                <a:path w="8583930" h="2440304">
                  <a:moveTo>
                    <a:pt x="6727786" y="2440304"/>
                  </a:moveTo>
                  <a:lnTo>
                    <a:pt x="6693496" y="2440304"/>
                  </a:lnTo>
                  <a:lnTo>
                    <a:pt x="6693496" y="2428875"/>
                  </a:lnTo>
                  <a:lnTo>
                    <a:pt x="6727786" y="2428875"/>
                  </a:lnTo>
                  <a:lnTo>
                    <a:pt x="6727786" y="2440304"/>
                  </a:lnTo>
                  <a:close/>
                </a:path>
                <a:path w="8583930" h="2440304">
                  <a:moveTo>
                    <a:pt x="6682066" y="2440304"/>
                  </a:moveTo>
                  <a:lnTo>
                    <a:pt x="6647789" y="2440304"/>
                  </a:lnTo>
                  <a:lnTo>
                    <a:pt x="6647789" y="2428875"/>
                  </a:lnTo>
                  <a:lnTo>
                    <a:pt x="6682066" y="2428875"/>
                  </a:lnTo>
                  <a:lnTo>
                    <a:pt x="6682066" y="2440304"/>
                  </a:lnTo>
                  <a:close/>
                </a:path>
                <a:path w="8583930" h="2440304">
                  <a:moveTo>
                    <a:pt x="6636359" y="2440304"/>
                  </a:moveTo>
                  <a:lnTo>
                    <a:pt x="6602069" y="2440304"/>
                  </a:lnTo>
                  <a:lnTo>
                    <a:pt x="6602069" y="2428875"/>
                  </a:lnTo>
                  <a:lnTo>
                    <a:pt x="6636359" y="2428875"/>
                  </a:lnTo>
                  <a:lnTo>
                    <a:pt x="6636359" y="2440304"/>
                  </a:lnTo>
                  <a:close/>
                </a:path>
                <a:path w="8583930" h="2440304">
                  <a:moveTo>
                    <a:pt x="6590639" y="2440304"/>
                  </a:moveTo>
                  <a:lnTo>
                    <a:pt x="6556349" y="2440304"/>
                  </a:lnTo>
                  <a:lnTo>
                    <a:pt x="6556349" y="2428875"/>
                  </a:lnTo>
                  <a:lnTo>
                    <a:pt x="6590639" y="2428875"/>
                  </a:lnTo>
                  <a:lnTo>
                    <a:pt x="6590639" y="2440304"/>
                  </a:lnTo>
                  <a:close/>
                </a:path>
                <a:path w="8583930" h="2440304">
                  <a:moveTo>
                    <a:pt x="6544919" y="2440304"/>
                  </a:moveTo>
                  <a:lnTo>
                    <a:pt x="6510642" y="2440304"/>
                  </a:lnTo>
                  <a:lnTo>
                    <a:pt x="6510642" y="2428875"/>
                  </a:lnTo>
                  <a:lnTo>
                    <a:pt x="6544919" y="2428875"/>
                  </a:lnTo>
                  <a:lnTo>
                    <a:pt x="6544919" y="2440304"/>
                  </a:lnTo>
                  <a:close/>
                </a:path>
                <a:path w="8583930" h="2440304">
                  <a:moveTo>
                    <a:pt x="6499212" y="2440304"/>
                  </a:moveTo>
                  <a:lnTo>
                    <a:pt x="6464922" y="2440304"/>
                  </a:lnTo>
                  <a:lnTo>
                    <a:pt x="6464922" y="2428875"/>
                  </a:lnTo>
                  <a:lnTo>
                    <a:pt x="6499212" y="2428875"/>
                  </a:lnTo>
                  <a:lnTo>
                    <a:pt x="6499212" y="2440304"/>
                  </a:lnTo>
                  <a:close/>
                </a:path>
                <a:path w="8583930" h="2440304">
                  <a:moveTo>
                    <a:pt x="6453492" y="2440304"/>
                  </a:moveTo>
                  <a:lnTo>
                    <a:pt x="6419202" y="2440304"/>
                  </a:lnTo>
                  <a:lnTo>
                    <a:pt x="6419202" y="2428875"/>
                  </a:lnTo>
                  <a:lnTo>
                    <a:pt x="6453492" y="2428875"/>
                  </a:lnTo>
                  <a:lnTo>
                    <a:pt x="6453492" y="2440304"/>
                  </a:lnTo>
                  <a:close/>
                </a:path>
                <a:path w="8583930" h="2440304">
                  <a:moveTo>
                    <a:pt x="6407772" y="2440304"/>
                  </a:moveTo>
                  <a:lnTo>
                    <a:pt x="6373495" y="2440304"/>
                  </a:lnTo>
                  <a:lnTo>
                    <a:pt x="6373495" y="2428875"/>
                  </a:lnTo>
                  <a:lnTo>
                    <a:pt x="6407772" y="2428875"/>
                  </a:lnTo>
                  <a:lnTo>
                    <a:pt x="6407772" y="2440304"/>
                  </a:lnTo>
                  <a:close/>
                </a:path>
                <a:path w="8583930" h="2440304">
                  <a:moveTo>
                    <a:pt x="6362065" y="2440304"/>
                  </a:moveTo>
                  <a:lnTo>
                    <a:pt x="6327774" y="2440304"/>
                  </a:lnTo>
                  <a:lnTo>
                    <a:pt x="6327774" y="2428875"/>
                  </a:lnTo>
                  <a:lnTo>
                    <a:pt x="6362065" y="2428875"/>
                  </a:lnTo>
                  <a:lnTo>
                    <a:pt x="6362065" y="2440304"/>
                  </a:lnTo>
                  <a:close/>
                </a:path>
                <a:path w="8583930" h="2440304">
                  <a:moveTo>
                    <a:pt x="6316345" y="2440304"/>
                  </a:moveTo>
                  <a:lnTo>
                    <a:pt x="6282055" y="2440304"/>
                  </a:lnTo>
                  <a:lnTo>
                    <a:pt x="6282055" y="2428875"/>
                  </a:lnTo>
                  <a:lnTo>
                    <a:pt x="6316345" y="2428875"/>
                  </a:lnTo>
                  <a:lnTo>
                    <a:pt x="6316345" y="2440304"/>
                  </a:lnTo>
                  <a:close/>
                </a:path>
                <a:path w="8583930" h="2440304">
                  <a:moveTo>
                    <a:pt x="6270624" y="2440304"/>
                  </a:moveTo>
                  <a:lnTo>
                    <a:pt x="6236347" y="2440304"/>
                  </a:lnTo>
                  <a:lnTo>
                    <a:pt x="6236347" y="2428875"/>
                  </a:lnTo>
                  <a:lnTo>
                    <a:pt x="6270624" y="2428875"/>
                  </a:lnTo>
                  <a:lnTo>
                    <a:pt x="6270624" y="2440304"/>
                  </a:lnTo>
                  <a:close/>
                </a:path>
                <a:path w="8583930" h="2440304">
                  <a:moveTo>
                    <a:pt x="6224917" y="2440304"/>
                  </a:moveTo>
                  <a:lnTo>
                    <a:pt x="6190627" y="2440304"/>
                  </a:lnTo>
                  <a:lnTo>
                    <a:pt x="6190627" y="2428875"/>
                  </a:lnTo>
                  <a:lnTo>
                    <a:pt x="6224917" y="2428875"/>
                  </a:lnTo>
                  <a:lnTo>
                    <a:pt x="6224917" y="2440304"/>
                  </a:lnTo>
                  <a:close/>
                </a:path>
                <a:path w="8583930" h="2440304">
                  <a:moveTo>
                    <a:pt x="6179197" y="2440304"/>
                  </a:moveTo>
                  <a:lnTo>
                    <a:pt x="6144907" y="2440304"/>
                  </a:lnTo>
                  <a:lnTo>
                    <a:pt x="6144907" y="2428875"/>
                  </a:lnTo>
                  <a:lnTo>
                    <a:pt x="6179197" y="2428875"/>
                  </a:lnTo>
                  <a:lnTo>
                    <a:pt x="6179197" y="2440304"/>
                  </a:lnTo>
                  <a:close/>
                </a:path>
                <a:path w="8583930" h="2440304">
                  <a:moveTo>
                    <a:pt x="6133477" y="2440304"/>
                  </a:moveTo>
                  <a:lnTo>
                    <a:pt x="6099187" y="2440304"/>
                  </a:lnTo>
                  <a:lnTo>
                    <a:pt x="6099187" y="2428875"/>
                  </a:lnTo>
                  <a:lnTo>
                    <a:pt x="6133477" y="2428875"/>
                  </a:lnTo>
                  <a:lnTo>
                    <a:pt x="6133477" y="2440304"/>
                  </a:lnTo>
                  <a:close/>
                </a:path>
                <a:path w="8583930" h="2440304">
                  <a:moveTo>
                    <a:pt x="6087770" y="2440304"/>
                  </a:moveTo>
                  <a:lnTo>
                    <a:pt x="6053480" y="2440304"/>
                  </a:lnTo>
                  <a:lnTo>
                    <a:pt x="6053480" y="2428875"/>
                  </a:lnTo>
                  <a:lnTo>
                    <a:pt x="6087770" y="2428875"/>
                  </a:lnTo>
                  <a:lnTo>
                    <a:pt x="6087770" y="2440304"/>
                  </a:lnTo>
                  <a:close/>
                </a:path>
                <a:path w="8583930" h="2440304">
                  <a:moveTo>
                    <a:pt x="6042050" y="2440304"/>
                  </a:moveTo>
                  <a:lnTo>
                    <a:pt x="6007760" y="2440304"/>
                  </a:lnTo>
                  <a:lnTo>
                    <a:pt x="6007760" y="2428875"/>
                  </a:lnTo>
                  <a:lnTo>
                    <a:pt x="6042050" y="2428875"/>
                  </a:lnTo>
                  <a:lnTo>
                    <a:pt x="6042050" y="2440304"/>
                  </a:lnTo>
                  <a:close/>
                </a:path>
                <a:path w="8583930" h="2440304">
                  <a:moveTo>
                    <a:pt x="5996330" y="2440304"/>
                  </a:moveTo>
                  <a:lnTo>
                    <a:pt x="5962040" y="2440304"/>
                  </a:lnTo>
                  <a:lnTo>
                    <a:pt x="5962040" y="2428875"/>
                  </a:lnTo>
                  <a:lnTo>
                    <a:pt x="5996330" y="2428875"/>
                  </a:lnTo>
                  <a:lnTo>
                    <a:pt x="5996330" y="2440304"/>
                  </a:lnTo>
                  <a:close/>
                </a:path>
                <a:path w="8583930" h="2440304">
                  <a:moveTo>
                    <a:pt x="5950610" y="2440304"/>
                  </a:moveTo>
                  <a:lnTo>
                    <a:pt x="5916333" y="2440304"/>
                  </a:lnTo>
                  <a:lnTo>
                    <a:pt x="5916333" y="2428875"/>
                  </a:lnTo>
                  <a:lnTo>
                    <a:pt x="5950610" y="2428875"/>
                  </a:lnTo>
                  <a:lnTo>
                    <a:pt x="5950610" y="2440304"/>
                  </a:lnTo>
                  <a:close/>
                </a:path>
                <a:path w="8583930" h="2440304">
                  <a:moveTo>
                    <a:pt x="5904903" y="2440304"/>
                  </a:moveTo>
                  <a:lnTo>
                    <a:pt x="5870613" y="2440304"/>
                  </a:lnTo>
                  <a:lnTo>
                    <a:pt x="5870613" y="2428875"/>
                  </a:lnTo>
                  <a:lnTo>
                    <a:pt x="5904903" y="2428875"/>
                  </a:lnTo>
                  <a:lnTo>
                    <a:pt x="5904903" y="2440304"/>
                  </a:lnTo>
                  <a:close/>
                </a:path>
                <a:path w="8583930" h="2440304">
                  <a:moveTo>
                    <a:pt x="5859183" y="2440304"/>
                  </a:moveTo>
                  <a:lnTo>
                    <a:pt x="5824893" y="2440304"/>
                  </a:lnTo>
                  <a:lnTo>
                    <a:pt x="5824893" y="2428875"/>
                  </a:lnTo>
                  <a:lnTo>
                    <a:pt x="5859183" y="2428875"/>
                  </a:lnTo>
                  <a:lnTo>
                    <a:pt x="5859183" y="2440304"/>
                  </a:lnTo>
                  <a:close/>
                </a:path>
                <a:path w="8583930" h="2440304">
                  <a:moveTo>
                    <a:pt x="5813463" y="2440304"/>
                  </a:moveTo>
                  <a:lnTo>
                    <a:pt x="5779185" y="2440304"/>
                  </a:lnTo>
                  <a:lnTo>
                    <a:pt x="5779185" y="2428875"/>
                  </a:lnTo>
                  <a:lnTo>
                    <a:pt x="5813463" y="2428875"/>
                  </a:lnTo>
                  <a:lnTo>
                    <a:pt x="5813463" y="2440304"/>
                  </a:lnTo>
                  <a:close/>
                </a:path>
                <a:path w="8583930" h="2440304">
                  <a:moveTo>
                    <a:pt x="5767755" y="2440304"/>
                  </a:moveTo>
                  <a:lnTo>
                    <a:pt x="5733465" y="2440304"/>
                  </a:lnTo>
                  <a:lnTo>
                    <a:pt x="5733465" y="2428875"/>
                  </a:lnTo>
                  <a:lnTo>
                    <a:pt x="5767755" y="2428875"/>
                  </a:lnTo>
                  <a:lnTo>
                    <a:pt x="5767755" y="2440304"/>
                  </a:lnTo>
                  <a:close/>
                </a:path>
                <a:path w="8583930" h="2440304">
                  <a:moveTo>
                    <a:pt x="5722035" y="2440304"/>
                  </a:moveTo>
                  <a:lnTo>
                    <a:pt x="5687745" y="2440304"/>
                  </a:lnTo>
                  <a:lnTo>
                    <a:pt x="5687745" y="2428875"/>
                  </a:lnTo>
                  <a:lnTo>
                    <a:pt x="5722035" y="2428875"/>
                  </a:lnTo>
                  <a:lnTo>
                    <a:pt x="5722035" y="2440304"/>
                  </a:lnTo>
                  <a:close/>
                </a:path>
                <a:path w="8583930" h="2440304">
                  <a:moveTo>
                    <a:pt x="5676315" y="2440304"/>
                  </a:moveTo>
                  <a:lnTo>
                    <a:pt x="5642038" y="2440304"/>
                  </a:lnTo>
                  <a:lnTo>
                    <a:pt x="5642038" y="2428875"/>
                  </a:lnTo>
                  <a:lnTo>
                    <a:pt x="5676315" y="2428875"/>
                  </a:lnTo>
                  <a:lnTo>
                    <a:pt x="5676315" y="2440304"/>
                  </a:lnTo>
                  <a:close/>
                </a:path>
                <a:path w="8583930" h="2440304">
                  <a:moveTo>
                    <a:pt x="5630608" y="2440304"/>
                  </a:moveTo>
                  <a:lnTo>
                    <a:pt x="5596318" y="2440304"/>
                  </a:lnTo>
                  <a:lnTo>
                    <a:pt x="5596318" y="2428875"/>
                  </a:lnTo>
                  <a:lnTo>
                    <a:pt x="5630608" y="2428875"/>
                  </a:lnTo>
                  <a:lnTo>
                    <a:pt x="5630608" y="2440304"/>
                  </a:lnTo>
                  <a:close/>
                </a:path>
                <a:path w="8583930" h="2440304">
                  <a:moveTo>
                    <a:pt x="5584888" y="2440304"/>
                  </a:moveTo>
                  <a:lnTo>
                    <a:pt x="5550598" y="2440304"/>
                  </a:lnTo>
                  <a:lnTo>
                    <a:pt x="5550598" y="2428875"/>
                  </a:lnTo>
                  <a:lnTo>
                    <a:pt x="5584888" y="2428875"/>
                  </a:lnTo>
                  <a:lnTo>
                    <a:pt x="5584888" y="2440304"/>
                  </a:lnTo>
                  <a:close/>
                </a:path>
                <a:path w="8583930" h="2440304">
                  <a:moveTo>
                    <a:pt x="5539168" y="2440304"/>
                  </a:moveTo>
                  <a:lnTo>
                    <a:pt x="5504891" y="2440304"/>
                  </a:lnTo>
                  <a:lnTo>
                    <a:pt x="5504891" y="2428875"/>
                  </a:lnTo>
                  <a:lnTo>
                    <a:pt x="5539168" y="2428875"/>
                  </a:lnTo>
                  <a:lnTo>
                    <a:pt x="5539168" y="2440304"/>
                  </a:lnTo>
                  <a:close/>
                </a:path>
                <a:path w="8583930" h="2440304">
                  <a:moveTo>
                    <a:pt x="5493461" y="2440304"/>
                  </a:moveTo>
                  <a:lnTo>
                    <a:pt x="5459171" y="2440304"/>
                  </a:lnTo>
                  <a:lnTo>
                    <a:pt x="5459171" y="2428875"/>
                  </a:lnTo>
                  <a:lnTo>
                    <a:pt x="5493461" y="2428875"/>
                  </a:lnTo>
                  <a:lnTo>
                    <a:pt x="5493461" y="2440304"/>
                  </a:lnTo>
                  <a:close/>
                </a:path>
                <a:path w="8583930" h="2440304">
                  <a:moveTo>
                    <a:pt x="5447741" y="2440304"/>
                  </a:moveTo>
                  <a:lnTo>
                    <a:pt x="5413451" y="2440304"/>
                  </a:lnTo>
                  <a:lnTo>
                    <a:pt x="5413451" y="2428875"/>
                  </a:lnTo>
                  <a:lnTo>
                    <a:pt x="5447741" y="2428875"/>
                  </a:lnTo>
                  <a:lnTo>
                    <a:pt x="5447741" y="2440304"/>
                  </a:lnTo>
                  <a:close/>
                </a:path>
                <a:path w="8583930" h="2440304">
                  <a:moveTo>
                    <a:pt x="5402021" y="2440304"/>
                  </a:moveTo>
                  <a:lnTo>
                    <a:pt x="5367731" y="2440304"/>
                  </a:lnTo>
                  <a:lnTo>
                    <a:pt x="5367731" y="2428875"/>
                  </a:lnTo>
                  <a:lnTo>
                    <a:pt x="5402021" y="2428875"/>
                  </a:lnTo>
                  <a:lnTo>
                    <a:pt x="5402021" y="2440304"/>
                  </a:lnTo>
                  <a:close/>
                </a:path>
                <a:path w="8583930" h="2440304">
                  <a:moveTo>
                    <a:pt x="5356313" y="2440304"/>
                  </a:moveTo>
                  <a:lnTo>
                    <a:pt x="5322023" y="2440304"/>
                  </a:lnTo>
                  <a:lnTo>
                    <a:pt x="5322023" y="2428875"/>
                  </a:lnTo>
                  <a:lnTo>
                    <a:pt x="5356313" y="2428875"/>
                  </a:lnTo>
                  <a:lnTo>
                    <a:pt x="5356313" y="2440304"/>
                  </a:lnTo>
                  <a:close/>
                </a:path>
                <a:path w="8583930" h="2440304">
                  <a:moveTo>
                    <a:pt x="5310593" y="2440304"/>
                  </a:moveTo>
                  <a:lnTo>
                    <a:pt x="5276303" y="2440304"/>
                  </a:lnTo>
                  <a:lnTo>
                    <a:pt x="5276303" y="2428875"/>
                  </a:lnTo>
                  <a:lnTo>
                    <a:pt x="5310593" y="2428875"/>
                  </a:lnTo>
                  <a:lnTo>
                    <a:pt x="5310593" y="2440304"/>
                  </a:lnTo>
                  <a:close/>
                </a:path>
                <a:path w="8583930" h="2440304">
                  <a:moveTo>
                    <a:pt x="5264873" y="2440304"/>
                  </a:moveTo>
                  <a:lnTo>
                    <a:pt x="5230583" y="2440304"/>
                  </a:lnTo>
                  <a:lnTo>
                    <a:pt x="5230583" y="2428875"/>
                  </a:lnTo>
                  <a:lnTo>
                    <a:pt x="5264873" y="2428875"/>
                  </a:lnTo>
                  <a:lnTo>
                    <a:pt x="5264873" y="2440304"/>
                  </a:lnTo>
                  <a:close/>
                </a:path>
                <a:path w="8583930" h="2440304">
                  <a:moveTo>
                    <a:pt x="5219166" y="2440304"/>
                  </a:moveTo>
                  <a:lnTo>
                    <a:pt x="5184876" y="2440304"/>
                  </a:lnTo>
                  <a:lnTo>
                    <a:pt x="5184876" y="2428875"/>
                  </a:lnTo>
                  <a:lnTo>
                    <a:pt x="5219166" y="2428875"/>
                  </a:lnTo>
                  <a:lnTo>
                    <a:pt x="5219166" y="2440304"/>
                  </a:lnTo>
                  <a:close/>
                </a:path>
                <a:path w="8583930" h="2440304">
                  <a:moveTo>
                    <a:pt x="5173446" y="2440304"/>
                  </a:moveTo>
                  <a:lnTo>
                    <a:pt x="5139156" y="2440304"/>
                  </a:lnTo>
                  <a:lnTo>
                    <a:pt x="5139156" y="2428875"/>
                  </a:lnTo>
                  <a:lnTo>
                    <a:pt x="5173446" y="2428875"/>
                  </a:lnTo>
                  <a:lnTo>
                    <a:pt x="5173446" y="2440304"/>
                  </a:lnTo>
                  <a:close/>
                </a:path>
                <a:path w="8583930" h="2440304">
                  <a:moveTo>
                    <a:pt x="5127726" y="2440304"/>
                  </a:moveTo>
                  <a:lnTo>
                    <a:pt x="5093436" y="2440304"/>
                  </a:lnTo>
                  <a:lnTo>
                    <a:pt x="5093436" y="2428875"/>
                  </a:lnTo>
                  <a:lnTo>
                    <a:pt x="5127726" y="2428875"/>
                  </a:lnTo>
                  <a:lnTo>
                    <a:pt x="5127726" y="2440304"/>
                  </a:lnTo>
                  <a:close/>
                </a:path>
                <a:path w="8583930" h="2440304">
                  <a:moveTo>
                    <a:pt x="5082006" y="2440304"/>
                  </a:moveTo>
                  <a:lnTo>
                    <a:pt x="5047729" y="2440304"/>
                  </a:lnTo>
                  <a:lnTo>
                    <a:pt x="5047729" y="2428875"/>
                  </a:lnTo>
                  <a:lnTo>
                    <a:pt x="5082006" y="2428875"/>
                  </a:lnTo>
                  <a:lnTo>
                    <a:pt x="5082006" y="2440304"/>
                  </a:lnTo>
                  <a:close/>
                </a:path>
                <a:path w="8583930" h="2440304">
                  <a:moveTo>
                    <a:pt x="5036299" y="2440304"/>
                  </a:moveTo>
                  <a:lnTo>
                    <a:pt x="5002009" y="2440304"/>
                  </a:lnTo>
                  <a:lnTo>
                    <a:pt x="5002009" y="2428875"/>
                  </a:lnTo>
                  <a:lnTo>
                    <a:pt x="5036299" y="2428875"/>
                  </a:lnTo>
                  <a:lnTo>
                    <a:pt x="5036299" y="2440304"/>
                  </a:lnTo>
                  <a:close/>
                </a:path>
                <a:path w="8583930" h="2440304">
                  <a:moveTo>
                    <a:pt x="4990579" y="2440304"/>
                  </a:moveTo>
                  <a:lnTo>
                    <a:pt x="4956289" y="2440304"/>
                  </a:lnTo>
                  <a:lnTo>
                    <a:pt x="4956289" y="2428875"/>
                  </a:lnTo>
                  <a:lnTo>
                    <a:pt x="4990579" y="2428875"/>
                  </a:lnTo>
                  <a:lnTo>
                    <a:pt x="4990579" y="2440304"/>
                  </a:lnTo>
                  <a:close/>
                </a:path>
                <a:path w="8583930" h="2440304">
                  <a:moveTo>
                    <a:pt x="4944859" y="2440304"/>
                  </a:moveTo>
                  <a:lnTo>
                    <a:pt x="4910582" y="2440304"/>
                  </a:lnTo>
                  <a:lnTo>
                    <a:pt x="4910582" y="2428875"/>
                  </a:lnTo>
                  <a:lnTo>
                    <a:pt x="4944859" y="2428875"/>
                  </a:lnTo>
                  <a:lnTo>
                    <a:pt x="4944859" y="2440304"/>
                  </a:lnTo>
                  <a:close/>
                </a:path>
                <a:path w="8583930" h="2440304">
                  <a:moveTo>
                    <a:pt x="4899152" y="2440304"/>
                  </a:moveTo>
                  <a:lnTo>
                    <a:pt x="4864862" y="2440304"/>
                  </a:lnTo>
                  <a:lnTo>
                    <a:pt x="4864862" y="2428875"/>
                  </a:lnTo>
                  <a:lnTo>
                    <a:pt x="4899152" y="2428875"/>
                  </a:lnTo>
                  <a:lnTo>
                    <a:pt x="4899152" y="2440304"/>
                  </a:lnTo>
                  <a:close/>
                </a:path>
                <a:path w="8583930" h="2440304">
                  <a:moveTo>
                    <a:pt x="4853432" y="2440304"/>
                  </a:moveTo>
                  <a:lnTo>
                    <a:pt x="4819142" y="2440304"/>
                  </a:lnTo>
                  <a:lnTo>
                    <a:pt x="4819142" y="2428875"/>
                  </a:lnTo>
                  <a:lnTo>
                    <a:pt x="4853432" y="2428875"/>
                  </a:lnTo>
                  <a:lnTo>
                    <a:pt x="4853432" y="2440304"/>
                  </a:lnTo>
                  <a:close/>
                </a:path>
                <a:path w="8583930" h="2440304">
                  <a:moveTo>
                    <a:pt x="4807712" y="2440304"/>
                  </a:moveTo>
                  <a:lnTo>
                    <a:pt x="4773434" y="2440304"/>
                  </a:lnTo>
                  <a:lnTo>
                    <a:pt x="4773434" y="2428875"/>
                  </a:lnTo>
                  <a:lnTo>
                    <a:pt x="4807712" y="2428875"/>
                  </a:lnTo>
                  <a:lnTo>
                    <a:pt x="4807712" y="2440304"/>
                  </a:lnTo>
                  <a:close/>
                </a:path>
                <a:path w="8583930" h="2440304">
                  <a:moveTo>
                    <a:pt x="4762004" y="2440304"/>
                  </a:moveTo>
                  <a:lnTo>
                    <a:pt x="4727714" y="2440304"/>
                  </a:lnTo>
                  <a:lnTo>
                    <a:pt x="4727714" y="2428875"/>
                  </a:lnTo>
                  <a:lnTo>
                    <a:pt x="4762004" y="2428875"/>
                  </a:lnTo>
                  <a:lnTo>
                    <a:pt x="4762004" y="2440304"/>
                  </a:lnTo>
                  <a:close/>
                </a:path>
                <a:path w="8583930" h="2440304">
                  <a:moveTo>
                    <a:pt x="4716284" y="2440304"/>
                  </a:moveTo>
                  <a:lnTo>
                    <a:pt x="4681994" y="2440304"/>
                  </a:lnTo>
                  <a:lnTo>
                    <a:pt x="4681994" y="2428875"/>
                  </a:lnTo>
                  <a:lnTo>
                    <a:pt x="4716284" y="2428875"/>
                  </a:lnTo>
                  <a:lnTo>
                    <a:pt x="4716284" y="2440304"/>
                  </a:lnTo>
                  <a:close/>
                </a:path>
                <a:path w="8583930" h="2440304">
                  <a:moveTo>
                    <a:pt x="4670564" y="2440304"/>
                  </a:moveTo>
                  <a:lnTo>
                    <a:pt x="4636287" y="2440304"/>
                  </a:lnTo>
                  <a:lnTo>
                    <a:pt x="4636287" y="2428875"/>
                  </a:lnTo>
                  <a:lnTo>
                    <a:pt x="4670564" y="2428875"/>
                  </a:lnTo>
                  <a:lnTo>
                    <a:pt x="4670564" y="2440304"/>
                  </a:lnTo>
                  <a:close/>
                </a:path>
                <a:path w="8583930" h="2440304">
                  <a:moveTo>
                    <a:pt x="4624857" y="2440304"/>
                  </a:moveTo>
                  <a:lnTo>
                    <a:pt x="4590567" y="2440304"/>
                  </a:lnTo>
                  <a:lnTo>
                    <a:pt x="4590567" y="2428875"/>
                  </a:lnTo>
                  <a:lnTo>
                    <a:pt x="4624857" y="2428875"/>
                  </a:lnTo>
                  <a:lnTo>
                    <a:pt x="4624857" y="2440304"/>
                  </a:lnTo>
                  <a:close/>
                </a:path>
                <a:path w="8583930" h="2440304">
                  <a:moveTo>
                    <a:pt x="4579137" y="2440304"/>
                  </a:moveTo>
                  <a:lnTo>
                    <a:pt x="4544847" y="2440304"/>
                  </a:lnTo>
                  <a:lnTo>
                    <a:pt x="4544847" y="2428875"/>
                  </a:lnTo>
                  <a:lnTo>
                    <a:pt x="4579137" y="2428875"/>
                  </a:lnTo>
                  <a:lnTo>
                    <a:pt x="4579137" y="2440304"/>
                  </a:lnTo>
                  <a:close/>
                </a:path>
                <a:path w="8583930" h="2440304">
                  <a:moveTo>
                    <a:pt x="4533417" y="2440304"/>
                  </a:moveTo>
                  <a:lnTo>
                    <a:pt x="4499127" y="2440304"/>
                  </a:lnTo>
                  <a:lnTo>
                    <a:pt x="4499127" y="2428875"/>
                  </a:lnTo>
                  <a:lnTo>
                    <a:pt x="4533417" y="2428875"/>
                  </a:lnTo>
                  <a:lnTo>
                    <a:pt x="4533417" y="2440304"/>
                  </a:lnTo>
                  <a:close/>
                </a:path>
                <a:path w="8583930" h="2440304">
                  <a:moveTo>
                    <a:pt x="4487710" y="2440304"/>
                  </a:moveTo>
                  <a:lnTo>
                    <a:pt x="4453420" y="2440304"/>
                  </a:lnTo>
                  <a:lnTo>
                    <a:pt x="4453420" y="2428875"/>
                  </a:lnTo>
                  <a:lnTo>
                    <a:pt x="4487710" y="2428875"/>
                  </a:lnTo>
                  <a:lnTo>
                    <a:pt x="4487710" y="2440304"/>
                  </a:lnTo>
                  <a:close/>
                </a:path>
                <a:path w="8583930" h="2440304">
                  <a:moveTo>
                    <a:pt x="4441990" y="2440304"/>
                  </a:moveTo>
                  <a:lnTo>
                    <a:pt x="4407700" y="2440304"/>
                  </a:lnTo>
                  <a:lnTo>
                    <a:pt x="4407700" y="2428875"/>
                  </a:lnTo>
                  <a:lnTo>
                    <a:pt x="4441990" y="2428875"/>
                  </a:lnTo>
                  <a:lnTo>
                    <a:pt x="4441990" y="2440304"/>
                  </a:lnTo>
                  <a:close/>
                </a:path>
                <a:path w="8583930" h="2440304">
                  <a:moveTo>
                    <a:pt x="4396270" y="2440304"/>
                  </a:moveTo>
                  <a:lnTo>
                    <a:pt x="4361980" y="2440304"/>
                  </a:lnTo>
                  <a:lnTo>
                    <a:pt x="4361980" y="2428875"/>
                  </a:lnTo>
                  <a:lnTo>
                    <a:pt x="4396270" y="2428875"/>
                  </a:lnTo>
                  <a:lnTo>
                    <a:pt x="4396270" y="2440304"/>
                  </a:lnTo>
                  <a:close/>
                </a:path>
                <a:path w="8583930" h="2440304">
                  <a:moveTo>
                    <a:pt x="4350550" y="2440304"/>
                  </a:moveTo>
                  <a:lnTo>
                    <a:pt x="4316272" y="2440304"/>
                  </a:lnTo>
                  <a:lnTo>
                    <a:pt x="4316272" y="2428875"/>
                  </a:lnTo>
                  <a:lnTo>
                    <a:pt x="4350550" y="2428875"/>
                  </a:lnTo>
                  <a:lnTo>
                    <a:pt x="4350550" y="2440304"/>
                  </a:lnTo>
                  <a:close/>
                </a:path>
                <a:path w="8583930" h="2440304">
                  <a:moveTo>
                    <a:pt x="4304842" y="2440304"/>
                  </a:moveTo>
                  <a:lnTo>
                    <a:pt x="4270552" y="2440304"/>
                  </a:lnTo>
                  <a:lnTo>
                    <a:pt x="4270552" y="2428875"/>
                  </a:lnTo>
                  <a:lnTo>
                    <a:pt x="4304842" y="2428875"/>
                  </a:lnTo>
                  <a:lnTo>
                    <a:pt x="4304842" y="2440304"/>
                  </a:lnTo>
                  <a:close/>
                </a:path>
                <a:path w="8583930" h="2440304">
                  <a:moveTo>
                    <a:pt x="4259122" y="2440304"/>
                  </a:moveTo>
                  <a:lnTo>
                    <a:pt x="4224832" y="2440304"/>
                  </a:lnTo>
                  <a:lnTo>
                    <a:pt x="4224832" y="2428875"/>
                  </a:lnTo>
                  <a:lnTo>
                    <a:pt x="4259122" y="2428875"/>
                  </a:lnTo>
                  <a:lnTo>
                    <a:pt x="4259122" y="2440304"/>
                  </a:lnTo>
                  <a:close/>
                </a:path>
                <a:path w="8583930" h="2440304">
                  <a:moveTo>
                    <a:pt x="4213402" y="2440304"/>
                  </a:moveTo>
                  <a:lnTo>
                    <a:pt x="4179125" y="2440304"/>
                  </a:lnTo>
                  <a:lnTo>
                    <a:pt x="4179125" y="2428875"/>
                  </a:lnTo>
                  <a:lnTo>
                    <a:pt x="4213402" y="2428875"/>
                  </a:lnTo>
                  <a:lnTo>
                    <a:pt x="4213402" y="2440304"/>
                  </a:lnTo>
                  <a:close/>
                </a:path>
                <a:path w="8583930" h="2440304">
                  <a:moveTo>
                    <a:pt x="4167695" y="2440304"/>
                  </a:moveTo>
                  <a:lnTo>
                    <a:pt x="4133405" y="2440304"/>
                  </a:lnTo>
                  <a:lnTo>
                    <a:pt x="4133405" y="2428875"/>
                  </a:lnTo>
                  <a:lnTo>
                    <a:pt x="4167695" y="2428875"/>
                  </a:lnTo>
                  <a:lnTo>
                    <a:pt x="4167695" y="2440304"/>
                  </a:lnTo>
                  <a:close/>
                </a:path>
                <a:path w="8583930" h="2440304">
                  <a:moveTo>
                    <a:pt x="4121975" y="2440304"/>
                  </a:moveTo>
                  <a:lnTo>
                    <a:pt x="4087685" y="2440304"/>
                  </a:lnTo>
                  <a:lnTo>
                    <a:pt x="4087685" y="2428875"/>
                  </a:lnTo>
                  <a:lnTo>
                    <a:pt x="4121975" y="2428875"/>
                  </a:lnTo>
                  <a:lnTo>
                    <a:pt x="4121975" y="2440304"/>
                  </a:lnTo>
                  <a:close/>
                </a:path>
                <a:path w="8583930" h="2440304">
                  <a:moveTo>
                    <a:pt x="4076255" y="2440304"/>
                  </a:moveTo>
                  <a:lnTo>
                    <a:pt x="4041978" y="2440304"/>
                  </a:lnTo>
                  <a:lnTo>
                    <a:pt x="4041978" y="2428875"/>
                  </a:lnTo>
                  <a:lnTo>
                    <a:pt x="4076255" y="2428875"/>
                  </a:lnTo>
                  <a:lnTo>
                    <a:pt x="4076255" y="2440304"/>
                  </a:lnTo>
                  <a:close/>
                </a:path>
                <a:path w="8583930" h="2440304">
                  <a:moveTo>
                    <a:pt x="4030548" y="2440304"/>
                  </a:moveTo>
                  <a:lnTo>
                    <a:pt x="3996258" y="2440304"/>
                  </a:lnTo>
                  <a:lnTo>
                    <a:pt x="3996258" y="2428875"/>
                  </a:lnTo>
                  <a:lnTo>
                    <a:pt x="4030548" y="2428875"/>
                  </a:lnTo>
                  <a:lnTo>
                    <a:pt x="4030548" y="2440304"/>
                  </a:lnTo>
                  <a:close/>
                </a:path>
                <a:path w="8583930" h="2440304">
                  <a:moveTo>
                    <a:pt x="3984828" y="2440304"/>
                  </a:moveTo>
                  <a:lnTo>
                    <a:pt x="3950538" y="2440304"/>
                  </a:lnTo>
                  <a:lnTo>
                    <a:pt x="3950538" y="2428875"/>
                  </a:lnTo>
                  <a:lnTo>
                    <a:pt x="3984828" y="2428875"/>
                  </a:lnTo>
                  <a:lnTo>
                    <a:pt x="3984828" y="2440304"/>
                  </a:lnTo>
                  <a:close/>
                </a:path>
                <a:path w="8583930" h="2440304">
                  <a:moveTo>
                    <a:pt x="3939108" y="2440304"/>
                  </a:moveTo>
                  <a:lnTo>
                    <a:pt x="3904830" y="2440304"/>
                  </a:lnTo>
                  <a:lnTo>
                    <a:pt x="3904830" y="2428875"/>
                  </a:lnTo>
                  <a:lnTo>
                    <a:pt x="3939108" y="2428875"/>
                  </a:lnTo>
                  <a:lnTo>
                    <a:pt x="3939108" y="2440304"/>
                  </a:lnTo>
                  <a:close/>
                </a:path>
                <a:path w="8583930" h="2440304">
                  <a:moveTo>
                    <a:pt x="3893400" y="2440304"/>
                  </a:moveTo>
                  <a:lnTo>
                    <a:pt x="3859110" y="2440304"/>
                  </a:lnTo>
                  <a:lnTo>
                    <a:pt x="3859110" y="2428875"/>
                  </a:lnTo>
                  <a:lnTo>
                    <a:pt x="3893400" y="2428875"/>
                  </a:lnTo>
                  <a:lnTo>
                    <a:pt x="3893400" y="2440304"/>
                  </a:lnTo>
                  <a:close/>
                </a:path>
                <a:path w="8583930" h="2440304">
                  <a:moveTo>
                    <a:pt x="3847680" y="2440304"/>
                  </a:moveTo>
                  <a:lnTo>
                    <a:pt x="3813390" y="2440304"/>
                  </a:lnTo>
                  <a:lnTo>
                    <a:pt x="3813390" y="2428875"/>
                  </a:lnTo>
                  <a:lnTo>
                    <a:pt x="3847680" y="2428875"/>
                  </a:lnTo>
                  <a:lnTo>
                    <a:pt x="3847680" y="2440304"/>
                  </a:lnTo>
                  <a:close/>
                </a:path>
                <a:path w="8583930" h="2440304">
                  <a:moveTo>
                    <a:pt x="3801960" y="2440304"/>
                  </a:moveTo>
                  <a:lnTo>
                    <a:pt x="3767670" y="2440304"/>
                  </a:lnTo>
                  <a:lnTo>
                    <a:pt x="3767670" y="2428875"/>
                  </a:lnTo>
                  <a:lnTo>
                    <a:pt x="3801960" y="2428875"/>
                  </a:lnTo>
                  <a:lnTo>
                    <a:pt x="3801960" y="2440304"/>
                  </a:lnTo>
                  <a:close/>
                </a:path>
                <a:path w="8583930" h="2440304">
                  <a:moveTo>
                    <a:pt x="3756253" y="2440304"/>
                  </a:moveTo>
                  <a:lnTo>
                    <a:pt x="3721963" y="2440304"/>
                  </a:lnTo>
                  <a:lnTo>
                    <a:pt x="3721963" y="2428875"/>
                  </a:lnTo>
                  <a:lnTo>
                    <a:pt x="3756253" y="2428875"/>
                  </a:lnTo>
                  <a:lnTo>
                    <a:pt x="3756253" y="2440304"/>
                  </a:lnTo>
                  <a:close/>
                </a:path>
                <a:path w="8583930" h="2440304">
                  <a:moveTo>
                    <a:pt x="3710533" y="2440304"/>
                  </a:moveTo>
                  <a:lnTo>
                    <a:pt x="3676243" y="2440304"/>
                  </a:lnTo>
                  <a:lnTo>
                    <a:pt x="3676243" y="2428875"/>
                  </a:lnTo>
                  <a:lnTo>
                    <a:pt x="3710533" y="2428875"/>
                  </a:lnTo>
                  <a:lnTo>
                    <a:pt x="3710533" y="2440304"/>
                  </a:lnTo>
                  <a:close/>
                </a:path>
                <a:path w="8583930" h="2440304">
                  <a:moveTo>
                    <a:pt x="3664813" y="2440304"/>
                  </a:moveTo>
                  <a:lnTo>
                    <a:pt x="3630523" y="2440304"/>
                  </a:lnTo>
                  <a:lnTo>
                    <a:pt x="3630523" y="2428875"/>
                  </a:lnTo>
                  <a:lnTo>
                    <a:pt x="3664813" y="2428875"/>
                  </a:lnTo>
                  <a:lnTo>
                    <a:pt x="3664813" y="2440304"/>
                  </a:lnTo>
                  <a:close/>
                </a:path>
                <a:path w="8583930" h="2440304">
                  <a:moveTo>
                    <a:pt x="3619106" y="2440304"/>
                  </a:moveTo>
                  <a:lnTo>
                    <a:pt x="3584816" y="2440304"/>
                  </a:lnTo>
                  <a:lnTo>
                    <a:pt x="3584816" y="2428875"/>
                  </a:lnTo>
                  <a:lnTo>
                    <a:pt x="3619106" y="2428875"/>
                  </a:lnTo>
                  <a:lnTo>
                    <a:pt x="3619106" y="2440304"/>
                  </a:lnTo>
                  <a:close/>
                </a:path>
                <a:path w="8583930" h="2440304">
                  <a:moveTo>
                    <a:pt x="3573386" y="2440304"/>
                  </a:moveTo>
                  <a:lnTo>
                    <a:pt x="3539096" y="2440304"/>
                  </a:lnTo>
                  <a:lnTo>
                    <a:pt x="3539096" y="2428875"/>
                  </a:lnTo>
                  <a:lnTo>
                    <a:pt x="3573386" y="2428875"/>
                  </a:lnTo>
                  <a:lnTo>
                    <a:pt x="3573386" y="2440304"/>
                  </a:lnTo>
                  <a:close/>
                </a:path>
                <a:path w="8583930" h="2440304">
                  <a:moveTo>
                    <a:pt x="3527666" y="2440304"/>
                  </a:moveTo>
                  <a:lnTo>
                    <a:pt x="3493376" y="2440304"/>
                  </a:lnTo>
                  <a:lnTo>
                    <a:pt x="3493376" y="2428875"/>
                  </a:lnTo>
                  <a:lnTo>
                    <a:pt x="3527666" y="2428875"/>
                  </a:lnTo>
                  <a:lnTo>
                    <a:pt x="3527666" y="2440304"/>
                  </a:lnTo>
                  <a:close/>
                </a:path>
                <a:path w="8583930" h="2440304">
                  <a:moveTo>
                    <a:pt x="3481946" y="2440304"/>
                  </a:moveTo>
                  <a:lnTo>
                    <a:pt x="3447668" y="2440304"/>
                  </a:lnTo>
                  <a:lnTo>
                    <a:pt x="3447668" y="2428875"/>
                  </a:lnTo>
                  <a:lnTo>
                    <a:pt x="3481946" y="2428875"/>
                  </a:lnTo>
                  <a:lnTo>
                    <a:pt x="3481946" y="2440304"/>
                  </a:lnTo>
                  <a:close/>
                </a:path>
                <a:path w="8583930" h="2440304">
                  <a:moveTo>
                    <a:pt x="3436239" y="2440304"/>
                  </a:moveTo>
                  <a:lnTo>
                    <a:pt x="3401949" y="2440304"/>
                  </a:lnTo>
                  <a:lnTo>
                    <a:pt x="3401949" y="2428875"/>
                  </a:lnTo>
                  <a:lnTo>
                    <a:pt x="3436239" y="2428875"/>
                  </a:lnTo>
                  <a:lnTo>
                    <a:pt x="3436239" y="2440304"/>
                  </a:lnTo>
                  <a:close/>
                </a:path>
                <a:path w="8583930" h="2440304">
                  <a:moveTo>
                    <a:pt x="3390518" y="2440304"/>
                  </a:moveTo>
                  <a:lnTo>
                    <a:pt x="3356229" y="2440304"/>
                  </a:lnTo>
                  <a:lnTo>
                    <a:pt x="3356229" y="2428875"/>
                  </a:lnTo>
                  <a:lnTo>
                    <a:pt x="3390518" y="2428875"/>
                  </a:lnTo>
                  <a:lnTo>
                    <a:pt x="3390518" y="2440304"/>
                  </a:lnTo>
                  <a:close/>
                </a:path>
                <a:path w="8583930" h="2440304">
                  <a:moveTo>
                    <a:pt x="3344799" y="2440304"/>
                  </a:moveTo>
                  <a:lnTo>
                    <a:pt x="3310521" y="2440304"/>
                  </a:lnTo>
                  <a:lnTo>
                    <a:pt x="3310521" y="2428875"/>
                  </a:lnTo>
                  <a:lnTo>
                    <a:pt x="3344799" y="2428875"/>
                  </a:lnTo>
                  <a:lnTo>
                    <a:pt x="3344799" y="2440304"/>
                  </a:lnTo>
                  <a:close/>
                </a:path>
                <a:path w="8583930" h="2440304">
                  <a:moveTo>
                    <a:pt x="3299091" y="2440304"/>
                  </a:moveTo>
                  <a:lnTo>
                    <a:pt x="3264801" y="2440304"/>
                  </a:lnTo>
                  <a:lnTo>
                    <a:pt x="3264801" y="2428875"/>
                  </a:lnTo>
                  <a:lnTo>
                    <a:pt x="3299091" y="2428875"/>
                  </a:lnTo>
                  <a:lnTo>
                    <a:pt x="3299091" y="2440304"/>
                  </a:lnTo>
                  <a:close/>
                </a:path>
                <a:path w="8583930" h="2440304">
                  <a:moveTo>
                    <a:pt x="3253371" y="2440304"/>
                  </a:moveTo>
                  <a:lnTo>
                    <a:pt x="3219081" y="2440304"/>
                  </a:lnTo>
                  <a:lnTo>
                    <a:pt x="3219081" y="2428875"/>
                  </a:lnTo>
                  <a:lnTo>
                    <a:pt x="3253371" y="2428875"/>
                  </a:lnTo>
                  <a:lnTo>
                    <a:pt x="3253371" y="2440304"/>
                  </a:lnTo>
                  <a:close/>
                </a:path>
                <a:path w="8583930" h="2440304">
                  <a:moveTo>
                    <a:pt x="3207651" y="2440304"/>
                  </a:moveTo>
                  <a:lnTo>
                    <a:pt x="3173374" y="2440304"/>
                  </a:lnTo>
                  <a:lnTo>
                    <a:pt x="3173374" y="2428875"/>
                  </a:lnTo>
                  <a:lnTo>
                    <a:pt x="3207651" y="2428875"/>
                  </a:lnTo>
                  <a:lnTo>
                    <a:pt x="3207651" y="2440304"/>
                  </a:lnTo>
                  <a:close/>
                </a:path>
                <a:path w="8583930" h="2440304">
                  <a:moveTo>
                    <a:pt x="3161944" y="2440304"/>
                  </a:moveTo>
                  <a:lnTo>
                    <a:pt x="3127654" y="2440304"/>
                  </a:lnTo>
                  <a:lnTo>
                    <a:pt x="3127654" y="2428875"/>
                  </a:lnTo>
                  <a:lnTo>
                    <a:pt x="3161944" y="2428875"/>
                  </a:lnTo>
                  <a:lnTo>
                    <a:pt x="3161944" y="2440304"/>
                  </a:lnTo>
                  <a:close/>
                </a:path>
                <a:path w="8583930" h="2440304">
                  <a:moveTo>
                    <a:pt x="3116224" y="2440304"/>
                  </a:moveTo>
                  <a:lnTo>
                    <a:pt x="3081934" y="2440304"/>
                  </a:lnTo>
                  <a:lnTo>
                    <a:pt x="3081934" y="2428875"/>
                  </a:lnTo>
                  <a:lnTo>
                    <a:pt x="3116224" y="2428875"/>
                  </a:lnTo>
                  <a:lnTo>
                    <a:pt x="3116224" y="2440304"/>
                  </a:lnTo>
                  <a:close/>
                </a:path>
                <a:path w="8583930" h="2440304">
                  <a:moveTo>
                    <a:pt x="3070504" y="2440304"/>
                  </a:moveTo>
                  <a:lnTo>
                    <a:pt x="3036227" y="2440304"/>
                  </a:lnTo>
                  <a:lnTo>
                    <a:pt x="3036227" y="2428875"/>
                  </a:lnTo>
                  <a:lnTo>
                    <a:pt x="3070504" y="2428875"/>
                  </a:lnTo>
                  <a:lnTo>
                    <a:pt x="3070504" y="2440304"/>
                  </a:lnTo>
                  <a:close/>
                </a:path>
                <a:path w="8583930" h="2440304">
                  <a:moveTo>
                    <a:pt x="3024797" y="2440304"/>
                  </a:moveTo>
                  <a:lnTo>
                    <a:pt x="2990507" y="2440304"/>
                  </a:lnTo>
                  <a:lnTo>
                    <a:pt x="2990507" y="2428875"/>
                  </a:lnTo>
                  <a:lnTo>
                    <a:pt x="3024797" y="2428875"/>
                  </a:lnTo>
                  <a:lnTo>
                    <a:pt x="3024797" y="2440304"/>
                  </a:lnTo>
                  <a:close/>
                </a:path>
                <a:path w="8583930" h="2440304">
                  <a:moveTo>
                    <a:pt x="2979077" y="2440304"/>
                  </a:moveTo>
                  <a:lnTo>
                    <a:pt x="2944787" y="2440304"/>
                  </a:lnTo>
                  <a:lnTo>
                    <a:pt x="2944787" y="2428875"/>
                  </a:lnTo>
                  <a:lnTo>
                    <a:pt x="2979077" y="2428875"/>
                  </a:lnTo>
                  <a:lnTo>
                    <a:pt x="2979077" y="2440304"/>
                  </a:lnTo>
                  <a:close/>
                </a:path>
                <a:path w="8583930" h="2440304">
                  <a:moveTo>
                    <a:pt x="2933357" y="2440304"/>
                  </a:moveTo>
                  <a:lnTo>
                    <a:pt x="2899079" y="2440304"/>
                  </a:lnTo>
                  <a:lnTo>
                    <a:pt x="2899079" y="2428875"/>
                  </a:lnTo>
                  <a:lnTo>
                    <a:pt x="2933357" y="2428875"/>
                  </a:lnTo>
                  <a:lnTo>
                    <a:pt x="2933357" y="2440304"/>
                  </a:lnTo>
                  <a:close/>
                </a:path>
                <a:path w="8583930" h="2440304">
                  <a:moveTo>
                    <a:pt x="2887649" y="2440304"/>
                  </a:moveTo>
                  <a:lnTo>
                    <a:pt x="2853359" y="2440304"/>
                  </a:lnTo>
                  <a:lnTo>
                    <a:pt x="2853359" y="2428875"/>
                  </a:lnTo>
                  <a:lnTo>
                    <a:pt x="2887649" y="2428875"/>
                  </a:lnTo>
                  <a:lnTo>
                    <a:pt x="2887649" y="2440304"/>
                  </a:lnTo>
                  <a:close/>
                </a:path>
                <a:path w="8583930" h="2440304">
                  <a:moveTo>
                    <a:pt x="2841929" y="2440304"/>
                  </a:moveTo>
                  <a:lnTo>
                    <a:pt x="2807639" y="2440304"/>
                  </a:lnTo>
                  <a:lnTo>
                    <a:pt x="2807639" y="2428875"/>
                  </a:lnTo>
                  <a:lnTo>
                    <a:pt x="2841929" y="2428875"/>
                  </a:lnTo>
                  <a:lnTo>
                    <a:pt x="2841929" y="2440304"/>
                  </a:lnTo>
                  <a:close/>
                </a:path>
                <a:path w="8583930" h="2440304">
                  <a:moveTo>
                    <a:pt x="2796209" y="2440304"/>
                  </a:moveTo>
                  <a:lnTo>
                    <a:pt x="2761919" y="2440304"/>
                  </a:lnTo>
                  <a:lnTo>
                    <a:pt x="2761919" y="2428875"/>
                  </a:lnTo>
                  <a:lnTo>
                    <a:pt x="2796209" y="2428875"/>
                  </a:lnTo>
                  <a:lnTo>
                    <a:pt x="2796209" y="2440304"/>
                  </a:lnTo>
                  <a:close/>
                </a:path>
                <a:path w="8583930" h="2440304">
                  <a:moveTo>
                    <a:pt x="2750502" y="2440304"/>
                  </a:moveTo>
                  <a:lnTo>
                    <a:pt x="2716212" y="2440304"/>
                  </a:lnTo>
                  <a:lnTo>
                    <a:pt x="2716212" y="2428875"/>
                  </a:lnTo>
                  <a:lnTo>
                    <a:pt x="2750502" y="2428875"/>
                  </a:lnTo>
                  <a:lnTo>
                    <a:pt x="2750502" y="2440304"/>
                  </a:lnTo>
                  <a:close/>
                </a:path>
                <a:path w="8583930" h="2440304">
                  <a:moveTo>
                    <a:pt x="2704782" y="2440304"/>
                  </a:moveTo>
                  <a:lnTo>
                    <a:pt x="2670492" y="2440304"/>
                  </a:lnTo>
                  <a:lnTo>
                    <a:pt x="2670492" y="2428875"/>
                  </a:lnTo>
                  <a:lnTo>
                    <a:pt x="2704782" y="2428875"/>
                  </a:lnTo>
                  <a:lnTo>
                    <a:pt x="2704782" y="2440304"/>
                  </a:lnTo>
                  <a:close/>
                </a:path>
                <a:path w="8583930" h="2440304">
                  <a:moveTo>
                    <a:pt x="2659062" y="2440304"/>
                  </a:moveTo>
                  <a:lnTo>
                    <a:pt x="2624772" y="2440304"/>
                  </a:lnTo>
                  <a:lnTo>
                    <a:pt x="2624772" y="2428875"/>
                  </a:lnTo>
                  <a:lnTo>
                    <a:pt x="2659062" y="2428875"/>
                  </a:lnTo>
                  <a:lnTo>
                    <a:pt x="2659062" y="2440304"/>
                  </a:lnTo>
                  <a:close/>
                </a:path>
                <a:path w="8583930" h="2440304">
                  <a:moveTo>
                    <a:pt x="2613342" y="2440304"/>
                  </a:moveTo>
                  <a:lnTo>
                    <a:pt x="2579065" y="2440304"/>
                  </a:lnTo>
                  <a:lnTo>
                    <a:pt x="2579065" y="2428875"/>
                  </a:lnTo>
                  <a:lnTo>
                    <a:pt x="2613342" y="2428875"/>
                  </a:lnTo>
                  <a:lnTo>
                    <a:pt x="2613342" y="2440304"/>
                  </a:lnTo>
                  <a:close/>
                </a:path>
                <a:path w="8583930" h="2440304">
                  <a:moveTo>
                    <a:pt x="2567635" y="2440304"/>
                  </a:moveTo>
                  <a:lnTo>
                    <a:pt x="2533345" y="2440304"/>
                  </a:lnTo>
                  <a:lnTo>
                    <a:pt x="2533345" y="2428875"/>
                  </a:lnTo>
                  <a:lnTo>
                    <a:pt x="2567635" y="2428875"/>
                  </a:lnTo>
                  <a:lnTo>
                    <a:pt x="2567635" y="2440304"/>
                  </a:lnTo>
                  <a:close/>
                </a:path>
                <a:path w="8583930" h="2440304">
                  <a:moveTo>
                    <a:pt x="2521915" y="2440304"/>
                  </a:moveTo>
                  <a:lnTo>
                    <a:pt x="2487625" y="2440304"/>
                  </a:lnTo>
                  <a:lnTo>
                    <a:pt x="2487625" y="2428875"/>
                  </a:lnTo>
                  <a:lnTo>
                    <a:pt x="2521915" y="2428875"/>
                  </a:lnTo>
                  <a:lnTo>
                    <a:pt x="2521915" y="2440304"/>
                  </a:lnTo>
                  <a:close/>
                </a:path>
                <a:path w="8583930" h="2440304">
                  <a:moveTo>
                    <a:pt x="2476195" y="2440304"/>
                  </a:moveTo>
                  <a:lnTo>
                    <a:pt x="2441917" y="2440304"/>
                  </a:lnTo>
                  <a:lnTo>
                    <a:pt x="2441917" y="2428875"/>
                  </a:lnTo>
                  <a:lnTo>
                    <a:pt x="2476195" y="2428875"/>
                  </a:lnTo>
                  <a:lnTo>
                    <a:pt x="2476195" y="2440304"/>
                  </a:lnTo>
                  <a:close/>
                </a:path>
                <a:path w="8583930" h="2440304">
                  <a:moveTo>
                    <a:pt x="2430487" y="2440304"/>
                  </a:moveTo>
                  <a:lnTo>
                    <a:pt x="2396197" y="2440304"/>
                  </a:lnTo>
                  <a:lnTo>
                    <a:pt x="2396197" y="2428875"/>
                  </a:lnTo>
                  <a:lnTo>
                    <a:pt x="2430487" y="2428875"/>
                  </a:lnTo>
                  <a:lnTo>
                    <a:pt x="2430487" y="2440304"/>
                  </a:lnTo>
                  <a:close/>
                </a:path>
                <a:path w="8583930" h="2440304">
                  <a:moveTo>
                    <a:pt x="2384767" y="2440304"/>
                  </a:moveTo>
                  <a:lnTo>
                    <a:pt x="2350477" y="2440304"/>
                  </a:lnTo>
                  <a:lnTo>
                    <a:pt x="2350477" y="2428875"/>
                  </a:lnTo>
                  <a:lnTo>
                    <a:pt x="2384767" y="2428875"/>
                  </a:lnTo>
                  <a:lnTo>
                    <a:pt x="2384767" y="2440304"/>
                  </a:lnTo>
                  <a:close/>
                </a:path>
                <a:path w="8583930" h="2440304">
                  <a:moveTo>
                    <a:pt x="2339047" y="2440304"/>
                  </a:moveTo>
                  <a:lnTo>
                    <a:pt x="2304770" y="2440304"/>
                  </a:lnTo>
                  <a:lnTo>
                    <a:pt x="2304770" y="2428875"/>
                  </a:lnTo>
                  <a:lnTo>
                    <a:pt x="2339047" y="2428875"/>
                  </a:lnTo>
                  <a:lnTo>
                    <a:pt x="2339047" y="2440304"/>
                  </a:lnTo>
                  <a:close/>
                </a:path>
                <a:path w="8583930" h="2440304">
                  <a:moveTo>
                    <a:pt x="2293340" y="2440304"/>
                  </a:moveTo>
                  <a:lnTo>
                    <a:pt x="2259050" y="2440304"/>
                  </a:lnTo>
                  <a:lnTo>
                    <a:pt x="2259050" y="2428875"/>
                  </a:lnTo>
                  <a:lnTo>
                    <a:pt x="2293340" y="2428875"/>
                  </a:lnTo>
                  <a:lnTo>
                    <a:pt x="2293340" y="2440304"/>
                  </a:lnTo>
                  <a:close/>
                </a:path>
                <a:path w="8583930" h="2440304">
                  <a:moveTo>
                    <a:pt x="2247620" y="2440304"/>
                  </a:moveTo>
                  <a:lnTo>
                    <a:pt x="2213330" y="2440304"/>
                  </a:lnTo>
                  <a:lnTo>
                    <a:pt x="2213330" y="2428875"/>
                  </a:lnTo>
                  <a:lnTo>
                    <a:pt x="2247620" y="2428875"/>
                  </a:lnTo>
                  <a:lnTo>
                    <a:pt x="2247620" y="2440304"/>
                  </a:lnTo>
                  <a:close/>
                </a:path>
                <a:path w="8583930" h="2440304">
                  <a:moveTo>
                    <a:pt x="2201900" y="2440304"/>
                  </a:moveTo>
                  <a:lnTo>
                    <a:pt x="2167623" y="2440304"/>
                  </a:lnTo>
                  <a:lnTo>
                    <a:pt x="2167623" y="2428875"/>
                  </a:lnTo>
                  <a:lnTo>
                    <a:pt x="2201900" y="2428875"/>
                  </a:lnTo>
                  <a:lnTo>
                    <a:pt x="2201900" y="2440304"/>
                  </a:lnTo>
                  <a:close/>
                </a:path>
                <a:path w="8583930" h="2440304">
                  <a:moveTo>
                    <a:pt x="2156193" y="2440304"/>
                  </a:moveTo>
                  <a:lnTo>
                    <a:pt x="2121903" y="2440304"/>
                  </a:lnTo>
                  <a:lnTo>
                    <a:pt x="2121903" y="2428875"/>
                  </a:lnTo>
                  <a:lnTo>
                    <a:pt x="2156193" y="2428875"/>
                  </a:lnTo>
                  <a:lnTo>
                    <a:pt x="2156193" y="2440304"/>
                  </a:lnTo>
                  <a:close/>
                </a:path>
                <a:path w="8583930" h="2440304">
                  <a:moveTo>
                    <a:pt x="2110473" y="2440304"/>
                  </a:moveTo>
                  <a:lnTo>
                    <a:pt x="2076183" y="2440304"/>
                  </a:lnTo>
                  <a:lnTo>
                    <a:pt x="2076183" y="2428875"/>
                  </a:lnTo>
                  <a:lnTo>
                    <a:pt x="2110473" y="2428875"/>
                  </a:lnTo>
                  <a:lnTo>
                    <a:pt x="2110473" y="2440304"/>
                  </a:lnTo>
                  <a:close/>
                </a:path>
                <a:path w="8583930" h="2440304">
                  <a:moveTo>
                    <a:pt x="2064753" y="2440304"/>
                  </a:moveTo>
                  <a:lnTo>
                    <a:pt x="2030463" y="2440304"/>
                  </a:lnTo>
                  <a:lnTo>
                    <a:pt x="2030463" y="2428875"/>
                  </a:lnTo>
                  <a:lnTo>
                    <a:pt x="2064753" y="2428875"/>
                  </a:lnTo>
                  <a:lnTo>
                    <a:pt x="2064753" y="2440304"/>
                  </a:lnTo>
                  <a:close/>
                </a:path>
                <a:path w="8583930" h="2440304">
                  <a:moveTo>
                    <a:pt x="2019045" y="2440304"/>
                  </a:moveTo>
                  <a:lnTo>
                    <a:pt x="1984756" y="2440304"/>
                  </a:lnTo>
                  <a:lnTo>
                    <a:pt x="1984756" y="2428875"/>
                  </a:lnTo>
                  <a:lnTo>
                    <a:pt x="2019045" y="2428875"/>
                  </a:lnTo>
                  <a:lnTo>
                    <a:pt x="2019045" y="2440304"/>
                  </a:lnTo>
                  <a:close/>
                </a:path>
                <a:path w="8583930" h="2440304">
                  <a:moveTo>
                    <a:pt x="1973326" y="2440304"/>
                  </a:moveTo>
                  <a:lnTo>
                    <a:pt x="1939035" y="2440304"/>
                  </a:lnTo>
                  <a:lnTo>
                    <a:pt x="1939035" y="2428875"/>
                  </a:lnTo>
                  <a:lnTo>
                    <a:pt x="1973326" y="2428875"/>
                  </a:lnTo>
                  <a:lnTo>
                    <a:pt x="1973326" y="2440304"/>
                  </a:lnTo>
                  <a:close/>
                </a:path>
                <a:path w="8583930" h="2440304">
                  <a:moveTo>
                    <a:pt x="1927606" y="2440304"/>
                  </a:moveTo>
                  <a:lnTo>
                    <a:pt x="1893315" y="2440304"/>
                  </a:lnTo>
                  <a:lnTo>
                    <a:pt x="1893315" y="2428875"/>
                  </a:lnTo>
                  <a:lnTo>
                    <a:pt x="1927606" y="2428875"/>
                  </a:lnTo>
                  <a:lnTo>
                    <a:pt x="1927606" y="2440304"/>
                  </a:lnTo>
                  <a:close/>
                </a:path>
                <a:path w="8583930" h="2440304">
                  <a:moveTo>
                    <a:pt x="1881898" y="2440304"/>
                  </a:moveTo>
                  <a:lnTo>
                    <a:pt x="1847608" y="2440304"/>
                  </a:lnTo>
                  <a:lnTo>
                    <a:pt x="1847608" y="2428875"/>
                  </a:lnTo>
                  <a:lnTo>
                    <a:pt x="1881898" y="2428875"/>
                  </a:lnTo>
                  <a:lnTo>
                    <a:pt x="1881898" y="2440304"/>
                  </a:lnTo>
                  <a:close/>
                </a:path>
                <a:path w="8583930" h="2440304">
                  <a:moveTo>
                    <a:pt x="1836178" y="2440304"/>
                  </a:moveTo>
                  <a:lnTo>
                    <a:pt x="1801888" y="2440304"/>
                  </a:lnTo>
                  <a:lnTo>
                    <a:pt x="1801888" y="2428875"/>
                  </a:lnTo>
                  <a:lnTo>
                    <a:pt x="1836178" y="2428875"/>
                  </a:lnTo>
                  <a:lnTo>
                    <a:pt x="1836178" y="2440304"/>
                  </a:lnTo>
                  <a:close/>
                </a:path>
                <a:path w="8583930" h="2440304">
                  <a:moveTo>
                    <a:pt x="1790458" y="2440304"/>
                  </a:moveTo>
                  <a:lnTo>
                    <a:pt x="1756168" y="2440304"/>
                  </a:lnTo>
                  <a:lnTo>
                    <a:pt x="1756168" y="2428875"/>
                  </a:lnTo>
                  <a:lnTo>
                    <a:pt x="1790458" y="2428875"/>
                  </a:lnTo>
                  <a:lnTo>
                    <a:pt x="1790458" y="2440304"/>
                  </a:lnTo>
                  <a:close/>
                </a:path>
                <a:path w="8583930" h="2440304">
                  <a:moveTo>
                    <a:pt x="1744738" y="2440304"/>
                  </a:moveTo>
                  <a:lnTo>
                    <a:pt x="1710461" y="2440304"/>
                  </a:lnTo>
                  <a:lnTo>
                    <a:pt x="1710461" y="2428875"/>
                  </a:lnTo>
                  <a:lnTo>
                    <a:pt x="1744738" y="2428875"/>
                  </a:lnTo>
                  <a:lnTo>
                    <a:pt x="1744738" y="2440304"/>
                  </a:lnTo>
                  <a:close/>
                </a:path>
                <a:path w="8583930" h="2440304">
                  <a:moveTo>
                    <a:pt x="1699031" y="2440304"/>
                  </a:moveTo>
                  <a:lnTo>
                    <a:pt x="1664741" y="2440304"/>
                  </a:lnTo>
                  <a:lnTo>
                    <a:pt x="1664741" y="2428875"/>
                  </a:lnTo>
                  <a:lnTo>
                    <a:pt x="1699031" y="2428875"/>
                  </a:lnTo>
                  <a:lnTo>
                    <a:pt x="1699031" y="2440304"/>
                  </a:lnTo>
                  <a:close/>
                </a:path>
                <a:path w="8583930" h="2440304">
                  <a:moveTo>
                    <a:pt x="1653311" y="2440304"/>
                  </a:moveTo>
                  <a:lnTo>
                    <a:pt x="1619021" y="2440304"/>
                  </a:lnTo>
                  <a:lnTo>
                    <a:pt x="1619021" y="2428875"/>
                  </a:lnTo>
                  <a:lnTo>
                    <a:pt x="1653311" y="2428875"/>
                  </a:lnTo>
                  <a:lnTo>
                    <a:pt x="1653311" y="2440304"/>
                  </a:lnTo>
                  <a:close/>
                </a:path>
                <a:path w="8583930" h="2440304">
                  <a:moveTo>
                    <a:pt x="1607591" y="2440304"/>
                  </a:moveTo>
                  <a:lnTo>
                    <a:pt x="1573314" y="2440304"/>
                  </a:lnTo>
                  <a:lnTo>
                    <a:pt x="1573314" y="2428875"/>
                  </a:lnTo>
                  <a:lnTo>
                    <a:pt x="1607591" y="2428875"/>
                  </a:lnTo>
                  <a:lnTo>
                    <a:pt x="1607591" y="2440304"/>
                  </a:lnTo>
                  <a:close/>
                </a:path>
                <a:path w="8583930" h="2440304">
                  <a:moveTo>
                    <a:pt x="1561884" y="2440304"/>
                  </a:moveTo>
                  <a:lnTo>
                    <a:pt x="1527594" y="2440304"/>
                  </a:lnTo>
                  <a:lnTo>
                    <a:pt x="1527594" y="2428875"/>
                  </a:lnTo>
                  <a:lnTo>
                    <a:pt x="1561884" y="2428875"/>
                  </a:lnTo>
                  <a:lnTo>
                    <a:pt x="1561884" y="2440304"/>
                  </a:lnTo>
                  <a:close/>
                </a:path>
                <a:path w="8583930" h="2440304">
                  <a:moveTo>
                    <a:pt x="1516164" y="2440304"/>
                  </a:moveTo>
                  <a:lnTo>
                    <a:pt x="1481874" y="2440304"/>
                  </a:lnTo>
                  <a:lnTo>
                    <a:pt x="1481874" y="2428875"/>
                  </a:lnTo>
                  <a:lnTo>
                    <a:pt x="1516164" y="2428875"/>
                  </a:lnTo>
                  <a:lnTo>
                    <a:pt x="1516164" y="2440304"/>
                  </a:lnTo>
                  <a:close/>
                </a:path>
                <a:path w="8583930" h="2440304">
                  <a:moveTo>
                    <a:pt x="1470444" y="2440304"/>
                  </a:moveTo>
                  <a:lnTo>
                    <a:pt x="1436166" y="2440304"/>
                  </a:lnTo>
                  <a:lnTo>
                    <a:pt x="1436166" y="2428875"/>
                  </a:lnTo>
                  <a:lnTo>
                    <a:pt x="1470444" y="2428875"/>
                  </a:lnTo>
                  <a:lnTo>
                    <a:pt x="1470444" y="2440304"/>
                  </a:lnTo>
                  <a:close/>
                </a:path>
                <a:path w="8583930" h="2440304">
                  <a:moveTo>
                    <a:pt x="1424736" y="2440304"/>
                  </a:moveTo>
                  <a:lnTo>
                    <a:pt x="1390446" y="2440304"/>
                  </a:lnTo>
                  <a:lnTo>
                    <a:pt x="1390446" y="2428875"/>
                  </a:lnTo>
                  <a:lnTo>
                    <a:pt x="1424736" y="2428875"/>
                  </a:lnTo>
                  <a:lnTo>
                    <a:pt x="1424736" y="2440304"/>
                  </a:lnTo>
                  <a:close/>
                </a:path>
                <a:path w="8583930" h="2440304">
                  <a:moveTo>
                    <a:pt x="1379016" y="2440304"/>
                  </a:moveTo>
                  <a:lnTo>
                    <a:pt x="1344726" y="2440304"/>
                  </a:lnTo>
                  <a:lnTo>
                    <a:pt x="1344726" y="2428875"/>
                  </a:lnTo>
                  <a:lnTo>
                    <a:pt x="1379016" y="2428875"/>
                  </a:lnTo>
                  <a:lnTo>
                    <a:pt x="1379016" y="2440304"/>
                  </a:lnTo>
                  <a:close/>
                </a:path>
                <a:path w="8583930" h="2440304">
                  <a:moveTo>
                    <a:pt x="1333296" y="2440304"/>
                  </a:moveTo>
                  <a:lnTo>
                    <a:pt x="1299019" y="2440304"/>
                  </a:lnTo>
                  <a:lnTo>
                    <a:pt x="1299019" y="2428875"/>
                  </a:lnTo>
                  <a:lnTo>
                    <a:pt x="1333296" y="2428875"/>
                  </a:lnTo>
                  <a:lnTo>
                    <a:pt x="1333296" y="2440304"/>
                  </a:lnTo>
                  <a:close/>
                </a:path>
                <a:path w="8583930" h="2440304">
                  <a:moveTo>
                    <a:pt x="1287589" y="2440304"/>
                  </a:moveTo>
                  <a:lnTo>
                    <a:pt x="1253299" y="2440304"/>
                  </a:lnTo>
                  <a:lnTo>
                    <a:pt x="1253299" y="2428875"/>
                  </a:lnTo>
                  <a:lnTo>
                    <a:pt x="1287589" y="2428875"/>
                  </a:lnTo>
                  <a:lnTo>
                    <a:pt x="1287589" y="2440304"/>
                  </a:lnTo>
                  <a:close/>
                </a:path>
                <a:path w="8583930" h="2440304">
                  <a:moveTo>
                    <a:pt x="1241869" y="2440304"/>
                  </a:moveTo>
                  <a:lnTo>
                    <a:pt x="1207579" y="2440304"/>
                  </a:lnTo>
                  <a:lnTo>
                    <a:pt x="1207579" y="2428875"/>
                  </a:lnTo>
                  <a:lnTo>
                    <a:pt x="1241869" y="2428875"/>
                  </a:lnTo>
                  <a:lnTo>
                    <a:pt x="1241869" y="2440304"/>
                  </a:lnTo>
                  <a:close/>
                </a:path>
                <a:path w="8583930" h="2440304">
                  <a:moveTo>
                    <a:pt x="1196149" y="2440304"/>
                  </a:moveTo>
                  <a:lnTo>
                    <a:pt x="1161859" y="2440304"/>
                  </a:lnTo>
                  <a:lnTo>
                    <a:pt x="1161859" y="2428875"/>
                  </a:lnTo>
                  <a:lnTo>
                    <a:pt x="1196149" y="2428875"/>
                  </a:lnTo>
                  <a:lnTo>
                    <a:pt x="1196149" y="2440304"/>
                  </a:lnTo>
                  <a:close/>
                </a:path>
                <a:path w="8583930" h="2440304">
                  <a:moveTo>
                    <a:pt x="1150442" y="2440304"/>
                  </a:moveTo>
                  <a:lnTo>
                    <a:pt x="1116152" y="2440304"/>
                  </a:lnTo>
                  <a:lnTo>
                    <a:pt x="1116152" y="2428875"/>
                  </a:lnTo>
                  <a:lnTo>
                    <a:pt x="1150442" y="2428875"/>
                  </a:lnTo>
                  <a:lnTo>
                    <a:pt x="1150442" y="2440304"/>
                  </a:lnTo>
                  <a:close/>
                </a:path>
                <a:path w="8583930" h="2440304">
                  <a:moveTo>
                    <a:pt x="1104722" y="2440304"/>
                  </a:moveTo>
                  <a:lnTo>
                    <a:pt x="1070432" y="2440304"/>
                  </a:lnTo>
                  <a:lnTo>
                    <a:pt x="1070432" y="2428875"/>
                  </a:lnTo>
                  <a:lnTo>
                    <a:pt x="1104722" y="2428875"/>
                  </a:lnTo>
                  <a:lnTo>
                    <a:pt x="1104722" y="2440304"/>
                  </a:lnTo>
                  <a:close/>
                </a:path>
                <a:path w="8583930" h="2440304">
                  <a:moveTo>
                    <a:pt x="1059002" y="2440304"/>
                  </a:moveTo>
                  <a:lnTo>
                    <a:pt x="1024712" y="2440304"/>
                  </a:lnTo>
                  <a:lnTo>
                    <a:pt x="1024712" y="2428875"/>
                  </a:lnTo>
                  <a:lnTo>
                    <a:pt x="1059002" y="2428875"/>
                  </a:lnTo>
                  <a:lnTo>
                    <a:pt x="1059002" y="2440304"/>
                  </a:lnTo>
                  <a:close/>
                </a:path>
                <a:path w="8583930" h="2440304">
                  <a:moveTo>
                    <a:pt x="1013294" y="2440304"/>
                  </a:moveTo>
                  <a:lnTo>
                    <a:pt x="979004" y="2440304"/>
                  </a:lnTo>
                  <a:lnTo>
                    <a:pt x="979004" y="2428875"/>
                  </a:lnTo>
                  <a:lnTo>
                    <a:pt x="1013294" y="2428875"/>
                  </a:lnTo>
                  <a:lnTo>
                    <a:pt x="1013294" y="2440304"/>
                  </a:lnTo>
                  <a:close/>
                </a:path>
                <a:path w="8583930" h="2440304">
                  <a:moveTo>
                    <a:pt x="967574" y="2440304"/>
                  </a:moveTo>
                  <a:lnTo>
                    <a:pt x="933284" y="2440304"/>
                  </a:lnTo>
                  <a:lnTo>
                    <a:pt x="933284" y="2428875"/>
                  </a:lnTo>
                  <a:lnTo>
                    <a:pt x="967574" y="2428875"/>
                  </a:lnTo>
                  <a:lnTo>
                    <a:pt x="967574" y="2440304"/>
                  </a:lnTo>
                  <a:close/>
                </a:path>
                <a:path w="8583930" h="2440304">
                  <a:moveTo>
                    <a:pt x="921854" y="2440304"/>
                  </a:moveTo>
                  <a:lnTo>
                    <a:pt x="887564" y="2440304"/>
                  </a:lnTo>
                  <a:lnTo>
                    <a:pt x="887564" y="2428875"/>
                  </a:lnTo>
                  <a:lnTo>
                    <a:pt x="921854" y="2428875"/>
                  </a:lnTo>
                  <a:lnTo>
                    <a:pt x="921854" y="2440304"/>
                  </a:lnTo>
                  <a:close/>
                </a:path>
                <a:path w="8583930" h="2440304">
                  <a:moveTo>
                    <a:pt x="876134" y="2440304"/>
                  </a:moveTo>
                  <a:lnTo>
                    <a:pt x="841857" y="2440304"/>
                  </a:lnTo>
                  <a:lnTo>
                    <a:pt x="841857" y="2428875"/>
                  </a:lnTo>
                  <a:lnTo>
                    <a:pt x="876134" y="2428875"/>
                  </a:lnTo>
                  <a:lnTo>
                    <a:pt x="876134" y="2440304"/>
                  </a:lnTo>
                  <a:close/>
                </a:path>
                <a:path w="8583930" h="2440304">
                  <a:moveTo>
                    <a:pt x="830427" y="2440304"/>
                  </a:moveTo>
                  <a:lnTo>
                    <a:pt x="796137" y="2440304"/>
                  </a:lnTo>
                  <a:lnTo>
                    <a:pt x="796137" y="2428875"/>
                  </a:lnTo>
                  <a:lnTo>
                    <a:pt x="830427" y="2428875"/>
                  </a:lnTo>
                  <a:lnTo>
                    <a:pt x="830427" y="2440304"/>
                  </a:lnTo>
                  <a:close/>
                </a:path>
                <a:path w="8583930" h="2440304">
                  <a:moveTo>
                    <a:pt x="784707" y="2440304"/>
                  </a:moveTo>
                  <a:lnTo>
                    <a:pt x="750417" y="2440304"/>
                  </a:lnTo>
                  <a:lnTo>
                    <a:pt x="750417" y="2428875"/>
                  </a:lnTo>
                  <a:lnTo>
                    <a:pt x="784707" y="2428875"/>
                  </a:lnTo>
                  <a:lnTo>
                    <a:pt x="784707" y="2440304"/>
                  </a:lnTo>
                  <a:close/>
                </a:path>
                <a:path w="8583930" h="2440304">
                  <a:moveTo>
                    <a:pt x="738987" y="2440304"/>
                  </a:moveTo>
                  <a:lnTo>
                    <a:pt x="704710" y="2440304"/>
                  </a:lnTo>
                  <a:lnTo>
                    <a:pt x="704710" y="2428875"/>
                  </a:lnTo>
                  <a:lnTo>
                    <a:pt x="738987" y="2428875"/>
                  </a:lnTo>
                  <a:lnTo>
                    <a:pt x="738987" y="2440304"/>
                  </a:lnTo>
                  <a:close/>
                </a:path>
                <a:path w="8583930" h="2440304">
                  <a:moveTo>
                    <a:pt x="693280" y="2440304"/>
                  </a:moveTo>
                  <a:lnTo>
                    <a:pt x="658990" y="2440304"/>
                  </a:lnTo>
                  <a:lnTo>
                    <a:pt x="658990" y="2428875"/>
                  </a:lnTo>
                  <a:lnTo>
                    <a:pt x="693280" y="2428875"/>
                  </a:lnTo>
                  <a:lnTo>
                    <a:pt x="693280" y="2440304"/>
                  </a:lnTo>
                  <a:close/>
                </a:path>
                <a:path w="8583930" h="2440304">
                  <a:moveTo>
                    <a:pt x="647560" y="2440304"/>
                  </a:moveTo>
                  <a:lnTo>
                    <a:pt x="613270" y="2440304"/>
                  </a:lnTo>
                  <a:lnTo>
                    <a:pt x="613270" y="2428875"/>
                  </a:lnTo>
                  <a:lnTo>
                    <a:pt x="647560" y="2428875"/>
                  </a:lnTo>
                  <a:lnTo>
                    <a:pt x="647560" y="2440304"/>
                  </a:lnTo>
                  <a:close/>
                </a:path>
                <a:path w="8583930" h="2440304">
                  <a:moveTo>
                    <a:pt x="601840" y="2440304"/>
                  </a:moveTo>
                  <a:lnTo>
                    <a:pt x="567563" y="2440304"/>
                  </a:lnTo>
                  <a:lnTo>
                    <a:pt x="567563" y="2428875"/>
                  </a:lnTo>
                  <a:lnTo>
                    <a:pt x="601840" y="2428875"/>
                  </a:lnTo>
                  <a:lnTo>
                    <a:pt x="601840" y="2440304"/>
                  </a:lnTo>
                  <a:close/>
                </a:path>
                <a:path w="8583930" h="2440304">
                  <a:moveTo>
                    <a:pt x="556133" y="2440304"/>
                  </a:moveTo>
                  <a:lnTo>
                    <a:pt x="521843" y="2440304"/>
                  </a:lnTo>
                  <a:lnTo>
                    <a:pt x="521843" y="2428875"/>
                  </a:lnTo>
                  <a:lnTo>
                    <a:pt x="556133" y="2428875"/>
                  </a:lnTo>
                  <a:lnTo>
                    <a:pt x="556133" y="2440304"/>
                  </a:lnTo>
                  <a:close/>
                </a:path>
                <a:path w="8583930" h="2440304">
                  <a:moveTo>
                    <a:pt x="510413" y="2440304"/>
                  </a:moveTo>
                  <a:lnTo>
                    <a:pt x="476122" y="2440304"/>
                  </a:lnTo>
                  <a:lnTo>
                    <a:pt x="476122" y="2428875"/>
                  </a:lnTo>
                  <a:lnTo>
                    <a:pt x="510413" y="2428875"/>
                  </a:lnTo>
                  <a:lnTo>
                    <a:pt x="510413" y="2440304"/>
                  </a:lnTo>
                  <a:close/>
                </a:path>
                <a:path w="8583930" h="2440304">
                  <a:moveTo>
                    <a:pt x="464693" y="2440304"/>
                  </a:moveTo>
                  <a:lnTo>
                    <a:pt x="430415" y="2440304"/>
                  </a:lnTo>
                  <a:lnTo>
                    <a:pt x="430415" y="2428875"/>
                  </a:lnTo>
                  <a:lnTo>
                    <a:pt x="464693" y="2428875"/>
                  </a:lnTo>
                  <a:lnTo>
                    <a:pt x="464693" y="2440304"/>
                  </a:lnTo>
                  <a:close/>
                </a:path>
                <a:path w="8583930" h="2440304">
                  <a:moveTo>
                    <a:pt x="418985" y="2440304"/>
                  </a:moveTo>
                  <a:lnTo>
                    <a:pt x="410463" y="2440304"/>
                  </a:lnTo>
                  <a:lnTo>
                    <a:pt x="399872" y="2440165"/>
                  </a:lnTo>
                  <a:lnTo>
                    <a:pt x="389483" y="2439771"/>
                  </a:lnTo>
                  <a:lnTo>
                    <a:pt x="384352" y="2439454"/>
                  </a:lnTo>
                  <a:lnTo>
                    <a:pt x="385076" y="2428049"/>
                  </a:lnTo>
                  <a:lnTo>
                    <a:pt x="390067" y="2428354"/>
                  </a:lnTo>
                  <a:lnTo>
                    <a:pt x="389915" y="2428354"/>
                  </a:lnTo>
                  <a:lnTo>
                    <a:pt x="400304" y="2428748"/>
                  </a:lnTo>
                  <a:lnTo>
                    <a:pt x="400164" y="2428748"/>
                  </a:lnTo>
                  <a:lnTo>
                    <a:pt x="410603" y="2428875"/>
                  </a:lnTo>
                  <a:lnTo>
                    <a:pt x="418985" y="2428875"/>
                  </a:lnTo>
                  <a:lnTo>
                    <a:pt x="418985" y="2440304"/>
                  </a:lnTo>
                  <a:close/>
                </a:path>
                <a:path w="8583930" h="2440304">
                  <a:moveTo>
                    <a:pt x="372808" y="2438565"/>
                  </a:moveTo>
                  <a:lnTo>
                    <a:pt x="368490" y="2438171"/>
                  </a:lnTo>
                  <a:lnTo>
                    <a:pt x="358178" y="2437003"/>
                  </a:lnTo>
                  <a:lnTo>
                    <a:pt x="347954" y="2435567"/>
                  </a:lnTo>
                  <a:lnTo>
                    <a:pt x="338404" y="2433980"/>
                  </a:lnTo>
                  <a:lnTo>
                    <a:pt x="340271" y="2422702"/>
                  </a:lnTo>
                  <a:lnTo>
                    <a:pt x="349821" y="2424290"/>
                  </a:lnTo>
                  <a:lnTo>
                    <a:pt x="359674" y="2425661"/>
                  </a:lnTo>
                  <a:lnTo>
                    <a:pt x="369686" y="2426804"/>
                  </a:lnTo>
                  <a:lnTo>
                    <a:pt x="373824" y="2427173"/>
                  </a:lnTo>
                  <a:lnTo>
                    <a:pt x="372808" y="2438565"/>
                  </a:lnTo>
                  <a:close/>
                </a:path>
                <a:path w="8583930" h="2440304">
                  <a:moveTo>
                    <a:pt x="326898" y="2431770"/>
                  </a:moveTo>
                  <a:lnTo>
                    <a:pt x="317754" y="2429776"/>
                  </a:lnTo>
                  <a:lnTo>
                    <a:pt x="307873" y="2427363"/>
                  </a:lnTo>
                  <a:lnTo>
                    <a:pt x="298081" y="2424709"/>
                  </a:lnTo>
                  <a:lnTo>
                    <a:pt x="293255" y="2423274"/>
                  </a:lnTo>
                  <a:lnTo>
                    <a:pt x="296519" y="2412314"/>
                  </a:lnTo>
                  <a:lnTo>
                    <a:pt x="301217" y="2413711"/>
                  </a:lnTo>
                  <a:lnTo>
                    <a:pt x="310857" y="2416327"/>
                  </a:lnTo>
                  <a:lnTo>
                    <a:pt x="320471" y="2418676"/>
                  </a:lnTo>
                  <a:lnTo>
                    <a:pt x="329336" y="2420594"/>
                  </a:lnTo>
                  <a:lnTo>
                    <a:pt x="326898" y="2431770"/>
                  </a:lnTo>
                  <a:close/>
                </a:path>
                <a:path w="8583930" h="2440304">
                  <a:moveTo>
                    <a:pt x="282219" y="2419819"/>
                  </a:moveTo>
                  <a:lnTo>
                    <a:pt x="278803" y="2418715"/>
                  </a:lnTo>
                  <a:lnTo>
                    <a:pt x="269316" y="2415362"/>
                  </a:lnTo>
                  <a:lnTo>
                    <a:pt x="259930" y="2411806"/>
                  </a:lnTo>
                  <a:lnTo>
                    <a:pt x="249605" y="2407551"/>
                  </a:lnTo>
                  <a:lnTo>
                    <a:pt x="254190" y="2397074"/>
                  </a:lnTo>
                  <a:lnTo>
                    <a:pt x="255257" y="2397544"/>
                  </a:lnTo>
                  <a:lnTo>
                    <a:pt x="264137" y="2401163"/>
                  </a:lnTo>
                  <a:lnTo>
                    <a:pt x="273246" y="2404630"/>
                  </a:lnTo>
                  <a:lnTo>
                    <a:pt x="282600" y="2407932"/>
                  </a:lnTo>
                  <a:lnTo>
                    <a:pt x="285737" y="2408948"/>
                  </a:lnTo>
                  <a:lnTo>
                    <a:pt x="282219" y="2419819"/>
                  </a:lnTo>
                  <a:close/>
                </a:path>
                <a:path w="8583930" h="2440304">
                  <a:moveTo>
                    <a:pt x="239039" y="2402852"/>
                  </a:moveTo>
                  <a:lnTo>
                    <a:pt x="232486" y="2399791"/>
                  </a:lnTo>
                  <a:lnTo>
                    <a:pt x="223570" y="2395359"/>
                  </a:lnTo>
                  <a:lnTo>
                    <a:pt x="214782" y="2390724"/>
                  </a:lnTo>
                  <a:lnTo>
                    <a:pt x="208165" y="2387015"/>
                  </a:lnTo>
                  <a:lnTo>
                    <a:pt x="213741" y="2377046"/>
                  </a:lnTo>
                  <a:lnTo>
                    <a:pt x="220244" y="2380678"/>
                  </a:lnTo>
                  <a:lnTo>
                    <a:pt x="228784" y="2385187"/>
                  </a:lnTo>
                  <a:lnTo>
                    <a:pt x="237566" y="2389555"/>
                  </a:lnTo>
                  <a:lnTo>
                    <a:pt x="243878" y="2392489"/>
                  </a:lnTo>
                  <a:lnTo>
                    <a:pt x="239039" y="2402852"/>
                  </a:lnTo>
                  <a:close/>
                </a:path>
                <a:path w="8583930" h="2440304">
                  <a:moveTo>
                    <a:pt x="198183" y="2381173"/>
                  </a:moveTo>
                  <a:lnTo>
                    <a:pt x="169202" y="2361869"/>
                  </a:lnTo>
                  <a:lnTo>
                    <a:pt x="175933" y="2352636"/>
                  </a:lnTo>
                  <a:lnTo>
                    <a:pt x="179552" y="2355291"/>
                  </a:lnTo>
                  <a:lnTo>
                    <a:pt x="187342" y="2360676"/>
                  </a:lnTo>
                  <a:lnTo>
                    <a:pt x="195381" y="2365971"/>
                  </a:lnTo>
                  <a:lnTo>
                    <a:pt x="203644" y="2371140"/>
                  </a:lnTo>
                  <a:lnTo>
                    <a:pt x="204000" y="2371343"/>
                  </a:lnTo>
                  <a:lnTo>
                    <a:pt x="198183" y="2381173"/>
                  </a:lnTo>
                  <a:close/>
                </a:path>
                <a:path w="8583930" h="2440304">
                  <a:moveTo>
                    <a:pt x="179579" y="2355291"/>
                  </a:moveTo>
                  <a:lnTo>
                    <a:pt x="179451" y="2355202"/>
                  </a:lnTo>
                  <a:lnTo>
                    <a:pt x="179579" y="2355291"/>
                  </a:lnTo>
                  <a:close/>
                </a:path>
                <a:path w="8583930" h="2440304">
                  <a:moveTo>
                    <a:pt x="159943" y="2354935"/>
                  </a:moveTo>
                  <a:lnTo>
                    <a:pt x="133286" y="2332532"/>
                  </a:lnTo>
                  <a:lnTo>
                    <a:pt x="141084" y="2324163"/>
                  </a:lnTo>
                  <a:lnTo>
                    <a:pt x="142144" y="2325154"/>
                  </a:lnTo>
                  <a:lnTo>
                    <a:pt x="149302" y="2331504"/>
                  </a:lnTo>
                  <a:lnTo>
                    <a:pt x="156726" y="2337790"/>
                  </a:lnTo>
                  <a:lnTo>
                    <a:pt x="164199" y="2343797"/>
                  </a:lnTo>
                  <a:lnTo>
                    <a:pt x="166890" y="2345867"/>
                  </a:lnTo>
                  <a:lnTo>
                    <a:pt x="159943" y="2354935"/>
                  </a:lnTo>
                  <a:close/>
                </a:path>
                <a:path w="8583930" h="2440304">
                  <a:moveTo>
                    <a:pt x="124879" y="2324595"/>
                  </a:moveTo>
                  <a:lnTo>
                    <a:pt x="120192" y="2320010"/>
                  </a:lnTo>
                  <a:lnTo>
                    <a:pt x="113322" y="2312962"/>
                  </a:lnTo>
                  <a:lnTo>
                    <a:pt x="106603" y="2305748"/>
                  </a:lnTo>
                  <a:lnTo>
                    <a:pt x="101003" y="2299436"/>
                  </a:lnTo>
                  <a:lnTo>
                    <a:pt x="109550" y="2291854"/>
                  </a:lnTo>
                  <a:lnTo>
                    <a:pt x="115156" y="2298166"/>
                  </a:lnTo>
                  <a:lnTo>
                    <a:pt x="121688" y="2305177"/>
                  </a:lnTo>
                  <a:lnTo>
                    <a:pt x="128284" y="2311933"/>
                  </a:lnTo>
                  <a:lnTo>
                    <a:pt x="132867" y="2316416"/>
                  </a:lnTo>
                  <a:lnTo>
                    <a:pt x="124879" y="2324595"/>
                  </a:lnTo>
                  <a:close/>
                </a:path>
                <a:path w="8583930" h="2440304">
                  <a:moveTo>
                    <a:pt x="93433" y="2290508"/>
                  </a:moveTo>
                  <a:lnTo>
                    <a:pt x="87528" y="2283180"/>
                  </a:lnTo>
                  <a:lnTo>
                    <a:pt x="81521" y="2275344"/>
                  </a:lnTo>
                  <a:lnTo>
                    <a:pt x="75704" y="2267369"/>
                  </a:lnTo>
                  <a:lnTo>
                    <a:pt x="72555" y="2262822"/>
                  </a:lnTo>
                  <a:lnTo>
                    <a:pt x="81940" y="2256307"/>
                  </a:lnTo>
                  <a:lnTo>
                    <a:pt x="85032" y="2260752"/>
                  </a:lnTo>
                  <a:lnTo>
                    <a:pt x="90765" y="2268613"/>
                  </a:lnTo>
                  <a:lnTo>
                    <a:pt x="96518" y="2276119"/>
                  </a:lnTo>
                  <a:lnTo>
                    <a:pt x="102336" y="2283345"/>
                  </a:lnTo>
                  <a:lnTo>
                    <a:pt x="93433" y="2290508"/>
                  </a:lnTo>
                  <a:close/>
                </a:path>
                <a:path w="8583930" h="2440304">
                  <a:moveTo>
                    <a:pt x="85102" y="2260854"/>
                  </a:moveTo>
                  <a:close/>
                </a:path>
                <a:path w="8583930" h="2440304">
                  <a:moveTo>
                    <a:pt x="66103" y="2253208"/>
                  </a:moveTo>
                  <a:lnTo>
                    <a:pt x="48374" y="2223236"/>
                  </a:lnTo>
                  <a:lnTo>
                    <a:pt x="58483" y="2217902"/>
                  </a:lnTo>
                  <a:lnTo>
                    <a:pt x="59565" y="2219947"/>
                  </a:lnTo>
                  <a:lnTo>
                    <a:pt x="64274" y="2228367"/>
                  </a:lnTo>
                  <a:lnTo>
                    <a:pt x="69172" y="2236660"/>
                  </a:lnTo>
                  <a:lnTo>
                    <a:pt x="74344" y="2244940"/>
                  </a:lnTo>
                  <a:lnTo>
                    <a:pt x="75653" y="2246934"/>
                  </a:lnTo>
                  <a:lnTo>
                    <a:pt x="66103" y="2253208"/>
                  </a:lnTo>
                  <a:close/>
                </a:path>
                <a:path w="8583930" h="2440304">
                  <a:moveTo>
                    <a:pt x="43065" y="2212962"/>
                  </a:moveTo>
                  <a:lnTo>
                    <a:pt x="40462" y="2207691"/>
                  </a:lnTo>
                  <a:lnTo>
                    <a:pt x="36245" y="2198662"/>
                  </a:lnTo>
                  <a:lnTo>
                    <a:pt x="32232" y="2189505"/>
                  </a:lnTo>
                  <a:lnTo>
                    <a:pt x="28879" y="2181301"/>
                  </a:lnTo>
                  <a:lnTo>
                    <a:pt x="39458" y="2176970"/>
                  </a:lnTo>
                  <a:lnTo>
                    <a:pt x="42822" y="2185187"/>
                  </a:lnTo>
                  <a:lnTo>
                    <a:pt x="46655" y="2193950"/>
                  </a:lnTo>
                  <a:lnTo>
                    <a:pt x="50759" y="2202738"/>
                  </a:lnTo>
                  <a:lnTo>
                    <a:pt x="53301" y="2207869"/>
                  </a:lnTo>
                  <a:lnTo>
                    <a:pt x="43065" y="2212962"/>
                  </a:lnTo>
                  <a:close/>
                </a:path>
                <a:path w="8583930" h="2440304">
                  <a:moveTo>
                    <a:pt x="24714" y="2170353"/>
                  </a:moveTo>
                  <a:lnTo>
                    <a:pt x="21551" y="2161374"/>
                  </a:lnTo>
                  <a:lnTo>
                    <a:pt x="18440" y="2151773"/>
                  </a:lnTo>
                  <a:lnTo>
                    <a:pt x="15557" y="2142083"/>
                  </a:lnTo>
                  <a:lnTo>
                    <a:pt x="14249" y="2137270"/>
                  </a:lnTo>
                  <a:lnTo>
                    <a:pt x="25285" y="2134285"/>
                  </a:lnTo>
                  <a:lnTo>
                    <a:pt x="26555" y="2138959"/>
                  </a:lnTo>
                  <a:lnTo>
                    <a:pt x="29395" y="2148522"/>
                  </a:lnTo>
                  <a:lnTo>
                    <a:pt x="32377" y="2157704"/>
                  </a:lnTo>
                  <a:lnTo>
                    <a:pt x="35496" y="2166556"/>
                  </a:lnTo>
                  <a:lnTo>
                    <a:pt x="24714" y="2170353"/>
                  </a:lnTo>
                  <a:close/>
                </a:path>
                <a:path w="8583930" h="2440304">
                  <a:moveTo>
                    <a:pt x="11391" y="2126056"/>
                  </a:moveTo>
                  <a:lnTo>
                    <a:pt x="10502" y="2122411"/>
                  </a:lnTo>
                  <a:lnTo>
                    <a:pt x="8331" y="2112429"/>
                  </a:lnTo>
                  <a:lnTo>
                    <a:pt x="6400" y="2102357"/>
                  </a:lnTo>
                  <a:lnTo>
                    <a:pt x="4673" y="2091855"/>
                  </a:lnTo>
                  <a:lnTo>
                    <a:pt x="15989" y="2090280"/>
                  </a:lnTo>
                  <a:lnTo>
                    <a:pt x="17655" y="2100351"/>
                  </a:lnTo>
                  <a:lnTo>
                    <a:pt x="19531" y="2110143"/>
                  </a:lnTo>
                  <a:lnTo>
                    <a:pt x="21635" y="2119833"/>
                  </a:lnTo>
                  <a:lnTo>
                    <a:pt x="22491" y="2123351"/>
                  </a:lnTo>
                  <a:lnTo>
                    <a:pt x="11391" y="2126056"/>
                  </a:lnTo>
                  <a:close/>
                </a:path>
                <a:path w="8583930" h="2440304">
                  <a:moveTo>
                    <a:pt x="3111" y="2080399"/>
                  </a:moveTo>
                  <a:lnTo>
                    <a:pt x="2108" y="2071662"/>
                  </a:lnTo>
                  <a:lnTo>
                    <a:pt x="1193" y="2061273"/>
                  </a:lnTo>
                  <a:lnTo>
                    <a:pt x="533" y="2050961"/>
                  </a:lnTo>
                  <a:lnTo>
                    <a:pt x="342" y="2045792"/>
                  </a:lnTo>
                  <a:lnTo>
                    <a:pt x="11760" y="2045360"/>
                  </a:lnTo>
                  <a:lnTo>
                    <a:pt x="11996" y="2050961"/>
                  </a:lnTo>
                  <a:lnTo>
                    <a:pt x="12589" y="2060409"/>
                  </a:lnTo>
                  <a:lnTo>
                    <a:pt x="13504" y="2070658"/>
                  </a:lnTo>
                  <a:lnTo>
                    <a:pt x="14465" y="2079091"/>
                  </a:lnTo>
                  <a:lnTo>
                    <a:pt x="3111" y="2080399"/>
                  </a:lnTo>
                  <a:close/>
                </a:path>
                <a:path w="8583930" h="2440304">
                  <a:moveTo>
                    <a:pt x="11960" y="2050389"/>
                  </a:moveTo>
                  <a:lnTo>
                    <a:pt x="11950" y="2050237"/>
                  </a:lnTo>
                  <a:lnTo>
                    <a:pt x="11960" y="2050389"/>
                  </a:lnTo>
                  <a:close/>
                </a:path>
              </a:pathLst>
            </a:custGeom>
            <a:solidFill>
              <a:srgbClr val="BB2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63597" y="3096399"/>
            <a:ext cx="46164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Segoe Print"/>
                <a:cs typeface="Segoe Print"/>
              </a:rPr>
              <a:t>Clinical</a:t>
            </a:r>
            <a:r>
              <a:rPr sz="4800" spc="-12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4800" spc="-10" dirty="0">
                <a:solidFill>
                  <a:srgbClr val="FFFFFF"/>
                </a:solidFill>
                <a:latin typeface="Segoe Print"/>
                <a:cs typeface="Segoe Print"/>
              </a:rPr>
              <a:t>picture</a:t>
            </a:r>
            <a:endParaRPr sz="4800">
              <a:latin typeface="Segoe Print"/>
              <a:cs typeface="Segoe Prin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5654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latin typeface="Segoe Print"/>
                <a:cs typeface="Segoe Print"/>
              </a:rPr>
              <a:t>Symptoms</a:t>
            </a:r>
            <a:endParaRPr sz="4800">
              <a:latin typeface="Segoe Print"/>
              <a:cs typeface="Segoe Prin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6036" y="2845346"/>
            <a:ext cx="3859529" cy="1935480"/>
            <a:chOff x="296036" y="2845346"/>
            <a:chExt cx="3859529" cy="1935480"/>
          </a:xfrm>
        </p:grpSpPr>
        <p:sp>
          <p:nvSpPr>
            <p:cNvPr id="4" name="object 4"/>
            <p:cNvSpPr/>
            <p:nvPr/>
          </p:nvSpPr>
          <p:spPr>
            <a:xfrm>
              <a:off x="301751" y="2851403"/>
              <a:ext cx="3848100" cy="1923414"/>
            </a:xfrm>
            <a:custGeom>
              <a:avLst/>
              <a:gdLst/>
              <a:ahLst/>
              <a:cxnLst/>
              <a:rect l="l" t="t" r="r" b="b"/>
              <a:pathLst>
                <a:path w="3848100" h="1923414">
                  <a:moveTo>
                    <a:pt x="3848100" y="1923288"/>
                  </a:moveTo>
                  <a:lnTo>
                    <a:pt x="0" y="1923288"/>
                  </a:lnTo>
                  <a:lnTo>
                    <a:pt x="0" y="0"/>
                  </a:lnTo>
                  <a:lnTo>
                    <a:pt x="3848100" y="0"/>
                  </a:lnTo>
                  <a:lnTo>
                    <a:pt x="3848100" y="1923288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6036" y="2845346"/>
              <a:ext cx="3859529" cy="1935480"/>
            </a:xfrm>
            <a:custGeom>
              <a:avLst/>
              <a:gdLst/>
              <a:ahLst/>
              <a:cxnLst/>
              <a:rect l="l" t="t" r="r" b="b"/>
              <a:pathLst>
                <a:path w="3859529" h="1935479">
                  <a:moveTo>
                    <a:pt x="5715" y="1929688"/>
                  </a:moveTo>
                  <a:lnTo>
                    <a:pt x="0" y="1929688"/>
                  </a:lnTo>
                  <a:lnTo>
                    <a:pt x="0" y="1895398"/>
                  </a:lnTo>
                  <a:lnTo>
                    <a:pt x="11430" y="1895398"/>
                  </a:lnTo>
                  <a:lnTo>
                    <a:pt x="11430" y="1923973"/>
                  </a:lnTo>
                  <a:lnTo>
                    <a:pt x="5715" y="1923973"/>
                  </a:lnTo>
                  <a:lnTo>
                    <a:pt x="5715" y="1929688"/>
                  </a:lnTo>
                  <a:close/>
                </a:path>
                <a:path w="3859529" h="1935479">
                  <a:moveTo>
                    <a:pt x="29070" y="1935403"/>
                  </a:moveTo>
                  <a:lnTo>
                    <a:pt x="5715" y="1935403"/>
                  </a:lnTo>
                  <a:lnTo>
                    <a:pt x="5715" y="1923973"/>
                  </a:lnTo>
                  <a:lnTo>
                    <a:pt x="11430" y="1923973"/>
                  </a:lnTo>
                  <a:lnTo>
                    <a:pt x="11430" y="1929688"/>
                  </a:lnTo>
                  <a:lnTo>
                    <a:pt x="29070" y="1929688"/>
                  </a:lnTo>
                  <a:lnTo>
                    <a:pt x="29070" y="1935403"/>
                  </a:lnTo>
                  <a:close/>
                </a:path>
                <a:path w="3859529" h="1935479">
                  <a:moveTo>
                    <a:pt x="29070" y="1929688"/>
                  </a:moveTo>
                  <a:lnTo>
                    <a:pt x="11430" y="1929688"/>
                  </a:lnTo>
                  <a:lnTo>
                    <a:pt x="11430" y="1923973"/>
                  </a:lnTo>
                  <a:lnTo>
                    <a:pt x="29070" y="1923973"/>
                  </a:lnTo>
                  <a:lnTo>
                    <a:pt x="29070" y="1929688"/>
                  </a:lnTo>
                  <a:close/>
                </a:path>
                <a:path w="3859529" h="1935479">
                  <a:moveTo>
                    <a:pt x="11430" y="1883968"/>
                  </a:moveTo>
                  <a:lnTo>
                    <a:pt x="0" y="1883968"/>
                  </a:lnTo>
                  <a:lnTo>
                    <a:pt x="0" y="1849678"/>
                  </a:lnTo>
                  <a:lnTo>
                    <a:pt x="11430" y="1849678"/>
                  </a:lnTo>
                  <a:lnTo>
                    <a:pt x="11430" y="1883968"/>
                  </a:lnTo>
                  <a:close/>
                </a:path>
                <a:path w="3859529" h="1935479">
                  <a:moveTo>
                    <a:pt x="11430" y="1838248"/>
                  </a:moveTo>
                  <a:lnTo>
                    <a:pt x="0" y="1838248"/>
                  </a:lnTo>
                  <a:lnTo>
                    <a:pt x="0" y="1803958"/>
                  </a:lnTo>
                  <a:lnTo>
                    <a:pt x="11430" y="1803958"/>
                  </a:lnTo>
                  <a:lnTo>
                    <a:pt x="11430" y="1838248"/>
                  </a:lnTo>
                  <a:close/>
                </a:path>
                <a:path w="3859529" h="1935479">
                  <a:moveTo>
                    <a:pt x="11430" y="1792541"/>
                  </a:moveTo>
                  <a:lnTo>
                    <a:pt x="0" y="1792541"/>
                  </a:lnTo>
                  <a:lnTo>
                    <a:pt x="0" y="1758251"/>
                  </a:lnTo>
                  <a:lnTo>
                    <a:pt x="11430" y="1758251"/>
                  </a:lnTo>
                  <a:lnTo>
                    <a:pt x="11430" y="1792541"/>
                  </a:lnTo>
                  <a:close/>
                </a:path>
                <a:path w="3859529" h="1935479">
                  <a:moveTo>
                    <a:pt x="11430" y="1746821"/>
                  </a:moveTo>
                  <a:lnTo>
                    <a:pt x="0" y="1746821"/>
                  </a:lnTo>
                  <a:lnTo>
                    <a:pt x="0" y="1712531"/>
                  </a:lnTo>
                  <a:lnTo>
                    <a:pt x="11430" y="1712531"/>
                  </a:lnTo>
                  <a:lnTo>
                    <a:pt x="11430" y="1746821"/>
                  </a:lnTo>
                  <a:close/>
                </a:path>
                <a:path w="3859529" h="1935479">
                  <a:moveTo>
                    <a:pt x="11430" y="1701101"/>
                  </a:moveTo>
                  <a:lnTo>
                    <a:pt x="0" y="1701101"/>
                  </a:lnTo>
                  <a:lnTo>
                    <a:pt x="0" y="1666811"/>
                  </a:lnTo>
                  <a:lnTo>
                    <a:pt x="11430" y="1666811"/>
                  </a:lnTo>
                  <a:lnTo>
                    <a:pt x="11430" y="1701101"/>
                  </a:lnTo>
                  <a:close/>
                </a:path>
                <a:path w="3859529" h="1935479">
                  <a:moveTo>
                    <a:pt x="11430" y="1655381"/>
                  </a:moveTo>
                  <a:lnTo>
                    <a:pt x="0" y="1655381"/>
                  </a:lnTo>
                  <a:lnTo>
                    <a:pt x="0" y="1621104"/>
                  </a:lnTo>
                  <a:lnTo>
                    <a:pt x="11430" y="1621104"/>
                  </a:lnTo>
                  <a:lnTo>
                    <a:pt x="11430" y="1655381"/>
                  </a:lnTo>
                  <a:close/>
                </a:path>
                <a:path w="3859529" h="1935479">
                  <a:moveTo>
                    <a:pt x="11430" y="1609674"/>
                  </a:moveTo>
                  <a:lnTo>
                    <a:pt x="0" y="1609674"/>
                  </a:lnTo>
                  <a:lnTo>
                    <a:pt x="0" y="1575384"/>
                  </a:lnTo>
                  <a:lnTo>
                    <a:pt x="11430" y="1575384"/>
                  </a:lnTo>
                  <a:lnTo>
                    <a:pt x="11430" y="1609674"/>
                  </a:lnTo>
                  <a:close/>
                </a:path>
                <a:path w="3859529" h="1935479">
                  <a:moveTo>
                    <a:pt x="11430" y="1563954"/>
                  </a:moveTo>
                  <a:lnTo>
                    <a:pt x="0" y="1563954"/>
                  </a:lnTo>
                  <a:lnTo>
                    <a:pt x="0" y="1529664"/>
                  </a:lnTo>
                  <a:lnTo>
                    <a:pt x="11430" y="1529664"/>
                  </a:lnTo>
                  <a:lnTo>
                    <a:pt x="11430" y="1563954"/>
                  </a:lnTo>
                  <a:close/>
                </a:path>
                <a:path w="3859529" h="1935479">
                  <a:moveTo>
                    <a:pt x="11430" y="1518234"/>
                  </a:moveTo>
                  <a:lnTo>
                    <a:pt x="0" y="1518234"/>
                  </a:lnTo>
                  <a:lnTo>
                    <a:pt x="0" y="1483956"/>
                  </a:lnTo>
                  <a:lnTo>
                    <a:pt x="11430" y="1483956"/>
                  </a:lnTo>
                  <a:lnTo>
                    <a:pt x="11430" y="1518234"/>
                  </a:lnTo>
                  <a:close/>
                </a:path>
                <a:path w="3859529" h="1935479">
                  <a:moveTo>
                    <a:pt x="11430" y="1472526"/>
                  </a:moveTo>
                  <a:lnTo>
                    <a:pt x="0" y="1472526"/>
                  </a:lnTo>
                  <a:lnTo>
                    <a:pt x="0" y="1438236"/>
                  </a:lnTo>
                  <a:lnTo>
                    <a:pt x="11430" y="1438236"/>
                  </a:lnTo>
                  <a:lnTo>
                    <a:pt x="11430" y="1472526"/>
                  </a:lnTo>
                  <a:close/>
                </a:path>
                <a:path w="3859529" h="1935479">
                  <a:moveTo>
                    <a:pt x="11430" y="1426806"/>
                  </a:moveTo>
                  <a:lnTo>
                    <a:pt x="0" y="1426806"/>
                  </a:lnTo>
                  <a:lnTo>
                    <a:pt x="0" y="1392516"/>
                  </a:lnTo>
                  <a:lnTo>
                    <a:pt x="11430" y="1392516"/>
                  </a:lnTo>
                  <a:lnTo>
                    <a:pt x="11430" y="1426806"/>
                  </a:lnTo>
                  <a:close/>
                </a:path>
                <a:path w="3859529" h="1935479">
                  <a:moveTo>
                    <a:pt x="11430" y="1381086"/>
                  </a:moveTo>
                  <a:lnTo>
                    <a:pt x="0" y="1381086"/>
                  </a:lnTo>
                  <a:lnTo>
                    <a:pt x="0" y="1346809"/>
                  </a:lnTo>
                  <a:lnTo>
                    <a:pt x="11430" y="1346809"/>
                  </a:lnTo>
                  <a:lnTo>
                    <a:pt x="11430" y="1381086"/>
                  </a:lnTo>
                  <a:close/>
                </a:path>
                <a:path w="3859529" h="1935479">
                  <a:moveTo>
                    <a:pt x="11430" y="1335379"/>
                  </a:moveTo>
                  <a:lnTo>
                    <a:pt x="0" y="1335379"/>
                  </a:lnTo>
                  <a:lnTo>
                    <a:pt x="0" y="1301089"/>
                  </a:lnTo>
                  <a:lnTo>
                    <a:pt x="11430" y="1301089"/>
                  </a:lnTo>
                  <a:lnTo>
                    <a:pt x="11430" y="1335379"/>
                  </a:lnTo>
                  <a:close/>
                </a:path>
                <a:path w="3859529" h="1935479">
                  <a:moveTo>
                    <a:pt x="11430" y="1289659"/>
                  </a:moveTo>
                  <a:lnTo>
                    <a:pt x="0" y="1289659"/>
                  </a:lnTo>
                  <a:lnTo>
                    <a:pt x="0" y="1255369"/>
                  </a:lnTo>
                  <a:lnTo>
                    <a:pt x="11430" y="1255369"/>
                  </a:lnTo>
                  <a:lnTo>
                    <a:pt x="11430" y="1289659"/>
                  </a:lnTo>
                  <a:close/>
                </a:path>
                <a:path w="3859529" h="1935479">
                  <a:moveTo>
                    <a:pt x="11430" y="1243939"/>
                  </a:moveTo>
                  <a:lnTo>
                    <a:pt x="0" y="1243939"/>
                  </a:lnTo>
                  <a:lnTo>
                    <a:pt x="0" y="1209662"/>
                  </a:lnTo>
                  <a:lnTo>
                    <a:pt x="11430" y="1209662"/>
                  </a:lnTo>
                  <a:lnTo>
                    <a:pt x="11430" y="1243939"/>
                  </a:lnTo>
                  <a:close/>
                </a:path>
                <a:path w="3859529" h="1935479">
                  <a:moveTo>
                    <a:pt x="11430" y="1198232"/>
                  </a:moveTo>
                  <a:lnTo>
                    <a:pt x="0" y="1198232"/>
                  </a:lnTo>
                  <a:lnTo>
                    <a:pt x="0" y="1163942"/>
                  </a:lnTo>
                  <a:lnTo>
                    <a:pt x="11430" y="1163942"/>
                  </a:lnTo>
                  <a:lnTo>
                    <a:pt x="11430" y="1198232"/>
                  </a:lnTo>
                  <a:close/>
                </a:path>
                <a:path w="3859529" h="1935479">
                  <a:moveTo>
                    <a:pt x="11430" y="1152512"/>
                  </a:moveTo>
                  <a:lnTo>
                    <a:pt x="0" y="1152512"/>
                  </a:lnTo>
                  <a:lnTo>
                    <a:pt x="0" y="1118222"/>
                  </a:lnTo>
                  <a:lnTo>
                    <a:pt x="11430" y="1118222"/>
                  </a:lnTo>
                  <a:lnTo>
                    <a:pt x="11430" y="1152512"/>
                  </a:lnTo>
                  <a:close/>
                </a:path>
                <a:path w="3859529" h="1935479">
                  <a:moveTo>
                    <a:pt x="11430" y="1106792"/>
                  </a:moveTo>
                  <a:lnTo>
                    <a:pt x="0" y="1106792"/>
                  </a:lnTo>
                  <a:lnTo>
                    <a:pt x="0" y="1072502"/>
                  </a:lnTo>
                  <a:lnTo>
                    <a:pt x="11430" y="1072502"/>
                  </a:lnTo>
                  <a:lnTo>
                    <a:pt x="11430" y="1106792"/>
                  </a:lnTo>
                  <a:close/>
                </a:path>
                <a:path w="3859529" h="1935479">
                  <a:moveTo>
                    <a:pt x="11430" y="1061085"/>
                  </a:moveTo>
                  <a:lnTo>
                    <a:pt x="0" y="1061085"/>
                  </a:lnTo>
                  <a:lnTo>
                    <a:pt x="0" y="1026794"/>
                  </a:lnTo>
                  <a:lnTo>
                    <a:pt x="11430" y="1026794"/>
                  </a:lnTo>
                  <a:lnTo>
                    <a:pt x="11430" y="1061085"/>
                  </a:lnTo>
                  <a:close/>
                </a:path>
                <a:path w="3859529" h="1935479">
                  <a:moveTo>
                    <a:pt x="11430" y="1015364"/>
                  </a:moveTo>
                  <a:lnTo>
                    <a:pt x="0" y="1015364"/>
                  </a:lnTo>
                  <a:lnTo>
                    <a:pt x="0" y="981075"/>
                  </a:lnTo>
                  <a:lnTo>
                    <a:pt x="11430" y="981075"/>
                  </a:lnTo>
                  <a:lnTo>
                    <a:pt x="11430" y="1015364"/>
                  </a:lnTo>
                  <a:close/>
                </a:path>
                <a:path w="3859529" h="1935479">
                  <a:moveTo>
                    <a:pt x="11430" y="969644"/>
                  </a:moveTo>
                  <a:lnTo>
                    <a:pt x="0" y="969644"/>
                  </a:lnTo>
                  <a:lnTo>
                    <a:pt x="0" y="935354"/>
                  </a:lnTo>
                  <a:lnTo>
                    <a:pt x="11430" y="935354"/>
                  </a:lnTo>
                  <a:lnTo>
                    <a:pt x="11430" y="969644"/>
                  </a:lnTo>
                  <a:close/>
                </a:path>
                <a:path w="3859529" h="1935479">
                  <a:moveTo>
                    <a:pt x="11430" y="923937"/>
                  </a:moveTo>
                  <a:lnTo>
                    <a:pt x="0" y="923937"/>
                  </a:lnTo>
                  <a:lnTo>
                    <a:pt x="0" y="889647"/>
                  </a:lnTo>
                  <a:lnTo>
                    <a:pt x="11430" y="889647"/>
                  </a:lnTo>
                  <a:lnTo>
                    <a:pt x="11430" y="923937"/>
                  </a:lnTo>
                  <a:close/>
                </a:path>
                <a:path w="3859529" h="1935479">
                  <a:moveTo>
                    <a:pt x="11430" y="878217"/>
                  </a:moveTo>
                  <a:lnTo>
                    <a:pt x="0" y="878217"/>
                  </a:lnTo>
                  <a:lnTo>
                    <a:pt x="0" y="843927"/>
                  </a:lnTo>
                  <a:lnTo>
                    <a:pt x="11430" y="843927"/>
                  </a:lnTo>
                  <a:lnTo>
                    <a:pt x="11430" y="878217"/>
                  </a:lnTo>
                  <a:close/>
                </a:path>
                <a:path w="3859529" h="1935479">
                  <a:moveTo>
                    <a:pt x="11430" y="832497"/>
                  </a:moveTo>
                  <a:lnTo>
                    <a:pt x="0" y="832497"/>
                  </a:lnTo>
                  <a:lnTo>
                    <a:pt x="0" y="798207"/>
                  </a:lnTo>
                  <a:lnTo>
                    <a:pt x="11430" y="798207"/>
                  </a:lnTo>
                  <a:lnTo>
                    <a:pt x="11430" y="832497"/>
                  </a:lnTo>
                  <a:close/>
                </a:path>
                <a:path w="3859529" h="1935479">
                  <a:moveTo>
                    <a:pt x="11430" y="786777"/>
                  </a:moveTo>
                  <a:lnTo>
                    <a:pt x="0" y="786777"/>
                  </a:lnTo>
                  <a:lnTo>
                    <a:pt x="0" y="752500"/>
                  </a:lnTo>
                  <a:lnTo>
                    <a:pt x="11430" y="752500"/>
                  </a:lnTo>
                  <a:lnTo>
                    <a:pt x="11430" y="786777"/>
                  </a:lnTo>
                  <a:close/>
                </a:path>
                <a:path w="3859529" h="1935479">
                  <a:moveTo>
                    <a:pt x="11430" y="741070"/>
                  </a:moveTo>
                  <a:lnTo>
                    <a:pt x="0" y="741070"/>
                  </a:lnTo>
                  <a:lnTo>
                    <a:pt x="0" y="706780"/>
                  </a:lnTo>
                  <a:lnTo>
                    <a:pt x="11430" y="706780"/>
                  </a:lnTo>
                  <a:lnTo>
                    <a:pt x="11430" y="741070"/>
                  </a:lnTo>
                  <a:close/>
                </a:path>
                <a:path w="3859529" h="1935479">
                  <a:moveTo>
                    <a:pt x="11430" y="695350"/>
                  </a:moveTo>
                  <a:lnTo>
                    <a:pt x="0" y="695350"/>
                  </a:lnTo>
                  <a:lnTo>
                    <a:pt x="0" y="661060"/>
                  </a:lnTo>
                  <a:lnTo>
                    <a:pt x="11430" y="661060"/>
                  </a:lnTo>
                  <a:lnTo>
                    <a:pt x="11430" y="695350"/>
                  </a:lnTo>
                  <a:close/>
                </a:path>
                <a:path w="3859529" h="1935479">
                  <a:moveTo>
                    <a:pt x="11430" y="649630"/>
                  </a:moveTo>
                  <a:lnTo>
                    <a:pt x="0" y="649630"/>
                  </a:lnTo>
                  <a:lnTo>
                    <a:pt x="0" y="615353"/>
                  </a:lnTo>
                  <a:lnTo>
                    <a:pt x="11430" y="615353"/>
                  </a:lnTo>
                  <a:lnTo>
                    <a:pt x="11430" y="649630"/>
                  </a:lnTo>
                  <a:close/>
                </a:path>
                <a:path w="3859529" h="1935479">
                  <a:moveTo>
                    <a:pt x="11430" y="603923"/>
                  </a:moveTo>
                  <a:lnTo>
                    <a:pt x="0" y="603923"/>
                  </a:lnTo>
                  <a:lnTo>
                    <a:pt x="0" y="569633"/>
                  </a:lnTo>
                  <a:lnTo>
                    <a:pt x="11430" y="569633"/>
                  </a:lnTo>
                  <a:lnTo>
                    <a:pt x="11430" y="603923"/>
                  </a:lnTo>
                  <a:close/>
                </a:path>
                <a:path w="3859529" h="1935479">
                  <a:moveTo>
                    <a:pt x="11430" y="558203"/>
                  </a:moveTo>
                  <a:lnTo>
                    <a:pt x="0" y="558203"/>
                  </a:lnTo>
                  <a:lnTo>
                    <a:pt x="0" y="523913"/>
                  </a:lnTo>
                  <a:lnTo>
                    <a:pt x="11430" y="523913"/>
                  </a:lnTo>
                  <a:lnTo>
                    <a:pt x="11430" y="558203"/>
                  </a:lnTo>
                  <a:close/>
                </a:path>
                <a:path w="3859529" h="1935479">
                  <a:moveTo>
                    <a:pt x="11430" y="512483"/>
                  </a:moveTo>
                  <a:lnTo>
                    <a:pt x="0" y="512483"/>
                  </a:lnTo>
                  <a:lnTo>
                    <a:pt x="0" y="478205"/>
                  </a:lnTo>
                  <a:lnTo>
                    <a:pt x="11430" y="478205"/>
                  </a:lnTo>
                  <a:lnTo>
                    <a:pt x="11430" y="512483"/>
                  </a:lnTo>
                  <a:close/>
                </a:path>
                <a:path w="3859529" h="1935479">
                  <a:moveTo>
                    <a:pt x="11430" y="466775"/>
                  </a:moveTo>
                  <a:lnTo>
                    <a:pt x="0" y="466775"/>
                  </a:lnTo>
                  <a:lnTo>
                    <a:pt x="0" y="432485"/>
                  </a:lnTo>
                  <a:lnTo>
                    <a:pt x="11430" y="432485"/>
                  </a:lnTo>
                  <a:lnTo>
                    <a:pt x="11430" y="466775"/>
                  </a:lnTo>
                  <a:close/>
                </a:path>
                <a:path w="3859529" h="1935479">
                  <a:moveTo>
                    <a:pt x="11430" y="421055"/>
                  </a:moveTo>
                  <a:lnTo>
                    <a:pt x="0" y="421055"/>
                  </a:lnTo>
                  <a:lnTo>
                    <a:pt x="0" y="386765"/>
                  </a:lnTo>
                  <a:lnTo>
                    <a:pt x="11430" y="386765"/>
                  </a:lnTo>
                  <a:lnTo>
                    <a:pt x="11430" y="421055"/>
                  </a:lnTo>
                  <a:close/>
                </a:path>
                <a:path w="3859529" h="1935479">
                  <a:moveTo>
                    <a:pt x="11430" y="375335"/>
                  </a:moveTo>
                  <a:lnTo>
                    <a:pt x="0" y="375335"/>
                  </a:lnTo>
                  <a:lnTo>
                    <a:pt x="0" y="341058"/>
                  </a:lnTo>
                  <a:lnTo>
                    <a:pt x="11430" y="341058"/>
                  </a:lnTo>
                  <a:lnTo>
                    <a:pt x="11430" y="375335"/>
                  </a:lnTo>
                  <a:close/>
                </a:path>
                <a:path w="3859529" h="1935479">
                  <a:moveTo>
                    <a:pt x="11430" y="329628"/>
                  </a:moveTo>
                  <a:lnTo>
                    <a:pt x="0" y="329628"/>
                  </a:lnTo>
                  <a:lnTo>
                    <a:pt x="0" y="295338"/>
                  </a:lnTo>
                  <a:lnTo>
                    <a:pt x="11430" y="295338"/>
                  </a:lnTo>
                  <a:lnTo>
                    <a:pt x="11430" y="329628"/>
                  </a:lnTo>
                  <a:close/>
                </a:path>
                <a:path w="3859529" h="1935479">
                  <a:moveTo>
                    <a:pt x="11430" y="283908"/>
                  </a:moveTo>
                  <a:lnTo>
                    <a:pt x="0" y="283908"/>
                  </a:lnTo>
                  <a:lnTo>
                    <a:pt x="0" y="249618"/>
                  </a:lnTo>
                  <a:lnTo>
                    <a:pt x="11430" y="249618"/>
                  </a:lnTo>
                  <a:lnTo>
                    <a:pt x="11430" y="283908"/>
                  </a:lnTo>
                  <a:close/>
                </a:path>
                <a:path w="3859529" h="1935479">
                  <a:moveTo>
                    <a:pt x="11430" y="238188"/>
                  </a:moveTo>
                  <a:lnTo>
                    <a:pt x="0" y="238188"/>
                  </a:lnTo>
                  <a:lnTo>
                    <a:pt x="0" y="203898"/>
                  </a:lnTo>
                  <a:lnTo>
                    <a:pt x="11430" y="203898"/>
                  </a:lnTo>
                  <a:lnTo>
                    <a:pt x="11430" y="238188"/>
                  </a:lnTo>
                  <a:close/>
                </a:path>
                <a:path w="3859529" h="1935479">
                  <a:moveTo>
                    <a:pt x="11430" y="192481"/>
                  </a:moveTo>
                  <a:lnTo>
                    <a:pt x="0" y="192481"/>
                  </a:lnTo>
                  <a:lnTo>
                    <a:pt x="0" y="158191"/>
                  </a:lnTo>
                  <a:lnTo>
                    <a:pt x="11430" y="158191"/>
                  </a:lnTo>
                  <a:lnTo>
                    <a:pt x="11430" y="192481"/>
                  </a:lnTo>
                  <a:close/>
                </a:path>
                <a:path w="3859529" h="1935479">
                  <a:moveTo>
                    <a:pt x="11430" y="146761"/>
                  </a:moveTo>
                  <a:lnTo>
                    <a:pt x="0" y="146761"/>
                  </a:lnTo>
                  <a:lnTo>
                    <a:pt x="0" y="112471"/>
                  </a:lnTo>
                  <a:lnTo>
                    <a:pt x="11430" y="112471"/>
                  </a:lnTo>
                  <a:lnTo>
                    <a:pt x="11430" y="146761"/>
                  </a:lnTo>
                  <a:close/>
                </a:path>
                <a:path w="3859529" h="1935479">
                  <a:moveTo>
                    <a:pt x="11430" y="101041"/>
                  </a:moveTo>
                  <a:lnTo>
                    <a:pt x="0" y="101041"/>
                  </a:lnTo>
                  <a:lnTo>
                    <a:pt x="0" y="66751"/>
                  </a:lnTo>
                  <a:lnTo>
                    <a:pt x="11430" y="66751"/>
                  </a:lnTo>
                  <a:lnTo>
                    <a:pt x="11430" y="101041"/>
                  </a:lnTo>
                  <a:close/>
                </a:path>
                <a:path w="3859529" h="1935479">
                  <a:moveTo>
                    <a:pt x="11430" y="55333"/>
                  </a:moveTo>
                  <a:lnTo>
                    <a:pt x="0" y="55333"/>
                  </a:lnTo>
                  <a:lnTo>
                    <a:pt x="0" y="21043"/>
                  </a:lnTo>
                  <a:lnTo>
                    <a:pt x="11430" y="21043"/>
                  </a:lnTo>
                  <a:lnTo>
                    <a:pt x="11430" y="55333"/>
                  </a:lnTo>
                  <a:close/>
                </a:path>
                <a:path w="3859529" h="1935479">
                  <a:moveTo>
                    <a:pt x="7531" y="9613"/>
                  </a:moveTo>
                  <a:lnTo>
                    <a:pt x="0" y="9613"/>
                  </a:lnTo>
                  <a:lnTo>
                    <a:pt x="0" y="5714"/>
                  </a:lnTo>
                  <a:lnTo>
                    <a:pt x="5715" y="0"/>
                  </a:lnTo>
                  <a:lnTo>
                    <a:pt x="36106" y="0"/>
                  </a:lnTo>
                  <a:lnTo>
                    <a:pt x="36106" y="5714"/>
                  </a:lnTo>
                  <a:lnTo>
                    <a:pt x="11430" y="5714"/>
                  </a:lnTo>
                  <a:lnTo>
                    <a:pt x="7531" y="9613"/>
                  </a:lnTo>
                  <a:close/>
                </a:path>
                <a:path w="3859529" h="1935479">
                  <a:moveTo>
                    <a:pt x="11430" y="11430"/>
                  </a:moveTo>
                  <a:lnTo>
                    <a:pt x="5715" y="11430"/>
                  </a:lnTo>
                  <a:lnTo>
                    <a:pt x="11430" y="5714"/>
                  </a:lnTo>
                  <a:lnTo>
                    <a:pt x="11430" y="11430"/>
                  </a:lnTo>
                  <a:close/>
                </a:path>
                <a:path w="3859529" h="1935479">
                  <a:moveTo>
                    <a:pt x="36106" y="11430"/>
                  </a:moveTo>
                  <a:lnTo>
                    <a:pt x="11430" y="11430"/>
                  </a:lnTo>
                  <a:lnTo>
                    <a:pt x="11430" y="5714"/>
                  </a:lnTo>
                  <a:lnTo>
                    <a:pt x="36106" y="5714"/>
                  </a:lnTo>
                  <a:lnTo>
                    <a:pt x="36106" y="11430"/>
                  </a:lnTo>
                  <a:close/>
                </a:path>
                <a:path w="3859529" h="1935479">
                  <a:moveTo>
                    <a:pt x="81826" y="11430"/>
                  </a:moveTo>
                  <a:lnTo>
                    <a:pt x="47536" y="11430"/>
                  </a:lnTo>
                  <a:lnTo>
                    <a:pt x="47536" y="0"/>
                  </a:lnTo>
                  <a:lnTo>
                    <a:pt x="81826" y="0"/>
                  </a:lnTo>
                  <a:lnTo>
                    <a:pt x="81826" y="11430"/>
                  </a:lnTo>
                  <a:close/>
                </a:path>
                <a:path w="3859529" h="1935479">
                  <a:moveTo>
                    <a:pt x="127546" y="11430"/>
                  </a:moveTo>
                  <a:lnTo>
                    <a:pt x="93256" y="11430"/>
                  </a:lnTo>
                  <a:lnTo>
                    <a:pt x="93256" y="0"/>
                  </a:lnTo>
                  <a:lnTo>
                    <a:pt x="127546" y="0"/>
                  </a:lnTo>
                  <a:lnTo>
                    <a:pt x="127546" y="11430"/>
                  </a:lnTo>
                  <a:close/>
                </a:path>
                <a:path w="3859529" h="1935479">
                  <a:moveTo>
                    <a:pt x="173253" y="11430"/>
                  </a:moveTo>
                  <a:lnTo>
                    <a:pt x="138976" y="11430"/>
                  </a:lnTo>
                  <a:lnTo>
                    <a:pt x="138976" y="0"/>
                  </a:lnTo>
                  <a:lnTo>
                    <a:pt x="173253" y="0"/>
                  </a:lnTo>
                  <a:lnTo>
                    <a:pt x="173253" y="11430"/>
                  </a:lnTo>
                  <a:close/>
                </a:path>
                <a:path w="3859529" h="1935479">
                  <a:moveTo>
                    <a:pt x="218973" y="11430"/>
                  </a:moveTo>
                  <a:lnTo>
                    <a:pt x="184683" y="11430"/>
                  </a:lnTo>
                  <a:lnTo>
                    <a:pt x="184683" y="0"/>
                  </a:lnTo>
                  <a:lnTo>
                    <a:pt x="218973" y="0"/>
                  </a:lnTo>
                  <a:lnTo>
                    <a:pt x="218973" y="11430"/>
                  </a:lnTo>
                  <a:close/>
                </a:path>
                <a:path w="3859529" h="1935479">
                  <a:moveTo>
                    <a:pt x="264693" y="11430"/>
                  </a:moveTo>
                  <a:lnTo>
                    <a:pt x="230403" y="11430"/>
                  </a:lnTo>
                  <a:lnTo>
                    <a:pt x="230403" y="0"/>
                  </a:lnTo>
                  <a:lnTo>
                    <a:pt x="264693" y="0"/>
                  </a:lnTo>
                  <a:lnTo>
                    <a:pt x="264693" y="11430"/>
                  </a:lnTo>
                  <a:close/>
                </a:path>
                <a:path w="3859529" h="1935479">
                  <a:moveTo>
                    <a:pt x="310400" y="11430"/>
                  </a:moveTo>
                  <a:lnTo>
                    <a:pt x="276123" y="11430"/>
                  </a:lnTo>
                  <a:lnTo>
                    <a:pt x="276123" y="0"/>
                  </a:lnTo>
                  <a:lnTo>
                    <a:pt x="310400" y="0"/>
                  </a:lnTo>
                  <a:lnTo>
                    <a:pt x="310400" y="11430"/>
                  </a:lnTo>
                  <a:close/>
                </a:path>
                <a:path w="3859529" h="1935479">
                  <a:moveTo>
                    <a:pt x="356120" y="11430"/>
                  </a:moveTo>
                  <a:lnTo>
                    <a:pt x="321830" y="11430"/>
                  </a:lnTo>
                  <a:lnTo>
                    <a:pt x="321830" y="0"/>
                  </a:lnTo>
                  <a:lnTo>
                    <a:pt x="356120" y="0"/>
                  </a:lnTo>
                  <a:lnTo>
                    <a:pt x="356120" y="11430"/>
                  </a:lnTo>
                  <a:close/>
                </a:path>
                <a:path w="3859529" h="1935479">
                  <a:moveTo>
                    <a:pt x="401840" y="11430"/>
                  </a:moveTo>
                  <a:lnTo>
                    <a:pt x="367550" y="11430"/>
                  </a:lnTo>
                  <a:lnTo>
                    <a:pt x="367550" y="0"/>
                  </a:lnTo>
                  <a:lnTo>
                    <a:pt x="401840" y="0"/>
                  </a:lnTo>
                  <a:lnTo>
                    <a:pt x="401840" y="11430"/>
                  </a:lnTo>
                  <a:close/>
                </a:path>
                <a:path w="3859529" h="1935479">
                  <a:moveTo>
                    <a:pt x="447547" y="11430"/>
                  </a:moveTo>
                  <a:lnTo>
                    <a:pt x="413270" y="11430"/>
                  </a:lnTo>
                  <a:lnTo>
                    <a:pt x="413270" y="0"/>
                  </a:lnTo>
                  <a:lnTo>
                    <a:pt x="447547" y="0"/>
                  </a:lnTo>
                  <a:lnTo>
                    <a:pt x="447547" y="11430"/>
                  </a:lnTo>
                  <a:close/>
                </a:path>
                <a:path w="3859529" h="1935479">
                  <a:moveTo>
                    <a:pt x="493268" y="11430"/>
                  </a:moveTo>
                  <a:lnTo>
                    <a:pt x="458978" y="11430"/>
                  </a:lnTo>
                  <a:lnTo>
                    <a:pt x="458978" y="0"/>
                  </a:lnTo>
                  <a:lnTo>
                    <a:pt x="493268" y="0"/>
                  </a:lnTo>
                  <a:lnTo>
                    <a:pt x="493268" y="11430"/>
                  </a:lnTo>
                  <a:close/>
                </a:path>
                <a:path w="3859529" h="1935479">
                  <a:moveTo>
                    <a:pt x="538988" y="11430"/>
                  </a:moveTo>
                  <a:lnTo>
                    <a:pt x="504697" y="11430"/>
                  </a:lnTo>
                  <a:lnTo>
                    <a:pt x="504697" y="0"/>
                  </a:lnTo>
                  <a:lnTo>
                    <a:pt x="538988" y="0"/>
                  </a:lnTo>
                  <a:lnTo>
                    <a:pt x="538988" y="11430"/>
                  </a:lnTo>
                  <a:close/>
                </a:path>
                <a:path w="3859529" h="1935479">
                  <a:moveTo>
                    <a:pt x="584707" y="11430"/>
                  </a:moveTo>
                  <a:lnTo>
                    <a:pt x="550418" y="11430"/>
                  </a:lnTo>
                  <a:lnTo>
                    <a:pt x="550418" y="0"/>
                  </a:lnTo>
                  <a:lnTo>
                    <a:pt x="584707" y="0"/>
                  </a:lnTo>
                  <a:lnTo>
                    <a:pt x="584707" y="11430"/>
                  </a:lnTo>
                  <a:close/>
                </a:path>
                <a:path w="3859529" h="1935479">
                  <a:moveTo>
                    <a:pt x="630415" y="11430"/>
                  </a:moveTo>
                  <a:lnTo>
                    <a:pt x="596125" y="11430"/>
                  </a:lnTo>
                  <a:lnTo>
                    <a:pt x="596125" y="0"/>
                  </a:lnTo>
                  <a:lnTo>
                    <a:pt x="630415" y="0"/>
                  </a:lnTo>
                  <a:lnTo>
                    <a:pt x="630415" y="11430"/>
                  </a:lnTo>
                  <a:close/>
                </a:path>
                <a:path w="3859529" h="1935479">
                  <a:moveTo>
                    <a:pt x="676135" y="11430"/>
                  </a:moveTo>
                  <a:lnTo>
                    <a:pt x="641845" y="11430"/>
                  </a:lnTo>
                  <a:lnTo>
                    <a:pt x="641845" y="0"/>
                  </a:lnTo>
                  <a:lnTo>
                    <a:pt x="676135" y="0"/>
                  </a:lnTo>
                  <a:lnTo>
                    <a:pt x="676135" y="11430"/>
                  </a:lnTo>
                  <a:close/>
                </a:path>
                <a:path w="3859529" h="1935479">
                  <a:moveTo>
                    <a:pt x="721855" y="11430"/>
                  </a:moveTo>
                  <a:lnTo>
                    <a:pt x="687565" y="11430"/>
                  </a:lnTo>
                  <a:lnTo>
                    <a:pt x="687565" y="0"/>
                  </a:lnTo>
                  <a:lnTo>
                    <a:pt x="721855" y="0"/>
                  </a:lnTo>
                  <a:lnTo>
                    <a:pt x="721855" y="11430"/>
                  </a:lnTo>
                  <a:close/>
                </a:path>
                <a:path w="3859529" h="1935479">
                  <a:moveTo>
                    <a:pt x="767562" y="11430"/>
                  </a:moveTo>
                  <a:lnTo>
                    <a:pt x="733285" y="11430"/>
                  </a:lnTo>
                  <a:lnTo>
                    <a:pt x="733285" y="0"/>
                  </a:lnTo>
                  <a:lnTo>
                    <a:pt x="767562" y="0"/>
                  </a:lnTo>
                  <a:lnTo>
                    <a:pt x="767562" y="11430"/>
                  </a:lnTo>
                  <a:close/>
                </a:path>
                <a:path w="3859529" h="1935479">
                  <a:moveTo>
                    <a:pt x="813282" y="11430"/>
                  </a:moveTo>
                  <a:lnTo>
                    <a:pt x="778992" y="11430"/>
                  </a:lnTo>
                  <a:lnTo>
                    <a:pt x="778992" y="0"/>
                  </a:lnTo>
                  <a:lnTo>
                    <a:pt x="813282" y="0"/>
                  </a:lnTo>
                  <a:lnTo>
                    <a:pt x="813282" y="11430"/>
                  </a:lnTo>
                  <a:close/>
                </a:path>
                <a:path w="3859529" h="1935479">
                  <a:moveTo>
                    <a:pt x="859002" y="11430"/>
                  </a:moveTo>
                  <a:lnTo>
                    <a:pt x="824712" y="11430"/>
                  </a:lnTo>
                  <a:lnTo>
                    <a:pt x="824712" y="0"/>
                  </a:lnTo>
                  <a:lnTo>
                    <a:pt x="859002" y="0"/>
                  </a:lnTo>
                  <a:lnTo>
                    <a:pt x="859002" y="11430"/>
                  </a:lnTo>
                  <a:close/>
                </a:path>
                <a:path w="3859529" h="1935479">
                  <a:moveTo>
                    <a:pt x="904709" y="11430"/>
                  </a:moveTo>
                  <a:lnTo>
                    <a:pt x="870432" y="11430"/>
                  </a:lnTo>
                  <a:lnTo>
                    <a:pt x="870432" y="0"/>
                  </a:lnTo>
                  <a:lnTo>
                    <a:pt x="904709" y="0"/>
                  </a:lnTo>
                  <a:lnTo>
                    <a:pt x="904709" y="11430"/>
                  </a:lnTo>
                  <a:close/>
                </a:path>
                <a:path w="3859529" h="1935479">
                  <a:moveTo>
                    <a:pt x="950429" y="11430"/>
                  </a:moveTo>
                  <a:lnTo>
                    <a:pt x="916139" y="11430"/>
                  </a:lnTo>
                  <a:lnTo>
                    <a:pt x="916139" y="0"/>
                  </a:lnTo>
                  <a:lnTo>
                    <a:pt x="950429" y="0"/>
                  </a:lnTo>
                  <a:lnTo>
                    <a:pt x="950429" y="11430"/>
                  </a:lnTo>
                  <a:close/>
                </a:path>
                <a:path w="3859529" h="1935479">
                  <a:moveTo>
                    <a:pt x="996149" y="11430"/>
                  </a:moveTo>
                  <a:lnTo>
                    <a:pt x="961859" y="11430"/>
                  </a:lnTo>
                  <a:lnTo>
                    <a:pt x="961859" y="0"/>
                  </a:lnTo>
                  <a:lnTo>
                    <a:pt x="996149" y="0"/>
                  </a:lnTo>
                  <a:lnTo>
                    <a:pt x="996149" y="11430"/>
                  </a:lnTo>
                  <a:close/>
                </a:path>
                <a:path w="3859529" h="1935479">
                  <a:moveTo>
                    <a:pt x="1041857" y="11430"/>
                  </a:moveTo>
                  <a:lnTo>
                    <a:pt x="1007579" y="11430"/>
                  </a:lnTo>
                  <a:lnTo>
                    <a:pt x="1007579" y="0"/>
                  </a:lnTo>
                  <a:lnTo>
                    <a:pt x="1041857" y="0"/>
                  </a:lnTo>
                  <a:lnTo>
                    <a:pt x="1041857" y="11430"/>
                  </a:lnTo>
                  <a:close/>
                </a:path>
                <a:path w="3859529" h="1935479">
                  <a:moveTo>
                    <a:pt x="1087577" y="11430"/>
                  </a:moveTo>
                  <a:lnTo>
                    <a:pt x="1053287" y="11430"/>
                  </a:lnTo>
                  <a:lnTo>
                    <a:pt x="1053287" y="0"/>
                  </a:lnTo>
                  <a:lnTo>
                    <a:pt x="1087577" y="0"/>
                  </a:lnTo>
                  <a:lnTo>
                    <a:pt x="1087577" y="11430"/>
                  </a:lnTo>
                  <a:close/>
                </a:path>
                <a:path w="3859529" h="1935479">
                  <a:moveTo>
                    <a:pt x="1133297" y="11430"/>
                  </a:moveTo>
                  <a:lnTo>
                    <a:pt x="1099007" y="11430"/>
                  </a:lnTo>
                  <a:lnTo>
                    <a:pt x="1099007" y="0"/>
                  </a:lnTo>
                  <a:lnTo>
                    <a:pt x="1133297" y="0"/>
                  </a:lnTo>
                  <a:lnTo>
                    <a:pt x="1133297" y="11430"/>
                  </a:lnTo>
                  <a:close/>
                </a:path>
                <a:path w="3859529" h="1935479">
                  <a:moveTo>
                    <a:pt x="1179004" y="11430"/>
                  </a:moveTo>
                  <a:lnTo>
                    <a:pt x="1144727" y="11430"/>
                  </a:lnTo>
                  <a:lnTo>
                    <a:pt x="1144727" y="0"/>
                  </a:lnTo>
                  <a:lnTo>
                    <a:pt x="1179004" y="0"/>
                  </a:lnTo>
                  <a:lnTo>
                    <a:pt x="1179004" y="11430"/>
                  </a:lnTo>
                  <a:close/>
                </a:path>
                <a:path w="3859529" h="1935479">
                  <a:moveTo>
                    <a:pt x="1224724" y="11430"/>
                  </a:moveTo>
                  <a:lnTo>
                    <a:pt x="1190434" y="11430"/>
                  </a:lnTo>
                  <a:lnTo>
                    <a:pt x="1190434" y="0"/>
                  </a:lnTo>
                  <a:lnTo>
                    <a:pt x="1224724" y="0"/>
                  </a:lnTo>
                  <a:lnTo>
                    <a:pt x="1224724" y="11430"/>
                  </a:lnTo>
                  <a:close/>
                </a:path>
                <a:path w="3859529" h="1935479">
                  <a:moveTo>
                    <a:pt x="1270444" y="11430"/>
                  </a:moveTo>
                  <a:lnTo>
                    <a:pt x="1236154" y="11430"/>
                  </a:lnTo>
                  <a:lnTo>
                    <a:pt x="1236154" y="0"/>
                  </a:lnTo>
                  <a:lnTo>
                    <a:pt x="1270444" y="0"/>
                  </a:lnTo>
                  <a:lnTo>
                    <a:pt x="1270444" y="11430"/>
                  </a:lnTo>
                  <a:close/>
                </a:path>
                <a:path w="3859529" h="1935479">
                  <a:moveTo>
                    <a:pt x="1316164" y="11430"/>
                  </a:moveTo>
                  <a:lnTo>
                    <a:pt x="1281874" y="11430"/>
                  </a:lnTo>
                  <a:lnTo>
                    <a:pt x="1281874" y="0"/>
                  </a:lnTo>
                  <a:lnTo>
                    <a:pt x="1316164" y="0"/>
                  </a:lnTo>
                  <a:lnTo>
                    <a:pt x="1316164" y="11430"/>
                  </a:lnTo>
                  <a:close/>
                </a:path>
                <a:path w="3859529" h="1935479">
                  <a:moveTo>
                    <a:pt x="1361871" y="11430"/>
                  </a:moveTo>
                  <a:lnTo>
                    <a:pt x="1327581" y="11430"/>
                  </a:lnTo>
                  <a:lnTo>
                    <a:pt x="1327581" y="0"/>
                  </a:lnTo>
                  <a:lnTo>
                    <a:pt x="1361871" y="0"/>
                  </a:lnTo>
                  <a:lnTo>
                    <a:pt x="1361871" y="11430"/>
                  </a:lnTo>
                  <a:close/>
                </a:path>
                <a:path w="3859529" h="1935479">
                  <a:moveTo>
                    <a:pt x="1407591" y="11430"/>
                  </a:moveTo>
                  <a:lnTo>
                    <a:pt x="1373301" y="11430"/>
                  </a:lnTo>
                  <a:lnTo>
                    <a:pt x="1373301" y="0"/>
                  </a:lnTo>
                  <a:lnTo>
                    <a:pt x="1407591" y="0"/>
                  </a:lnTo>
                  <a:lnTo>
                    <a:pt x="1407591" y="11430"/>
                  </a:lnTo>
                  <a:close/>
                </a:path>
                <a:path w="3859529" h="1935479">
                  <a:moveTo>
                    <a:pt x="1453311" y="11430"/>
                  </a:moveTo>
                  <a:lnTo>
                    <a:pt x="1419021" y="11430"/>
                  </a:lnTo>
                  <a:lnTo>
                    <a:pt x="1419021" y="0"/>
                  </a:lnTo>
                  <a:lnTo>
                    <a:pt x="1453311" y="0"/>
                  </a:lnTo>
                  <a:lnTo>
                    <a:pt x="1453311" y="11430"/>
                  </a:lnTo>
                  <a:close/>
                </a:path>
                <a:path w="3859529" h="1935479">
                  <a:moveTo>
                    <a:pt x="1499019" y="11430"/>
                  </a:moveTo>
                  <a:lnTo>
                    <a:pt x="1464729" y="11430"/>
                  </a:lnTo>
                  <a:lnTo>
                    <a:pt x="1464729" y="0"/>
                  </a:lnTo>
                  <a:lnTo>
                    <a:pt x="1499019" y="0"/>
                  </a:lnTo>
                  <a:lnTo>
                    <a:pt x="1499019" y="11430"/>
                  </a:lnTo>
                  <a:close/>
                </a:path>
                <a:path w="3859529" h="1935479">
                  <a:moveTo>
                    <a:pt x="1544739" y="11430"/>
                  </a:moveTo>
                  <a:lnTo>
                    <a:pt x="1510449" y="11430"/>
                  </a:lnTo>
                  <a:lnTo>
                    <a:pt x="1510449" y="0"/>
                  </a:lnTo>
                  <a:lnTo>
                    <a:pt x="1544739" y="0"/>
                  </a:lnTo>
                  <a:lnTo>
                    <a:pt x="1544739" y="11430"/>
                  </a:lnTo>
                  <a:close/>
                </a:path>
                <a:path w="3859529" h="1935479">
                  <a:moveTo>
                    <a:pt x="1590459" y="11430"/>
                  </a:moveTo>
                  <a:lnTo>
                    <a:pt x="1556169" y="11430"/>
                  </a:lnTo>
                  <a:lnTo>
                    <a:pt x="1556169" y="0"/>
                  </a:lnTo>
                  <a:lnTo>
                    <a:pt x="1590459" y="0"/>
                  </a:lnTo>
                  <a:lnTo>
                    <a:pt x="1590459" y="11430"/>
                  </a:lnTo>
                  <a:close/>
                </a:path>
                <a:path w="3859529" h="1935479">
                  <a:moveTo>
                    <a:pt x="1636166" y="11430"/>
                  </a:moveTo>
                  <a:lnTo>
                    <a:pt x="1601889" y="11430"/>
                  </a:lnTo>
                  <a:lnTo>
                    <a:pt x="1601889" y="0"/>
                  </a:lnTo>
                  <a:lnTo>
                    <a:pt x="1636166" y="0"/>
                  </a:lnTo>
                  <a:lnTo>
                    <a:pt x="1636166" y="11430"/>
                  </a:lnTo>
                  <a:close/>
                </a:path>
                <a:path w="3859529" h="1935479">
                  <a:moveTo>
                    <a:pt x="1681886" y="11430"/>
                  </a:moveTo>
                  <a:lnTo>
                    <a:pt x="1647596" y="11430"/>
                  </a:lnTo>
                  <a:lnTo>
                    <a:pt x="1647596" y="0"/>
                  </a:lnTo>
                  <a:lnTo>
                    <a:pt x="1681886" y="0"/>
                  </a:lnTo>
                  <a:lnTo>
                    <a:pt x="1681886" y="11430"/>
                  </a:lnTo>
                  <a:close/>
                </a:path>
                <a:path w="3859529" h="1935479">
                  <a:moveTo>
                    <a:pt x="1727606" y="11430"/>
                  </a:moveTo>
                  <a:lnTo>
                    <a:pt x="1693316" y="11430"/>
                  </a:lnTo>
                  <a:lnTo>
                    <a:pt x="1693316" y="0"/>
                  </a:lnTo>
                  <a:lnTo>
                    <a:pt x="1727606" y="0"/>
                  </a:lnTo>
                  <a:lnTo>
                    <a:pt x="1727606" y="11430"/>
                  </a:lnTo>
                  <a:close/>
                </a:path>
                <a:path w="3859529" h="1935479">
                  <a:moveTo>
                    <a:pt x="1773313" y="11430"/>
                  </a:moveTo>
                  <a:lnTo>
                    <a:pt x="1739036" y="11430"/>
                  </a:lnTo>
                  <a:lnTo>
                    <a:pt x="1739036" y="0"/>
                  </a:lnTo>
                  <a:lnTo>
                    <a:pt x="1773313" y="0"/>
                  </a:lnTo>
                  <a:lnTo>
                    <a:pt x="1773313" y="11430"/>
                  </a:lnTo>
                  <a:close/>
                </a:path>
                <a:path w="3859529" h="1935479">
                  <a:moveTo>
                    <a:pt x="1819033" y="11430"/>
                  </a:moveTo>
                  <a:lnTo>
                    <a:pt x="1784743" y="11430"/>
                  </a:lnTo>
                  <a:lnTo>
                    <a:pt x="1784743" y="0"/>
                  </a:lnTo>
                  <a:lnTo>
                    <a:pt x="1819033" y="0"/>
                  </a:lnTo>
                  <a:lnTo>
                    <a:pt x="1819033" y="11430"/>
                  </a:lnTo>
                  <a:close/>
                </a:path>
                <a:path w="3859529" h="1935479">
                  <a:moveTo>
                    <a:pt x="1864753" y="11430"/>
                  </a:moveTo>
                  <a:lnTo>
                    <a:pt x="1830463" y="11430"/>
                  </a:lnTo>
                  <a:lnTo>
                    <a:pt x="1830463" y="0"/>
                  </a:lnTo>
                  <a:lnTo>
                    <a:pt x="1864753" y="0"/>
                  </a:lnTo>
                  <a:lnTo>
                    <a:pt x="1864753" y="11430"/>
                  </a:lnTo>
                  <a:close/>
                </a:path>
                <a:path w="3859529" h="1935479">
                  <a:moveTo>
                    <a:pt x="1910461" y="11430"/>
                  </a:moveTo>
                  <a:lnTo>
                    <a:pt x="1876183" y="11430"/>
                  </a:lnTo>
                  <a:lnTo>
                    <a:pt x="1876183" y="0"/>
                  </a:lnTo>
                  <a:lnTo>
                    <a:pt x="1910461" y="0"/>
                  </a:lnTo>
                  <a:lnTo>
                    <a:pt x="1910461" y="11430"/>
                  </a:lnTo>
                  <a:close/>
                </a:path>
                <a:path w="3859529" h="1935479">
                  <a:moveTo>
                    <a:pt x="1956181" y="11430"/>
                  </a:moveTo>
                  <a:lnTo>
                    <a:pt x="1921890" y="11430"/>
                  </a:lnTo>
                  <a:lnTo>
                    <a:pt x="1921890" y="0"/>
                  </a:lnTo>
                  <a:lnTo>
                    <a:pt x="1956181" y="0"/>
                  </a:lnTo>
                  <a:lnTo>
                    <a:pt x="1956181" y="11430"/>
                  </a:lnTo>
                  <a:close/>
                </a:path>
                <a:path w="3859529" h="1935479">
                  <a:moveTo>
                    <a:pt x="2001901" y="11430"/>
                  </a:moveTo>
                  <a:lnTo>
                    <a:pt x="1967611" y="11430"/>
                  </a:lnTo>
                  <a:lnTo>
                    <a:pt x="1967611" y="0"/>
                  </a:lnTo>
                  <a:lnTo>
                    <a:pt x="2001901" y="0"/>
                  </a:lnTo>
                  <a:lnTo>
                    <a:pt x="2001901" y="11430"/>
                  </a:lnTo>
                  <a:close/>
                </a:path>
                <a:path w="3859529" h="1935479">
                  <a:moveTo>
                    <a:pt x="2047608" y="11430"/>
                  </a:moveTo>
                  <a:lnTo>
                    <a:pt x="2013331" y="11430"/>
                  </a:lnTo>
                  <a:lnTo>
                    <a:pt x="2013331" y="0"/>
                  </a:lnTo>
                  <a:lnTo>
                    <a:pt x="2047608" y="0"/>
                  </a:lnTo>
                  <a:lnTo>
                    <a:pt x="2047608" y="11430"/>
                  </a:lnTo>
                  <a:close/>
                </a:path>
                <a:path w="3859529" h="1935479">
                  <a:moveTo>
                    <a:pt x="2093328" y="11430"/>
                  </a:moveTo>
                  <a:lnTo>
                    <a:pt x="2059038" y="11430"/>
                  </a:lnTo>
                  <a:lnTo>
                    <a:pt x="2059038" y="0"/>
                  </a:lnTo>
                  <a:lnTo>
                    <a:pt x="2093328" y="0"/>
                  </a:lnTo>
                  <a:lnTo>
                    <a:pt x="2093328" y="11430"/>
                  </a:lnTo>
                  <a:close/>
                </a:path>
                <a:path w="3859529" h="1935479">
                  <a:moveTo>
                    <a:pt x="2139048" y="11430"/>
                  </a:moveTo>
                  <a:lnTo>
                    <a:pt x="2104758" y="11430"/>
                  </a:lnTo>
                  <a:lnTo>
                    <a:pt x="2104758" y="0"/>
                  </a:lnTo>
                  <a:lnTo>
                    <a:pt x="2139048" y="0"/>
                  </a:lnTo>
                  <a:lnTo>
                    <a:pt x="2139048" y="11430"/>
                  </a:lnTo>
                  <a:close/>
                </a:path>
                <a:path w="3859529" h="1935479">
                  <a:moveTo>
                    <a:pt x="2184768" y="11430"/>
                  </a:moveTo>
                  <a:lnTo>
                    <a:pt x="2150478" y="11430"/>
                  </a:lnTo>
                  <a:lnTo>
                    <a:pt x="2150478" y="0"/>
                  </a:lnTo>
                  <a:lnTo>
                    <a:pt x="2184768" y="0"/>
                  </a:lnTo>
                  <a:lnTo>
                    <a:pt x="2184768" y="11430"/>
                  </a:lnTo>
                  <a:close/>
                </a:path>
                <a:path w="3859529" h="1935479">
                  <a:moveTo>
                    <a:pt x="2230475" y="11430"/>
                  </a:moveTo>
                  <a:lnTo>
                    <a:pt x="2196185" y="11430"/>
                  </a:lnTo>
                  <a:lnTo>
                    <a:pt x="2196185" y="0"/>
                  </a:lnTo>
                  <a:lnTo>
                    <a:pt x="2230475" y="0"/>
                  </a:lnTo>
                  <a:lnTo>
                    <a:pt x="2230475" y="11430"/>
                  </a:lnTo>
                  <a:close/>
                </a:path>
                <a:path w="3859529" h="1935479">
                  <a:moveTo>
                    <a:pt x="2276195" y="11430"/>
                  </a:moveTo>
                  <a:lnTo>
                    <a:pt x="2241905" y="11430"/>
                  </a:lnTo>
                  <a:lnTo>
                    <a:pt x="2241905" y="0"/>
                  </a:lnTo>
                  <a:lnTo>
                    <a:pt x="2276195" y="0"/>
                  </a:lnTo>
                  <a:lnTo>
                    <a:pt x="2276195" y="11430"/>
                  </a:lnTo>
                  <a:close/>
                </a:path>
                <a:path w="3859529" h="1935479">
                  <a:moveTo>
                    <a:pt x="2321915" y="11430"/>
                  </a:moveTo>
                  <a:lnTo>
                    <a:pt x="2287625" y="11430"/>
                  </a:lnTo>
                  <a:lnTo>
                    <a:pt x="2287625" y="0"/>
                  </a:lnTo>
                  <a:lnTo>
                    <a:pt x="2321915" y="0"/>
                  </a:lnTo>
                  <a:lnTo>
                    <a:pt x="2321915" y="11430"/>
                  </a:lnTo>
                  <a:close/>
                </a:path>
                <a:path w="3859529" h="1935479">
                  <a:moveTo>
                    <a:pt x="2367622" y="11430"/>
                  </a:moveTo>
                  <a:lnTo>
                    <a:pt x="2333332" y="11430"/>
                  </a:lnTo>
                  <a:lnTo>
                    <a:pt x="2333332" y="0"/>
                  </a:lnTo>
                  <a:lnTo>
                    <a:pt x="2367622" y="0"/>
                  </a:lnTo>
                  <a:lnTo>
                    <a:pt x="2367622" y="11430"/>
                  </a:lnTo>
                  <a:close/>
                </a:path>
                <a:path w="3859529" h="1935479">
                  <a:moveTo>
                    <a:pt x="2413342" y="11430"/>
                  </a:moveTo>
                  <a:lnTo>
                    <a:pt x="2379052" y="11430"/>
                  </a:lnTo>
                  <a:lnTo>
                    <a:pt x="2379052" y="0"/>
                  </a:lnTo>
                  <a:lnTo>
                    <a:pt x="2413342" y="0"/>
                  </a:lnTo>
                  <a:lnTo>
                    <a:pt x="2413342" y="11430"/>
                  </a:lnTo>
                  <a:close/>
                </a:path>
                <a:path w="3859529" h="1935479">
                  <a:moveTo>
                    <a:pt x="2459062" y="11430"/>
                  </a:moveTo>
                  <a:lnTo>
                    <a:pt x="2424772" y="11430"/>
                  </a:lnTo>
                  <a:lnTo>
                    <a:pt x="2424772" y="0"/>
                  </a:lnTo>
                  <a:lnTo>
                    <a:pt x="2459062" y="0"/>
                  </a:lnTo>
                  <a:lnTo>
                    <a:pt x="2459062" y="11430"/>
                  </a:lnTo>
                  <a:close/>
                </a:path>
                <a:path w="3859529" h="1935479">
                  <a:moveTo>
                    <a:pt x="2504770" y="11430"/>
                  </a:moveTo>
                  <a:lnTo>
                    <a:pt x="2470492" y="11430"/>
                  </a:lnTo>
                  <a:lnTo>
                    <a:pt x="2470492" y="0"/>
                  </a:lnTo>
                  <a:lnTo>
                    <a:pt x="2504770" y="0"/>
                  </a:lnTo>
                  <a:lnTo>
                    <a:pt x="2504770" y="11430"/>
                  </a:lnTo>
                  <a:close/>
                </a:path>
                <a:path w="3859529" h="1935479">
                  <a:moveTo>
                    <a:pt x="2550490" y="11430"/>
                  </a:moveTo>
                  <a:lnTo>
                    <a:pt x="2516200" y="11430"/>
                  </a:lnTo>
                  <a:lnTo>
                    <a:pt x="2516200" y="0"/>
                  </a:lnTo>
                  <a:lnTo>
                    <a:pt x="2550490" y="0"/>
                  </a:lnTo>
                  <a:lnTo>
                    <a:pt x="2550490" y="11430"/>
                  </a:lnTo>
                  <a:close/>
                </a:path>
                <a:path w="3859529" h="1935479">
                  <a:moveTo>
                    <a:pt x="2596210" y="11430"/>
                  </a:moveTo>
                  <a:lnTo>
                    <a:pt x="2561920" y="11430"/>
                  </a:lnTo>
                  <a:lnTo>
                    <a:pt x="2561920" y="0"/>
                  </a:lnTo>
                  <a:lnTo>
                    <a:pt x="2596210" y="0"/>
                  </a:lnTo>
                  <a:lnTo>
                    <a:pt x="2596210" y="11430"/>
                  </a:lnTo>
                  <a:close/>
                </a:path>
                <a:path w="3859529" h="1935479">
                  <a:moveTo>
                    <a:pt x="2641917" y="11430"/>
                  </a:moveTo>
                  <a:lnTo>
                    <a:pt x="2607640" y="11430"/>
                  </a:lnTo>
                  <a:lnTo>
                    <a:pt x="2607640" y="0"/>
                  </a:lnTo>
                  <a:lnTo>
                    <a:pt x="2641917" y="0"/>
                  </a:lnTo>
                  <a:lnTo>
                    <a:pt x="2641917" y="11430"/>
                  </a:lnTo>
                  <a:close/>
                </a:path>
                <a:path w="3859529" h="1935479">
                  <a:moveTo>
                    <a:pt x="2687637" y="11430"/>
                  </a:moveTo>
                  <a:lnTo>
                    <a:pt x="2653347" y="11430"/>
                  </a:lnTo>
                  <a:lnTo>
                    <a:pt x="2653347" y="0"/>
                  </a:lnTo>
                  <a:lnTo>
                    <a:pt x="2687637" y="0"/>
                  </a:lnTo>
                  <a:lnTo>
                    <a:pt x="2687637" y="11430"/>
                  </a:lnTo>
                  <a:close/>
                </a:path>
                <a:path w="3859529" h="1935479">
                  <a:moveTo>
                    <a:pt x="2733357" y="11430"/>
                  </a:moveTo>
                  <a:lnTo>
                    <a:pt x="2699067" y="11430"/>
                  </a:lnTo>
                  <a:lnTo>
                    <a:pt x="2699067" y="0"/>
                  </a:lnTo>
                  <a:lnTo>
                    <a:pt x="2733357" y="0"/>
                  </a:lnTo>
                  <a:lnTo>
                    <a:pt x="2733357" y="11430"/>
                  </a:lnTo>
                  <a:close/>
                </a:path>
                <a:path w="3859529" h="1935479">
                  <a:moveTo>
                    <a:pt x="2779064" y="11430"/>
                  </a:moveTo>
                  <a:lnTo>
                    <a:pt x="2744787" y="11430"/>
                  </a:lnTo>
                  <a:lnTo>
                    <a:pt x="2744787" y="0"/>
                  </a:lnTo>
                  <a:lnTo>
                    <a:pt x="2779064" y="0"/>
                  </a:lnTo>
                  <a:lnTo>
                    <a:pt x="2779064" y="11430"/>
                  </a:lnTo>
                  <a:close/>
                </a:path>
                <a:path w="3859529" h="1935479">
                  <a:moveTo>
                    <a:pt x="2824784" y="11430"/>
                  </a:moveTo>
                  <a:lnTo>
                    <a:pt x="2790494" y="11430"/>
                  </a:lnTo>
                  <a:lnTo>
                    <a:pt x="2790494" y="0"/>
                  </a:lnTo>
                  <a:lnTo>
                    <a:pt x="2824784" y="0"/>
                  </a:lnTo>
                  <a:lnTo>
                    <a:pt x="2824784" y="11430"/>
                  </a:lnTo>
                  <a:close/>
                </a:path>
                <a:path w="3859529" h="1935479">
                  <a:moveTo>
                    <a:pt x="2870504" y="11430"/>
                  </a:moveTo>
                  <a:lnTo>
                    <a:pt x="2836214" y="11430"/>
                  </a:lnTo>
                  <a:lnTo>
                    <a:pt x="2836214" y="0"/>
                  </a:lnTo>
                  <a:lnTo>
                    <a:pt x="2870504" y="0"/>
                  </a:lnTo>
                  <a:lnTo>
                    <a:pt x="2870504" y="11430"/>
                  </a:lnTo>
                  <a:close/>
                </a:path>
                <a:path w="3859529" h="1935479">
                  <a:moveTo>
                    <a:pt x="2916212" y="11430"/>
                  </a:moveTo>
                  <a:lnTo>
                    <a:pt x="2881934" y="11430"/>
                  </a:lnTo>
                  <a:lnTo>
                    <a:pt x="2881934" y="0"/>
                  </a:lnTo>
                  <a:lnTo>
                    <a:pt x="2916212" y="0"/>
                  </a:lnTo>
                  <a:lnTo>
                    <a:pt x="2916212" y="11430"/>
                  </a:lnTo>
                  <a:close/>
                </a:path>
                <a:path w="3859529" h="1935479">
                  <a:moveTo>
                    <a:pt x="2961932" y="11430"/>
                  </a:moveTo>
                  <a:lnTo>
                    <a:pt x="2927642" y="11430"/>
                  </a:lnTo>
                  <a:lnTo>
                    <a:pt x="2927642" y="0"/>
                  </a:lnTo>
                  <a:lnTo>
                    <a:pt x="2961932" y="0"/>
                  </a:lnTo>
                  <a:lnTo>
                    <a:pt x="2961932" y="11430"/>
                  </a:lnTo>
                  <a:close/>
                </a:path>
                <a:path w="3859529" h="1935479">
                  <a:moveTo>
                    <a:pt x="3007652" y="11430"/>
                  </a:moveTo>
                  <a:lnTo>
                    <a:pt x="2973362" y="11430"/>
                  </a:lnTo>
                  <a:lnTo>
                    <a:pt x="2973362" y="0"/>
                  </a:lnTo>
                  <a:lnTo>
                    <a:pt x="3007652" y="0"/>
                  </a:lnTo>
                  <a:lnTo>
                    <a:pt x="3007652" y="11430"/>
                  </a:lnTo>
                  <a:close/>
                </a:path>
                <a:path w="3859529" h="1935479">
                  <a:moveTo>
                    <a:pt x="3053372" y="11430"/>
                  </a:moveTo>
                  <a:lnTo>
                    <a:pt x="3019082" y="11430"/>
                  </a:lnTo>
                  <a:lnTo>
                    <a:pt x="3019082" y="0"/>
                  </a:lnTo>
                  <a:lnTo>
                    <a:pt x="3053372" y="0"/>
                  </a:lnTo>
                  <a:lnTo>
                    <a:pt x="3053372" y="11430"/>
                  </a:lnTo>
                  <a:close/>
                </a:path>
                <a:path w="3859529" h="1935479">
                  <a:moveTo>
                    <a:pt x="3099079" y="11430"/>
                  </a:moveTo>
                  <a:lnTo>
                    <a:pt x="3064789" y="11430"/>
                  </a:lnTo>
                  <a:lnTo>
                    <a:pt x="3064789" y="0"/>
                  </a:lnTo>
                  <a:lnTo>
                    <a:pt x="3099079" y="0"/>
                  </a:lnTo>
                  <a:lnTo>
                    <a:pt x="3099079" y="11430"/>
                  </a:lnTo>
                  <a:close/>
                </a:path>
                <a:path w="3859529" h="1935479">
                  <a:moveTo>
                    <a:pt x="3144799" y="11430"/>
                  </a:moveTo>
                  <a:lnTo>
                    <a:pt x="3110509" y="11430"/>
                  </a:lnTo>
                  <a:lnTo>
                    <a:pt x="3110509" y="0"/>
                  </a:lnTo>
                  <a:lnTo>
                    <a:pt x="3144799" y="0"/>
                  </a:lnTo>
                  <a:lnTo>
                    <a:pt x="3144799" y="11430"/>
                  </a:lnTo>
                  <a:close/>
                </a:path>
                <a:path w="3859529" h="1935479">
                  <a:moveTo>
                    <a:pt x="3190519" y="11430"/>
                  </a:moveTo>
                  <a:lnTo>
                    <a:pt x="3156229" y="11430"/>
                  </a:lnTo>
                  <a:lnTo>
                    <a:pt x="3156229" y="0"/>
                  </a:lnTo>
                  <a:lnTo>
                    <a:pt x="3190519" y="0"/>
                  </a:lnTo>
                  <a:lnTo>
                    <a:pt x="3190519" y="11430"/>
                  </a:lnTo>
                  <a:close/>
                </a:path>
                <a:path w="3859529" h="1935479">
                  <a:moveTo>
                    <a:pt x="3236226" y="11430"/>
                  </a:moveTo>
                  <a:lnTo>
                    <a:pt x="3201936" y="11430"/>
                  </a:lnTo>
                  <a:lnTo>
                    <a:pt x="3201936" y="0"/>
                  </a:lnTo>
                  <a:lnTo>
                    <a:pt x="3236226" y="0"/>
                  </a:lnTo>
                  <a:lnTo>
                    <a:pt x="3236226" y="11430"/>
                  </a:lnTo>
                  <a:close/>
                </a:path>
                <a:path w="3859529" h="1935479">
                  <a:moveTo>
                    <a:pt x="3281946" y="11430"/>
                  </a:moveTo>
                  <a:lnTo>
                    <a:pt x="3247656" y="11430"/>
                  </a:lnTo>
                  <a:lnTo>
                    <a:pt x="3247656" y="0"/>
                  </a:lnTo>
                  <a:lnTo>
                    <a:pt x="3281946" y="0"/>
                  </a:lnTo>
                  <a:lnTo>
                    <a:pt x="3281946" y="11430"/>
                  </a:lnTo>
                  <a:close/>
                </a:path>
                <a:path w="3859529" h="1935479">
                  <a:moveTo>
                    <a:pt x="3327666" y="11430"/>
                  </a:moveTo>
                  <a:lnTo>
                    <a:pt x="3293376" y="11430"/>
                  </a:lnTo>
                  <a:lnTo>
                    <a:pt x="3293376" y="0"/>
                  </a:lnTo>
                  <a:lnTo>
                    <a:pt x="3327666" y="0"/>
                  </a:lnTo>
                  <a:lnTo>
                    <a:pt x="3327666" y="11430"/>
                  </a:lnTo>
                  <a:close/>
                </a:path>
                <a:path w="3859529" h="1935479">
                  <a:moveTo>
                    <a:pt x="3373374" y="11430"/>
                  </a:moveTo>
                  <a:lnTo>
                    <a:pt x="3339096" y="11430"/>
                  </a:lnTo>
                  <a:lnTo>
                    <a:pt x="3339096" y="0"/>
                  </a:lnTo>
                  <a:lnTo>
                    <a:pt x="3373374" y="0"/>
                  </a:lnTo>
                  <a:lnTo>
                    <a:pt x="3373374" y="11430"/>
                  </a:lnTo>
                  <a:close/>
                </a:path>
                <a:path w="3859529" h="1935479">
                  <a:moveTo>
                    <a:pt x="3419093" y="11430"/>
                  </a:moveTo>
                  <a:lnTo>
                    <a:pt x="3384804" y="11430"/>
                  </a:lnTo>
                  <a:lnTo>
                    <a:pt x="3384804" y="0"/>
                  </a:lnTo>
                  <a:lnTo>
                    <a:pt x="3419093" y="0"/>
                  </a:lnTo>
                  <a:lnTo>
                    <a:pt x="3419093" y="11430"/>
                  </a:lnTo>
                  <a:close/>
                </a:path>
                <a:path w="3859529" h="1935479">
                  <a:moveTo>
                    <a:pt x="3464814" y="11430"/>
                  </a:moveTo>
                  <a:lnTo>
                    <a:pt x="3430524" y="11430"/>
                  </a:lnTo>
                  <a:lnTo>
                    <a:pt x="3430524" y="0"/>
                  </a:lnTo>
                  <a:lnTo>
                    <a:pt x="3464814" y="0"/>
                  </a:lnTo>
                  <a:lnTo>
                    <a:pt x="3464814" y="11430"/>
                  </a:lnTo>
                  <a:close/>
                </a:path>
                <a:path w="3859529" h="1935479">
                  <a:moveTo>
                    <a:pt x="3510521" y="11430"/>
                  </a:moveTo>
                  <a:lnTo>
                    <a:pt x="3476243" y="11430"/>
                  </a:lnTo>
                  <a:lnTo>
                    <a:pt x="3476243" y="0"/>
                  </a:lnTo>
                  <a:lnTo>
                    <a:pt x="3510521" y="0"/>
                  </a:lnTo>
                  <a:lnTo>
                    <a:pt x="3510521" y="11430"/>
                  </a:lnTo>
                  <a:close/>
                </a:path>
                <a:path w="3859529" h="1935479">
                  <a:moveTo>
                    <a:pt x="3556241" y="11430"/>
                  </a:moveTo>
                  <a:lnTo>
                    <a:pt x="3521951" y="11430"/>
                  </a:lnTo>
                  <a:lnTo>
                    <a:pt x="3521951" y="0"/>
                  </a:lnTo>
                  <a:lnTo>
                    <a:pt x="3556241" y="0"/>
                  </a:lnTo>
                  <a:lnTo>
                    <a:pt x="3556241" y="11430"/>
                  </a:lnTo>
                  <a:close/>
                </a:path>
                <a:path w="3859529" h="1935479">
                  <a:moveTo>
                    <a:pt x="3601961" y="11430"/>
                  </a:moveTo>
                  <a:lnTo>
                    <a:pt x="3567671" y="11430"/>
                  </a:lnTo>
                  <a:lnTo>
                    <a:pt x="3567671" y="0"/>
                  </a:lnTo>
                  <a:lnTo>
                    <a:pt x="3601961" y="0"/>
                  </a:lnTo>
                  <a:lnTo>
                    <a:pt x="3601961" y="11430"/>
                  </a:lnTo>
                  <a:close/>
                </a:path>
                <a:path w="3859529" h="1935479">
                  <a:moveTo>
                    <a:pt x="3647668" y="11430"/>
                  </a:moveTo>
                  <a:lnTo>
                    <a:pt x="3613391" y="11430"/>
                  </a:lnTo>
                  <a:lnTo>
                    <a:pt x="3613391" y="0"/>
                  </a:lnTo>
                  <a:lnTo>
                    <a:pt x="3647668" y="0"/>
                  </a:lnTo>
                  <a:lnTo>
                    <a:pt x="3647668" y="11430"/>
                  </a:lnTo>
                  <a:close/>
                </a:path>
                <a:path w="3859529" h="1935479">
                  <a:moveTo>
                    <a:pt x="3693388" y="11430"/>
                  </a:moveTo>
                  <a:lnTo>
                    <a:pt x="3659098" y="11430"/>
                  </a:lnTo>
                  <a:lnTo>
                    <a:pt x="3659098" y="0"/>
                  </a:lnTo>
                  <a:lnTo>
                    <a:pt x="3693388" y="0"/>
                  </a:lnTo>
                  <a:lnTo>
                    <a:pt x="3693388" y="11430"/>
                  </a:lnTo>
                  <a:close/>
                </a:path>
                <a:path w="3859529" h="1935479">
                  <a:moveTo>
                    <a:pt x="3739108" y="11430"/>
                  </a:moveTo>
                  <a:lnTo>
                    <a:pt x="3704818" y="11430"/>
                  </a:lnTo>
                  <a:lnTo>
                    <a:pt x="3704818" y="0"/>
                  </a:lnTo>
                  <a:lnTo>
                    <a:pt x="3739108" y="0"/>
                  </a:lnTo>
                  <a:lnTo>
                    <a:pt x="3739108" y="11430"/>
                  </a:lnTo>
                  <a:close/>
                </a:path>
                <a:path w="3859529" h="1935479">
                  <a:moveTo>
                    <a:pt x="3784815" y="11430"/>
                  </a:moveTo>
                  <a:lnTo>
                    <a:pt x="3750538" y="11430"/>
                  </a:lnTo>
                  <a:lnTo>
                    <a:pt x="3750538" y="0"/>
                  </a:lnTo>
                  <a:lnTo>
                    <a:pt x="3784815" y="0"/>
                  </a:lnTo>
                  <a:lnTo>
                    <a:pt x="3784815" y="11430"/>
                  </a:lnTo>
                  <a:close/>
                </a:path>
                <a:path w="3859529" h="1935479">
                  <a:moveTo>
                    <a:pt x="3830535" y="11430"/>
                  </a:moveTo>
                  <a:lnTo>
                    <a:pt x="3796245" y="11430"/>
                  </a:lnTo>
                  <a:lnTo>
                    <a:pt x="3796245" y="0"/>
                  </a:lnTo>
                  <a:lnTo>
                    <a:pt x="3830535" y="0"/>
                  </a:lnTo>
                  <a:lnTo>
                    <a:pt x="3830535" y="11430"/>
                  </a:lnTo>
                  <a:close/>
                </a:path>
                <a:path w="3859529" h="1935479">
                  <a:moveTo>
                    <a:pt x="3847922" y="11430"/>
                  </a:moveTo>
                  <a:lnTo>
                    <a:pt x="3841965" y="11430"/>
                  </a:lnTo>
                  <a:lnTo>
                    <a:pt x="3841965" y="0"/>
                  </a:lnTo>
                  <a:lnTo>
                    <a:pt x="3853637" y="0"/>
                  </a:lnTo>
                  <a:lnTo>
                    <a:pt x="3855402" y="279"/>
                  </a:lnTo>
                  <a:lnTo>
                    <a:pt x="3857002" y="1092"/>
                  </a:lnTo>
                  <a:lnTo>
                    <a:pt x="3858260" y="2362"/>
                  </a:lnTo>
                  <a:lnTo>
                    <a:pt x="3859072" y="3949"/>
                  </a:lnTo>
                  <a:lnTo>
                    <a:pt x="3859352" y="5714"/>
                  </a:lnTo>
                  <a:lnTo>
                    <a:pt x="3847922" y="5714"/>
                  </a:lnTo>
                  <a:lnTo>
                    <a:pt x="3847922" y="11430"/>
                  </a:lnTo>
                  <a:close/>
                </a:path>
                <a:path w="3859529" h="1935479">
                  <a:moveTo>
                    <a:pt x="3859352" y="28333"/>
                  </a:moveTo>
                  <a:lnTo>
                    <a:pt x="3847922" y="28333"/>
                  </a:lnTo>
                  <a:lnTo>
                    <a:pt x="3847922" y="5714"/>
                  </a:lnTo>
                  <a:lnTo>
                    <a:pt x="3853637" y="11430"/>
                  </a:lnTo>
                  <a:lnTo>
                    <a:pt x="3859352" y="11430"/>
                  </a:lnTo>
                  <a:lnTo>
                    <a:pt x="3859352" y="28333"/>
                  </a:lnTo>
                  <a:close/>
                </a:path>
                <a:path w="3859529" h="1935479">
                  <a:moveTo>
                    <a:pt x="3859352" y="11430"/>
                  </a:moveTo>
                  <a:lnTo>
                    <a:pt x="3853637" y="11430"/>
                  </a:lnTo>
                  <a:lnTo>
                    <a:pt x="3847922" y="5714"/>
                  </a:lnTo>
                  <a:lnTo>
                    <a:pt x="3859352" y="5714"/>
                  </a:lnTo>
                  <a:lnTo>
                    <a:pt x="3859352" y="11430"/>
                  </a:lnTo>
                  <a:close/>
                </a:path>
                <a:path w="3859529" h="1935479">
                  <a:moveTo>
                    <a:pt x="3859352" y="74053"/>
                  </a:moveTo>
                  <a:lnTo>
                    <a:pt x="3847922" y="74053"/>
                  </a:lnTo>
                  <a:lnTo>
                    <a:pt x="3847922" y="39763"/>
                  </a:lnTo>
                  <a:lnTo>
                    <a:pt x="3859352" y="39763"/>
                  </a:lnTo>
                  <a:lnTo>
                    <a:pt x="3859352" y="74053"/>
                  </a:lnTo>
                  <a:close/>
                </a:path>
                <a:path w="3859529" h="1935479">
                  <a:moveTo>
                    <a:pt x="3859352" y="119761"/>
                  </a:moveTo>
                  <a:lnTo>
                    <a:pt x="3847922" y="119761"/>
                  </a:lnTo>
                  <a:lnTo>
                    <a:pt x="3847922" y="85470"/>
                  </a:lnTo>
                  <a:lnTo>
                    <a:pt x="3859352" y="85470"/>
                  </a:lnTo>
                  <a:lnTo>
                    <a:pt x="3859352" y="119761"/>
                  </a:lnTo>
                  <a:close/>
                </a:path>
                <a:path w="3859529" h="1935479">
                  <a:moveTo>
                    <a:pt x="3859352" y="165481"/>
                  </a:moveTo>
                  <a:lnTo>
                    <a:pt x="3847922" y="165481"/>
                  </a:lnTo>
                  <a:lnTo>
                    <a:pt x="3847922" y="131190"/>
                  </a:lnTo>
                  <a:lnTo>
                    <a:pt x="3859352" y="131190"/>
                  </a:lnTo>
                  <a:lnTo>
                    <a:pt x="3859352" y="165481"/>
                  </a:lnTo>
                  <a:close/>
                </a:path>
                <a:path w="3859529" h="1935479">
                  <a:moveTo>
                    <a:pt x="3859352" y="211200"/>
                  </a:moveTo>
                  <a:lnTo>
                    <a:pt x="3847922" y="211200"/>
                  </a:lnTo>
                  <a:lnTo>
                    <a:pt x="3847922" y="176911"/>
                  </a:lnTo>
                  <a:lnTo>
                    <a:pt x="3859352" y="176911"/>
                  </a:lnTo>
                  <a:lnTo>
                    <a:pt x="3859352" y="211200"/>
                  </a:lnTo>
                  <a:close/>
                </a:path>
                <a:path w="3859529" h="1935479">
                  <a:moveTo>
                    <a:pt x="3859352" y="256908"/>
                  </a:moveTo>
                  <a:lnTo>
                    <a:pt x="3847922" y="256908"/>
                  </a:lnTo>
                  <a:lnTo>
                    <a:pt x="3847922" y="222631"/>
                  </a:lnTo>
                  <a:lnTo>
                    <a:pt x="3859352" y="222631"/>
                  </a:lnTo>
                  <a:lnTo>
                    <a:pt x="3859352" y="256908"/>
                  </a:lnTo>
                  <a:close/>
                </a:path>
                <a:path w="3859529" h="1935479">
                  <a:moveTo>
                    <a:pt x="3859352" y="302628"/>
                  </a:moveTo>
                  <a:lnTo>
                    <a:pt x="3847922" y="302628"/>
                  </a:lnTo>
                  <a:lnTo>
                    <a:pt x="3847922" y="268338"/>
                  </a:lnTo>
                  <a:lnTo>
                    <a:pt x="3859352" y="268338"/>
                  </a:lnTo>
                  <a:lnTo>
                    <a:pt x="3859352" y="302628"/>
                  </a:lnTo>
                  <a:close/>
                </a:path>
                <a:path w="3859529" h="1935479">
                  <a:moveTo>
                    <a:pt x="3859352" y="348348"/>
                  </a:moveTo>
                  <a:lnTo>
                    <a:pt x="3847922" y="348348"/>
                  </a:lnTo>
                  <a:lnTo>
                    <a:pt x="3847922" y="314058"/>
                  </a:lnTo>
                  <a:lnTo>
                    <a:pt x="3859352" y="314058"/>
                  </a:lnTo>
                  <a:lnTo>
                    <a:pt x="3859352" y="348348"/>
                  </a:lnTo>
                  <a:close/>
                </a:path>
                <a:path w="3859529" h="1935479">
                  <a:moveTo>
                    <a:pt x="3859352" y="394055"/>
                  </a:moveTo>
                  <a:lnTo>
                    <a:pt x="3847922" y="394055"/>
                  </a:lnTo>
                  <a:lnTo>
                    <a:pt x="3847922" y="359778"/>
                  </a:lnTo>
                  <a:lnTo>
                    <a:pt x="3859352" y="359778"/>
                  </a:lnTo>
                  <a:lnTo>
                    <a:pt x="3859352" y="394055"/>
                  </a:lnTo>
                  <a:close/>
                </a:path>
                <a:path w="3859529" h="1935479">
                  <a:moveTo>
                    <a:pt x="3859352" y="439775"/>
                  </a:moveTo>
                  <a:lnTo>
                    <a:pt x="3847922" y="439775"/>
                  </a:lnTo>
                  <a:lnTo>
                    <a:pt x="3847922" y="405485"/>
                  </a:lnTo>
                  <a:lnTo>
                    <a:pt x="3859352" y="405485"/>
                  </a:lnTo>
                  <a:lnTo>
                    <a:pt x="3859352" y="439775"/>
                  </a:lnTo>
                  <a:close/>
                </a:path>
                <a:path w="3859529" h="1935479">
                  <a:moveTo>
                    <a:pt x="3859352" y="485495"/>
                  </a:moveTo>
                  <a:lnTo>
                    <a:pt x="3847922" y="485495"/>
                  </a:lnTo>
                  <a:lnTo>
                    <a:pt x="3847922" y="451205"/>
                  </a:lnTo>
                  <a:lnTo>
                    <a:pt x="3859352" y="451205"/>
                  </a:lnTo>
                  <a:lnTo>
                    <a:pt x="3859352" y="485495"/>
                  </a:lnTo>
                  <a:close/>
                </a:path>
                <a:path w="3859529" h="1935479">
                  <a:moveTo>
                    <a:pt x="3859352" y="531202"/>
                  </a:moveTo>
                  <a:lnTo>
                    <a:pt x="3847922" y="531202"/>
                  </a:lnTo>
                  <a:lnTo>
                    <a:pt x="3847922" y="496925"/>
                  </a:lnTo>
                  <a:lnTo>
                    <a:pt x="3859352" y="496925"/>
                  </a:lnTo>
                  <a:lnTo>
                    <a:pt x="3859352" y="531202"/>
                  </a:lnTo>
                  <a:close/>
                </a:path>
                <a:path w="3859529" h="1935479">
                  <a:moveTo>
                    <a:pt x="3859352" y="576922"/>
                  </a:moveTo>
                  <a:lnTo>
                    <a:pt x="3847922" y="576922"/>
                  </a:lnTo>
                  <a:lnTo>
                    <a:pt x="3847922" y="542632"/>
                  </a:lnTo>
                  <a:lnTo>
                    <a:pt x="3859352" y="542632"/>
                  </a:lnTo>
                  <a:lnTo>
                    <a:pt x="3859352" y="576922"/>
                  </a:lnTo>
                  <a:close/>
                </a:path>
                <a:path w="3859529" h="1935479">
                  <a:moveTo>
                    <a:pt x="3859352" y="622642"/>
                  </a:moveTo>
                  <a:lnTo>
                    <a:pt x="3847922" y="622642"/>
                  </a:lnTo>
                  <a:lnTo>
                    <a:pt x="3847922" y="588352"/>
                  </a:lnTo>
                  <a:lnTo>
                    <a:pt x="3859352" y="588352"/>
                  </a:lnTo>
                  <a:lnTo>
                    <a:pt x="3859352" y="622642"/>
                  </a:lnTo>
                  <a:close/>
                </a:path>
                <a:path w="3859529" h="1935479">
                  <a:moveTo>
                    <a:pt x="3859352" y="668350"/>
                  </a:moveTo>
                  <a:lnTo>
                    <a:pt x="3847922" y="668350"/>
                  </a:lnTo>
                  <a:lnTo>
                    <a:pt x="3847922" y="634072"/>
                  </a:lnTo>
                  <a:lnTo>
                    <a:pt x="3859352" y="634072"/>
                  </a:lnTo>
                  <a:lnTo>
                    <a:pt x="3859352" y="668350"/>
                  </a:lnTo>
                  <a:close/>
                </a:path>
                <a:path w="3859529" h="1935479">
                  <a:moveTo>
                    <a:pt x="3859352" y="714070"/>
                  </a:moveTo>
                  <a:lnTo>
                    <a:pt x="3847922" y="714070"/>
                  </a:lnTo>
                  <a:lnTo>
                    <a:pt x="3847922" y="679780"/>
                  </a:lnTo>
                  <a:lnTo>
                    <a:pt x="3859352" y="679780"/>
                  </a:lnTo>
                  <a:lnTo>
                    <a:pt x="3859352" y="714070"/>
                  </a:lnTo>
                  <a:close/>
                </a:path>
                <a:path w="3859529" h="1935479">
                  <a:moveTo>
                    <a:pt x="3859352" y="759790"/>
                  </a:moveTo>
                  <a:lnTo>
                    <a:pt x="3847922" y="759790"/>
                  </a:lnTo>
                  <a:lnTo>
                    <a:pt x="3847922" y="725500"/>
                  </a:lnTo>
                  <a:lnTo>
                    <a:pt x="3859352" y="725500"/>
                  </a:lnTo>
                  <a:lnTo>
                    <a:pt x="3859352" y="759790"/>
                  </a:lnTo>
                  <a:close/>
                </a:path>
                <a:path w="3859529" h="1935479">
                  <a:moveTo>
                    <a:pt x="3859352" y="805510"/>
                  </a:moveTo>
                  <a:lnTo>
                    <a:pt x="3847922" y="805510"/>
                  </a:lnTo>
                  <a:lnTo>
                    <a:pt x="3847922" y="771220"/>
                  </a:lnTo>
                  <a:lnTo>
                    <a:pt x="3859352" y="771220"/>
                  </a:lnTo>
                  <a:lnTo>
                    <a:pt x="3859352" y="805510"/>
                  </a:lnTo>
                  <a:close/>
                </a:path>
                <a:path w="3859529" h="1935479">
                  <a:moveTo>
                    <a:pt x="3859352" y="851217"/>
                  </a:moveTo>
                  <a:lnTo>
                    <a:pt x="3847922" y="851217"/>
                  </a:lnTo>
                  <a:lnTo>
                    <a:pt x="3847922" y="816927"/>
                  </a:lnTo>
                  <a:lnTo>
                    <a:pt x="3859352" y="816927"/>
                  </a:lnTo>
                  <a:lnTo>
                    <a:pt x="3859352" y="851217"/>
                  </a:lnTo>
                  <a:close/>
                </a:path>
                <a:path w="3859529" h="1935479">
                  <a:moveTo>
                    <a:pt x="3859352" y="896937"/>
                  </a:moveTo>
                  <a:lnTo>
                    <a:pt x="3847922" y="896937"/>
                  </a:lnTo>
                  <a:lnTo>
                    <a:pt x="3847922" y="862647"/>
                  </a:lnTo>
                  <a:lnTo>
                    <a:pt x="3859352" y="862647"/>
                  </a:lnTo>
                  <a:lnTo>
                    <a:pt x="3859352" y="896937"/>
                  </a:lnTo>
                  <a:close/>
                </a:path>
                <a:path w="3859529" h="1935479">
                  <a:moveTo>
                    <a:pt x="3859352" y="942657"/>
                  </a:moveTo>
                  <a:lnTo>
                    <a:pt x="3847922" y="942657"/>
                  </a:lnTo>
                  <a:lnTo>
                    <a:pt x="3847922" y="908367"/>
                  </a:lnTo>
                  <a:lnTo>
                    <a:pt x="3859352" y="908367"/>
                  </a:lnTo>
                  <a:lnTo>
                    <a:pt x="3859352" y="942657"/>
                  </a:lnTo>
                  <a:close/>
                </a:path>
                <a:path w="3859529" h="1935479">
                  <a:moveTo>
                    <a:pt x="3859352" y="988364"/>
                  </a:moveTo>
                  <a:lnTo>
                    <a:pt x="3847922" y="988364"/>
                  </a:lnTo>
                  <a:lnTo>
                    <a:pt x="3847922" y="954074"/>
                  </a:lnTo>
                  <a:lnTo>
                    <a:pt x="3859352" y="954074"/>
                  </a:lnTo>
                  <a:lnTo>
                    <a:pt x="3859352" y="988364"/>
                  </a:lnTo>
                  <a:close/>
                </a:path>
                <a:path w="3859529" h="1935479">
                  <a:moveTo>
                    <a:pt x="3859352" y="1034084"/>
                  </a:moveTo>
                  <a:lnTo>
                    <a:pt x="3847922" y="1034084"/>
                  </a:lnTo>
                  <a:lnTo>
                    <a:pt x="3847922" y="999794"/>
                  </a:lnTo>
                  <a:lnTo>
                    <a:pt x="3859352" y="999794"/>
                  </a:lnTo>
                  <a:lnTo>
                    <a:pt x="3859352" y="1034084"/>
                  </a:lnTo>
                  <a:close/>
                </a:path>
                <a:path w="3859529" h="1935479">
                  <a:moveTo>
                    <a:pt x="3859352" y="1079804"/>
                  </a:moveTo>
                  <a:lnTo>
                    <a:pt x="3847922" y="1079804"/>
                  </a:lnTo>
                  <a:lnTo>
                    <a:pt x="3847922" y="1045514"/>
                  </a:lnTo>
                  <a:lnTo>
                    <a:pt x="3859352" y="1045514"/>
                  </a:lnTo>
                  <a:lnTo>
                    <a:pt x="3859352" y="1079804"/>
                  </a:lnTo>
                  <a:close/>
                </a:path>
                <a:path w="3859529" h="1935479">
                  <a:moveTo>
                    <a:pt x="3859352" y="1125512"/>
                  </a:moveTo>
                  <a:lnTo>
                    <a:pt x="3847922" y="1125512"/>
                  </a:lnTo>
                  <a:lnTo>
                    <a:pt x="3847922" y="1091234"/>
                  </a:lnTo>
                  <a:lnTo>
                    <a:pt x="3859352" y="1091234"/>
                  </a:lnTo>
                  <a:lnTo>
                    <a:pt x="3859352" y="1125512"/>
                  </a:lnTo>
                  <a:close/>
                </a:path>
                <a:path w="3859529" h="1935479">
                  <a:moveTo>
                    <a:pt x="3859352" y="1171232"/>
                  </a:moveTo>
                  <a:lnTo>
                    <a:pt x="3847922" y="1171232"/>
                  </a:lnTo>
                  <a:lnTo>
                    <a:pt x="3847922" y="1136942"/>
                  </a:lnTo>
                  <a:lnTo>
                    <a:pt x="3859352" y="1136942"/>
                  </a:lnTo>
                  <a:lnTo>
                    <a:pt x="3859352" y="1171232"/>
                  </a:lnTo>
                  <a:close/>
                </a:path>
                <a:path w="3859529" h="1935479">
                  <a:moveTo>
                    <a:pt x="3859352" y="1216952"/>
                  </a:moveTo>
                  <a:lnTo>
                    <a:pt x="3847922" y="1216952"/>
                  </a:lnTo>
                  <a:lnTo>
                    <a:pt x="3847922" y="1182662"/>
                  </a:lnTo>
                  <a:lnTo>
                    <a:pt x="3859352" y="1182662"/>
                  </a:lnTo>
                  <a:lnTo>
                    <a:pt x="3859352" y="1216952"/>
                  </a:lnTo>
                  <a:close/>
                </a:path>
                <a:path w="3859529" h="1935479">
                  <a:moveTo>
                    <a:pt x="3859352" y="1262659"/>
                  </a:moveTo>
                  <a:lnTo>
                    <a:pt x="3847922" y="1262659"/>
                  </a:lnTo>
                  <a:lnTo>
                    <a:pt x="3847922" y="1228382"/>
                  </a:lnTo>
                  <a:lnTo>
                    <a:pt x="3859352" y="1228382"/>
                  </a:lnTo>
                  <a:lnTo>
                    <a:pt x="3859352" y="1262659"/>
                  </a:lnTo>
                  <a:close/>
                </a:path>
                <a:path w="3859529" h="1935479">
                  <a:moveTo>
                    <a:pt x="3859352" y="1308379"/>
                  </a:moveTo>
                  <a:lnTo>
                    <a:pt x="3847922" y="1308379"/>
                  </a:lnTo>
                  <a:lnTo>
                    <a:pt x="3847922" y="1274089"/>
                  </a:lnTo>
                  <a:lnTo>
                    <a:pt x="3859352" y="1274089"/>
                  </a:lnTo>
                  <a:lnTo>
                    <a:pt x="3859352" y="1308379"/>
                  </a:lnTo>
                  <a:close/>
                </a:path>
                <a:path w="3859529" h="1935479">
                  <a:moveTo>
                    <a:pt x="3859352" y="1354099"/>
                  </a:moveTo>
                  <a:lnTo>
                    <a:pt x="3847922" y="1354099"/>
                  </a:lnTo>
                  <a:lnTo>
                    <a:pt x="3847922" y="1319809"/>
                  </a:lnTo>
                  <a:lnTo>
                    <a:pt x="3859352" y="1319809"/>
                  </a:lnTo>
                  <a:lnTo>
                    <a:pt x="3859352" y="1354099"/>
                  </a:lnTo>
                  <a:close/>
                </a:path>
                <a:path w="3859529" h="1935479">
                  <a:moveTo>
                    <a:pt x="3859352" y="1399806"/>
                  </a:moveTo>
                  <a:lnTo>
                    <a:pt x="3847922" y="1399806"/>
                  </a:lnTo>
                  <a:lnTo>
                    <a:pt x="3847922" y="1365529"/>
                  </a:lnTo>
                  <a:lnTo>
                    <a:pt x="3859352" y="1365529"/>
                  </a:lnTo>
                  <a:lnTo>
                    <a:pt x="3859352" y="1399806"/>
                  </a:lnTo>
                  <a:close/>
                </a:path>
                <a:path w="3859529" h="1935479">
                  <a:moveTo>
                    <a:pt x="3859352" y="1445526"/>
                  </a:moveTo>
                  <a:lnTo>
                    <a:pt x="3847922" y="1445526"/>
                  </a:lnTo>
                  <a:lnTo>
                    <a:pt x="3847922" y="1411236"/>
                  </a:lnTo>
                  <a:lnTo>
                    <a:pt x="3859352" y="1411236"/>
                  </a:lnTo>
                  <a:lnTo>
                    <a:pt x="3859352" y="1445526"/>
                  </a:lnTo>
                  <a:close/>
                </a:path>
                <a:path w="3859529" h="1935479">
                  <a:moveTo>
                    <a:pt x="3859352" y="1491246"/>
                  </a:moveTo>
                  <a:lnTo>
                    <a:pt x="3847922" y="1491246"/>
                  </a:lnTo>
                  <a:lnTo>
                    <a:pt x="3847922" y="1456956"/>
                  </a:lnTo>
                  <a:lnTo>
                    <a:pt x="3859352" y="1456956"/>
                  </a:lnTo>
                  <a:lnTo>
                    <a:pt x="3859352" y="1491246"/>
                  </a:lnTo>
                  <a:close/>
                </a:path>
                <a:path w="3859529" h="1935479">
                  <a:moveTo>
                    <a:pt x="3859352" y="1536953"/>
                  </a:moveTo>
                  <a:lnTo>
                    <a:pt x="3847922" y="1536953"/>
                  </a:lnTo>
                  <a:lnTo>
                    <a:pt x="3847922" y="1502676"/>
                  </a:lnTo>
                  <a:lnTo>
                    <a:pt x="3859352" y="1502676"/>
                  </a:lnTo>
                  <a:lnTo>
                    <a:pt x="3859352" y="1536953"/>
                  </a:lnTo>
                  <a:close/>
                </a:path>
                <a:path w="3859529" h="1935479">
                  <a:moveTo>
                    <a:pt x="3859352" y="1582674"/>
                  </a:moveTo>
                  <a:lnTo>
                    <a:pt x="3847922" y="1582674"/>
                  </a:lnTo>
                  <a:lnTo>
                    <a:pt x="3847922" y="1548384"/>
                  </a:lnTo>
                  <a:lnTo>
                    <a:pt x="3859352" y="1548384"/>
                  </a:lnTo>
                  <a:lnTo>
                    <a:pt x="3859352" y="1582674"/>
                  </a:lnTo>
                  <a:close/>
                </a:path>
                <a:path w="3859529" h="1935479">
                  <a:moveTo>
                    <a:pt x="3859352" y="1628393"/>
                  </a:moveTo>
                  <a:lnTo>
                    <a:pt x="3847922" y="1628393"/>
                  </a:lnTo>
                  <a:lnTo>
                    <a:pt x="3847922" y="1594103"/>
                  </a:lnTo>
                  <a:lnTo>
                    <a:pt x="3859352" y="1594103"/>
                  </a:lnTo>
                  <a:lnTo>
                    <a:pt x="3859352" y="1628393"/>
                  </a:lnTo>
                  <a:close/>
                </a:path>
                <a:path w="3859529" h="1935479">
                  <a:moveTo>
                    <a:pt x="3859352" y="1674114"/>
                  </a:moveTo>
                  <a:lnTo>
                    <a:pt x="3847922" y="1674114"/>
                  </a:lnTo>
                  <a:lnTo>
                    <a:pt x="3847922" y="1639824"/>
                  </a:lnTo>
                  <a:lnTo>
                    <a:pt x="3859352" y="1639824"/>
                  </a:lnTo>
                  <a:lnTo>
                    <a:pt x="3859352" y="1674114"/>
                  </a:lnTo>
                  <a:close/>
                </a:path>
                <a:path w="3859529" h="1935479">
                  <a:moveTo>
                    <a:pt x="3859352" y="1719821"/>
                  </a:moveTo>
                  <a:lnTo>
                    <a:pt x="3847922" y="1719821"/>
                  </a:lnTo>
                  <a:lnTo>
                    <a:pt x="3847922" y="1685531"/>
                  </a:lnTo>
                  <a:lnTo>
                    <a:pt x="3859352" y="1685531"/>
                  </a:lnTo>
                  <a:lnTo>
                    <a:pt x="3859352" y="1719821"/>
                  </a:lnTo>
                  <a:close/>
                </a:path>
                <a:path w="3859529" h="1935479">
                  <a:moveTo>
                    <a:pt x="3859352" y="1765541"/>
                  </a:moveTo>
                  <a:lnTo>
                    <a:pt x="3847922" y="1765541"/>
                  </a:lnTo>
                  <a:lnTo>
                    <a:pt x="3847922" y="1731251"/>
                  </a:lnTo>
                  <a:lnTo>
                    <a:pt x="3859352" y="1731251"/>
                  </a:lnTo>
                  <a:lnTo>
                    <a:pt x="3859352" y="1765541"/>
                  </a:lnTo>
                  <a:close/>
                </a:path>
                <a:path w="3859529" h="1935479">
                  <a:moveTo>
                    <a:pt x="3859352" y="1811261"/>
                  </a:moveTo>
                  <a:lnTo>
                    <a:pt x="3847922" y="1811261"/>
                  </a:lnTo>
                  <a:lnTo>
                    <a:pt x="3847922" y="1776971"/>
                  </a:lnTo>
                  <a:lnTo>
                    <a:pt x="3859352" y="1776971"/>
                  </a:lnTo>
                  <a:lnTo>
                    <a:pt x="3859352" y="1811261"/>
                  </a:lnTo>
                  <a:close/>
                </a:path>
                <a:path w="3859529" h="1935479">
                  <a:moveTo>
                    <a:pt x="3859352" y="1856968"/>
                  </a:moveTo>
                  <a:lnTo>
                    <a:pt x="3847922" y="1856968"/>
                  </a:lnTo>
                  <a:lnTo>
                    <a:pt x="3847922" y="1822678"/>
                  </a:lnTo>
                  <a:lnTo>
                    <a:pt x="3859352" y="1822678"/>
                  </a:lnTo>
                  <a:lnTo>
                    <a:pt x="3859352" y="1856968"/>
                  </a:lnTo>
                  <a:close/>
                </a:path>
                <a:path w="3859529" h="1935479">
                  <a:moveTo>
                    <a:pt x="3859352" y="1902688"/>
                  </a:moveTo>
                  <a:lnTo>
                    <a:pt x="3847922" y="1902688"/>
                  </a:lnTo>
                  <a:lnTo>
                    <a:pt x="3847922" y="1868398"/>
                  </a:lnTo>
                  <a:lnTo>
                    <a:pt x="3859352" y="1868398"/>
                  </a:lnTo>
                  <a:lnTo>
                    <a:pt x="3859352" y="1902688"/>
                  </a:lnTo>
                  <a:close/>
                </a:path>
                <a:path w="3859529" h="1935479">
                  <a:moveTo>
                    <a:pt x="3847922" y="1929688"/>
                  </a:moveTo>
                  <a:lnTo>
                    <a:pt x="3847922" y="1914118"/>
                  </a:lnTo>
                  <a:lnTo>
                    <a:pt x="3859352" y="1914118"/>
                  </a:lnTo>
                  <a:lnTo>
                    <a:pt x="3859352" y="1923973"/>
                  </a:lnTo>
                  <a:lnTo>
                    <a:pt x="3853637" y="1923973"/>
                  </a:lnTo>
                  <a:lnTo>
                    <a:pt x="3847922" y="1929688"/>
                  </a:lnTo>
                  <a:close/>
                </a:path>
                <a:path w="3859529" h="1935479">
                  <a:moveTo>
                    <a:pt x="3853637" y="1935403"/>
                  </a:moveTo>
                  <a:lnTo>
                    <a:pt x="3834917" y="1935403"/>
                  </a:lnTo>
                  <a:lnTo>
                    <a:pt x="3834917" y="1923973"/>
                  </a:lnTo>
                  <a:lnTo>
                    <a:pt x="3847922" y="1923973"/>
                  </a:lnTo>
                  <a:lnTo>
                    <a:pt x="3847922" y="1929688"/>
                  </a:lnTo>
                  <a:lnTo>
                    <a:pt x="3859352" y="1929688"/>
                  </a:lnTo>
                  <a:lnTo>
                    <a:pt x="3859072" y="1931454"/>
                  </a:lnTo>
                  <a:lnTo>
                    <a:pt x="3858260" y="1933041"/>
                  </a:lnTo>
                  <a:lnTo>
                    <a:pt x="3857002" y="1934311"/>
                  </a:lnTo>
                  <a:lnTo>
                    <a:pt x="3855402" y="1935124"/>
                  </a:lnTo>
                  <a:lnTo>
                    <a:pt x="3853637" y="1935403"/>
                  </a:lnTo>
                  <a:close/>
                </a:path>
                <a:path w="3859529" h="1935479">
                  <a:moveTo>
                    <a:pt x="3859352" y="1929688"/>
                  </a:moveTo>
                  <a:lnTo>
                    <a:pt x="3847922" y="1929688"/>
                  </a:lnTo>
                  <a:lnTo>
                    <a:pt x="3853637" y="1923973"/>
                  </a:lnTo>
                  <a:lnTo>
                    <a:pt x="3859352" y="1923973"/>
                  </a:lnTo>
                  <a:lnTo>
                    <a:pt x="3859352" y="1929688"/>
                  </a:lnTo>
                  <a:close/>
                </a:path>
                <a:path w="3859529" h="1935479">
                  <a:moveTo>
                    <a:pt x="3823487" y="1935403"/>
                  </a:moveTo>
                  <a:lnTo>
                    <a:pt x="3789210" y="1935403"/>
                  </a:lnTo>
                  <a:lnTo>
                    <a:pt x="3789210" y="1923973"/>
                  </a:lnTo>
                  <a:lnTo>
                    <a:pt x="3823487" y="1923973"/>
                  </a:lnTo>
                  <a:lnTo>
                    <a:pt x="3823487" y="1935403"/>
                  </a:lnTo>
                  <a:close/>
                </a:path>
                <a:path w="3859529" h="1935479">
                  <a:moveTo>
                    <a:pt x="3777780" y="1935403"/>
                  </a:moveTo>
                  <a:lnTo>
                    <a:pt x="3743490" y="1935403"/>
                  </a:lnTo>
                  <a:lnTo>
                    <a:pt x="3743490" y="1923973"/>
                  </a:lnTo>
                  <a:lnTo>
                    <a:pt x="3777780" y="1923973"/>
                  </a:lnTo>
                  <a:lnTo>
                    <a:pt x="3777780" y="1935403"/>
                  </a:lnTo>
                  <a:close/>
                </a:path>
                <a:path w="3859529" h="1935479">
                  <a:moveTo>
                    <a:pt x="3732060" y="1935403"/>
                  </a:moveTo>
                  <a:lnTo>
                    <a:pt x="3697770" y="1935403"/>
                  </a:lnTo>
                  <a:lnTo>
                    <a:pt x="3697770" y="1923973"/>
                  </a:lnTo>
                  <a:lnTo>
                    <a:pt x="3732060" y="1923973"/>
                  </a:lnTo>
                  <a:lnTo>
                    <a:pt x="3732060" y="1935403"/>
                  </a:lnTo>
                  <a:close/>
                </a:path>
                <a:path w="3859529" h="1935479">
                  <a:moveTo>
                    <a:pt x="3686340" y="1935403"/>
                  </a:moveTo>
                  <a:lnTo>
                    <a:pt x="3652062" y="1935403"/>
                  </a:lnTo>
                  <a:lnTo>
                    <a:pt x="3652062" y="1923973"/>
                  </a:lnTo>
                  <a:lnTo>
                    <a:pt x="3686340" y="1923973"/>
                  </a:lnTo>
                  <a:lnTo>
                    <a:pt x="3686340" y="1935403"/>
                  </a:lnTo>
                  <a:close/>
                </a:path>
                <a:path w="3859529" h="1935479">
                  <a:moveTo>
                    <a:pt x="3640632" y="1935403"/>
                  </a:moveTo>
                  <a:lnTo>
                    <a:pt x="3606342" y="1935403"/>
                  </a:lnTo>
                  <a:lnTo>
                    <a:pt x="3606342" y="1923973"/>
                  </a:lnTo>
                  <a:lnTo>
                    <a:pt x="3640632" y="1923973"/>
                  </a:lnTo>
                  <a:lnTo>
                    <a:pt x="3640632" y="1935403"/>
                  </a:lnTo>
                  <a:close/>
                </a:path>
                <a:path w="3859529" h="1935479">
                  <a:moveTo>
                    <a:pt x="3594912" y="1935403"/>
                  </a:moveTo>
                  <a:lnTo>
                    <a:pt x="3560622" y="1935403"/>
                  </a:lnTo>
                  <a:lnTo>
                    <a:pt x="3560622" y="1923973"/>
                  </a:lnTo>
                  <a:lnTo>
                    <a:pt x="3594912" y="1923973"/>
                  </a:lnTo>
                  <a:lnTo>
                    <a:pt x="3594912" y="1935403"/>
                  </a:lnTo>
                  <a:close/>
                </a:path>
                <a:path w="3859529" h="1935479">
                  <a:moveTo>
                    <a:pt x="3549192" y="1935403"/>
                  </a:moveTo>
                  <a:lnTo>
                    <a:pt x="3514915" y="1935403"/>
                  </a:lnTo>
                  <a:lnTo>
                    <a:pt x="3514915" y="1923973"/>
                  </a:lnTo>
                  <a:lnTo>
                    <a:pt x="3549192" y="1923973"/>
                  </a:lnTo>
                  <a:lnTo>
                    <a:pt x="3549192" y="1935403"/>
                  </a:lnTo>
                  <a:close/>
                </a:path>
                <a:path w="3859529" h="1935479">
                  <a:moveTo>
                    <a:pt x="3503485" y="1935403"/>
                  </a:moveTo>
                  <a:lnTo>
                    <a:pt x="3469195" y="1935403"/>
                  </a:lnTo>
                  <a:lnTo>
                    <a:pt x="3469195" y="1923973"/>
                  </a:lnTo>
                  <a:lnTo>
                    <a:pt x="3503485" y="1923973"/>
                  </a:lnTo>
                  <a:lnTo>
                    <a:pt x="3503485" y="1935403"/>
                  </a:lnTo>
                  <a:close/>
                </a:path>
                <a:path w="3859529" h="1935479">
                  <a:moveTo>
                    <a:pt x="3457765" y="1935403"/>
                  </a:moveTo>
                  <a:lnTo>
                    <a:pt x="3423475" y="1935403"/>
                  </a:lnTo>
                  <a:lnTo>
                    <a:pt x="3423475" y="1923973"/>
                  </a:lnTo>
                  <a:lnTo>
                    <a:pt x="3457765" y="1923973"/>
                  </a:lnTo>
                  <a:lnTo>
                    <a:pt x="3457765" y="1935403"/>
                  </a:lnTo>
                  <a:close/>
                </a:path>
                <a:path w="3859529" h="1935479">
                  <a:moveTo>
                    <a:pt x="3412045" y="1935403"/>
                  </a:moveTo>
                  <a:lnTo>
                    <a:pt x="3377768" y="1935403"/>
                  </a:lnTo>
                  <a:lnTo>
                    <a:pt x="3377768" y="1923973"/>
                  </a:lnTo>
                  <a:lnTo>
                    <a:pt x="3412045" y="1923973"/>
                  </a:lnTo>
                  <a:lnTo>
                    <a:pt x="3412045" y="1935403"/>
                  </a:lnTo>
                  <a:close/>
                </a:path>
                <a:path w="3859529" h="1935479">
                  <a:moveTo>
                    <a:pt x="3366338" y="1935403"/>
                  </a:moveTo>
                  <a:lnTo>
                    <a:pt x="3332048" y="1935403"/>
                  </a:lnTo>
                  <a:lnTo>
                    <a:pt x="3332048" y="1923973"/>
                  </a:lnTo>
                  <a:lnTo>
                    <a:pt x="3366338" y="1923973"/>
                  </a:lnTo>
                  <a:lnTo>
                    <a:pt x="3366338" y="1935403"/>
                  </a:lnTo>
                  <a:close/>
                </a:path>
                <a:path w="3859529" h="1935479">
                  <a:moveTo>
                    <a:pt x="3320618" y="1935403"/>
                  </a:moveTo>
                  <a:lnTo>
                    <a:pt x="3286328" y="1935403"/>
                  </a:lnTo>
                  <a:lnTo>
                    <a:pt x="3286328" y="1923973"/>
                  </a:lnTo>
                  <a:lnTo>
                    <a:pt x="3320618" y="1923973"/>
                  </a:lnTo>
                  <a:lnTo>
                    <a:pt x="3320618" y="1935403"/>
                  </a:lnTo>
                  <a:close/>
                </a:path>
                <a:path w="3859529" h="1935479">
                  <a:moveTo>
                    <a:pt x="3274898" y="1935403"/>
                  </a:moveTo>
                  <a:lnTo>
                    <a:pt x="3240608" y="1935403"/>
                  </a:lnTo>
                  <a:lnTo>
                    <a:pt x="3240608" y="1923973"/>
                  </a:lnTo>
                  <a:lnTo>
                    <a:pt x="3274898" y="1923973"/>
                  </a:lnTo>
                  <a:lnTo>
                    <a:pt x="3274898" y="1935403"/>
                  </a:lnTo>
                  <a:close/>
                </a:path>
                <a:path w="3859529" h="1935479">
                  <a:moveTo>
                    <a:pt x="3229190" y="1935403"/>
                  </a:moveTo>
                  <a:lnTo>
                    <a:pt x="3194900" y="1935403"/>
                  </a:lnTo>
                  <a:lnTo>
                    <a:pt x="3194900" y="1923973"/>
                  </a:lnTo>
                  <a:lnTo>
                    <a:pt x="3229190" y="1923973"/>
                  </a:lnTo>
                  <a:lnTo>
                    <a:pt x="3229190" y="1935403"/>
                  </a:lnTo>
                  <a:close/>
                </a:path>
                <a:path w="3859529" h="1935479">
                  <a:moveTo>
                    <a:pt x="3183470" y="1935403"/>
                  </a:moveTo>
                  <a:lnTo>
                    <a:pt x="3149180" y="1935403"/>
                  </a:lnTo>
                  <a:lnTo>
                    <a:pt x="3149180" y="1923973"/>
                  </a:lnTo>
                  <a:lnTo>
                    <a:pt x="3183470" y="1923973"/>
                  </a:lnTo>
                  <a:lnTo>
                    <a:pt x="3183470" y="1935403"/>
                  </a:lnTo>
                  <a:close/>
                </a:path>
                <a:path w="3859529" h="1935479">
                  <a:moveTo>
                    <a:pt x="3137750" y="1935403"/>
                  </a:moveTo>
                  <a:lnTo>
                    <a:pt x="3103460" y="1935403"/>
                  </a:lnTo>
                  <a:lnTo>
                    <a:pt x="3103460" y="1923973"/>
                  </a:lnTo>
                  <a:lnTo>
                    <a:pt x="3137750" y="1923973"/>
                  </a:lnTo>
                  <a:lnTo>
                    <a:pt x="3137750" y="1935403"/>
                  </a:lnTo>
                  <a:close/>
                </a:path>
                <a:path w="3859529" h="1935479">
                  <a:moveTo>
                    <a:pt x="3092030" y="1935403"/>
                  </a:moveTo>
                  <a:lnTo>
                    <a:pt x="3057753" y="1935403"/>
                  </a:lnTo>
                  <a:lnTo>
                    <a:pt x="3057753" y="1923973"/>
                  </a:lnTo>
                  <a:lnTo>
                    <a:pt x="3092030" y="1923973"/>
                  </a:lnTo>
                  <a:lnTo>
                    <a:pt x="3092030" y="1935403"/>
                  </a:lnTo>
                  <a:close/>
                </a:path>
                <a:path w="3859529" h="1935479">
                  <a:moveTo>
                    <a:pt x="3046323" y="1935403"/>
                  </a:moveTo>
                  <a:lnTo>
                    <a:pt x="3012033" y="1935403"/>
                  </a:lnTo>
                  <a:lnTo>
                    <a:pt x="3012033" y="1923973"/>
                  </a:lnTo>
                  <a:lnTo>
                    <a:pt x="3046323" y="1923973"/>
                  </a:lnTo>
                  <a:lnTo>
                    <a:pt x="3046323" y="1935403"/>
                  </a:lnTo>
                  <a:close/>
                </a:path>
                <a:path w="3859529" h="1935479">
                  <a:moveTo>
                    <a:pt x="3000603" y="1935403"/>
                  </a:moveTo>
                  <a:lnTo>
                    <a:pt x="2966313" y="1935403"/>
                  </a:lnTo>
                  <a:lnTo>
                    <a:pt x="2966313" y="1923973"/>
                  </a:lnTo>
                  <a:lnTo>
                    <a:pt x="3000603" y="1923973"/>
                  </a:lnTo>
                  <a:lnTo>
                    <a:pt x="3000603" y="1935403"/>
                  </a:lnTo>
                  <a:close/>
                </a:path>
                <a:path w="3859529" h="1935479">
                  <a:moveTo>
                    <a:pt x="2954883" y="1935403"/>
                  </a:moveTo>
                  <a:lnTo>
                    <a:pt x="2920606" y="1935403"/>
                  </a:lnTo>
                  <a:lnTo>
                    <a:pt x="2920606" y="1923973"/>
                  </a:lnTo>
                  <a:lnTo>
                    <a:pt x="2954883" y="1923973"/>
                  </a:lnTo>
                  <a:lnTo>
                    <a:pt x="2954883" y="1935403"/>
                  </a:lnTo>
                  <a:close/>
                </a:path>
                <a:path w="3859529" h="1935479">
                  <a:moveTo>
                    <a:pt x="2909176" y="1935403"/>
                  </a:moveTo>
                  <a:lnTo>
                    <a:pt x="2874886" y="1935403"/>
                  </a:lnTo>
                  <a:lnTo>
                    <a:pt x="2874886" y="1923973"/>
                  </a:lnTo>
                  <a:lnTo>
                    <a:pt x="2909176" y="1923973"/>
                  </a:lnTo>
                  <a:lnTo>
                    <a:pt x="2909176" y="1935403"/>
                  </a:lnTo>
                  <a:close/>
                </a:path>
                <a:path w="3859529" h="1935479">
                  <a:moveTo>
                    <a:pt x="2863456" y="1935403"/>
                  </a:moveTo>
                  <a:lnTo>
                    <a:pt x="2829166" y="1935403"/>
                  </a:lnTo>
                  <a:lnTo>
                    <a:pt x="2829166" y="1923973"/>
                  </a:lnTo>
                  <a:lnTo>
                    <a:pt x="2863456" y="1923973"/>
                  </a:lnTo>
                  <a:lnTo>
                    <a:pt x="2863456" y="1935403"/>
                  </a:lnTo>
                  <a:close/>
                </a:path>
                <a:path w="3859529" h="1935479">
                  <a:moveTo>
                    <a:pt x="2817736" y="1935403"/>
                  </a:moveTo>
                  <a:lnTo>
                    <a:pt x="2783459" y="1935403"/>
                  </a:lnTo>
                  <a:lnTo>
                    <a:pt x="2783459" y="1923973"/>
                  </a:lnTo>
                  <a:lnTo>
                    <a:pt x="2817736" y="1923973"/>
                  </a:lnTo>
                  <a:lnTo>
                    <a:pt x="2817736" y="1935403"/>
                  </a:lnTo>
                  <a:close/>
                </a:path>
                <a:path w="3859529" h="1935479">
                  <a:moveTo>
                    <a:pt x="2772029" y="1935403"/>
                  </a:moveTo>
                  <a:lnTo>
                    <a:pt x="2737739" y="1935403"/>
                  </a:lnTo>
                  <a:lnTo>
                    <a:pt x="2737739" y="1923973"/>
                  </a:lnTo>
                  <a:lnTo>
                    <a:pt x="2772029" y="1923973"/>
                  </a:lnTo>
                  <a:lnTo>
                    <a:pt x="2772029" y="1935403"/>
                  </a:lnTo>
                  <a:close/>
                </a:path>
                <a:path w="3859529" h="1935479">
                  <a:moveTo>
                    <a:pt x="2726309" y="1935403"/>
                  </a:moveTo>
                  <a:lnTo>
                    <a:pt x="2692019" y="1935403"/>
                  </a:lnTo>
                  <a:lnTo>
                    <a:pt x="2692019" y="1923973"/>
                  </a:lnTo>
                  <a:lnTo>
                    <a:pt x="2726309" y="1923973"/>
                  </a:lnTo>
                  <a:lnTo>
                    <a:pt x="2726309" y="1935403"/>
                  </a:lnTo>
                  <a:close/>
                </a:path>
                <a:path w="3859529" h="1935479">
                  <a:moveTo>
                    <a:pt x="2680589" y="1935403"/>
                  </a:moveTo>
                  <a:lnTo>
                    <a:pt x="2646311" y="1935403"/>
                  </a:lnTo>
                  <a:lnTo>
                    <a:pt x="2646311" y="1923973"/>
                  </a:lnTo>
                  <a:lnTo>
                    <a:pt x="2680589" y="1923973"/>
                  </a:lnTo>
                  <a:lnTo>
                    <a:pt x="2680589" y="1935403"/>
                  </a:lnTo>
                  <a:close/>
                </a:path>
                <a:path w="3859529" h="1935479">
                  <a:moveTo>
                    <a:pt x="2634881" y="1935403"/>
                  </a:moveTo>
                  <a:lnTo>
                    <a:pt x="2600591" y="1935403"/>
                  </a:lnTo>
                  <a:lnTo>
                    <a:pt x="2600591" y="1923973"/>
                  </a:lnTo>
                  <a:lnTo>
                    <a:pt x="2634881" y="1923973"/>
                  </a:lnTo>
                  <a:lnTo>
                    <a:pt x="2634881" y="1935403"/>
                  </a:lnTo>
                  <a:close/>
                </a:path>
                <a:path w="3859529" h="1935479">
                  <a:moveTo>
                    <a:pt x="2589161" y="1935403"/>
                  </a:moveTo>
                  <a:lnTo>
                    <a:pt x="2554871" y="1935403"/>
                  </a:lnTo>
                  <a:lnTo>
                    <a:pt x="2554871" y="1923973"/>
                  </a:lnTo>
                  <a:lnTo>
                    <a:pt x="2589161" y="1923973"/>
                  </a:lnTo>
                  <a:lnTo>
                    <a:pt x="2589161" y="1935403"/>
                  </a:lnTo>
                  <a:close/>
                </a:path>
                <a:path w="3859529" h="1935479">
                  <a:moveTo>
                    <a:pt x="2543441" y="1935403"/>
                  </a:moveTo>
                  <a:lnTo>
                    <a:pt x="2509164" y="1935403"/>
                  </a:lnTo>
                  <a:lnTo>
                    <a:pt x="2509164" y="1923973"/>
                  </a:lnTo>
                  <a:lnTo>
                    <a:pt x="2543441" y="1923973"/>
                  </a:lnTo>
                  <a:lnTo>
                    <a:pt x="2543441" y="1935403"/>
                  </a:lnTo>
                  <a:close/>
                </a:path>
                <a:path w="3859529" h="1935479">
                  <a:moveTo>
                    <a:pt x="2497734" y="1935403"/>
                  </a:moveTo>
                  <a:lnTo>
                    <a:pt x="2463444" y="1935403"/>
                  </a:lnTo>
                  <a:lnTo>
                    <a:pt x="2463444" y="1923973"/>
                  </a:lnTo>
                  <a:lnTo>
                    <a:pt x="2497734" y="1923973"/>
                  </a:lnTo>
                  <a:lnTo>
                    <a:pt x="2497734" y="1935403"/>
                  </a:lnTo>
                  <a:close/>
                </a:path>
                <a:path w="3859529" h="1935479">
                  <a:moveTo>
                    <a:pt x="2452014" y="1935403"/>
                  </a:moveTo>
                  <a:lnTo>
                    <a:pt x="2417724" y="1935403"/>
                  </a:lnTo>
                  <a:lnTo>
                    <a:pt x="2417724" y="1923973"/>
                  </a:lnTo>
                  <a:lnTo>
                    <a:pt x="2452014" y="1923973"/>
                  </a:lnTo>
                  <a:lnTo>
                    <a:pt x="2452014" y="1935403"/>
                  </a:lnTo>
                  <a:close/>
                </a:path>
                <a:path w="3859529" h="1935479">
                  <a:moveTo>
                    <a:pt x="2406294" y="1935403"/>
                  </a:moveTo>
                  <a:lnTo>
                    <a:pt x="2372004" y="1935403"/>
                  </a:lnTo>
                  <a:lnTo>
                    <a:pt x="2372004" y="1923973"/>
                  </a:lnTo>
                  <a:lnTo>
                    <a:pt x="2406294" y="1923973"/>
                  </a:lnTo>
                  <a:lnTo>
                    <a:pt x="2406294" y="1935403"/>
                  </a:lnTo>
                  <a:close/>
                </a:path>
                <a:path w="3859529" h="1935479">
                  <a:moveTo>
                    <a:pt x="2360587" y="1935403"/>
                  </a:moveTo>
                  <a:lnTo>
                    <a:pt x="2326297" y="1935403"/>
                  </a:lnTo>
                  <a:lnTo>
                    <a:pt x="2326297" y="1923973"/>
                  </a:lnTo>
                  <a:lnTo>
                    <a:pt x="2360587" y="1923973"/>
                  </a:lnTo>
                  <a:lnTo>
                    <a:pt x="2360587" y="1935403"/>
                  </a:lnTo>
                  <a:close/>
                </a:path>
                <a:path w="3859529" h="1935479">
                  <a:moveTo>
                    <a:pt x="2314867" y="1935403"/>
                  </a:moveTo>
                  <a:lnTo>
                    <a:pt x="2280577" y="1935403"/>
                  </a:lnTo>
                  <a:lnTo>
                    <a:pt x="2280577" y="1923973"/>
                  </a:lnTo>
                  <a:lnTo>
                    <a:pt x="2314867" y="1923973"/>
                  </a:lnTo>
                  <a:lnTo>
                    <a:pt x="2314867" y="1935403"/>
                  </a:lnTo>
                  <a:close/>
                </a:path>
                <a:path w="3859529" h="1935479">
                  <a:moveTo>
                    <a:pt x="2269147" y="1935403"/>
                  </a:moveTo>
                  <a:lnTo>
                    <a:pt x="2234857" y="1935403"/>
                  </a:lnTo>
                  <a:lnTo>
                    <a:pt x="2234857" y="1923973"/>
                  </a:lnTo>
                  <a:lnTo>
                    <a:pt x="2269147" y="1923973"/>
                  </a:lnTo>
                  <a:lnTo>
                    <a:pt x="2269147" y="1935403"/>
                  </a:lnTo>
                  <a:close/>
                </a:path>
                <a:path w="3859529" h="1935479">
                  <a:moveTo>
                    <a:pt x="2223427" y="1935403"/>
                  </a:moveTo>
                  <a:lnTo>
                    <a:pt x="2189149" y="1935403"/>
                  </a:lnTo>
                  <a:lnTo>
                    <a:pt x="2189149" y="1923973"/>
                  </a:lnTo>
                  <a:lnTo>
                    <a:pt x="2223427" y="1923973"/>
                  </a:lnTo>
                  <a:lnTo>
                    <a:pt x="2223427" y="1935403"/>
                  </a:lnTo>
                  <a:close/>
                </a:path>
                <a:path w="3859529" h="1935479">
                  <a:moveTo>
                    <a:pt x="2177719" y="1935403"/>
                  </a:moveTo>
                  <a:lnTo>
                    <a:pt x="2143429" y="1935403"/>
                  </a:lnTo>
                  <a:lnTo>
                    <a:pt x="2143429" y="1923973"/>
                  </a:lnTo>
                  <a:lnTo>
                    <a:pt x="2177719" y="1923973"/>
                  </a:lnTo>
                  <a:lnTo>
                    <a:pt x="2177719" y="1935403"/>
                  </a:lnTo>
                  <a:close/>
                </a:path>
                <a:path w="3859529" h="1935479">
                  <a:moveTo>
                    <a:pt x="2131999" y="1935403"/>
                  </a:moveTo>
                  <a:lnTo>
                    <a:pt x="2097709" y="1935403"/>
                  </a:lnTo>
                  <a:lnTo>
                    <a:pt x="2097709" y="1923973"/>
                  </a:lnTo>
                  <a:lnTo>
                    <a:pt x="2131999" y="1923973"/>
                  </a:lnTo>
                  <a:lnTo>
                    <a:pt x="2131999" y="1935403"/>
                  </a:lnTo>
                  <a:close/>
                </a:path>
                <a:path w="3859529" h="1935479">
                  <a:moveTo>
                    <a:pt x="2086279" y="1935403"/>
                  </a:moveTo>
                  <a:lnTo>
                    <a:pt x="2052002" y="1935403"/>
                  </a:lnTo>
                  <a:lnTo>
                    <a:pt x="2052002" y="1923973"/>
                  </a:lnTo>
                  <a:lnTo>
                    <a:pt x="2086279" y="1923973"/>
                  </a:lnTo>
                  <a:lnTo>
                    <a:pt x="2086279" y="1935403"/>
                  </a:lnTo>
                  <a:close/>
                </a:path>
                <a:path w="3859529" h="1935479">
                  <a:moveTo>
                    <a:pt x="2040572" y="1935403"/>
                  </a:moveTo>
                  <a:lnTo>
                    <a:pt x="2006282" y="1935403"/>
                  </a:lnTo>
                  <a:lnTo>
                    <a:pt x="2006282" y="1923973"/>
                  </a:lnTo>
                  <a:lnTo>
                    <a:pt x="2040572" y="1923973"/>
                  </a:lnTo>
                  <a:lnTo>
                    <a:pt x="2040572" y="1935403"/>
                  </a:lnTo>
                  <a:close/>
                </a:path>
                <a:path w="3859529" h="1935479">
                  <a:moveTo>
                    <a:pt x="1994852" y="1935403"/>
                  </a:moveTo>
                  <a:lnTo>
                    <a:pt x="1960562" y="1935403"/>
                  </a:lnTo>
                  <a:lnTo>
                    <a:pt x="1960562" y="1923973"/>
                  </a:lnTo>
                  <a:lnTo>
                    <a:pt x="1994852" y="1923973"/>
                  </a:lnTo>
                  <a:lnTo>
                    <a:pt x="1994852" y="1935403"/>
                  </a:lnTo>
                  <a:close/>
                </a:path>
                <a:path w="3859529" h="1935479">
                  <a:moveTo>
                    <a:pt x="1949132" y="1935403"/>
                  </a:moveTo>
                  <a:lnTo>
                    <a:pt x="1914855" y="1935403"/>
                  </a:lnTo>
                  <a:lnTo>
                    <a:pt x="1914855" y="1923973"/>
                  </a:lnTo>
                  <a:lnTo>
                    <a:pt x="1949132" y="1923973"/>
                  </a:lnTo>
                  <a:lnTo>
                    <a:pt x="1949132" y="1935403"/>
                  </a:lnTo>
                  <a:close/>
                </a:path>
                <a:path w="3859529" h="1935479">
                  <a:moveTo>
                    <a:pt x="1903425" y="1935403"/>
                  </a:moveTo>
                  <a:lnTo>
                    <a:pt x="1869135" y="1935403"/>
                  </a:lnTo>
                  <a:lnTo>
                    <a:pt x="1869135" y="1923973"/>
                  </a:lnTo>
                  <a:lnTo>
                    <a:pt x="1903425" y="1923973"/>
                  </a:lnTo>
                  <a:lnTo>
                    <a:pt x="1903425" y="1935403"/>
                  </a:lnTo>
                  <a:close/>
                </a:path>
                <a:path w="3859529" h="1935479">
                  <a:moveTo>
                    <a:pt x="1857705" y="1935403"/>
                  </a:moveTo>
                  <a:lnTo>
                    <a:pt x="1823415" y="1935403"/>
                  </a:lnTo>
                  <a:lnTo>
                    <a:pt x="1823415" y="1923973"/>
                  </a:lnTo>
                  <a:lnTo>
                    <a:pt x="1857705" y="1923973"/>
                  </a:lnTo>
                  <a:lnTo>
                    <a:pt x="1857705" y="1935403"/>
                  </a:lnTo>
                  <a:close/>
                </a:path>
                <a:path w="3859529" h="1935479">
                  <a:moveTo>
                    <a:pt x="1811985" y="1935403"/>
                  </a:moveTo>
                  <a:lnTo>
                    <a:pt x="1777707" y="1935403"/>
                  </a:lnTo>
                  <a:lnTo>
                    <a:pt x="1777707" y="1923973"/>
                  </a:lnTo>
                  <a:lnTo>
                    <a:pt x="1811985" y="1923973"/>
                  </a:lnTo>
                  <a:lnTo>
                    <a:pt x="1811985" y="1935403"/>
                  </a:lnTo>
                  <a:close/>
                </a:path>
                <a:path w="3859529" h="1935479">
                  <a:moveTo>
                    <a:pt x="1766277" y="1935403"/>
                  </a:moveTo>
                  <a:lnTo>
                    <a:pt x="1731987" y="1935403"/>
                  </a:lnTo>
                  <a:lnTo>
                    <a:pt x="1731987" y="1923973"/>
                  </a:lnTo>
                  <a:lnTo>
                    <a:pt x="1766277" y="1923973"/>
                  </a:lnTo>
                  <a:lnTo>
                    <a:pt x="1766277" y="1935403"/>
                  </a:lnTo>
                  <a:close/>
                </a:path>
                <a:path w="3859529" h="1935479">
                  <a:moveTo>
                    <a:pt x="1720557" y="1935403"/>
                  </a:moveTo>
                  <a:lnTo>
                    <a:pt x="1686267" y="1935403"/>
                  </a:lnTo>
                  <a:lnTo>
                    <a:pt x="1686267" y="1923973"/>
                  </a:lnTo>
                  <a:lnTo>
                    <a:pt x="1720557" y="1923973"/>
                  </a:lnTo>
                  <a:lnTo>
                    <a:pt x="1720557" y="1935403"/>
                  </a:lnTo>
                  <a:close/>
                </a:path>
                <a:path w="3859529" h="1935479">
                  <a:moveTo>
                    <a:pt x="1674837" y="1935403"/>
                  </a:moveTo>
                  <a:lnTo>
                    <a:pt x="1640547" y="1935403"/>
                  </a:lnTo>
                  <a:lnTo>
                    <a:pt x="1640547" y="1923973"/>
                  </a:lnTo>
                  <a:lnTo>
                    <a:pt x="1674837" y="1923973"/>
                  </a:lnTo>
                  <a:lnTo>
                    <a:pt x="1674837" y="1935403"/>
                  </a:lnTo>
                  <a:close/>
                </a:path>
                <a:path w="3859529" h="1935479">
                  <a:moveTo>
                    <a:pt x="1629130" y="1935403"/>
                  </a:moveTo>
                  <a:lnTo>
                    <a:pt x="1594840" y="1935403"/>
                  </a:lnTo>
                  <a:lnTo>
                    <a:pt x="1594840" y="1923973"/>
                  </a:lnTo>
                  <a:lnTo>
                    <a:pt x="1629130" y="1923973"/>
                  </a:lnTo>
                  <a:lnTo>
                    <a:pt x="1629130" y="1935403"/>
                  </a:lnTo>
                  <a:close/>
                </a:path>
                <a:path w="3859529" h="1935479">
                  <a:moveTo>
                    <a:pt x="1583410" y="1935403"/>
                  </a:moveTo>
                  <a:lnTo>
                    <a:pt x="1549120" y="1935403"/>
                  </a:lnTo>
                  <a:lnTo>
                    <a:pt x="1549120" y="1923973"/>
                  </a:lnTo>
                  <a:lnTo>
                    <a:pt x="1583410" y="1923973"/>
                  </a:lnTo>
                  <a:lnTo>
                    <a:pt x="1583410" y="1935403"/>
                  </a:lnTo>
                  <a:close/>
                </a:path>
                <a:path w="3859529" h="1935479">
                  <a:moveTo>
                    <a:pt x="1537690" y="1935403"/>
                  </a:moveTo>
                  <a:lnTo>
                    <a:pt x="1503400" y="1935403"/>
                  </a:lnTo>
                  <a:lnTo>
                    <a:pt x="1503400" y="1923973"/>
                  </a:lnTo>
                  <a:lnTo>
                    <a:pt x="1537690" y="1923973"/>
                  </a:lnTo>
                  <a:lnTo>
                    <a:pt x="1537690" y="1935403"/>
                  </a:lnTo>
                  <a:close/>
                </a:path>
                <a:path w="3859529" h="1935479">
                  <a:moveTo>
                    <a:pt x="1491983" y="1935403"/>
                  </a:moveTo>
                  <a:lnTo>
                    <a:pt x="1457693" y="1935403"/>
                  </a:lnTo>
                  <a:lnTo>
                    <a:pt x="1457693" y="1923973"/>
                  </a:lnTo>
                  <a:lnTo>
                    <a:pt x="1491983" y="1923973"/>
                  </a:lnTo>
                  <a:lnTo>
                    <a:pt x="1491983" y="1935403"/>
                  </a:lnTo>
                  <a:close/>
                </a:path>
                <a:path w="3859529" h="1935479">
                  <a:moveTo>
                    <a:pt x="1446263" y="1935403"/>
                  </a:moveTo>
                  <a:lnTo>
                    <a:pt x="1411973" y="1935403"/>
                  </a:lnTo>
                  <a:lnTo>
                    <a:pt x="1411973" y="1923973"/>
                  </a:lnTo>
                  <a:lnTo>
                    <a:pt x="1446263" y="1923973"/>
                  </a:lnTo>
                  <a:lnTo>
                    <a:pt x="1446263" y="1935403"/>
                  </a:lnTo>
                  <a:close/>
                </a:path>
                <a:path w="3859529" h="1935479">
                  <a:moveTo>
                    <a:pt x="1400543" y="1935403"/>
                  </a:moveTo>
                  <a:lnTo>
                    <a:pt x="1366253" y="1935403"/>
                  </a:lnTo>
                  <a:lnTo>
                    <a:pt x="1366253" y="1923973"/>
                  </a:lnTo>
                  <a:lnTo>
                    <a:pt x="1400543" y="1923973"/>
                  </a:lnTo>
                  <a:lnTo>
                    <a:pt x="1400543" y="1935403"/>
                  </a:lnTo>
                  <a:close/>
                </a:path>
                <a:path w="3859529" h="1935479">
                  <a:moveTo>
                    <a:pt x="1354823" y="1935403"/>
                  </a:moveTo>
                  <a:lnTo>
                    <a:pt x="1320546" y="1935403"/>
                  </a:lnTo>
                  <a:lnTo>
                    <a:pt x="1320546" y="1923973"/>
                  </a:lnTo>
                  <a:lnTo>
                    <a:pt x="1354823" y="1923973"/>
                  </a:lnTo>
                  <a:lnTo>
                    <a:pt x="1354823" y="1935403"/>
                  </a:lnTo>
                  <a:close/>
                </a:path>
                <a:path w="3859529" h="1935479">
                  <a:moveTo>
                    <a:pt x="1309116" y="1935403"/>
                  </a:moveTo>
                  <a:lnTo>
                    <a:pt x="1274826" y="1935403"/>
                  </a:lnTo>
                  <a:lnTo>
                    <a:pt x="1274826" y="1923973"/>
                  </a:lnTo>
                  <a:lnTo>
                    <a:pt x="1309116" y="1923973"/>
                  </a:lnTo>
                  <a:lnTo>
                    <a:pt x="1309116" y="1935403"/>
                  </a:lnTo>
                  <a:close/>
                </a:path>
                <a:path w="3859529" h="1935479">
                  <a:moveTo>
                    <a:pt x="1263396" y="1935403"/>
                  </a:moveTo>
                  <a:lnTo>
                    <a:pt x="1229106" y="1935403"/>
                  </a:lnTo>
                  <a:lnTo>
                    <a:pt x="1229106" y="1923973"/>
                  </a:lnTo>
                  <a:lnTo>
                    <a:pt x="1263396" y="1923973"/>
                  </a:lnTo>
                  <a:lnTo>
                    <a:pt x="1263396" y="1935403"/>
                  </a:lnTo>
                  <a:close/>
                </a:path>
                <a:path w="3859529" h="1935479">
                  <a:moveTo>
                    <a:pt x="1217676" y="1935403"/>
                  </a:moveTo>
                  <a:lnTo>
                    <a:pt x="1183398" y="1935403"/>
                  </a:lnTo>
                  <a:lnTo>
                    <a:pt x="1183398" y="1923973"/>
                  </a:lnTo>
                  <a:lnTo>
                    <a:pt x="1217676" y="1923973"/>
                  </a:lnTo>
                  <a:lnTo>
                    <a:pt x="1217676" y="1935403"/>
                  </a:lnTo>
                  <a:close/>
                </a:path>
                <a:path w="3859529" h="1935479">
                  <a:moveTo>
                    <a:pt x="1171968" y="1935403"/>
                  </a:moveTo>
                  <a:lnTo>
                    <a:pt x="1137678" y="1935403"/>
                  </a:lnTo>
                  <a:lnTo>
                    <a:pt x="1137678" y="1923973"/>
                  </a:lnTo>
                  <a:lnTo>
                    <a:pt x="1171968" y="1923973"/>
                  </a:lnTo>
                  <a:lnTo>
                    <a:pt x="1171968" y="1935403"/>
                  </a:lnTo>
                  <a:close/>
                </a:path>
                <a:path w="3859529" h="1935479">
                  <a:moveTo>
                    <a:pt x="1126248" y="1935403"/>
                  </a:moveTo>
                  <a:lnTo>
                    <a:pt x="1091958" y="1935403"/>
                  </a:lnTo>
                  <a:lnTo>
                    <a:pt x="1091958" y="1923973"/>
                  </a:lnTo>
                  <a:lnTo>
                    <a:pt x="1126248" y="1923973"/>
                  </a:lnTo>
                  <a:lnTo>
                    <a:pt x="1126248" y="1935403"/>
                  </a:lnTo>
                  <a:close/>
                </a:path>
                <a:path w="3859529" h="1935479">
                  <a:moveTo>
                    <a:pt x="1080528" y="1935403"/>
                  </a:moveTo>
                  <a:lnTo>
                    <a:pt x="1046251" y="1935403"/>
                  </a:lnTo>
                  <a:lnTo>
                    <a:pt x="1046251" y="1923973"/>
                  </a:lnTo>
                  <a:lnTo>
                    <a:pt x="1080528" y="1923973"/>
                  </a:lnTo>
                  <a:lnTo>
                    <a:pt x="1080528" y="1935403"/>
                  </a:lnTo>
                  <a:close/>
                </a:path>
                <a:path w="3859529" h="1935479">
                  <a:moveTo>
                    <a:pt x="1034821" y="1935403"/>
                  </a:moveTo>
                  <a:lnTo>
                    <a:pt x="1000531" y="1935403"/>
                  </a:lnTo>
                  <a:lnTo>
                    <a:pt x="1000531" y="1923973"/>
                  </a:lnTo>
                  <a:lnTo>
                    <a:pt x="1034821" y="1923973"/>
                  </a:lnTo>
                  <a:lnTo>
                    <a:pt x="1034821" y="1935403"/>
                  </a:lnTo>
                  <a:close/>
                </a:path>
                <a:path w="3859529" h="1935479">
                  <a:moveTo>
                    <a:pt x="989101" y="1935403"/>
                  </a:moveTo>
                  <a:lnTo>
                    <a:pt x="954811" y="1935403"/>
                  </a:lnTo>
                  <a:lnTo>
                    <a:pt x="954811" y="1923973"/>
                  </a:lnTo>
                  <a:lnTo>
                    <a:pt x="989101" y="1923973"/>
                  </a:lnTo>
                  <a:lnTo>
                    <a:pt x="989101" y="1935403"/>
                  </a:lnTo>
                  <a:close/>
                </a:path>
                <a:path w="3859529" h="1935479">
                  <a:moveTo>
                    <a:pt x="943381" y="1935403"/>
                  </a:moveTo>
                  <a:lnTo>
                    <a:pt x="909104" y="1935403"/>
                  </a:lnTo>
                  <a:lnTo>
                    <a:pt x="909104" y="1923973"/>
                  </a:lnTo>
                  <a:lnTo>
                    <a:pt x="943381" y="1923973"/>
                  </a:lnTo>
                  <a:lnTo>
                    <a:pt x="943381" y="1935403"/>
                  </a:lnTo>
                  <a:close/>
                </a:path>
                <a:path w="3859529" h="1935479">
                  <a:moveTo>
                    <a:pt x="897674" y="1935403"/>
                  </a:moveTo>
                  <a:lnTo>
                    <a:pt x="863384" y="1935403"/>
                  </a:lnTo>
                  <a:lnTo>
                    <a:pt x="863384" y="1923973"/>
                  </a:lnTo>
                  <a:lnTo>
                    <a:pt x="897674" y="1923973"/>
                  </a:lnTo>
                  <a:lnTo>
                    <a:pt x="897674" y="1935403"/>
                  </a:lnTo>
                  <a:close/>
                </a:path>
                <a:path w="3859529" h="1935479">
                  <a:moveTo>
                    <a:pt x="851954" y="1935403"/>
                  </a:moveTo>
                  <a:lnTo>
                    <a:pt x="817664" y="1935403"/>
                  </a:lnTo>
                  <a:lnTo>
                    <a:pt x="817664" y="1923973"/>
                  </a:lnTo>
                  <a:lnTo>
                    <a:pt x="851954" y="1923973"/>
                  </a:lnTo>
                  <a:lnTo>
                    <a:pt x="851954" y="1935403"/>
                  </a:lnTo>
                  <a:close/>
                </a:path>
                <a:path w="3859529" h="1935479">
                  <a:moveTo>
                    <a:pt x="806234" y="1935403"/>
                  </a:moveTo>
                  <a:lnTo>
                    <a:pt x="771944" y="1935403"/>
                  </a:lnTo>
                  <a:lnTo>
                    <a:pt x="771944" y="1923973"/>
                  </a:lnTo>
                  <a:lnTo>
                    <a:pt x="806234" y="1923973"/>
                  </a:lnTo>
                  <a:lnTo>
                    <a:pt x="806234" y="1935403"/>
                  </a:lnTo>
                  <a:close/>
                </a:path>
                <a:path w="3859529" h="1935479">
                  <a:moveTo>
                    <a:pt x="760526" y="1935403"/>
                  </a:moveTo>
                  <a:lnTo>
                    <a:pt x="726236" y="1935403"/>
                  </a:lnTo>
                  <a:lnTo>
                    <a:pt x="726236" y="1923973"/>
                  </a:lnTo>
                  <a:lnTo>
                    <a:pt x="760526" y="1923973"/>
                  </a:lnTo>
                  <a:lnTo>
                    <a:pt x="760526" y="1935403"/>
                  </a:lnTo>
                  <a:close/>
                </a:path>
                <a:path w="3859529" h="1935479">
                  <a:moveTo>
                    <a:pt x="714806" y="1935403"/>
                  </a:moveTo>
                  <a:lnTo>
                    <a:pt x="680516" y="1935403"/>
                  </a:lnTo>
                  <a:lnTo>
                    <a:pt x="680516" y="1923973"/>
                  </a:lnTo>
                  <a:lnTo>
                    <a:pt x="714806" y="1923973"/>
                  </a:lnTo>
                  <a:lnTo>
                    <a:pt x="714806" y="1935403"/>
                  </a:lnTo>
                  <a:close/>
                </a:path>
                <a:path w="3859529" h="1935479">
                  <a:moveTo>
                    <a:pt x="669086" y="1935403"/>
                  </a:moveTo>
                  <a:lnTo>
                    <a:pt x="634796" y="1935403"/>
                  </a:lnTo>
                  <a:lnTo>
                    <a:pt x="634796" y="1923973"/>
                  </a:lnTo>
                  <a:lnTo>
                    <a:pt x="669086" y="1923973"/>
                  </a:lnTo>
                  <a:lnTo>
                    <a:pt x="669086" y="1935403"/>
                  </a:lnTo>
                  <a:close/>
                </a:path>
                <a:path w="3859529" h="1935479">
                  <a:moveTo>
                    <a:pt x="623366" y="1935403"/>
                  </a:moveTo>
                  <a:lnTo>
                    <a:pt x="589089" y="1935403"/>
                  </a:lnTo>
                  <a:lnTo>
                    <a:pt x="589089" y="1923973"/>
                  </a:lnTo>
                  <a:lnTo>
                    <a:pt x="623366" y="1923973"/>
                  </a:lnTo>
                  <a:lnTo>
                    <a:pt x="623366" y="1935403"/>
                  </a:lnTo>
                  <a:close/>
                </a:path>
                <a:path w="3859529" h="1935479">
                  <a:moveTo>
                    <a:pt x="577659" y="1935403"/>
                  </a:moveTo>
                  <a:lnTo>
                    <a:pt x="543369" y="1935403"/>
                  </a:lnTo>
                  <a:lnTo>
                    <a:pt x="543369" y="1923973"/>
                  </a:lnTo>
                  <a:lnTo>
                    <a:pt x="577659" y="1923973"/>
                  </a:lnTo>
                  <a:lnTo>
                    <a:pt x="577659" y="1935403"/>
                  </a:lnTo>
                  <a:close/>
                </a:path>
                <a:path w="3859529" h="1935479">
                  <a:moveTo>
                    <a:pt x="531939" y="1935403"/>
                  </a:moveTo>
                  <a:lnTo>
                    <a:pt x="497649" y="1935403"/>
                  </a:lnTo>
                  <a:lnTo>
                    <a:pt x="497649" y="1923973"/>
                  </a:lnTo>
                  <a:lnTo>
                    <a:pt x="531939" y="1923973"/>
                  </a:lnTo>
                  <a:lnTo>
                    <a:pt x="531939" y="1935403"/>
                  </a:lnTo>
                  <a:close/>
                </a:path>
                <a:path w="3859529" h="1935479">
                  <a:moveTo>
                    <a:pt x="486219" y="1935403"/>
                  </a:moveTo>
                  <a:lnTo>
                    <a:pt x="451942" y="1935403"/>
                  </a:lnTo>
                  <a:lnTo>
                    <a:pt x="451942" y="1923973"/>
                  </a:lnTo>
                  <a:lnTo>
                    <a:pt x="486219" y="1923973"/>
                  </a:lnTo>
                  <a:lnTo>
                    <a:pt x="486219" y="1935403"/>
                  </a:lnTo>
                  <a:close/>
                </a:path>
                <a:path w="3859529" h="1935479">
                  <a:moveTo>
                    <a:pt x="440512" y="1935403"/>
                  </a:moveTo>
                  <a:lnTo>
                    <a:pt x="406222" y="1935403"/>
                  </a:lnTo>
                  <a:lnTo>
                    <a:pt x="406222" y="1923973"/>
                  </a:lnTo>
                  <a:lnTo>
                    <a:pt x="440512" y="1923973"/>
                  </a:lnTo>
                  <a:lnTo>
                    <a:pt x="440512" y="1935403"/>
                  </a:lnTo>
                  <a:close/>
                </a:path>
                <a:path w="3859529" h="1935479">
                  <a:moveTo>
                    <a:pt x="394792" y="1935403"/>
                  </a:moveTo>
                  <a:lnTo>
                    <a:pt x="360502" y="1935403"/>
                  </a:lnTo>
                  <a:lnTo>
                    <a:pt x="360502" y="1923973"/>
                  </a:lnTo>
                  <a:lnTo>
                    <a:pt x="394792" y="1923973"/>
                  </a:lnTo>
                  <a:lnTo>
                    <a:pt x="394792" y="1935403"/>
                  </a:lnTo>
                  <a:close/>
                </a:path>
                <a:path w="3859529" h="1935479">
                  <a:moveTo>
                    <a:pt x="349072" y="1935403"/>
                  </a:moveTo>
                  <a:lnTo>
                    <a:pt x="314794" y="1935403"/>
                  </a:lnTo>
                  <a:lnTo>
                    <a:pt x="314794" y="1923973"/>
                  </a:lnTo>
                  <a:lnTo>
                    <a:pt x="349072" y="1923973"/>
                  </a:lnTo>
                  <a:lnTo>
                    <a:pt x="349072" y="1935403"/>
                  </a:lnTo>
                  <a:close/>
                </a:path>
                <a:path w="3859529" h="1935479">
                  <a:moveTo>
                    <a:pt x="303364" y="1935403"/>
                  </a:moveTo>
                  <a:lnTo>
                    <a:pt x="269074" y="1935403"/>
                  </a:lnTo>
                  <a:lnTo>
                    <a:pt x="269074" y="1923973"/>
                  </a:lnTo>
                  <a:lnTo>
                    <a:pt x="303364" y="1923973"/>
                  </a:lnTo>
                  <a:lnTo>
                    <a:pt x="303364" y="1935403"/>
                  </a:lnTo>
                  <a:close/>
                </a:path>
                <a:path w="3859529" h="1935479">
                  <a:moveTo>
                    <a:pt x="257644" y="1935403"/>
                  </a:moveTo>
                  <a:lnTo>
                    <a:pt x="223354" y="1935403"/>
                  </a:lnTo>
                  <a:lnTo>
                    <a:pt x="223354" y="1923973"/>
                  </a:lnTo>
                  <a:lnTo>
                    <a:pt x="257644" y="1923973"/>
                  </a:lnTo>
                  <a:lnTo>
                    <a:pt x="257644" y="1935403"/>
                  </a:lnTo>
                  <a:close/>
                </a:path>
                <a:path w="3859529" h="1935479">
                  <a:moveTo>
                    <a:pt x="211924" y="1935403"/>
                  </a:moveTo>
                  <a:lnTo>
                    <a:pt x="177647" y="1935403"/>
                  </a:lnTo>
                  <a:lnTo>
                    <a:pt x="177647" y="1923973"/>
                  </a:lnTo>
                  <a:lnTo>
                    <a:pt x="211924" y="1923973"/>
                  </a:lnTo>
                  <a:lnTo>
                    <a:pt x="211924" y="1935403"/>
                  </a:lnTo>
                  <a:close/>
                </a:path>
                <a:path w="3859529" h="1935479">
                  <a:moveTo>
                    <a:pt x="166217" y="1935403"/>
                  </a:moveTo>
                  <a:lnTo>
                    <a:pt x="131927" y="1935403"/>
                  </a:lnTo>
                  <a:lnTo>
                    <a:pt x="131927" y="1923973"/>
                  </a:lnTo>
                  <a:lnTo>
                    <a:pt x="166217" y="1923973"/>
                  </a:lnTo>
                  <a:lnTo>
                    <a:pt x="166217" y="1935403"/>
                  </a:lnTo>
                  <a:close/>
                </a:path>
                <a:path w="3859529" h="1935479">
                  <a:moveTo>
                    <a:pt x="120497" y="1935403"/>
                  </a:moveTo>
                  <a:lnTo>
                    <a:pt x="86207" y="1935403"/>
                  </a:lnTo>
                  <a:lnTo>
                    <a:pt x="86207" y="1923973"/>
                  </a:lnTo>
                  <a:lnTo>
                    <a:pt x="120497" y="1923973"/>
                  </a:lnTo>
                  <a:lnTo>
                    <a:pt x="120497" y="1935403"/>
                  </a:lnTo>
                  <a:close/>
                </a:path>
                <a:path w="3859529" h="1935479">
                  <a:moveTo>
                    <a:pt x="74777" y="1935403"/>
                  </a:moveTo>
                  <a:lnTo>
                    <a:pt x="40500" y="1935403"/>
                  </a:lnTo>
                  <a:lnTo>
                    <a:pt x="40500" y="1923973"/>
                  </a:lnTo>
                  <a:lnTo>
                    <a:pt x="74777" y="1923973"/>
                  </a:lnTo>
                  <a:lnTo>
                    <a:pt x="74777" y="19354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1752" y="2851404"/>
            <a:ext cx="3848100" cy="1923414"/>
          </a:xfrm>
          <a:prstGeom prst="rect">
            <a:avLst/>
          </a:prstGeom>
        </p:spPr>
        <p:txBody>
          <a:bodyPr vert="horz" wrap="square" lIns="0" tIns="357505" rIns="0" bIns="0" rtlCol="0">
            <a:spAutoFit/>
          </a:bodyPr>
          <a:lstStyle/>
          <a:p>
            <a:pPr marL="1102995" marR="33655" indent="-1061720">
              <a:lnSpc>
                <a:spcPct val="100000"/>
              </a:lnSpc>
              <a:spcBef>
                <a:spcPts val="2815"/>
              </a:spcBef>
            </a:pPr>
            <a:r>
              <a:rPr sz="3800" b="1" spc="-10" dirty="0">
                <a:solidFill>
                  <a:srgbClr val="FFFFFF"/>
                </a:solidFill>
                <a:latin typeface="Georgia"/>
                <a:cs typeface="Georgia"/>
              </a:rPr>
              <a:t>Asymptomatic: (50%).</a:t>
            </a:r>
            <a:endParaRPr sz="38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52034" y="2845346"/>
            <a:ext cx="3859529" cy="1935480"/>
            <a:chOff x="4952034" y="2845346"/>
            <a:chExt cx="3859529" cy="1935480"/>
          </a:xfrm>
        </p:grpSpPr>
        <p:sp>
          <p:nvSpPr>
            <p:cNvPr id="8" name="object 8"/>
            <p:cNvSpPr/>
            <p:nvPr/>
          </p:nvSpPr>
          <p:spPr>
            <a:xfrm>
              <a:off x="4957572" y="2851403"/>
              <a:ext cx="3848100" cy="1923414"/>
            </a:xfrm>
            <a:custGeom>
              <a:avLst/>
              <a:gdLst/>
              <a:ahLst/>
              <a:cxnLst/>
              <a:rect l="l" t="t" r="r" b="b"/>
              <a:pathLst>
                <a:path w="3848100" h="1923414">
                  <a:moveTo>
                    <a:pt x="3848100" y="1923288"/>
                  </a:moveTo>
                  <a:lnTo>
                    <a:pt x="0" y="1923288"/>
                  </a:lnTo>
                  <a:lnTo>
                    <a:pt x="0" y="0"/>
                  </a:lnTo>
                  <a:lnTo>
                    <a:pt x="3848100" y="0"/>
                  </a:lnTo>
                  <a:lnTo>
                    <a:pt x="3848100" y="1923288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52034" y="2845346"/>
              <a:ext cx="3859529" cy="1935480"/>
            </a:xfrm>
            <a:custGeom>
              <a:avLst/>
              <a:gdLst/>
              <a:ahLst/>
              <a:cxnLst/>
              <a:rect l="l" t="t" r="r" b="b"/>
              <a:pathLst>
                <a:path w="3859529" h="1935479">
                  <a:moveTo>
                    <a:pt x="5715" y="1929688"/>
                  </a:moveTo>
                  <a:lnTo>
                    <a:pt x="0" y="1929688"/>
                  </a:lnTo>
                  <a:lnTo>
                    <a:pt x="0" y="1895398"/>
                  </a:lnTo>
                  <a:lnTo>
                    <a:pt x="11430" y="1895398"/>
                  </a:lnTo>
                  <a:lnTo>
                    <a:pt x="11430" y="1923973"/>
                  </a:lnTo>
                  <a:lnTo>
                    <a:pt x="5715" y="1923973"/>
                  </a:lnTo>
                  <a:lnTo>
                    <a:pt x="5715" y="1929688"/>
                  </a:lnTo>
                  <a:close/>
                </a:path>
                <a:path w="3859529" h="1935479">
                  <a:moveTo>
                    <a:pt x="29057" y="1935403"/>
                  </a:moveTo>
                  <a:lnTo>
                    <a:pt x="5715" y="1935403"/>
                  </a:lnTo>
                  <a:lnTo>
                    <a:pt x="5715" y="1923973"/>
                  </a:lnTo>
                  <a:lnTo>
                    <a:pt x="11430" y="1923973"/>
                  </a:lnTo>
                  <a:lnTo>
                    <a:pt x="11430" y="1929688"/>
                  </a:lnTo>
                  <a:lnTo>
                    <a:pt x="29057" y="1929688"/>
                  </a:lnTo>
                  <a:lnTo>
                    <a:pt x="29057" y="1935403"/>
                  </a:lnTo>
                  <a:close/>
                </a:path>
                <a:path w="3859529" h="1935479">
                  <a:moveTo>
                    <a:pt x="29057" y="1929688"/>
                  </a:moveTo>
                  <a:lnTo>
                    <a:pt x="11430" y="1929688"/>
                  </a:lnTo>
                  <a:lnTo>
                    <a:pt x="11430" y="1923973"/>
                  </a:lnTo>
                  <a:lnTo>
                    <a:pt x="29057" y="1923973"/>
                  </a:lnTo>
                  <a:lnTo>
                    <a:pt x="29057" y="1929688"/>
                  </a:lnTo>
                  <a:close/>
                </a:path>
                <a:path w="3859529" h="1935479">
                  <a:moveTo>
                    <a:pt x="11430" y="1883968"/>
                  </a:moveTo>
                  <a:lnTo>
                    <a:pt x="0" y="1883968"/>
                  </a:lnTo>
                  <a:lnTo>
                    <a:pt x="0" y="1849678"/>
                  </a:lnTo>
                  <a:lnTo>
                    <a:pt x="11430" y="1849678"/>
                  </a:lnTo>
                  <a:lnTo>
                    <a:pt x="11430" y="1883968"/>
                  </a:lnTo>
                  <a:close/>
                </a:path>
                <a:path w="3859529" h="1935479">
                  <a:moveTo>
                    <a:pt x="11430" y="1838248"/>
                  </a:moveTo>
                  <a:lnTo>
                    <a:pt x="0" y="1838248"/>
                  </a:lnTo>
                  <a:lnTo>
                    <a:pt x="0" y="1803958"/>
                  </a:lnTo>
                  <a:lnTo>
                    <a:pt x="11430" y="1803958"/>
                  </a:lnTo>
                  <a:lnTo>
                    <a:pt x="11430" y="1838248"/>
                  </a:lnTo>
                  <a:close/>
                </a:path>
                <a:path w="3859529" h="1935479">
                  <a:moveTo>
                    <a:pt x="11430" y="1792541"/>
                  </a:moveTo>
                  <a:lnTo>
                    <a:pt x="0" y="1792541"/>
                  </a:lnTo>
                  <a:lnTo>
                    <a:pt x="0" y="1758251"/>
                  </a:lnTo>
                  <a:lnTo>
                    <a:pt x="11430" y="1758251"/>
                  </a:lnTo>
                  <a:lnTo>
                    <a:pt x="11430" y="1792541"/>
                  </a:lnTo>
                  <a:close/>
                </a:path>
                <a:path w="3859529" h="1935479">
                  <a:moveTo>
                    <a:pt x="11430" y="1746821"/>
                  </a:moveTo>
                  <a:lnTo>
                    <a:pt x="0" y="1746821"/>
                  </a:lnTo>
                  <a:lnTo>
                    <a:pt x="0" y="1712531"/>
                  </a:lnTo>
                  <a:lnTo>
                    <a:pt x="11430" y="1712531"/>
                  </a:lnTo>
                  <a:lnTo>
                    <a:pt x="11430" y="1746821"/>
                  </a:lnTo>
                  <a:close/>
                </a:path>
                <a:path w="3859529" h="1935479">
                  <a:moveTo>
                    <a:pt x="11430" y="1701101"/>
                  </a:moveTo>
                  <a:lnTo>
                    <a:pt x="0" y="1701101"/>
                  </a:lnTo>
                  <a:lnTo>
                    <a:pt x="0" y="1666811"/>
                  </a:lnTo>
                  <a:lnTo>
                    <a:pt x="11430" y="1666811"/>
                  </a:lnTo>
                  <a:lnTo>
                    <a:pt x="11430" y="1701101"/>
                  </a:lnTo>
                  <a:close/>
                </a:path>
                <a:path w="3859529" h="1935479">
                  <a:moveTo>
                    <a:pt x="11430" y="1655381"/>
                  </a:moveTo>
                  <a:lnTo>
                    <a:pt x="0" y="1655381"/>
                  </a:lnTo>
                  <a:lnTo>
                    <a:pt x="0" y="1621104"/>
                  </a:lnTo>
                  <a:lnTo>
                    <a:pt x="11430" y="1621104"/>
                  </a:lnTo>
                  <a:lnTo>
                    <a:pt x="11430" y="1655381"/>
                  </a:lnTo>
                  <a:close/>
                </a:path>
                <a:path w="3859529" h="1935479">
                  <a:moveTo>
                    <a:pt x="11430" y="1609674"/>
                  </a:moveTo>
                  <a:lnTo>
                    <a:pt x="0" y="1609674"/>
                  </a:lnTo>
                  <a:lnTo>
                    <a:pt x="0" y="1575384"/>
                  </a:lnTo>
                  <a:lnTo>
                    <a:pt x="11430" y="1575384"/>
                  </a:lnTo>
                  <a:lnTo>
                    <a:pt x="11430" y="1609674"/>
                  </a:lnTo>
                  <a:close/>
                </a:path>
                <a:path w="3859529" h="1935479">
                  <a:moveTo>
                    <a:pt x="11430" y="1563954"/>
                  </a:moveTo>
                  <a:lnTo>
                    <a:pt x="0" y="1563954"/>
                  </a:lnTo>
                  <a:lnTo>
                    <a:pt x="0" y="1529664"/>
                  </a:lnTo>
                  <a:lnTo>
                    <a:pt x="11430" y="1529664"/>
                  </a:lnTo>
                  <a:lnTo>
                    <a:pt x="11430" y="1563954"/>
                  </a:lnTo>
                  <a:close/>
                </a:path>
                <a:path w="3859529" h="1935479">
                  <a:moveTo>
                    <a:pt x="11430" y="1518234"/>
                  </a:moveTo>
                  <a:lnTo>
                    <a:pt x="0" y="1518234"/>
                  </a:lnTo>
                  <a:lnTo>
                    <a:pt x="0" y="1483956"/>
                  </a:lnTo>
                  <a:lnTo>
                    <a:pt x="11430" y="1483956"/>
                  </a:lnTo>
                  <a:lnTo>
                    <a:pt x="11430" y="1518234"/>
                  </a:lnTo>
                  <a:close/>
                </a:path>
                <a:path w="3859529" h="1935479">
                  <a:moveTo>
                    <a:pt x="11430" y="1472526"/>
                  </a:moveTo>
                  <a:lnTo>
                    <a:pt x="0" y="1472526"/>
                  </a:lnTo>
                  <a:lnTo>
                    <a:pt x="0" y="1438236"/>
                  </a:lnTo>
                  <a:lnTo>
                    <a:pt x="11430" y="1438236"/>
                  </a:lnTo>
                  <a:lnTo>
                    <a:pt x="11430" y="1472526"/>
                  </a:lnTo>
                  <a:close/>
                </a:path>
                <a:path w="3859529" h="1935479">
                  <a:moveTo>
                    <a:pt x="11430" y="1426806"/>
                  </a:moveTo>
                  <a:lnTo>
                    <a:pt x="0" y="1426806"/>
                  </a:lnTo>
                  <a:lnTo>
                    <a:pt x="0" y="1392516"/>
                  </a:lnTo>
                  <a:lnTo>
                    <a:pt x="11430" y="1392516"/>
                  </a:lnTo>
                  <a:lnTo>
                    <a:pt x="11430" y="1426806"/>
                  </a:lnTo>
                  <a:close/>
                </a:path>
                <a:path w="3859529" h="1935479">
                  <a:moveTo>
                    <a:pt x="11430" y="1381086"/>
                  </a:moveTo>
                  <a:lnTo>
                    <a:pt x="0" y="1381086"/>
                  </a:lnTo>
                  <a:lnTo>
                    <a:pt x="0" y="1346809"/>
                  </a:lnTo>
                  <a:lnTo>
                    <a:pt x="11430" y="1346809"/>
                  </a:lnTo>
                  <a:lnTo>
                    <a:pt x="11430" y="1381086"/>
                  </a:lnTo>
                  <a:close/>
                </a:path>
                <a:path w="3859529" h="1935479">
                  <a:moveTo>
                    <a:pt x="11430" y="1335379"/>
                  </a:moveTo>
                  <a:lnTo>
                    <a:pt x="0" y="1335379"/>
                  </a:lnTo>
                  <a:lnTo>
                    <a:pt x="0" y="1301089"/>
                  </a:lnTo>
                  <a:lnTo>
                    <a:pt x="11430" y="1301089"/>
                  </a:lnTo>
                  <a:lnTo>
                    <a:pt x="11430" y="1335379"/>
                  </a:lnTo>
                  <a:close/>
                </a:path>
                <a:path w="3859529" h="1935479">
                  <a:moveTo>
                    <a:pt x="11430" y="1289659"/>
                  </a:moveTo>
                  <a:lnTo>
                    <a:pt x="0" y="1289659"/>
                  </a:lnTo>
                  <a:lnTo>
                    <a:pt x="0" y="1255369"/>
                  </a:lnTo>
                  <a:lnTo>
                    <a:pt x="11430" y="1255369"/>
                  </a:lnTo>
                  <a:lnTo>
                    <a:pt x="11430" y="1289659"/>
                  </a:lnTo>
                  <a:close/>
                </a:path>
                <a:path w="3859529" h="1935479">
                  <a:moveTo>
                    <a:pt x="11430" y="1243939"/>
                  </a:moveTo>
                  <a:lnTo>
                    <a:pt x="0" y="1243939"/>
                  </a:lnTo>
                  <a:lnTo>
                    <a:pt x="0" y="1209662"/>
                  </a:lnTo>
                  <a:lnTo>
                    <a:pt x="11430" y="1209662"/>
                  </a:lnTo>
                  <a:lnTo>
                    <a:pt x="11430" y="1243939"/>
                  </a:lnTo>
                  <a:close/>
                </a:path>
                <a:path w="3859529" h="1935479">
                  <a:moveTo>
                    <a:pt x="11430" y="1198232"/>
                  </a:moveTo>
                  <a:lnTo>
                    <a:pt x="0" y="1198232"/>
                  </a:lnTo>
                  <a:lnTo>
                    <a:pt x="0" y="1163942"/>
                  </a:lnTo>
                  <a:lnTo>
                    <a:pt x="11430" y="1163942"/>
                  </a:lnTo>
                  <a:lnTo>
                    <a:pt x="11430" y="1198232"/>
                  </a:lnTo>
                  <a:close/>
                </a:path>
                <a:path w="3859529" h="1935479">
                  <a:moveTo>
                    <a:pt x="11430" y="1152512"/>
                  </a:moveTo>
                  <a:lnTo>
                    <a:pt x="0" y="1152512"/>
                  </a:lnTo>
                  <a:lnTo>
                    <a:pt x="0" y="1118222"/>
                  </a:lnTo>
                  <a:lnTo>
                    <a:pt x="11430" y="1118222"/>
                  </a:lnTo>
                  <a:lnTo>
                    <a:pt x="11430" y="1152512"/>
                  </a:lnTo>
                  <a:close/>
                </a:path>
                <a:path w="3859529" h="1935479">
                  <a:moveTo>
                    <a:pt x="11430" y="1106792"/>
                  </a:moveTo>
                  <a:lnTo>
                    <a:pt x="0" y="1106792"/>
                  </a:lnTo>
                  <a:lnTo>
                    <a:pt x="0" y="1072502"/>
                  </a:lnTo>
                  <a:lnTo>
                    <a:pt x="11430" y="1072502"/>
                  </a:lnTo>
                  <a:lnTo>
                    <a:pt x="11430" y="1106792"/>
                  </a:lnTo>
                  <a:close/>
                </a:path>
                <a:path w="3859529" h="1935479">
                  <a:moveTo>
                    <a:pt x="11430" y="1061085"/>
                  </a:moveTo>
                  <a:lnTo>
                    <a:pt x="0" y="1061085"/>
                  </a:lnTo>
                  <a:lnTo>
                    <a:pt x="0" y="1026794"/>
                  </a:lnTo>
                  <a:lnTo>
                    <a:pt x="11430" y="1026794"/>
                  </a:lnTo>
                  <a:lnTo>
                    <a:pt x="11430" y="1061085"/>
                  </a:lnTo>
                  <a:close/>
                </a:path>
                <a:path w="3859529" h="1935479">
                  <a:moveTo>
                    <a:pt x="11430" y="1015364"/>
                  </a:moveTo>
                  <a:lnTo>
                    <a:pt x="0" y="1015364"/>
                  </a:lnTo>
                  <a:lnTo>
                    <a:pt x="0" y="981075"/>
                  </a:lnTo>
                  <a:lnTo>
                    <a:pt x="11430" y="981075"/>
                  </a:lnTo>
                  <a:lnTo>
                    <a:pt x="11430" y="1015364"/>
                  </a:lnTo>
                  <a:close/>
                </a:path>
                <a:path w="3859529" h="1935479">
                  <a:moveTo>
                    <a:pt x="11430" y="969644"/>
                  </a:moveTo>
                  <a:lnTo>
                    <a:pt x="0" y="969644"/>
                  </a:lnTo>
                  <a:lnTo>
                    <a:pt x="0" y="935354"/>
                  </a:lnTo>
                  <a:lnTo>
                    <a:pt x="11430" y="935354"/>
                  </a:lnTo>
                  <a:lnTo>
                    <a:pt x="11430" y="969644"/>
                  </a:lnTo>
                  <a:close/>
                </a:path>
                <a:path w="3859529" h="1935479">
                  <a:moveTo>
                    <a:pt x="11430" y="923937"/>
                  </a:moveTo>
                  <a:lnTo>
                    <a:pt x="0" y="923937"/>
                  </a:lnTo>
                  <a:lnTo>
                    <a:pt x="0" y="889647"/>
                  </a:lnTo>
                  <a:lnTo>
                    <a:pt x="11430" y="889647"/>
                  </a:lnTo>
                  <a:lnTo>
                    <a:pt x="11430" y="923937"/>
                  </a:lnTo>
                  <a:close/>
                </a:path>
                <a:path w="3859529" h="1935479">
                  <a:moveTo>
                    <a:pt x="11430" y="878217"/>
                  </a:moveTo>
                  <a:lnTo>
                    <a:pt x="0" y="878217"/>
                  </a:lnTo>
                  <a:lnTo>
                    <a:pt x="0" y="843927"/>
                  </a:lnTo>
                  <a:lnTo>
                    <a:pt x="11430" y="843927"/>
                  </a:lnTo>
                  <a:lnTo>
                    <a:pt x="11430" y="878217"/>
                  </a:lnTo>
                  <a:close/>
                </a:path>
                <a:path w="3859529" h="1935479">
                  <a:moveTo>
                    <a:pt x="11430" y="832497"/>
                  </a:moveTo>
                  <a:lnTo>
                    <a:pt x="0" y="832497"/>
                  </a:lnTo>
                  <a:lnTo>
                    <a:pt x="0" y="798207"/>
                  </a:lnTo>
                  <a:lnTo>
                    <a:pt x="11430" y="798207"/>
                  </a:lnTo>
                  <a:lnTo>
                    <a:pt x="11430" y="832497"/>
                  </a:lnTo>
                  <a:close/>
                </a:path>
                <a:path w="3859529" h="1935479">
                  <a:moveTo>
                    <a:pt x="11430" y="786777"/>
                  </a:moveTo>
                  <a:lnTo>
                    <a:pt x="0" y="786777"/>
                  </a:lnTo>
                  <a:lnTo>
                    <a:pt x="0" y="752500"/>
                  </a:lnTo>
                  <a:lnTo>
                    <a:pt x="11430" y="752500"/>
                  </a:lnTo>
                  <a:lnTo>
                    <a:pt x="11430" y="786777"/>
                  </a:lnTo>
                  <a:close/>
                </a:path>
                <a:path w="3859529" h="1935479">
                  <a:moveTo>
                    <a:pt x="11430" y="741070"/>
                  </a:moveTo>
                  <a:lnTo>
                    <a:pt x="0" y="741070"/>
                  </a:lnTo>
                  <a:lnTo>
                    <a:pt x="0" y="706780"/>
                  </a:lnTo>
                  <a:lnTo>
                    <a:pt x="11430" y="706780"/>
                  </a:lnTo>
                  <a:lnTo>
                    <a:pt x="11430" y="741070"/>
                  </a:lnTo>
                  <a:close/>
                </a:path>
                <a:path w="3859529" h="1935479">
                  <a:moveTo>
                    <a:pt x="11430" y="695350"/>
                  </a:moveTo>
                  <a:lnTo>
                    <a:pt x="0" y="695350"/>
                  </a:lnTo>
                  <a:lnTo>
                    <a:pt x="0" y="661060"/>
                  </a:lnTo>
                  <a:lnTo>
                    <a:pt x="11430" y="661060"/>
                  </a:lnTo>
                  <a:lnTo>
                    <a:pt x="11430" y="695350"/>
                  </a:lnTo>
                  <a:close/>
                </a:path>
                <a:path w="3859529" h="1935479">
                  <a:moveTo>
                    <a:pt x="11430" y="649630"/>
                  </a:moveTo>
                  <a:lnTo>
                    <a:pt x="0" y="649630"/>
                  </a:lnTo>
                  <a:lnTo>
                    <a:pt x="0" y="615353"/>
                  </a:lnTo>
                  <a:lnTo>
                    <a:pt x="11430" y="615353"/>
                  </a:lnTo>
                  <a:lnTo>
                    <a:pt x="11430" y="649630"/>
                  </a:lnTo>
                  <a:close/>
                </a:path>
                <a:path w="3859529" h="1935479">
                  <a:moveTo>
                    <a:pt x="11430" y="603923"/>
                  </a:moveTo>
                  <a:lnTo>
                    <a:pt x="0" y="603923"/>
                  </a:lnTo>
                  <a:lnTo>
                    <a:pt x="0" y="569633"/>
                  </a:lnTo>
                  <a:lnTo>
                    <a:pt x="11430" y="569633"/>
                  </a:lnTo>
                  <a:lnTo>
                    <a:pt x="11430" y="603923"/>
                  </a:lnTo>
                  <a:close/>
                </a:path>
                <a:path w="3859529" h="1935479">
                  <a:moveTo>
                    <a:pt x="11430" y="558203"/>
                  </a:moveTo>
                  <a:lnTo>
                    <a:pt x="0" y="558203"/>
                  </a:lnTo>
                  <a:lnTo>
                    <a:pt x="0" y="523913"/>
                  </a:lnTo>
                  <a:lnTo>
                    <a:pt x="11430" y="523913"/>
                  </a:lnTo>
                  <a:lnTo>
                    <a:pt x="11430" y="558203"/>
                  </a:lnTo>
                  <a:close/>
                </a:path>
                <a:path w="3859529" h="1935479">
                  <a:moveTo>
                    <a:pt x="11430" y="512483"/>
                  </a:moveTo>
                  <a:lnTo>
                    <a:pt x="0" y="512483"/>
                  </a:lnTo>
                  <a:lnTo>
                    <a:pt x="0" y="478205"/>
                  </a:lnTo>
                  <a:lnTo>
                    <a:pt x="11430" y="478205"/>
                  </a:lnTo>
                  <a:lnTo>
                    <a:pt x="11430" y="512483"/>
                  </a:lnTo>
                  <a:close/>
                </a:path>
                <a:path w="3859529" h="1935479">
                  <a:moveTo>
                    <a:pt x="11430" y="466775"/>
                  </a:moveTo>
                  <a:lnTo>
                    <a:pt x="0" y="466775"/>
                  </a:lnTo>
                  <a:lnTo>
                    <a:pt x="0" y="432485"/>
                  </a:lnTo>
                  <a:lnTo>
                    <a:pt x="11430" y="432485"/>
                  </a:lnTo>
                  <a:lnTo>
                    <a:pt x="11430" y="466775"/>
                  </a:lnTo>
                  <a:close/>
                </a:path>
                <a:path w="3859529" h="1935479">
                  <a:moveTo>
                    <a:pt x="11430" y="421055"/>
                  </a:moveTo>
                  <a:lnTo>
                    <a:pt x="0" y="421055"/>
                  </a:lnTo>
                  <a:lnTo>
                    <a:pt x="0" y="386765"/>
                  </a:lnTo>
                  <a:lnTo>
                    <a:pt x="11430" y="386765"/>
                  </a:lnTo>
                  <a:lnTo>
                    <a:pt x="11430" y="421055"/>
                  </a:lnTo>
                  <a:close/>
                </a:path>
                <a:path w="3859529" h="1935479">
                  <a:moveTo>
                    <a:pt x="11430" y="375335"/>
                  </a:moveTo>
                  <a:lnTo>
                    <a:pt x="0" y="375335"/>
                  </a:lnTo>
                  <a:lnTo>
                    <a:pt x="0" y="341058"/>
                  </a:lnTo>
                  <a:lnTo>
                    <a:pt x="11430" y="341058"/>
                  </a:lnTo>
                  <a:lnTo>
                    <a:pt x="11430" y="375335"/>
                  </a:lnTo>
                  <a:close/>
                </a:path>
                <a:path w="3859529" h="1935479">
                  <a:moveTo>
                    <a:pt x="11430" y="329628"/>
                  </a:moveTo>
                  <a:lnTo>
                    <a:pt x="0" y="329628"/>
                  </a:lnTo>
                  <a:lnTo>
                    <a:pt x="0" y="295338"/>
                  </a:lnTo>
                  <a:lnTo>
                    <a:pt x="11430" y="295338"/>
                  </a:lnTo>
                  <a:lnTo>
                    <a:pt x="11430" y="329628"/>
                  </a:lnTo>
                  <a:close/>
                </a:path>
                <a:path w="3859529" h="1935479">
                  <a:moveTo>
                    <a:pt x="11430" y="283908"/>
                  </a:moveTo>
                  <a:lnTo>
                    <a:pt x="0" y="283908"/>
                  </a:lnTo>
                  <a:lnTo>
                    <a:pt x="0" y="249618"/>
                  </a:lnTo>
                  <a:lnTo>
                    <a:pt x="11430" y="249618"/>
                  </a:lnTo>
                  <a:lnTo>
                    <a:pt x="11430" y="283908"/>
                  </a:lnTo>
                  <a:close/>
                </a:path>
                <a:path w="3859529" h="1935479">
                  <a:moveTo>
                    <a:pt x="11430" y="238188"/>
                  </a:moveTo>
                  <a:lnTo>
                    <a:pt x="0" y="238188"/>
                  </a:lnTo>
                  <a:lnTo>
                    <a:pt x="0" y="203898"/>
                  </a:lnTo>
                  <a:lnTo>
                    <a:pt x="11430" y="203898"/>
                  </a:lnTo>
                  <a:lnTo>
                    <a:pt x="11430" y="238188"/>
                  </a:lnTo>
                  <a:close/>
                </a:path>
                <a:path w="3859529" h="1935479">
                  <a:moveTo>
                    <a:pt x="11430" y="192481"/>
                  </a:moveTo>
                  <a:lnTo>
                    <a:pt x="0" y="192481"/>
                  </a:lnTo>
                  <a:lnTo>
                    <a:pt x="0" y="158191"/>
                  </a:lnTo>
                  <a:lnTo>
                    <a:pt x="11430" y="158191"/>
                  </a:lnTo>
                  <a:lnTo>
                    <a:pt x="11430" y="192481"/>
                  </a:lnTo>
                  <a:close/>
                </a:path>
                <a:path w="3859529" h="1935479">
                  <a:moveTo>
                    <a:pt x="11430" y="146761"/>
                  </a:moveTo>
                  <a:lnTo>
                    <a:pt x="0" y="146761"/>
                  </a:lnTo>
                  <a:lnTo>
                    <a:pt x="0" y="112471"/>
                  </a:lnTo>
                  <a:lnTo>
                    <a:pt x="11430" y="112471"/>
                  </a:lnTo>
                  <a:lnTo>
                    <a:pt x="11430" y="146761"/>
                  </a:lnTo>
                  <a:close/>
                </a:path>
                <a:path w="3859529" h="1935479">
                  <a:moveTo>
                    <a:pt x="11430" y="101041"/>
                  </a:moveTo>
                  <a:lnTo>
                    <a:pt x="0" y="101041"/>
                  </a:lnTo>
                  <a:lnTo>
                    <a:pt x="0" y="66751"/>
                  </a:lnTo>
                  <a:lnTo>
                    <a:pt x="11430" y="66751"/>
                  </a:lnTo>
                  <a:lnTo>
                    <a:pt x="11430" y="101041"/>
                  </a:lnTo>
                  <a:close/>
                </a:path>
                <a:path w="3859529" h="1935479">
                  <a:moveTo>
                    <a:pt x="11430" y="55333"/>
                  </a:moveTo>
                  <a:lnTo>
                    <a:pt x="0" y="55333"/>
                  </a:lnTo>
                  <a:lnTo>
                    <a:pt x="0" y="21043"/>
                  </a:lnTo>
                  <a:lnTo>
                    <a:pt x="11430" y="21043"/>
                  </a:lnTo>
                  <a:lnTo>
                    <a:pt x="11430" y="55333"/>
                  </a:lnTo>
                  <a:close/>
                </a:path>
                <a:path w="3859529" h="1935479">
                  <a:moveTo>
                    <a:pt x="7531" y="9613"/>
                  </a:moveTo>
                  <a:lnTo>
                    <a:pt x="0" y="9613"/>
                  </a:lnTo>
                  <a:lnTo>
                    <a:pt x="0" y="5714"/>
                  </a:lnTo>
                  <a:lnTo>
                    <a:pt x="5715" y="0"/>
                  </a:lnTo>
                  <a:lnTo>
                    <a:pt x="36106" y="0"/>
                  </a:lnTo>
                  <a:lnTo>
                    <a:pt x="36106" y="5714"/>
                  </a:lnTo>
                  <a:lnTo>
                    <a:pt x="11430" y="5714"/>
                  </a:lnTo>
                  <a:lnTo>
                    <a:pt x="7531" y="9613"/>
                  </a:lnTo>
                  <a:close/>
                </a:path>
                <a:path w="3859529" h="1935479">
                  <a:moveTo>
                    <a:pt x="11430" y="11430"/>
                  </a:moveTo>
                  <a:lnTo>
                    <a:pt x="5715" y="11430"/>
                  </a:lnTo>
                  <a:lnTo>
                    <a:pt x="11430" y="5714"/>
                  </a:lnTo>
                  <a:lnTo>
                    <a:pt x="11430" y="11430"/>
                  </a:lnTo>
                  <a:close/>
                </a:path>
                <a:path w="3859529" h="1935479">
                  <a:moveTo>
                    <a:pt x="36106" y="11430"/>
                  </a:moveTo>
                  <a:lnTo>
                    <a:pt x="11430" y="11430"/>
                  </a:lnTo>
                  <a:lnTo>
                    <a:pt x="11430" y="5714"/>
                  </a:lnTo>
                  <a:lnTo>
                    <a:pt x="36106" y="5714"/>
                  </a:lnTo>
                  <a:lnTo>
                    <a:pt x="36106" y="11430"/>
                  </a:lnTo>
                  <a:close/>
                </a:path>
                <a:path w="3859529" h="1935479">
                  <a:moveTo>
                    <a:pt x="81826" y="11430"/>
                  </a:moveTo>
                  <a:lnTo>
                    <a:pt x="47536" y="11430"/>
                  </a:lnTo>
                  <a:lnTo>
                    <a:pt x="47536" y="0"/>
                  </a:lnTo>
                  <a:lnTo>
                    <a:pt x="81826" y="0"/>
                  </a:lnTo>
                  <a:lnTo>
                    <a:pt x="81826" y="11430"/>
                  </a:lnTo>
                  <a:close/>
                </a:path>
                <a:path w="3859529" h="1935479">
                  <a:moveTo>
                    <a:pt x="127533" y="11430"/>
                  </a:moveTo>
                  <a:lnTo>
                    <a:pt x="93256" y="11430"/>
                  </a:lnTo>
                  <a:lnTo>
                    <a:pt x="93256" y="0"/>
                  </a:lnTo>
                  <a:lnTo>
                    <a:pt x="127533" y="0"/>
                  </a:lnTo>
                  <a:lnTo>
                    <a:pt x="127533" y="11430"/>
                  </a:lnTo>
                  <a:close/>
                </a:path>
                <a:path w="3859529" h="1935479">
                  <a:moveTo>
                    <a:pt x="173253" y="11430"/>
                  </a:moveTo>
                  <a:lnTo>
                    <a:pt x="138963" y="11430"/>
                  </a:lnTo>
                  <a:lnTo>
                    <a:pt x="138963" y="0"/>
                  </a:lnTo>
                  <a:lnTo>
                    <a:pt x="173253" y="0"/>
                  </a:lnTo>
                  <a:lnTo>
                    <a:pt x="173253" y="11430"/>
                  </a:lnTo>
                  <a:close/>
                </a:path>
                <a:path w="3859529" h="1935479">
                  <a:moveTo>
                    <a:pt x="218973" y="11430"/>
                  </a:moveTo>
                  <a:lnTo>
                    <a:pt x="184683" y="11430"/>
                  </a:lnTo>
                  <a:lnTo>
                    <a:pt x="184683" y="0"/>
                  </a:lnTo>
                  <a:lnTo>
                    <a:pt x="218973" y="0"/>
                  </a:lnTo>
                  <a:lnTo>
                    <a:pt x="218973" y="11430"/>
                  </a:lnTo>
                  <a:close/>
                </a:path>
                <a:path w="3859529" h="1935479">
                  <a:moveTo>
                    <a:pt x="264680" y="11430"/>
                  </a:moveTo>
                  <a:lnTo>
                    <a:pt x="230403" y="11430"/>
                  </a:lnTo>
                  <a:lnTo>
                    <a:pt x="230403" y="0"/>
                  </a:lnTo>
                  <a:lnTo>
                    <a:pt x="264680" y="0"/>
                  </a:lnTo>
                  <a:lnTo>
                    <a:pt x="264680" y="11430"/>
                  </a:lnTo>
                  <a:close/>
                </a:path>
                <a:path w="3859529" h="1935479">
                  <a:moveTo>
                    <a:pt x="310400" y="11430"/>
                  </a:moveTo>
                  <a:lnTo>
                    <a:pt x="276110" y="11430"/>
                  </a:lnTo>
                  <a:lnTo>
                    <a:pt x="276110" y="0"/>
                  </a:lnTo>
                  <a:lnTo>
                    <a:pt x="310400" y="0"/>
                  </a:lnTo>
                  <a:lnTo>
                    <a:pt x="310400" y="11430"/>
                  </a:lnTo>
                  <a:close/>
                </a:path>
                <a:path w="3859529" h="1935479">
                  <a:moveTo>
                    <a:pt x="356120" y="11430"/>
                  </a:moveTo>
                  <a:lnTo>
                    <a:pt x="321830" y="11430"/>
                  </a:lnTo>
                  <a:lnTo>
                    <a:pt x="321830" y="0"/>
                  </a:lnTo>
                  <a:lnTo>
                    <a:pt x="356120" y="0"/>
                  </a:lnTo>
                  <a:lnTo>
                    <a:pt x="356120" y="11430"/>
                  </a:lnTo>
                  <a:close/>
                </a:path>
                <a:path w="3859529" h="1935479">
                  <a:moveTo>
                    <a:pt x="401828" y="11430"/>
                  </a:moveTo>
                  <a:lnTo>
                    <a:pt x="367550" y="11430"/>
                  </a:lnTo>
                  <a:lnTo>
                    <a:pt x="367550" y="0"/>
                  </a:lnTo>
                  <a:lnTo>
                    <a:pt x="401828" y="0"/>
                  </a:lnTo>
                  <a:lnTo>
                    <a:pt x="401828" y="11430"/>
                  </a:lnTo>
                  <a:close/>
                </a:path>
                <a:path w="3859529" h="1935479">
                  <a:moveTo>
                    <a:pt x="447548" y="11430"/>
                  </a:moveTo>
                  <a:lnTo>
                    <a:pt x="413258" y="11430"/>
                  </a:lnTo>
                  <a:lnTo>
                    <a:pt x="413258" y="0"/>
                  </a:lnTo>
                  <a:lnTo>
                    <a:pt x="447548" y="0"/>
                  </a:lnTo>
                  <a:lnTo>
                    <a:pt x="447548" y="11430"/>
                  </a:lnTo>
                  <a:close/>
                </a:path>
                <a:path w="3859529" h="1935479">
                  <a:moveTo>
                    <a:pt x="493268" y="11430"/>
                  </a:moveTo>
                  <a:lnTo>
                    <a:pt x="458978" y="11430"/>
                  </a:lnTo>
                  <a:lnTo>
                    <a:pt x="458978" y="0"/>
                  </a:lnTo>
                  <a:lnTo>
                    <a:pt x="493268" y="0"/>
                  </a:lnTo>
                  <a:lnTo>
                    <a:pt x="493268" y="11430"/>
                  </a:lnTo>
                  <a:close/>
                </a:path>
                <a:path w="3859529" h="1935479">
                  <a:moveTo>
                    <a:pt x="538975" y="11430"/>
                  </a:moveTo>
                  <a:lnTo>
                    <a:pt x="504698" y="11430"/>
                  </a:lnTo>
                  <a:lnTo>
                    <a:pt x="504698" y="0"/>
                  </a:lnTo>
                  <a:lnTo>
                    <a:pt x="538975" y="0"/>
                  </a:lnTo>
                  <a:lnTo>
                    <a:pt x="538975" y="11430"/>
                  </a:lnTo>
                  <a:close/>
                </a:path>
                <a:path w="3859529" h="1935479">
                  <a:moveTo>
                    <a:pt x="584695" y="11430"/>
                  </a:moveTo>
                  <a:lnTo>
                    <a:pt x="550405" y="11430"/>
                  </a:lnTo>
                  <a:lnTo>
                    <a:pt x="550405" y="0"/>
                  </a:lnTo>
                  <a:lnTo>
                    <a:pt x="584695" y="0"/>
                  </a:lnTo>
                  <a:lnTo>
                    <a:pt x="584695" y="11430"/>
                  </a:lnTo>
                  <a:close/>
                </a:path>
                <a:path w="3859529" h="1935479">
                  <a:moveTo>
                    <a:pt x="630415" y="11430"/>
                  </a:moveTo>
                  <a:lnTo>
                    <a:pt x="596125" y="11430"/>
                  </a:lnTo>
                  <a:lnTo>
                    <a:pt x="596125" y="0"/>
                  </a:lnTo>
                  <a:lnTo>
                    <a:pt x="630415" y="0"/>
                  </a:lnTo>
                  <a:lnTo>
                    <a:pt x="630415" y="11430"/>
                  </a:lnTo>
                  <a:close/>
                </a:path>
                <a:path w="3859529" h="1935479">
                  <a:moveTo>
                    <a:pt x="676122" y="11430"/>
                  </a:moveTo>
                  <a:lnTo>
                    <a:pt x="641845" y="11430"/>
                  </a:lnTo>
                  <a:lnTo>
                    <a:pt x="641845" y="0"/>
                  </a:lnTo>
                  <a:lnTo>
                    <a:pt x="676122" y="0"/>
                  </a:lnTo>
                  <a:lnTo>
                    <a:pt x="676122" y="11430"/>
                  </a:lnTo>
                  <a:close/>
                </a:path>
                <a:path w="3859529" h="1935479">
                  <a:moveTo>
                    <a:pt x="721842" y="11430"/>
                  </a:moveTo>
                  <a:lnTo>
                    <a:pt x="687552" y="11430"/>
                  </a:lnTo>
                  <a:lnTo>
                    <a:pt x="687552" y="0"/>
                  </a:lnTo>
                  <a:lnTo>
                    <a:pt x="721842" y="0"/>
                  </a:lnTo>
                  <a:lnTo>
                    <a:pt x="721842" y="11430"/>
                  </a:lnTo>
                  <a:close/>
                </a:path>
                <a:path w="3859529" h="1935479">
                  <a:moveTo>
                    <a:pt x="767562" y="11430"/>
                  </a:moveTo>
                  <a:lnTo>
                    <a:pt x="733272" y="11430"/>
                  </a:lnTo>
                  <a:lnTo>
                    <a:pt x="733272" y="0"/>
                  </a:lnTo>
                  <a:lnTo>
                    <a:pt x="767562" y="0"/>
                  </a:lnTo>
                  <a:lnTo>
                    <a:pt x="767562" y="11430"/>
                  </a:lnTo>
                  <a:close/>
                </a:path>
                <a:path w="3859529" h="1935479">
                  <a:moveTo>
                    <a:pt x="813282" y="11430"/>
                  </a:moveTo>
                  <a:lnTo>
                    <a:pt x="778992" y="11430"/>
                  </a:lnTo>
                  <a:lnTo>
                    <a:pt x="778992" y="0"/>
                  </a:lnTo>
                  <a:lnTo>
                    <a:pt x="813282" y="0"/>
                  </a:lnTo>
                  <a:lnTo>
                    <a:pt x="813282" y="11430"/>
                  </a:lnTo>
                  <a:close/>
                </a:path>
                <a:path w="3859529" h="1935479">
                  <a:moveTo>
                    <a:pt x="858989" y="11430"/>
                  </a:moveTo>
                  <a:lnTo>
                    <a:pt x="824699" y="11430"/>
                  </a:lnTo>
                  <a:lnTo>
                    <a:pt x="824699" y="0"/>
                  </a:lnTo>
                  <a:lnTo>
                    <a:pt x="858989" y="0"/>
                  </a:lnTo>
                  <a:lnTo>
                    <a:pt x="858989" y="11430"/>
                  </a:lnTo>
                  <a:close/>
                </a:path>
                <a:path w="3859529" h="1935479">
                  <a:moveTo>
                    <a:pt x="904709" y="11430"/>
                  </a:moveTo>
                  <a:lnTo>
                    <a:pt x="870419" y="11430"/>
                  </a:lnTo>
                  <a:lnTo>
                    <a:pt x="870419" y="0"/>
                  </a:lnTo>
                  <a:lnTo>
                    <a:pt x="904709" y="0"/>
                  </a:lnTo>
                  <a:lnTo>
                    <a:pt x="904709" y="11430"/>
                  </a:lnTo>
                  <a:close/>
                </a:path>
                <a:path w="3859529" h="1935479">
                  <a:moveTo>
                    <a:pt x="950429" y="11430"/>
                  </a:moveTo>
                  <a:lnTo>
                    <a:pt x="916139" y="11430"/>
                  </a:lnTo>
                  <a:lnTo>
                    <a:pt x="916139" y="0"/>
                  </a:lnTo>
                  <a:lnTo>
                    <a:pt x="950429" y="0"/>
                  </a:lnTo>
                  <a:lnTo>
                    <a:pt x="950429" y="11430"/>
                  </a:lnTo>
                  <a:close/>
                </a:path>
                <a:path w="3859529" h="1935479">
                  <a:moveTo>
                    <a:pt x="996137" y="11430"/>
                  </a:moveTo>
                  <a:lnTo>
                    <a:pt x="961859" y="11430"/>
                  </a:lnTo>
                  <a:lnTo>
                    <a:pt x="961859" y="0"/>
                  </a:lnTo>
                  <a:lnTo>
                    <a:pt x="996137" y="0"/>
                  </a:lnTo>
                  <a:lnTo>
                    <a:pt x="996137" y="11430"/>
                  </a:lnTo>
                  <a:close/>
                </a:path>
                <a:path w="3859529" h="1935479">
                  <a:moveTo>
                    <a:pt x="1041857" y="11430"/>
                  </a:moveTo>
                  <a:lnTo>
                    <a:pt x="1007567" y="11430"/>
                  </a:lnTo>
                  <a:lnTo>
                    <a:pt x="1007567" y="0"/>
                  </a:lnTo>
                  <a:lnTo>
                    <a:pt x="1041857" y="0"/>
                  </a:lnTo>
                  <a:lnTo>
                    <a:pt x="1041857" y="11430"/>
                  </a:lnTo>
                  <a:close/>
                </a:path>
                <a:path w="3859529" h="1935479">
                  <a:moveTo>
                    <a:pt x="1087577" y="11430"/>
                  </a:moveTo>
                  <a:lnTo>
                    <a:pt x="1053287" y="11430"/>
                  </a:lnTo>
                  <a:lnTo>
                    <a:pt x="1053287" y="0"/>
                  </a:lnTo>
                  <a:lnTo>
                    <a:pt x="1087577" y="0"/>
                  </a:lnTo>
                  <a:lnTo>
                    <a:pt x="1087577" y="11430"/>
                  </a:lnTo>
                  <a:close/>
                </a:path>
                <a:path w="3859529" h="1935479">
                  <a:moveTo>
                    <a:pt x="1133284" y="11430"/>
                  </a:moveTo>
                  <a:lnTo>
                    <a:pt x="1099007" y="11430"/>
                  </a:lnTo>
                  <a:lnTo>
                    <a:pt x="1099007" y="0"/>
                  </a:lnTo>
                  <a:lnTo>
                    <a:pt x="1133284" y="0"/>
                  </a:lnTo>
                  <a:lnTo>
                    <a:pt x="1133284" y="11430"/>
                  </a:lnTo>
                  <a:close/>
                </a:path>
                <a:path w="3859529" h="1935479">
                  <a:moveTo>
                    <a:pt x="1179004" y="11430"/>
                  </a:moveTo>
                  <a:lnTo>
                    <a:pt x="1144714" y="11430"/>
                  </a:lnTo>
                  <a:lnTo>
                    <a:pt x="1144714" y="0"/>
                  </a:lnTo>
                  <a:lnTo>
                    <a:pt x="1179004" y="0"/>
                  </a:lnTo>
                  <a:lnTo>
                    <a:pt x="1179004" y="11430"/>
                  </a:lnTo>
                  <a:close/>
                </a:path>
                <a:path w="3859529" h="1935479">
                  <a:moveTo>
                    <a:pt x="1224724" y="11430"/>
                  </a:moveTo>
                  <a:lnTo>
                    <a:pt x="1190434" y="11430"/>
                  </a:lnTo>
                  <a:lnTo>
                    <a:pt x="1190434" y="0"/>
                  </a:lnTo>
                  <a:lnTo>
                    <a:pt x="1224724" y="0"/>
                  </a:lnTo>
                  <a:lnTo>
                    <a:pt x="1224724" y="11430"/>
                  </a:lnTo>
                  <a:close/>
                </a:path>
                <a:path w="3859529" h="1935479">
                  <a:moveTo>
                    <a:pt x="1270431" y="11430"/>
                  </a:moveTo>
                  <a:lnTo>
                    <a:pt x="1236154" y="11430"/>
                  </a:lnTo>
                  <a:lnTo>
                    <a:pt x="1236154" y="0"/>
                  </a:lnTo>
                  <a:lnTo>
                    <a:pt x="1270431" y="0"/>
                  </a:lnTo>
                  <a:lnTo>
                    <a:pt x="1270431" y="11430"/>
                  </a:lnTo>
                  <a:close/>
                </a:path>
                <a:path w="3859529" h="1935479">
                  <a:moveTo>
                    <a:pt x="1316151" y="11430"/>
                  </a:moveTo>
                  <a:lnTo>
                    <a:pt x="1281861" y="11430"/>
                  </a:lnTo>
                  <a:lnTo>
                    <a:pt x="1281861" y="0"/>
                  </a:lnTo>
                  <a:lnTo>
                    <a:pt x="1316151" y="0"/>
                  </a:lnTo>
                  <a:lnTo>
                    <a:pt x="1316151" y="11430"/>
                  </a:lnTo>
                  <a:close/>
                </a:path>
                <a:path w="3859529" h="1935479">
                  <a:moveTo>
                    <a:pt x="1361871" y="11430"/>
                  </a:moveTo>
                  <a:lnTo>
                    <a:pt x="1327581" y="11430"/>
                  </a:lnTo>
                  <a:lnTo>
                    <a:pt x="1327581" y="0"/>
                  </a:lnTo>
                  <a:lnTo>
                    <a:pt x="1361871" y="0"/>
                  </a:lnTo>
                  <a:lnTo>
                    <a:pt x="1361871" y="11430"/>
                  </a:lnTo>
                  <a:close/>
                </a:path>
                <a:path w="3859529" h="1935479">
                  <a:moveTo>
                    <a:pt x="1407579" y="11430"/>
                  </a:moveTo>
                  <a:lnTo>
                    <a:pt x="1373301" y="11430"/>
                  </a:lnTo>
                  <a:lnTo>
                    <a:pt x="1373301" y="0"/>
                  </a:lnTo>
                  <a:lnTo>
                    <a:pt x="1407579" y="0"/>
                  </a:lnTo>
                  <a:lnTo>
                    <a:pt x="1407579" y="11430"/>
                  </a:lnTo>
                  <a:close/>
                </a:path>
                <a:path w="3859529" h="1935479">
                  <a:moveTo>
                    <a:pt x="1453299" y="11430"/>
                  </a:moveTo>
                  <a:lnTo>
                    <a:pt x="1419009" y="11430"/>
                  </a:lnTo>
                  <a:lnTo>
                    <a:pt x="1419009" y="0"/>
                  </a:lnTo>
                  <a:lnTo>
                    <a:pt x="1453299" y="0"/>
                  </a:lnTo>
                  <a:lnTo>
                    <a:pt x="1453299" y="11430"/>
                  </a:lnTo>
                  <a:close/>
                </a:path>
                <a:path w="3859529" h="1935479">
                  <a:moveTo>
                    <a:pt x="1499019" y="11430"/>
                  </a:moveTo>
                  <a:lnTo>
                    <a:pt x="1464729" y="11430"/>
                  </a:lnTo>
                  <a:lnTo>
                    <a:pt x="1464729" y="0"/>
                  </a:lnTo>
                  <a:lnTo>
                    <a:pt x="1499019" y="0"/>
                  </a:lnTo>
                  <a:lnTo>
                    <a:pt x="1499019" y="11430"/>
                  </a:lnTo>
                  <a:close/>
                </a:path>
                <a:path w="3859529" h="1935479">
                  <a:moveTo>
                    <a:pt x="1544726" y="11430"/>
                  </a:moveTo>
                  <a:lnTo>
                    <a:pt x="1510449" y="11430"/>
                  </a:lnTo>
                  <a:lnTo>
                    <a:pt x="1510449" y="0"/>
                  </a:lnTo>
                  <a:lnTo>
                    <a:pt x="1544726" y="0"/>
                  </a:lnTo>
                  <a:lnTo>
                    <a:pt x="1544726" y="11430"/>
                  </a:lnTo>
                  <a:close/>
                </a:path>
                <a:path w="3859529" h="1935479">
                  <a:moveTo>
                    <a:pt x="1590446" y="11430"/>
                  </a:moveTo>
                  <a:lnTo>
                    <a:pt x="1556156" y="11430"/>
                  </a:lnTo>
                  <a:lnTo>
                    <a:pt x="1556156" y="0"/>
                  </a:lnTo>
                  <a:lnTo>
                    <a:pt x="1590446" y="0"/>
                  </a:lnTo>
                  <a:lnTo>
                    <a:pt x="1590446" y="11430"/>
                  </a:lnTo>
                  <a:close/>
                </a:path>
                <a:path w="3859529" h="1935479">
                  <a:moveTo>
                    <a:pt x="1636166" y="11430"/>
                  </a:moveTo>
                  <a:lnTo>
                    <a:pt x="1601876" y="11430"/>
                  </a:lnTo>
                  <a:lnTo>
                    <a:pt x="1601876" y="0"/>
                  </a:lnTo>
                  <a:lnTo>
                    <a:pt x="1636166" y="0"/>
                  </a:lnTo>
                  <a:lnTo>
                    <a:pt x="1636166" y="11430"/>
                  </a:lnTo>
                  <a:close/>
                </a:path>
                <a:path w="3859529" h="1935479">
                  <a:moveTo>
                    <a:pt x="1681886" y="11430"/>
                  </a:moveTo>
                  <a:lnTo>
                    <a:pt x="1647596" y="11430"/>
                  </a:lnTo>
                  <a:lnTo>
                    <a:pt x="1647596" y="0"/>
                  </a:lnTo>
                  <a:lnTo>
                    <a:pt x="1681886" y="0"/>
                  </a:lnTo>
                  <a:lnTo>
                    <a:pt x="1681886" y="11430"/>
                  </a:lnTo>
                  <a:close/>
                </a:path>
                <a:path w="3859529" h="1935479">
                  <a:moveTo>
                    <a:pt x="1727593" y="11430"/>
                  </a:moveTo>
                  <a:lnTo>
                    <a:pt x="1693303" y="11430"/>
                  </a:lnTo>
                  <a:lnTo>
                    <a:pt x="1693303" y="0"/>
                  </a:lnTo>
                  <a:lnTo>
                    <a:pt x="1727593" y="0"/>
                  </a:lnTo>
                  <a:lnTo>
                    <a:pt x="1727593" y="11430"/>
                  </a:lnTo>
                  <a:close/>
                </a:path>
                <a:path w="3859529" h="1935479">
                  <a:moveTo>
                    <a:pt x="1773313" y="11430"/>
                  </a:moveTo>
                  <a:lnTo>
                    <a:pt x="1739023" y="11430"/>
                  </a:lnTo>
                  <a:lnTo>
                    <a:pt x="1739023" y="0"/>
                  </a:lnTo>
                  <a:lnTo>
                    <a:pt x="1773313" y="0"/>
                  </a:lnTo>
                  <a:lnTo>
                    <a:pt x="1773313" y="11430"/>
                  </a:lnTo>
                  <a:close/>
                </a:path>
                <a:path w="3859529" h="1935479">
                  <a:moveTo>
                    <a:pt x="1819033" y="11430"/>
                  </a:moveTo>
                  <a:lnTo>
                    <a:pt x="1784743" y="11430"/>
                  </a:lnTo>
                  <a:lnTo>
                    <a:pt x="1784743" y="0"/>
                  </a:lnTo>
                  <a:lnTo>
                    <a:pt x="1819033" y="0"/>
                  </a:lnTo>
                  <a:lnTo>
                    <a:pt x="1819033" y="11430"/>
                  </a:lnTo>
                  <a:close/>
                </a:path>
                <a:path w="3859529" h="1935479">
                  <a:moveTo>
                    <a:pt x="1864741" y="11430"/>
                  </a:moveTo>
                  <a:lnTo>
                    <a:pt x="1830463" y="11430"/>
                  </a:lnTo>
                  <a:lnTo>
                    <a:pt x="1830463" y="0"/>
                  </a:lnTo>
                  <a:lnTo>
                    <a:pt x="1864741" y="0"/>
                  </a:lnTo>
                  <a:lnTo>
                    <a:pt x="1864741" y="11430"/>
                  </a:lnTo>
                  <a:close/>
                </a:path>
                <a:path w="3859529" h="1935479">
                  <a:moveTo>
                    <a:pt x="1910461" y="11430"/>
                  </a:moveTo>
                  <a:lnTo>
                    <a:pt x="1876171" y="11430"/>
                  </a:lnTo>
                  <a:lnTo>
                    <a:pt x="1876171" y="0"/>
                  </a:lnTo>
                  <a:lnTo>
                    <a:pt x="1910461" y="0"/>
                  </a:lnTo>
                  <a:lnTo>
                    <a:pt x="1910461" y="11430"/>
                  </a:lnTo>
                  <a:close/>
                </a:path>
                <a:path w="3859529" h="1935479">
                  <a:moveTo>
                    <a:pt x="1956180" y="11430"/>
                  </a:moveTo>
                  <a:lnTo>
                    <a:pt x="1921891" y="11430"/>
                  </a:lnTo>
                  <a:lnTo>
                    <a:pt x="1921891" y="0"/>
                  </a:lnTo>
                  <a:lnTo>
                    <a:pt x="1956180" y="0"/>
                  </a:lnTo>
                  <a:lnTo>
                    <a:pt x="1956180" y="11430"/>
                  </a:lnTo>
                  <a:close/>
                </a:path>
                <a:path w="3859529" h="1935479">
                  <a:moveTo>
                    <a:pt x="2001888" y="11430"/>
                  </a:moveTo>
                  <a:lnTo>
                    <a:pt x="1967611" y="11430"/>
                  </a:lnTo>
                  <a:lnTo>
                    <a:pt x="1967611" y="0"/>
                  </a:lnTo>
                  <a:lnTo>
                    <a:pt x="2001888" y="0"/>
                  </a:lnTo>
                  <a:lnTo>
                    <a:pt x="2001888" y="11430"/>
                  </a:lnTo>
                  <a:close/>
                </a:path>
                <a:path w="3859529" h="1935479">
                  <a:moveTo>
                    <a:pt x="2047608" y="11430"/>
                  </a:moveTo>
                  <a:lnTo>
                    <a:pt x="2013318" y="11430"/>
                  </a:lnTo>
                  <a:lnTo>
                    <a:pt x="2013318" y="0"/>
                  </a:lnTo>
                  <a:lnTo>
                    <a:pt x="2047608" y="0"/>
                  </a:lnTo>
                  <a:lnTo>
                    <a:pt x="2047608" y="11430"/>
                  </a:lnTo>
                  <a:close/>
                </a:path>
                <a:path w="3859529" h="1935479">
                  <a:moveTo>
                    <a:pt x="2093328" y="11430"/>
                  </a:moveTo>
                  <a:lnTo>
                    <a:pt x="2059038" y="11430"/>
                  </a:lnTo>
                  <a:lnTo>
                    <a:pt x="2059038" y="0"/>
                  </a:lnTo>
                  <a:lnTo>
                    <a:pt x="2093328" y="0"/>
                  </a:lnTo>
                  <a:lnTo>
                    <a:pt x="2093328" y="11430"/>
                  </a:lnTo>
                  <a:close/>
                </a:path>
                <a:path w="3859529" h="1935479">
                  <a:moveTo>
                    <a:pt x="2139035" y="11430"/>
                  </a:moveTo>
                  <a:lnTo>
                    <a:pt x="2104758" y="11430"/>
                  </a:lnTo>
                  <a:lnTo>
                    <a:pt x="2104758" y="0"/>
                  </a:lnTo>
                  <a:lnTo>
                    <a:pt x="2139035" y="0"/>
                  </a:lnTo>
                  <a:lnTo>
                    <a:pt x="2139035" y="11430"/>
                  </a:lnTo>
                  <a:close/>
                </a:path>
                <a:path w="3859529" h="1935479">
                  <a:moveTo>
                    <a:pt x="2184755" y="11430"/>
                  </a:moveTo>
                  <a:lnTo>
                    <a:pt x="2150465" y="11430"/>
                  </a:lnTo>
                  <a:lnTo>
                    <a:pt x="2150465" y="0"/>
                  </a:lnTo>
                  <a:lnTo>
                    <a:pt x="2184755" y="0"/>
                  </a:lnTo>
                  <a:lnTo>
                    <a:pt x="2184755" y="11430"/>
                  </a:lnTo>
                  <a:close/>
                </a:path>
                <a:path w="3859529" h="1935479">
                  <a:moveTo>
                    <a:pt x="2230475" y="11430"/>
                  </a:moveTo>
                  <a:lnTo>
                    <a:pt x="2196185" y="11430"/>
                  </a:lnTo>
                  <a:lnTo>
                    <a:pt x="2196185" y="0"/>
                  </a:lnTo>
                  <a:lnTo>
                    <a:pt x="2230475" y="0"/>
                  </a:lnTo>
                  <a:lnTo>
                    <a:pt x="2230475" y="11430"/>
                  </a:lnTo>
                  <a:close/>
                </a:path>
                <a:path w="3859529" h="1935479">
                  <a:moveTo>
                    <a:pt x="2276182" y="11430"/>
                  </a:moveTo>
                  <a:lnTo>
                    <a:pt x="2241905" y="11430"/>
                  </a:lnTo>
                  <a:lnTo>
                    <a:pt x="2241905" y="0"/>
                  </a:lnTo>
                  <a:lnTo>
                    <a:pt x="2276182" y="0"/>
                  </a:lnTo>
                  <a:lnTo>
                    <a:pt x="2276182" y="11430"/>
                  </a:lnTo>
                  <a:close/>
                </a:path>
                <a:path w="3859529" h="1935479">
                  <a:moveTo>
                    <a:pt x="2321902" y="11430"/>
                  </a:moveTo>
                  <a:lnTo>
                    <a:pt x="2287612" y="11430"/>
                  </a:lnTo>
                  <a:lnTo>
                    <a:pt x="2287612" y="0"/>
                  </a:lnTo>
                  <a:lnTo>
                    <a:pt x="2321902" y="0"/>
                  </a:lnTo>
                  <a:lnTo>
                    <a:pt x="2321902" y="11430"/>
                  </a:lnTo>
                  <a:close/>
                </a:path>
                <a:path w="3859529" h="1935479">
                  <a:moveTo>
                    <a:pt x="2367622" y="11430"/>
                  </a:moveTo>
                  <a:lnTo>
                    <a:pt x="2333332" y="11430"/>
                  </a:lnTo>
                  <a:lnTo>
                    <a:pt x="2333332" y="0"/>
                  </a:lnTo>
                  <a:lnTo>
                    <a:pt x="2367622" y="0"/>
                  </a:lnTo>
                  <a:lnTo>
                    <a:pt x="2367622" y="11430"/>
                  </a:lnTo>
                  <a:close/>
                </a:path>
                <a:path w="3859529" h="1935479">
                  <a:moveTo>
                    <a:pt x="2413342" y="11430"/>
                  </a:moveTo>
                  <a:lnTo>
                    <a:pt x="2379052" y="11430"/>
                  </a:lnTo>
                  <a:lnTo>
                    <a:pt x="2379052" y="0"/>
                  </a:lnTo>
                  <a:lnTo>
                    <a:pt x="2413342" y="0"/>
                  </a:lnTo>
                  <a:lnTo>
                    <a:pt x="2413342" y="11430"/>
                  </a:lnTo>
                  <a:close/>
                </a:path>
                <a:path w="3859529" h="1935479">
                  <a:moveTo>
                    <a:pt x="2459050" y="11430"/>
                  </a:moveTo>
                  <a:lnTo>
                    <a:pt x="2424760" y="11430"/>
                  </a:lnTo>
                  <a:lnTo>
                    <a:pt x="2424760" y="0"/>
                  </a:lnTo>
                  <a:lnTo>
                    <a:pt x="2459050" y="0"/>
                  </a:lnTo>
                  <a:lnTo>
                    <a:pt x="2459050" y="11430"/>
                  </a:lnTo>
                  <a:close/>
                </a:path>
                <a:path w="3859529" h="1935479">
                  <a:moveTo>
                    <a:pt x="2504770" y="11430"/>
                  </a:moveTo>
                  <a:lnTo>
                    <a:pt x="2470480" y="11430"/>
                  </a:lnTo>
                  <a:lnTo>
                    <a:pt x="2470480" y="0"/>
                  </a:lnTo>
                  <a:lnTo>
                    <a:pt x="2504770" y="0"/>
                  </a:lnTo>
                  <a:lnTo>
                    <a:pt x="2504770" y="11430"/>
                  </a:lnTo>
                  <a:close/>
                </a:path>
                <a:path w="3859529" h="1935479">
                  <a:moveTo>
                    <a:pt x="2550490" y="11430"/>
                  </a:moveTo>
                  <a:lnTo>
                    <a:pt x="2516200" y="11430"/>
                  </a:lnTo>
                  <a:lnTo>
                    <a:pt x="2516200" y="0"/>
                  </a:lnTo>
                  <a:lnTo>
                    <a:pt x="2550490" y="0"/>
                  </a:lnTo>
                  <a:lnTo>
                    <a:pt x="2550490" y="11430"/>
                  </a:lnTo>
                  <a:close/>
                </a:path>
                <a:path w="3859529" h="1935479">
                  <a:moveTo>
                    <a:pt x="2596197" y="11430"/>
                  </a:moveTo>
                  <a:lnTo>
                    <a:pt x="2561907" y="11430"/>
                  </a:lnTo>
                  <a:lnTo>
                    <a:pt x="2561907" y="0"/>
                  </a:lnTo>
                  <a:lnTo>
                    <a:pt x="2596197" y="0"/>
                  </a:lnTo>
                  <a:lnTo>
                    <a:pt x="2596197" y="11430"/>
                  </a:lnTo>
                  <a:close/>
                </a:path>
                <a:path w="3859529" h="1935479">
                  <a:moveTo>
                    <a:pt x="2641917" y="11430"/>
                  </a:moveTo>
                  <a:lnTo>
                    <a:pt x="2607627" y="11430"/>
                  </a:lnTo>
                  <a:lnTo>
                    <a:pt x="2607627" y="0"/>
                  </a:lnTo>
                  <a:lnTo>
                    <a:pt x="2641917" y="0"/>
                  </a:lnTo>
                  <a:lnTo>
                    <a:pt x="2641917" y="11430"/>
                  </a:lnTo>
                  <a:close/>
                </a:path>
                <a:path w="3859529" h="1935479">
                  <a:moveTo>
                    <a:pt x="2687637" y="11430"/>
                  </a:moveTo>
                  <a:lnTo>
                    <a:pt x="2653347" y="11430"/>
                  </a:lnTo>
                  <a:lnTo>
                    <a:pt x="2653347" y="0"/>
                  </a:lnTo>
                  <a:lnTo>
                    <a:pt x="2687637" y="0"/>
                  </a:lnTo>
                  <a:lnTo>
                    <a:pt x="2687637" y="11430"/>
                  </a:lnTo>
                  <a:close/>
                </a:path>
                <a:path w="3859529" h="1935479">
                  <a:moveTo>
                    <a:pt x="2733344" y="11430"/>
                  </a:moveTo>
                  <a:lnTo>
                    <a:pt x="2699067" y="11430"/>
                  </a:lnTo>
                  <a:lnTo>
                    <a:pt x="2699067" y="0"/>
                  </a:lnTo>
                  <a:lnTo>
                    <a:pt x="2733344" y="0"/>
                  </a:lnTo>
                  <a:lnTo>
                    <a:pt x="2733344" y="11430"/>
                  </a:lnTo>
                  <a:close/>
                </a:path>
                <a:path w="3859529" h="1935479">
                  <a:moveTo>
                    <a:pt x="2779064" y="11430"/>
                  </a:moveTo>
                  <a:lnTo>
                    <a:pt x="2744774" y="11430"/>
                  </a:lnTo>
                  <a:lnTo>
                    <a:pt x="2744774" y="0"/>
                  </a:lnTo>
                  <a:lnTo>
                    <a:pt x="2779064" y="0"/>
                  </a:lnTo>
                  <a:lnTo>
                    <a:pt x="2779064" y="11430"/>
                  </a:lnTo>
                  <a:close/>
                </a:path>
                <a:path w="3859529" h="1935479">
                  <a:moveTo>
                    <a:pt x="2824784" y="11430"/>
                  </a:moveTo>
                  <a:lnTo>
                    <a:pt x="2790494" y="11430"/>
                  </a:lnTo>
                  <a:lnTo>
                    <a:pt x="2790494" y="0"/>
                  </a:lnTo>
                  <a:lnTo>
                    <a:pt x="2824784" y="0"/>
                  </a:lnTo>
                  <a:lnTo>
                    <a:pt x="2824784" y="11430"/>
                  </a:lnTo>
                  <a:close/>
                </a:path>
                <a:path w="3859529" h="1935479">
                  <a:moveTo>
                    <a:pt x="2870492" y="11430"/>
                  </a:moveTo>
                  <a:lnTo>
                    <a:pt x="2836214" y="11430"/>
                  </a:lnTo>
                  <a:lnTo>
                    <a:pt x="2836214" y="0"/>
                  </a:lnTo>
                  <a:lnTo>
                    <a:pt x="2870492" y="0"/>
                  </a:lnTo>
                  <a:lnTo>
                    <a:pt x="2870492" y="11430"/>
                  </a:lnTo>
                  <a:close/>
                </a:path>
                <a:path w="3859529" h="1935479">
                  <a:moveTo>
                    <a:pt x="2916212" y="11430"/>
                  </a:moveTo>
                  <a:lnTo>
                    <a:pt x="2881922" y="11430"/>
                  </a:lnTo>
                  <a:lnTo>
                    <a:pt x="2881922" y="0"/>
                  </a:lnTo>
                  <a:lnTo>
                    <a:pt x="2916212" y="0"/>
                  </a:lnTo>
                  <a:lnTo>
                    <a:pt x="2916212" y="11430"/>
                  </a:lnTo>
                  <a:close/>
                </a:path>
                <a:path w="3859529" h="1935479">
                  <a:moveTo>
                    <a:pt x="2961932" y="11430"/>
                  </a:moveTo>
                  <a:lnTo>
                    <a:pt x="2927642" y="11430"/>
                  </a:lnTo>
                  <a:lnTo>
                    <a:pt x="2927642" y="0"/>
                  </a:lnTo>
                  <a:lnTo>
                    <a:pt x="2961932" y="0"/>
                  </a:lnTo>
                  <a:lnTo>
                    <a:pt x="2961932" y="11430"/>
                  </a:lnTo>
                  <a:close/>
                </a:path>
                <a:path w="3859529" h="1935479">
                  <a:moveTo>
                    <a:pt x="3007639" y="11430"/>
                  </a:moveTo>
                  <a:lnTo>
                    <a:pt x="2973362" y="11430"/>
                  </a:lnTo>
                  <a:lnTo>
                    <a:pt x="2973362" y="0"/>
                  </a:lnTo>
                  <a:lnTo>
                    <a:pt x="3007639" y="0"/>
                  </a:lnTo>
                  <a:lnTo>
                    <a:pt x="3007639" y="11430"/>
                  </a:lnTo>
                  <a:close/>
                </a:path>
                <a:path w="3859529" h="1935479">
                  <a:moveTo>
                    <a:pt x="3053359" y="11430"/>
                  </a:moveTo>
                  <a:lnTo>
                    <a:pt x="3019069" y="11430"/>
                  </a:lnTo>
                  <a:lnTo>
                    <a:pt x="3019069" y="0"/>
                  </a:lnTo>
                  <a:lnTo>
                    <a:pt x="3053359" y="0"/>
                  </a:lnTo>
                  <a:lnTo>
                    <a:pt x="3053359" y="11430"/>
                  </a:lnTo>
                  <a:close/>
                </a:path>
                <a:path w="3859529" h="1935479">
                  <a:moveTo>
                    <a:pt x="3099079" y="11430"/>
                  </a:moveTo>
                  <a:lnTo>
                    <a:pt x="3064789" y="11430"/>
                  </a:lnTo>
                  <a:lnTo>
                    <a:pt x="3064789" y="0"/>
                  </a:lnTo>
                  <a:lnTo>
                    <a:pt x="3099079" y="0"/>
                  </a:lnTo>
                  <a:lnTo>
                    <a:pt x="3099079" y="11430"/>
                  </a:lnTo>
                  <a:close/>
                </a:path>
                <a:path w="3859529" h="1935479">
                  <a:moveTo>
                    <a:pt x="3144786" y="11430"/>
                  </a:moveTo>
                  <a:lnTo>
                    <a:pt x="3110509" y="11430"/>
                  </a:lnTo>
                  <a:lnTo>
                    <a:pt x="3110509" y="0"/>
                  </a:lnTo>
                  <a:lnTo>
                    <a:pt x="3144786" y="0"/>
                  </a:lnTo>
                  <a:lnTo>
                    <a:pt x="3144786" y="11430"/>
                  </a:lnTo>
                  <a:close/>
                </a:path>
                <a:path w="3859529" h="1935479">
                  <a:moveTo>
                    <a:pt x="3190506" y="11430"/>
                  </a:moveTo>
                  <a:lnTo>
                    <a:pt x="3156216" y="11430"/>
                  </a:lnTo>
                  <a:lnTo>
                    <a:pt x="3156216" y="0"/>
                  </a:lnTo>
                  <a:lnTo>
                    <a:pt x="3190506" y="0"/>
                  </a:lnTo>
                  <a:lnTo>
                    <a:pt x="3190506" y="11430"/>
                  </a:lnTo>
                  <a:close/>
                </a:path>
                <a:path w="3859529" h="1935479">
                  <a:moveTo>
                    <a:pt x="3236226" y="11430"/>
                  </a:moveTo>
                  <a:lnTo>
                    <a:pt x="3201936" y="11430"/>
                  </a:lnTo>
                  <a:lnTo>
                    <a:pt x="3201936" y="0"/>
                  </a:lnTo>
                  <a:lnTo>
                    <a:pt x="3236226" y="0"/>
                  </a:lnTo>
                  <a:lnTo>
                    <a:pt x="3236226" y="11430"/>
                  </a:lnTo>
                  <a:close/>
                </a:path>
                <a:path w="3859529" h="1935479">
                  <a:moveTo>
                    <a:pt x="3281946" y="11430"/>
                  </a:moveTo>
                  <a:lnTo>
                    <a:pt x="3247656" y="11430"/>
                  </a:lnTo>
                  <a:lnTo>
                    <a:pt x="3247656" y="0"/>
                  </a:lnTo>
                  <a:lnTo>
                    <a:pt x="3281946" y="0"/>
                  </a:lnTo>
                  <a:lnTo>
                    <a:pt x="3281946" y="11430"/>
                  </a:lnTo>
                  <a:close/>
                </a:path>
                <a:path w="3859529" h="1935479">
                  <a:moveTo>
                    <a:pt x="3327654" y="11430"/>
                  </a:moveTo>
                  <a:lnTo>
                    <a:pt x="3293364" y="11430"/>
                  </a:lnTo>
                  <a:lnTo>
                    <a:pt x="3293364" y="0"/>
                  </a:lnTo>
                  <a:lnTo>
                    <a:pt x="3327654" y="0"/>
                  </a:lnTo>
                  <a:lnTo>
                    <a:pt x="3327654" y="11430"/>
                  </a:lnTo>
                  <a:close/>
                </a:path>
                <a:path w="3859529" h="1935479">
                  <a:moveTo>
                    <a:pt x="3373374" y="11430"/>
                  </a:moveTo>
                  <a:lnTo>
                    <a:pt x="3339084" y="11430"/>
                  </a:lnTo>
                  <a:lnTo>
                    <a:pt x="3339084" y="0"/>
                  </a:lnTo>
                  <a:lnTo>
                    <a:pt x="3373374" y="0"/>
                  </a:lnTo>
                  <a:lnTo>
                    <a:pt x="3373374" y="11430"/>
                  </a:lnTo>
                  <a:close/>
                </a:path>
                <a:path w="3859529" h="1935479">
                  <a:moveTo>
                    <a:pt x="3419094" y="11430"/>
                  </a:moveTo>
                  <a:lnTo>
                    <a:pt x="3384804" y="11430"/>
                  </a:lnTo>
                  <a:lnTo>
                    <a:pt x="3384804" y="0"/>
                  </a:lnTo>
                  <a:lnTo>
                    <a:pt x="3419094" y="0"/>
                  </a:lnTo>
                  <a:lnTo>
                    <a:pt x="3419094" y="11430"/>
                  </a:lnTo>
                  <a:close/>
                </a:path>
                <a:path w="3859529" h="1935479">
                  <a:moveTo>
                    <a:pt x="3464801" y="11430"/>
                  </a:moveTo>
                  <a:lnTo>
                    <a:pt x="3430524" y="11430"/>
                  </a:lnTo>
                  <a:lnTo>
                    <a:pt x="3430524" y="0"/>
                  </a:lnTo>
                  <a:lnTo>
                    <a:pt x="3464801" y="0"/>
                  </a:lnTo>
                  <a:lnTo>
                    <a:pt x="3464801" y="11430"/>
                  </a:lnTo>
                  <a:close/>
                </a:path>
                <a:path w="3859529" h="1935479">
                  <a:moveTo>
                    <a:pt x="3510521" y="11430"/>
                  </a:moveTo>
                  <a:lnTo>
                    <a:pt x="3476231" y="11430"/>
                  </a:lnTo>
                  <a:lnTo>
                    <a:pt x="3476231" y="0"/>
                  </a:lnTo>
                  <a:lnTo>
                    <a:pt x="3510521" y="0"/>
                  </a:lnTo>
                  <a:lnTo>
                    <a:pt x="3510521" y="11430"/>
                  </a:lnTo>
                  <a:close/>
                </a:path>
                <a:path w="3859529" h="1935479">
                  <a:moveTo>
                    <a:pt x="3556241" y="11430"/>
                  </a:moveTo>
                  <a:lnTo>
                    <a:pt x="3521951" y="11430"/>
                  </a:lnTo>
                  <a:lnTo>
                    <a:pt x="3521951" y="0"/>
                  </a:lnTo>
                  <a:lnTo>
                    <a:pt x="3556241" y="0"/>
                  </a:lnTo>
                  <a:lnTo>
                    <a:pt x="3556241" y="11430"/>
                  </a:lnTo>
                  <a:close/>
                </a:path>
                <a:path w="3859529" h="1935479">
                  <a:moveTo>
                    <a:pt x="3601948" y="11430"/>
                  </a:moveTo>
                  <a:lnTo>
                    <a:pt x="3567671" y="11430"/>
                  </a:lnTo>
                  <a:lnTo>
                    <a:pt x="3567671" y="0"/>
                  </a:lnTo>
                  <a:lnTo>
                    <a:pt x="3601948" y="0"/>
                  </a:lnTo>
                  <a:lnTo>
                    <a:pt x="3601948" y="11430"/>
                  </a:lnTo>
                  <a:close/>
                </a:path>
                <a:path w="3859529" h="1935479">
                  <a:moveTo>
                    <a:pt x="3647668" y="11430"/>
                  </a:moveTo>
                  <a:lnTo>
                    <a:pt x="3613378" y="11430"/>
                  </a:lnTo>
                  <a:lnTo>
                    <a:pt x="3613378" y="0"/>
                  </a:lnTo>
                  <a:lnTo>
                    <a:pt x="3647668" y="0"/>
                  </a:lnTo>
                  <a:lnTo>
                    <a:pt x="3647668" y="11430"/>
                  </a:lnTo>
                  <a:close/>
                </a:path>
                <a:path w="3859529" h="1935479">
                  <a:moveTo>
                    <a:pt x="3693388" y="11430"/>
                  </a:moveTo>
                  <a:lnTo>
                    <a:pt x="3659098" y="11430"/>
                  </a:lnTo>
                  <a:lnTo>
                    <a:pt x="3659098" y="0"/>
                  </a:lnTo>
                  <a:lnTo>
                    <a:pt x="3693388" y="0"/>
                  </a:lnTo>
                  <a:lnTo>
                    <a:pt x="3693388" y="11430"/>
                  </a:lnTo>
                  <a:close/>
                </a:path>
                <a:path w="3859529" h="1935479">
                  <a:moveTo>
                    <a:pt x="3739095" y="11430"/>
                  </a:moveTo>
                  <a:lnTo>
                    <a:pt x="3704818" y="11430"/>
                  </a:lnTo>
                  <a:lnTo>
                    <a:pt x="3704818" y="0"/>
                  </a:lnTo>
                  <a:lnTo>
                    <a:pt x="3739095" y="0"/>
                  </a:lnTo>
                  <a:lnTo>
                    <a:pt x="3739095" y="11430"/>
                  </a:lnTo>
                  <a:close/>
                </a:path>
                <a:path w="3859529" h="1935479">
                  <a:moveTo>
                    <a:pt x="3784815" y="11430"/>
                  </a:moveTo>
                  <a:lnTo>
                    <a:pt x="3750525" y="11430"/>
                  </a:lnTo>
                  <a:lnTo>
                    <a:pt x="3750525" y="0"/>
                  </a:lnTo>
                  <a:lnTo>
                    <a:pt x="3784815" y="0"/>
                  </a:lnTo>
                  <a:lnTo>
                    <a:pt x="3784815" y="11430"/>
                  </a:lnTo>
                  <a:close/>
                </a:path>
                <a:path w="3859529" h="1935479">
                  <a:moveTo>
                    <a:pt x="3830535" y="11430"/>
                  </a:moveTo>
                  <a:lnTo>
                    <a:pt x="3796245" y="11430"/>
                  </a:lnTo>
                  <a:lnTo>
                    <a:pt x="3796245" y="0"/>
                  </a:lnTo>
                  <a:lnTo>
                    <a:pt x="3830535" y="0"/>
                  </a:lnTo>
                  <a:lnTo>
                    <a:pt x="3830535" y="11430"/>
                  </a:lnTo>
                  <a:close/>
                </a:path>
                <a:path w="3859529" h="1935479">
                  <a:moveTo>
                    <a:pt x="3847922" y="11430"/>
                  </a:moveTo>
                  <a:lnTo>
                    <a:pt x="3841965" y="11430"/>
                  </a:lnTo>
                  <a:lnTo>
                    <a:pt x="3841965" y="0"/>
                  </a:lnTo>
                  <a:lnTo>
                    <a:pt x="3853637" y="0"/>
                  </a:lnTo>
                  <a:lnTo>
                    <a:pt x="3855402" y="279"/>
                  </a:lnTo>
                  <a:lnTo>
                    <a:pt x="3856990" y="1092"/>
                  </a:lnTo>
                  <a:lnTo>
                    <a:pt x="3858260" y="2362"/>
                  </a:lnTo>
                  <a:lnTo>
                    <a:pt x="3859072" y="3949"/>
                  </a:lnTo>
                  <a:lnTo>
                    <a:pt x="3859352" y="5714"/>
                  </a:lnTo>
                  <a:lnTo>
                    <a:pt x="3847922" y="5714"/>
                  </a:lnTo>
                  <a:lnTo>
                    <a:pt x="3847922" y="11430"/>
                  </a:lnTo>
                  <a:close/>
                </a:path>
                <a:path w="3859529" h="1935479">
                  <a:moveTo>
                    <a:pt x="3859352" y="28333"/>
                  </a:moveTo>
                  <a:lnTo>
                    <a:pt x="3847922" y="28333"/>
                  </a:lnTo>
                  <a:lnTo>
                    <a:pt x="3847922" y="5714"/>
                  </a:lnTo>
                  <a:lnTo>
                    <a:pt x="3853637" y="11430"/>
                  </a:lnTo>
                  <a:lnTo>
                    <a:pt x="3859352" y="11430"/>
                  </a:lnTo>
                  <a:lnTo>
                    <a:pt x="3859352" y="28333"/>
                  </a:lnTo>
                  <a:close/>
                </a:path>
                <a:path w="3859529" h="1935479">
                  <a:moveTo>
                    <a:pt x="3859352" y="11430"/>
                  </a:moveTo>
                  <a:lnTo>
                    <a:pt x="3853637" y="11430"/>
                  </a:lnTo>
                  <a:lnTo>
                    <a:pt x="3847922" y="5714"/>
                  </a:lnTo>
                  <a:lnTo>
                    <a:pt x="3859352" y="5714"/>
                  </a:lnTo>
                  <a:lnTo>
                    <a:pt x="3859352" y="11430"/>
                  </a:lnTo>
                  <a:close/>
                </a:path>
                <a:path w="3859529" h="1935479">
                  <a:moveTo>
                    <a:pt x="3859352" y="74053"/>
                  </a:moveTo>
                  <a:lnTo>
                    <a:pt x="3847922" y="74053"/>
                  </a:lnTo>
                  <a:lnTo>
                    <a:pt x="3847922" y="39763"/>
                  </a:lnTo>
                  <a:lnTo>
                    <a:pt x="3859352" y="39763"/>
                  </a:lnTo>
                  <a:lnTo>
                    <a:pt x="3859352" y="74053"/>
                  </a:lnTo>
                  <a:close/>
                </a:path>
                <a:path w="3859529" h="1935479">
                  <a:moveTo>
                    <a:pt x="3859352" y="119761"/>
                  </a:moveTo>
                  <a:lnTo>
                    <a:pt x="3847922" y="119761"/>
                  </a:lnTo>
                  <a:lnTo>
                    <a:pt x="3847922" y="85470"/>
                  </a:lnTo>
                  <a:lnTo>
                    <a:pt x="3859352" y="85470"/>
                  </a:lnTo>
                  <a:lnTo>
                    <a:pt x="3859352" y="119761"/>
                  </a:lnTo>
                  <a:close/>
                </a:path>
                <a:path w="3859529" h="1935479">
                  <a:moveTo>
                    <a:pt x="3859352" y="165481"/>
                  </a:moveTo>
                  <a:lnTo>
                    <a:pt x="3847922" y="165481"/>
                  </a:lnTo>
                  <a:lnTo>
                    <a:pt x="3847922" y="131190"/>
                  </a:lnTo>
                  <a:lnTo>
                    <a:pt x="3859352" y="131190"/>
                  </a:lnTo>
                  <a:lnTo>
                    <a:pt x="3859352" y="165481"/>
                  </a:lnTo>
                  <a:close/>
                </a:path>
                <a:path w="3859529" h="1935479">
                  <a:moveTo>
                    <a:pt x="3859352" y="211200"/>
                  </a:moveTo>
                  <a:lnTo>
                    <a:pt x="3847922" y="211200"/>
                  </a:lnTo>
                  <a:lnTo>
                    <a:pt x="3847922" y="176911"/>
                  </a:lnTo>
                  <a:lnTo>
                    <a:pt x="3859352" y="176911"/>
                  </a:lnTo>
                  <a:lnTo>
                    <a:pt x="3859352" y="211200"/>
                  </a:lnTo>
                  <a:close/>
                </a:path>
                <a:path w="3859529" h="1935479">
                  <a:moveTo>
                    <a:pt x="3859352" y="256908"/>
                  </a:moveTo>
                  <a:lnTo>
                    <a:pt x="3847922" y="256908"/>
                  </a:lnTo>
                  <a:lnTo>
                    <a:pt x="3847922" y="222631"/>
                  </a:lnTo>
                  <a:lnTo>
                    <a:pt x="3859352" y="222631"/>
                  </a:lnTo>
                  <a:lnTo>
                    <a:pt x="3859352" y="256908"/>
                  </a:lnTo>
                  <a:close/>
                </a:path>
                <a:path w="3859529" h="1935479">
                  <a:moveTo>
                    <a:pt x="3859352" y="302628"/>
                  </a:moveTo>
                  <a:lnTo>
                    <a:pt x="3847922" y="302628"/>
                  </a:lnTo>
                  <a:lnTo>
                    <a:pt x="3847922" y="268338"/>
                  </a:lnTo>
                  <a:lnTo>
                    <a:pt x="3859352" y="268338"/>
                  </a:lnTo>
                  <a:lnTo>
                    <a:pt x="3859352" y="302628"/>
                  </a:lnTo>
                  <a:close/>
                </a:path>
                <a:path w="3859529" h="1935479">
                  <a:moveTo>
                    <a:pt x="3859352" y="348348"/>
                  </a:moveTo>
                  <a:lnTo>
                    <a:pt x="3847922" y="348348"/>
                  </a:lnTo>
                  <a:lnTo>
                    <a:pt x="3847922" y="314058"/>
                  </a:lnTo>
                  <a:lnTo>
                    <a:pt x="3859352" y="314058"/>
                  </a:lnTo>
                  <a:lnTo>
                    <a:pt x="3859352" y="348348"/>
                  </a:lnTo>
                  <a:close/>
                </a:path>
                <a:path w="3859529" h="1935479">
                  <a:moveTo>
                    <a:pt x="3859352" y="394055"/>
                  </a:moveTo>
                  <a:lnTo>
                    <a:pt x="3847922" y="394055"/>
                  </a:lnTo>
                  <a:lnTo>
                    <a:pt x="3847922" y="359778"/>
                  </a:lnTo>
                  <a:lnTo>
                    <a:pt x="3859352" y="359778"/>
                  </a:lnTo>
                  <a:lnTo>
                    <a:pt x="3859352" y="394055"/>
                  </a:lnTo>
                  <a:close/>
                </a:path>
                <a:path w="3859529" h="1935479">
                  <a:moveTo>
                    <a:pt x="3859352" y="439775"/>
                  </a:moveTo>
                  <a:lnTo>
                    <a:pt x="3847922" y="439775"/>
                  </a:lnTo>
                  <a:lnTo>
                    <a:pt x="3847922" y="405485"/>
                  </a:lnTo>
                  <a:lnTo>
                    <a:pt x="3859352" y="405485"/>
                  </a:lnTo>
                  <a:lnTo>
                    <a:pt x="3859352" y="439775"/>
                  </a:lnTo>
                  <a:close/>
                </a:path>
                <a:path w="3859529" h="1935479">
                  <a:moveTo>
                    <a:pt x="3859352" y="485495"/>
                  </a:moveTo>
                  <a:lnTo>
                    <a:pt x="3847922" y="485495"/>
                  </a:lnTo>
                  <a:lnTo>
                    <a:pt x="3847922" y="451205"/>
                  </a:lnTo>
                  <a:lnTo>
                    <a:pt x="3859352" y="451205"/>
                  </a:lnTo>
                  <a:lnTo>
                    <a:pt x="3859352" y="485495"/>
                  </a:lnTo>
                  <a:close/>
                </a:path>
                <a:path w="3859529" h="1935479">
                  <a:moveTo>
                    <a:pt x="3859352" y="531202"/>
                  </a:moveTo>
                  <a:lnTo>
                    <a:pt x="3847922" y="531202"/>
                  </a:lnTo>
                  <a:lnTo>
                    <a:pt x="3847922" y="496925"/>
                  </a:lnTo>
                  <a:lnTo>
                    <a:pt x="3859352" y="496925"/>
                  </a:lnTo>
                  <a:lnTo>
                    <a:pt x="3859352" y="531202"/>
                  </a:lnTo>
                  <a:close/>
                </a:path>
                <a:path w="3859529" h="1935479">
                  <a:moveTo>
                    <a:pt x="3859352" y="576922"/>
                  </a:moveTo>
                  <a:lnTo>
                    <a:pt x="3847922" y="576922"/>
                  </a:lnTo>
                  <a:lnTo>
                    <a:pt x="3847922" y="542632"/>
                  </a:lnTo>
                  <a:lnTo>
                    <a:pt x="3859352" y="542632"/>
                  </a:lnTo>
                  <a:lnTo>
                    <a:pt x="3859352" y="576922"/>
                  </a:lnTo>
                  <a:close/>
                </a:path>
                <a:path w="3859529" h="1935479">
                  <a:moveTo>
                    <a:pt x="3859352" y="622642"/>
                  </a:moveTo>
                  <a:lnTo>
                    <a:pt x="3847922" y="622642"/>
                  </a:lnTo>
                  <a:lnTo>
                    <a:pt x="3847922" y="588352"/>
                  </a:lnTo>
                  <a:lnTo>
                    <a:pt x="3859352" y="588352"/>
                  </a:lnTo>
                  <a:lnTo>
                    <a:pt x="3859352" y="622642"/>
                  </a:lnTo>
                  <a:close/>
                </a:path>
                <a:path w="3859529" h="1935479">
                  <a:moveTo>
                    <a:pt x="3859352" y="668350"/>
                  </a:moveTo>
                  <a:lnTo>
                    <a:pt x="3847922" y="668350"/>
                  </a:lnTo>
                  <a:lnTo>
                    <a:pt x="3847922" y="634072"/>
                  </a:lnTo>
                  <a:lnTo>
                    <a:pt x="3859352" y="634072"/>
                  </a:lnTo>
                  <a:lnTo>
                    <a:pt x="3859352" y="668350"/>
                  </a:lnTo>
                  <a:close/>
                </a:path>
                <a:path w="3859529" h="1935479">
                  <a:moveTo>
                    <a:pt x="3859352" y="714070"/>
                  </a:moveTo>
                  <a:lnTo>
                    <a:pt x="3847922" y="714070"/>
                  </a:lnTo>
                  <a:lnTo>
                    <a:pt x="3847922" y="679780"/>
                  </a:lnTo>
                  <a:lnTo>
                    <a:pt x="3859352" y="679780"/>
                  </a:lnTo>
                  <a:lnTo>
                    <a:pt x="3859352" y="714070"/>
                  </a:lnTo>
                  <a:close/>
                </a:path>
                <a:path w="3859529" h="1935479">
                  <a:moveTo>
                    <a:pt x="3859352" y="759790"/>
                  </a:moveTo>
                  <a:lnTo>
                    <a:pt x="3847922" y="759790"/>
                  </a:lnTo>
                  <a:lnTo>
                    <a:pt x="3847922" y="725500"/>
                  </a:lnTo>
                  <a:lnTo>
                    <a:pt x="3859352" y="725500"/>
                  </a:lnTo>
                  <a:lnTo>
                    <a:pt x="3859352" y="759790"/>
                  </a:lnTo>
                  <a:close/>
                </a:path>
                <a:path w="3859529" h="1935479">
                  <a:moveTo>
                    <a:pt x="3859352" y="805510"/>
                  </a:moveTo>
                  <a:lnTo>
                    <a:pt x="3847922" y="805510"/>
                  </a:lnTo>
                  <a:lnTo>
                    <a:pt x="3847922" y="771220"/>
                  </a:lnTo>
                  <a:lnTo>
                    <a:pt x="3859352" y="771220"/>
                  </a:lnTo>
                  <a:lnTo>
                    <a:pt x="3859352" y="805510"/>
                  </a:lnTo>
                  <a:close/>
                </a:path>
                <a:path w="3859529" h="1935479">
                  <a:moveTo>
                    <a:pt x="3859352" y="851217"/>
                  </a:moveTo>
                  <a:lnTo>
                    <a:pt x="3847922" y="851217"/>
                  </a:lnTo>
                  <a:lnTo>
                    <a:pt x="3847922" y="816927"/>
                  </a:lnTo>
                  <a:lnTo>
                    <a:pt x="3859352" y="816927"/>
                  </a:lnTo>
                  <a:lnTo>
                    <a:pt x="3859352" y="851217"/>
                  </a:lnTo>
                  <a:close/>
                </a:path>
                <a:path w="3859529" h="1935479">
                  <a:moveTo>
                    <a:pt x="3859352" y="896937"/>
                  </a:moveTo>
                  <a:lnTo>
                    <a:pt x="3847922" y="896937"/>
                  </a:lnTo>
                  <a:lnTo>
                    <a:pt x="3847922" y="862647"/>
                  </a:lnTo>
                  <a:lnTo>
                    <a:pt x="3859352" y="862647"/>
                  </a:lnTo>
                  <a:lnTo>
                    <a:pt x="3859352" y="896937"/>
                  </a:lnTo>
                  <a:close/>
                </a:path>
                <a:path w="3859529" h="1935479">
                  <a:moveTo>
                    <a:pt x="3859352" y="942657"/>
                  </a:moveTo>
                  <a:lnTo>
                    <a:pt x="3847922" y="942657"/>
                  </a:lnTo>
                  <a:lnTo>
                    <a:pt x="3847922" y="908367"/>
                  </a:lnTo>
                  <a:lnTo>
                    <a:pt x="3859352" y="908367"/>
                  </a:lnTo>
                  <a:lnTo>
                    <a:pt x="3859352" y="942657"/>
                  </a:lnTo>
                  <a:close/>
                </a:path>
                <a:path w="3859529" h="1935479">
                  <a:moveTo>
                    <a:pt x="3859352" y="988364"/>
                  </a:moveTo>
                  <a:lnTo>
                    <a:pt x="3847922" y="988364"/>
                  </a:lnTo>
                  <a:lnTo>
                    <a:pt x="3847922" y="954074"/>
                  </a:lnTo>
                  <a:lnTo>
                    <a:pt x="3859352" y="954074"/>
                  </a:lnTo>
                  <a:lnTo>
                    <a:pt x="3859352" y="988364"/>
                  </a:lnTo>
                  <a:close/>
                </a:path>
                <a:path w="3859529" h="1935479">
                  <a:moveTo>
                    <a:pt x="3859352" y="1034084"/>
                  </a:moveTo>
                  <a:lnTo>
                    <a:pt x="3847922" y="1034084"/>
                  </a:lnTo>
                  <a:lnTo>
                    <a:pt x="3847922" y="999794"/>
                  </a:lnTo>
                  <a:lnTo>
                    <a:pt x="3859352" y="999794"/>
                  </a:lnTo>
                  <a:lnTo>
                    <a:pt x="3859352" y="1034084"/>
                  </a:lnTo>
                  <a:close/>
                </a:path>
                <a:path w="3859529" h="1935479">
                  <a:moveTo>
                    <a:pt x="3859352" y="1079804"/>
                  </a:moveTo>
                  <a:lnTo>
                    <a:pt x="3847922" y="1079804"/>
                  </a:lnTo>
                  <a:lnTo>
                    <a:pt x="3847922" y="1045514"/>
                  </a:lnTo>
                  <a:lnTo>
                    <a:pt x="3859352" y="1045514"/>
                  </a:lnTo>
                  <a:lnTo>
                    <a:pt x="3859352" y="1079804"/>
                  </a:lnTo>
                  <a:close/>
                </a:path>
                <a:path w="3859529" h="1935479">
                  <a:moveTo>
                    <a:pt x="3859352" y="1125512"/>
                  </a:moveTo>
                  <a:lnTo>
                    <a:pt x="3847922" y="1125512"/>
                  </a:lnTo>
                  <a:lnTo>
                    <a:pt x="3847922" y="1091234"/>
                  </a:lnTo>
                  <a:lnTo>
                    <a:pt x="3859352" y="1091234"/>
                  </a:lnTo>
                  <a:lnTo>
                    <a:pt x="3859352" y="1125512"/>
                  </a:lnTo>
                  <a:close/>
                </a:path>
                <a:path w="3859529" h="1935479">
                  <a:moveTo>
                    <a:pt x="3859352" y="1171232"/>
                  </a:moveTo>
                  <a:lnTo>
                    <a:pt x="3847922" y="1171232"/>
                  </a:lnTo>
                  <a:lnTo>
                    <a:pt x="3847922" y="1136942"/>
                  </a:lnTo>
                  <a:lnTo>
                    <a:pt x="3859352" y="1136942"/>
                  </a:lnTo>
                  <a:lnTo>
                    <a:pt x="3859352" y="1171232"/>
                  </a:lnTo>
                  <a:close/>
                </a:path>
                <a:path w="3859529" h="1935479">
                  <a:moveTo>
                    <a:pt x="3859352" y="1216952"/>
                  </a:moveTo>
                  <a:lnTo>
                    <a:pt x="3847922" y="1216952"/>
                  </a:lnTo>
                  <a:lnTo>
                    <a:pt x="3847922" y="1182662"/>
                  </a:lnTo>
                  <a:lnTo>
                    <a:pt x="3859352" y="1182662"/>
                  </a:lnTo>
                  <a:lnTo>
                    <a:pt x="3859352" y="1216952"/>
                  </a:lnTo>
                  <a:close/>
                </a:path>
                <a:path w="3859529" h="1935479">
                  <a:moveTo>
                    <a:pt x="3859352" y="1262659"/>
                  </a:moveTo>
                  <a:lnTo>
                    <a:pt x="3847922" y="1262659"/>
                  </a:lnTo>
                  <a:lnTo>
                    <a:pt x="3847922" y="1228382"/>
                  </a:lnTo>
                  <a:lnTo>
                    <a:pt x="3859352" y="1228382"/>
                  </a:lnTo>
                  <a:lnTo>
                    <a:pt x="3859352" y="1262659"/>
                  </a:lnTo>
                  <a:close/>
                </a:path>
                <a:path w="3859529" h="1935479">
                  <a:moveTo>
                    <a:pt x="3859352" y="1308379"/>
                  </a:moveTo>
                  <a:lnTo>
                    <a:pt x="3847922" y="1308379"/>
                  </a:lnTo>
                  <a:lnTo>
                    <a:pt x="3847922" y="1274089"/>
                  </a:lnTo>
                  <a:lnTo>
                    <a:pt x="3859352" y="1274089"/>
                  </a:lnTo>
                  <a:lnTo>
                    <a:pt x="3859352" y="1308379"/>
                  </a:lnTo>
                  <a:close/>
                </a:path>
                <a:path w="3859529" h="1935479">
                  <a:moveTo>
                    <a:pt x="3859352" y="1354099"/>
                  </a:moveTo>
                  <a:lnTo>
                    <a:pt x="3847922" y="1354099"/>
                  </a:lnTo>
                  <a:lnTo>
                    <a:pt x="3847922" y="1319809"/>
                  </a:lnTo>
                  <a:lnTo>
                    <a:pt x="3859352" y="1319809"/>
                  </a:lnTo>
                  <a:lnTo>
                    <a:pt x="3859352" y="1354099"/>
                  </a:lnTo>
                  <a:close/>
                </a:path>
                <a:path w="3859529" h="1935479">
                  <a:moveTo>
                    <a:pt x="3859352" y="1399806"/>
                  </a:moveTo>
                  <a:lnTo>
                    <a:pt x="3847922" y="1399806"/>
                  </a:lnTo>
                  <a:lnTo>
                    <a:pt x="3847922" y="1365529"/>
                  </a:lnTo>
                  <a:lnTo>
                    <a:pt x="3859352" y="1365529"/>
                  </a:lnTo>
                  <a:lnTo>
                    <a:pt x="3859352" y="1399806"/>
                  </a:lnTo>
                  <a:close/>
                </a:path>
                <a:path w="3859529" h="1935479">
                  <a:moveTo>
                    <a:pt x="3859352" y="1445526"/>
                  </a:moveTo>
                  <a:lnTo>
                    <a:pt x="3847922" y="1445526"/>
                  </a:lnTo>
                  <a:lnTo>
                    <a:pt x="3847922" y="1411236"/>
                  </a:lnTo>
                  <a:lnTo>
                    <a:pt x="3859352" y="1411236"/>
                  </a:lnTo>
                  <a:lnTo>
                    <a:pt x="3859352" y="1445526"/>
                  </a:lnTo>
                  <a:close/>
                </a:path>
                <a:path w="3859529" h="1935479">
                  <a:moveTo>
                    <a:pt x="3859352" y="1491246"/>
                  </a:moveTo>
                  <a:lnTo>
                    <a:pt x="3847922" y="1491246"/>
                  </a:lnTo>
                  <a:lnTo>
                    <a:pt x="3847922" y="1456956"/>
                  </a:lnTo>
                  <a:lnTo>
                    <a:pt x="3859352" y="1456956"/>
                  </a:lnTo>
                  <a:lnTo>
                    <a:pt x="3859352" y="1491246"/>
                  </a:lnTo>
                  <a:close/>
                </a:path>
                <a:path w="3859529" h="1935479">
                  <a:moveTo>
                    <a:pt x="3859352" y="1536953"/>
                  </a:moveTo>
                  <a:lnTo>
                    <a:pt x="3847922" y="1536953"/>
                  </a:lnTo>
                  <a:lnTo>
                    <a:pt x="3847922" y="1502676"/>
                  </a:lnTo>
                  <a:lnTo>
                    <a:pt x="3859352" y="1502676"/>
                  </a:lnTo>
                  <a:lnTo>
                    <a:pt x="3859352" y="1536953"/>
                  </a:lnTo>
                  <a:close/>
                </a:path>
                <a:path w="3859529" h="1935479">
                  <a:moveTo>
                    <a:pt x="3859352" y="1582674"/>
                  </a:moveTo>
                  <a:lnTo>
                    <a:pt x="3847922" y="1582674"/>
                  </a:lnTo>
                  <a:lnTo>
                    <a:pt x="3847922" y="1548384"/>
                  </a:lnTo>
                  <a:lnTo>
                    <a:pt x="3859352" y="1548384"/>
                  </a:lnTo>
                  <a:lnTo>
                    <a:pt x="3859352" y="1582674"/>
                  </a:lnTo>
                  <a:close/>
                </a:path>
                <a:path w="3859529" h="1935479">
                  <a:moveTo>
                    <a:pt x="3859352" y="1628393"/>
                  </a:moveTo>
                  <a:lnTo>
                    <a:pt x="3847922" y="1628393"/>
                  </a:lnTo>
                  <a:lnTo>
                    <a:pt x="3847922" y="1594103"/>
                  </a:lnTo>
                  <a:lnTo>
                    <a:pt x="3859352" y="1594103"/>
                  </a:lnTo>
                  <a:lnTo>
                    <a:pt x="3859352" y="1628393"/>
                  </a:lnTo>
                  <a:close/>
                </a:path>
                <a:path w="3859529" h="1935479">
                  <a:moveTo>
                    <a:pt x="3859352" y="1674114"/>
                  </a:moveTo>
                  <a:lnTo>
                    <a:pt x="3847922" y="1674114"/>
                  </a:lnTo>
                  <a:lnTo>
                    <a:pt x="3847922" y="1639824"/>
                  </a:lnTo>
                  <a:lnTo>
                    <a:pt x="3859352" y="1639824"/>
                  </a:lnTo>
                  <a:lnTo>
                    <a:pt x="3859352" y="1674114"/>
                  </a:lnTo>
                  <a:close/>
                </a:path>
                <a:path w="3859529" h="1935479">
                  <a:moveTo>
                    <a:pt x="3859352" y="1719821"/>
                  </a:moveTo>
                  <a:lnTo>
                    <a:pt x="3847922" y="1719821"/>
                  </a:lnTo>
                  <a:lnTo>
                    <a:pt x="3847922" y="1685531"/>
                  </a:lnTo>
                  <a:lnTo>
                    <a:pt x="3859352" y="1685531"/>
                  </a:lnTo>
                  <a:lnTo>
                    <a:pt x="3859352" y="1719821"/>
                  </a:lnTo>
                  <a:close/>
                </a:path>
                <a:path w="3859529" h="1935479">
                  <a:moveTo>
                    <a:pt x="3859352" y="1765541"/>
                  </a:moveTo>
                  <a:lnTo>
                    <a:pt x="3847922" y="1765541"/>
                  </a:lnTo>
                  <a:lnTo>
                    <a:pt x="3847922" y="1731251"/>
                  </a:lnTo>
                  <a:lnTo>
                    <a:pt x="3859352" y="1731251"/>
                  </a:lnTo>
                  <a:lnTo>
                    <a:pt x="3859352" y="1765541"/>
                  </a:lnTo>
                  <a:close/>
                </a:path>
                <a:path w="3859529" h="1935479">
                  <a:moveTo>
                    <a:pt x="3859352" y="1811261"/>
                  </a:moveTo>
                  <a:lnTo>
                    <a:pt x="3847922" y="1811261"/>
                  </a:lnTo>
                  <a:lnTo>
                    <a:pt x="3847922" y="1776971"/>
                  </a:lnTo>
                  <a:lnTo>
                    <a:pt x="3859352" y="1776971"/>
                  </a:lnTo>
                  <a:lnTo>
                    <a:pt x="3859352" y="1811261"/>
                  </a:lnTo>
                  <a:close/>
                </a:path>
                <a:path w="3859529" h="1935479">
                  <a:moveTo>
                    <a:pt x="3859352" y="1856968"/>
                  </a:moveTo>
                  <a:lnTo>
                    <a:pt x="3847922" y="1856968"/>
                  </a:lnTo>
                  <a:lnTo>
                    <a:pt x="3847922" y="1822678"/>
                  </a:lnTo>
                  <a:lnTo>
                    <a:pt x="3859352" y="1822678"/>
                  </a:lnTo>
                  <a:lnTo>
                    <a:pt x="3859352" y="1856968"/>
                  </a:lnTo>
                  <a:close/>
                </a:path>
                <a:path w="3859529" h="1935479">
                  <a:moveTo>
                    <a:pt x="3859352" y="1902688"/>
                  </a:moveTo>
                  <a:lnTo>
                    <a:pt x="3847922" y="1902688"/>
                  </a:lnTo>
                  <a:lnTo>
                    <a:pt x="3847922" y="1868398"/>
                  </a:lnTo>
                  <a:lnTo>
                    <a:pt x="3859352" y="1868398"/>
                  </a:lnTo>
                  <a:lnTo>
                    <a:pt x="3859352" y="1902688"/>
                  </a:lnTo>
                  <a:close/>
                </a:path>
                <a:path w="3859529" h="1935479">
                  <a:moveTo>
                    <a:pt x="3847922" y="1929688"/>
                  </a:moveTo>
                  <a:lnTo>
                    <a:pt x="3847922" y="1914118"/>
                  </a:lnTo>
                  <a:lnTo>
                    <a:pt x="3859352" y="1914118"/>
                  </a:lnTo>
                  <a:lnTo>
                    <a:pt x="3859352" y="1923973"/>
                  </a:lnTo>
                  <a:lnTo>
                    <a:pt x="3853637" y="1923973"/>
                  </a:lnTo>
                  <a:lnTo>
                    <a:pt x="3847922" y="1929688"/>
                  </a:lnTo>
                  <a:close/>
                </a:path>
                <a:path w="3859529" h="1935479">
                  <a:moveTo>
                    <a:pt x="3853637" y="1935403"/>
                  </a:moveTo>
                  <a:lnTo>
                    <a:pt x="3834917" y="1935403"/>
                  </a:lnTo>
                  <a:lnTo>
                    <a:pt x="3834917" y="1923973"/>
                  </a:lnTo>
                  <a:lnTo>
                    <a:pt x="3847922" y="1923973"/>
                  </a:lnTo>
                  <a:lnTo>
                    <a:pt x="3847922" y="1929688"/>
                  </a:lnTo>
                  <a:lnTo>
                    <a:pt x="3859352" y="1929688"/>
                  </a:lnTo>
                  <a:lnTo>
                    <a:pt x="3859072" y="1931454"/>
                  </a:lnTo>
                  <a:lnTo>
                    <a:pt x="3858260" y="1933041"/>
                  </a:lnTo>
                  <a:lnTo>
                    <a:pt x="3856990" y="1934311"/>
                  </a:lnTo>
                  <a:lnTo>
                    <a:pt x="3855402" y="1935124"/>
                  </a:lnTo>
                  <a:lnTo>
                    <a:pt x="3853637" y="1935403"/>
                  </a:lnTo>
                  <a:close/>
                </a:path>
                <a:path w="3859529" h="1935479">
                  <a:moveTo>
                    <a:pt x="3859352" y="1929688"/>
                  </a:moveTo>
                  <a:lnTo>
                    <a:pt x="3847922" y="1929688"/>
                  </a:lnTo>
                  <a:lnTo>
                    <a:pt x="3853637" y="1923973"/>
                  </a:lnTo>
                  <a:lnTo>
                    <a:pt x="3859352" y="1923973"/>
                  </a:lnTo>
                  <a:lnTo>
                    <a:pt x="3859352" y="1929688"/>
                  </a:lnTo>
                  <a:close/>
                </a:path>
                <a:path w="3859529" h="1935479">
                  <a:moveTo>
                    <a:pt x="3823487" y="1935403"/>
                  </a:moveTo>
                  <a:lnTo>
                    <a:pt x="3789197" y="1935403"/>
                  </a:lnTo>
                  <a:lnTo>
                    <a:pt x="3789197" y="1923973"/>
                  </a:lnTo>
                  <a:lnTo>
                    <a:pt x="3823487" y="1923973"/>
                  </a:lnTo>
                  <a:lnTo>
                    <a:pt x="3823487" y="1935403"/>
                  </a:lnTo>
                  <a:close/>
                </a:path>
                <a:path w="3859529" h="1935479">
                  <a:moveTo>
                    <a:pt x="3777767" y="1935403"/>
                  </a:moveTo>
                  <a:lnTo>
                    <a:pt x="3743490" y="1935403"/>
                  </a:lnTo>
                  <a:lnTo>
                    <a:pt x="3743490" y="1923973"/>
                  </a:lnTo>
                  <a:lnTo>
                    <a:pt x="3777767" y="1923973"/>
                  </a:lnTo>
                  <a:lnTo>
                    <a:pt x="3777767" y="1935403"/>
                  </a:lnTo>
                  <a:close/>
                </a:path>
                <a:path w="3859529" h="1935479">
                  <a:moveTo>
                    <a:pt x="3732060" y="1935403"/>
                  </a:moveTo>
                  <a:lnTo>
                    <a:pt x="3697770" y="1935403"/>
                  </a:lnTo>
                  <a:lnTo>
                    <a:pt x="3697770" y="1923973"/>
                  </a:lnTo>
                  <a:lnTo>
                    <a:pt x="3732060" y="1923973"/>
                  </a:lnTo>
                  <a:lnTo>
                    <a:pt x="3732060" y="1935403"/>
                  </a:lnTo>
                  <a:close/>
                </a:path>
                <a:path w="3859529" h="1935479">
                  <a:moveTo>
                    <a:pt x="3686340" y="1935403"/>
                  </a:moveTo>
                  <a:lnTo>
                    <a:pt x="3652050" y="1935403"/>
                  </a:lnTo>
                  <a:lnTo>
                    <a:pt x="3652050" y="1923973"/>
                  </a:lnTo>
                  <a:lnTo>
                    <a:pt x="3686340" y="1923973"/>
                  </a:lnTo>
                  <a:lnTo>
                    <a:pt x="3686340" y="1935403"/>
                  </a:lnTo>
                  <a:close/>
                </a:path>
                <a:path w="3859529" h="1935479">
                  <a:moveTo>
                    <a:pt x="3640620" y="1935403"/>
                  </a:moveTo>
                  <a:lnTo>
                    <a:pt x="3606342" y="1935403"/>
                  </a:lnTo>
                  <a:lnTo>
                    <a:pt x="3606342" y="1923973"/>
                  </a:lnTo>
                  <a:lnTo>
                    <a:pt x="3640620" y="1923973"/>
                  </a:lnTo>
                  <a:lnTo>
                    <a:pt x="3640620" y="1935403"/>
                  </a:lnTo>
                  <a:close/>
                </a:path>
                <a:path w="3859529" h="1935479">
                  <a:moveTo>
                    <a:pt x="3594912" y="1935403"/>
                  </a:moveTo>
                  <a:lnTo>
                    <a:pt x="3560622" y="1935403"/>
                  </a:lnTo>
                  <a:lnTo>
                    <a:pt x="3560622" y="1923973"/>
                  </a:lnTo>
                  <a:lnTo>
                    <a:pt x="3594912" y="1923973"/>
                  </a:lnTo>
                  <a:lnTo>
                    <a:pt x="3594912" y="1935403"/>
                  </a:lnTo>
                  <a:close/>
                </a:path>
                <a:path w="3859529" h="1935479">
                  <a:moveTo>
                    <a:pt x="3549192" y="1935403"/>
                  </a:moveTo>
                  <a:lnTo>
                    <a:pt x="3514902" y="1935403"/>
                  </a:lnTo>
                  <a:lnTo>
                    <a:pt x="3514902" y="1923973"/>
                  </a:lnTo>
                  <a:lnTo>
                    <a:pt x="3549192" y="1923973"/>
                  </a:lnTo>
                  <a:lnTo>
                    <a:pt x="3549192" y="1935403"/>
                  </a:lnTo>
                  <a:close/>
                </a:path>
                <a:path w="3859529" h="1935479">
                  <a:moveTo>
                    <a:pt x="3503472" y="1935403"/>
                  </a:moveTo>
                  <a:lnTo>
                    <a:pt x="3469182" y="1935403"/>
                  </a:lnTo>
                  <a:lnTo>
                    <a:pt x="3469182" y="1923973"/>
                  </a:lnTo>
                  <a:lnTo>
                    <a:pt x="3503472" y="1923973"/>
                  </a:lnTo>
                  <a:lnTo>
                    <a:pt x="3503472" y="1935403"/>
                  </a:lnTo>
                  <a:close/>
                </a:path>
                <a:path w="3859529" h="1935479">
                  <a:moveTo>
                    <a:pt x="3457765" y="1935403"/>
                  </a:moveTo>
                  <a:lnTo>
                    <a:pt x="3423475" y="1935403"/>
                  </a:lnTo>
                  <a:lnTo>
                    <a:pt x="3423475" y="1923973"/>
                  </a:lnTo>
                  <a:lnTo>
                    <a:pt x="3457765" y="1923973"/>
                  </a:lnTo>
                  <a:lnTo>
                    <a:pt x="3457765" y="1935403"/>
                  </a:lnTo>
                  <a:close/>
                </a:path>
                <a:path w="3859529" h="1935479">
                  <a:moveTo>
                    <a:pt x="3412045" y="1935403"/>
                  </a:moveTo>
                  <a:lnTo>
                    <a:pt x="3377755" y="1935403"/>
                  </a:lnTo>
                  <a:lnTo>
                    <a:pt x="3377755" y="1923973"/>
                  </a:lnTo>
                  <a:lnTo>
                    <a:pt x="3412045" y="1923973"/>
                  </a:lnTo>
                  <a:lnTo>
                    <a:pt x="3412045" y="1935403"/>
                  </a:lnTo>
                  <a:close/>
                </a:path>
                <a:path w="3859529" h="1935479">
                  <a:moveTo>
                    <a:pt x="3366325" y="1935403"/>
                  </a:moveTo>
                  <a:lnTo>
                    <a:pt x="3332035" y="1935403"/>
                  </a:lnTo>
                  <a:lnTo>
                    <a:pt x="3332035" y="1923973"/>
                  </a:lnTo>
                  <a:lnTo>
                    <a:pt x="3366325" y="1923973"/>
                  </a:lnTo>
                  <a:lnTo>
                    <a:pt x="3366325" y="1935403"/>
                  </a:lnTo>
                  <a:close/>
                </a:path>
                <a:path w="3859529" h="1935479">
                  <a:moveTo>
                    <a:pt x="3320605" y="1935403"/>
                  </a:moveTo>
                  <a:lnTo>
                    <a:pt x="3286328" y="1935403"/>
                  </a:lnTo>
                  <a:lnTo>
                    <a:pt x="3286328" y="1923973"/>
                  </a:lnTo>
                  <a:lnTo>
                    <a:pt x="3320605" y="1923973"/>
                  </a:lnTo>
                  <a:lnTo>
                    <a:pt x="3320605" y="1935403"/>
                  </a:lnTo>
                  <a:close/>
                </a:path>
                <a:path w="3859529" h="1935479">
                  <a:moveTo>
                    <a:pt x="3274898" y="1935403"/>
                  </a:moveTo>
                  <a:lnTo>
                    <a:pt x="3240608" y="1935403"/>
                  </a:lnTo>
                  <a:lnTo>
                    <a:pt x="3240608" y="1923973"/>
                  </a:lnTo>
                  <a:lnTo>
                    <a:pt x="3274898" y="1923973"/>
                  </a:lnTo>
                  <a:lnTo>
                    <a:pt x="3274898" y="1935403"/>
                  </a:lnTo>
                  <a:close/>
                </a:path>
                <a:path w="3859529" h="1935479">
                  <a:moveTo>
                    <a:pt x="3229178" y="1935403"/>
                  </a:moveTo>
                  <a:lnTo>
                    <a:pt x="3194888" y="1935403"/>
                  </a:lnTo>
                  <a:lnTo>
                    <a:pt x="3194888" y="1923973"/>
                  </a:lnTo>
                  <a:lnTo>
                    <a:pt x="3229178" y="1923973"/>
                  </a:lnTo>
                  <a:lnTo>
                    <a:pt x="3229178" y="1935403"/>
                  </a:lnTo>
                  <a:close/>
                </a:path>
                <a:path w="3859529" h="1935479">
                  <a:moveTo>
                    <a:pt x="3183458" y="1935403"/>
                  </a:moveTo>
                  <a:lnTo>
                    <a:pt x="3149180" y="1935403"/>
                  </a:lnTo>
                  <a:lnTo>
                    <a:pt x="3149180" y="1923973"/>
                  </a:lnTo>
                  <a:lnTo>
                    <a:pt x="3183458" y="1923973"/>
                  </a:lnTo>
                  <a:lnTo>
                    <a:pt x="3183458" y="1935403"/>
                  </a:lnTo>
                  <a:close/>
                </a:path>
                <a:path w="3859529" h="1935479">
                  <a:moveTo>
                    <a:pt x="3137750" y="1935403"/>
                  </a:moveTo>
                  <a:lnTo>
                    <a:pt x="3103460" y="1935403"/>
                  </a:lnTo>
                  <a:lnTo>
                    <a:pt x="3103460" y="1923973"/>
                  </a:lnTo>
                  <a:lnTo>
                    <a:pt x="3137750" y="1923973"/>
                  </a:lnTo>
                  <a:lnTo>
                    <a:pt x="3137750" y="1935403"/>
                  </a:lnTo>
                  <a:close/>
                </a:path>
                <a:path w="3859529" h="1935479">
                  <a:moveTo>
                    <a:pt x="3092030" y="1935403"/>
                  </a:moveTo>
                  <a:lnTo>
                    <a:pt x="3057740" y="1935403"/>
                  </a:lnTo>
                  <a:lnTo>
                    <a:pt x="3057740" y="1923973"/>
                  </a:lnTo>
                  <a:lnTo>
                    <a:pt x="3092030" y="1923973"/>
                  </a:lnTo>
                  <a:lnTo>
                    <a:pt x="3092030" y="1935403"/>
                  </a:lnTo>
                  <a:close/>
                </a:path>
                <a:path w="3859529" h="1935479">
                  <a:moveTo>
                    <a:pt x="3046310" y="1935403"/>
                  </a:moveTo>
                  <a:lnTo>
                    <a:pt x="3012033" y="1935403"/>
                  </a:lnTo>
                  <a:lnTo>
                    <a:pt x="3012033" y="1923973"/>
                  </a:lnTo>
                  <a:lnTo>
                    <a:pt x="3046310" y="1923973"/>
                  </a:lnTo>
                  <a:lnTo>
                    <a:pt x="3046310" y="1935403"/>
                  </a:lnTo>
                  <a:close/>
                </a:path>
                <a:path w="3859529" h="1935479">
                  <a:moveTo>
                    <a:pt x="3000603" y="1935403"/>
                  </a:moveTo>
                  <a:lnTo>
                    <a:pt x="2966313" y="1935403"/>
                  </a:lnTo>
                  <a:lnTo>
                    <a:pt x="2966313" y="1923973"/>
                  </a:lnTo>
                  <a:lnTo>
                    <a:pt x="3000603" y="1923973"/>
                  </a:lnTo>
                  <a:lnTo>
                    <a:pt x="3000603" y="1935403"/>
                  </a:lnTo>
                  <a:close/>
                </a:path>
                <a:path w="3859529" h="1935479">
                  <a:moveTo>
                    <a:pt x="2954883" y="1935403"/>
                  </a:moveTo>
                  <a:lnTo>
                    <a:pt x="2920593" y="1935403"/>
                  </a:lnTo>
                  <a:lnTo>
                    <a:pt x="2920593" y="1923973"/>
                  </a:lnTo>
                  <a:lnTo>
                    <a:pt x="2954883" y="1923973"/>
                  </a:lnTo>
                  <a:lnTo>
                    <a:pt x="2954883" y="1935403"/>
                  </a:lnTo>
                  <a:close/>
                </a:path>
                <a:path w="3859529" h="1935479">
                  <a:moveTo>
                    <a:pt x="2909163" y="1935403"/>
                  </a:moveTo>
                  <a:lnTo>
                    <a:pt x="2874886" y="1935403"/>
                  </a:lnTo>
                  <a:lnTo>
                    <a:pt x="2874886" y="1923973"/>
                  </a:lnTo>
                  <a:lnTo>
                    <a:pt x="2909163" y="1923973"/>
                  </a:lnTo>
                  <a:lnTo>
                    <a:pt x="2909163" y="1935403"/>
                  </a:lnTo>
                  <a:close/>
                </a:path>
                <a:path w="3859529" h="1935479">
                  <a:moveTo>
                    <a:pt x="2863456" y="1935403"/>
                  </a:moveTo>
                  <a:lnTo>
                    <a:pt x="2829166" y="1935403"/>
                  </a:lnTo>
                  <a:lnTo>
                    <a:pt x="2829166" y="1923973"/>
                  </a:lnTo>
                  <a:lnTo>
                    <a:pt x="2863456" y="1923973"/>
                  </a:lnTo>
                  <a:lnTo>
                    <a:pt x="2863456" y="1935403"/>
                  </a:lnTo>
                  <a:close/>
                </a:path>
                <a:path w="3859529" h="1935479">
                  <a:moveTo>
                    <a:pt x="2817736" y="1935403"/>
                  </a:moveTo>
                  <a:lnTo>
                    <a:pt x="2783446" y="1935403"/>
                  </a:lnTo>
                  <a:lnTo>
                    <a:pt x="2783446" y="1923973"/>
                  </a:lnTo>
                  <a:lnTo>
                    <a:pt x="2817736" y="1923973"/>
                  </a:lnTo>
                  <a:lnTo>
                    <a:pt x="2817736" y="1935403"/>
                  </a:lnTo>
                  <a:close/>
                </a:path>
                <a:path w="3859529" h="1935479">
                  <a:moveTo>
                    <a:pt x="2772016" y="1935403"/>
                  </a:moveTo>
                  <a:lnTo>
                    <a:pt x="2737726" y="1935403"/>
                  </a:lnTo>
                  <a:lnTo>
                    <a:pt x="2737726" y="1923973"/>
                  </a:lnTo>
                  <a:lnTo>
                    <a:pt x="2772016" y="1923973"/>
                  </a:lnTo>
                  <a:lnTo>
                    <a:pt x="2772016" y="1935403"/>
                  </a:lnTo>
                  <a:close/>
                </a:path>
                <a:path w="3859529" h="1935479">
                  <a:moveTo>
                    <a:pt x="2726309" y="1935403"/>
                  </a:moveTo>
                  <a:lnTo>
                    <a:pt x="2692019" y="1935403"/>
                  </a:lnTo>
                  <a:lnTo>
                    <a:pt x="2692019" y="1923973"/>
                  </a:lnTo>
                  <a:lnTo>
                    <a:pt x="2726309" y="1923973"/>
                  </a:lnTo>
                  <a:lnTo>
                    <a:pt x="2726309" y="1935403"/>
                  </a:lnTo>
                  <a:close/>
                </a:path>
                <a:path w="3859529" h="1935479">
                  <a:moveTo>
                    <a:pt x="2680589" y="1935403"/>
                  </a:moveTo>
                  <a:lnTo>
                    <a:pt x="2646299" y="1935403"/>
                  </a:lnTo>
                  <a:lnTo>
                    <a:pt x="2646299" y="1923973"/>
                  </a:lnTo>
                  <a:lnTo>
                    <a:pt x="2680589" y="1923973"/>
                  </a:lnTo>
                  <a:lnTo>
                    <a:pt x="2680589" y="1935403"/>
                  </a:lnTo>
                  <a:close/>
                </a:path>
                <a:path w="3859529" h="1935479">
                  <a:moveTo>
                    <a:pt x="2634869" y="1935403"/>
                  </a:moveTo>
                  <a:lnTo>
                    <a:pt x="2600579" y="1935403"/>
                  </a:lnTo>
                  <a:lnTo>
                    <a:pt x="2600579" y="1923973"/>
                  </a:lnTo>
                  <a:lnTo>
                    <a:pt x="2634869" y="1923973"/>
                  </a:lnTo>
                  <a:lnTo>
                    <a:pt x="2634869" y="1935403"/>
                  </a:lnTo>
                  <a:close/>
                </a:path>
                <a:path w="3859529" h="1935479">
                  <a:moveTo>
                    <a:pt x="2589149" y="1935403"/>
                  </a:moveTo>
                  <a:lnTo>
                    <a:pt x="2554871" y="1935403"/>
                  </a:lnTo>
                  <a:lnTo>
                    <a:pt x="2554871" y="1923973"/>
                  </a:lnTo>
                  <a:lnTo>
                    <a:pt x="2589149" y="1923973"/>
                  </a:lnTo>
                  <a:lnTo>
                    <a:pt x="2589149" y="1935403"/>
                  </a:lnTo>
                  <a:close/>
                </a:path>
                <a:path w="3859529" h="1935479">
                  <a:moveTo>
                    <a:pt x="2543441" y="1935403"/>
                  </a:moveTo>
                  <a:lnTo>
                    <a:pt x="2509151" y="1935403"/>
                  </a:lnTo>
                  <a:lnTo>
                    <a:pt x="2509151" y="1923973"/>
                  </a:lnTo>
                  <a:lnTo>
                    <a:pt x="2543441" y="1923973"/>
                  </a:lnTo>
                  <a:lnTo>
                    <a:pt x="2543441" y="1935403"/>
                  </a:lnTo>
                  <a:close/>
                </a:path>
                <a:path w="3859529" h="1935479">
                  <a:moveTo>
                    <a:pt x="2497721" y="1935403"/>
                  </a:moveTo>
                  <a:lnTo>
                    <a:pt x="2463431" y="1935403"/>
                  </a:lnTo>
                  <a:lnTo>
                    <a:pt x="2463431" y="1923973"/>
                  </a:lnTo>
                  <a:lnTo>
                    <a:pt x="2497721" y="1923973"/>
                  </a:lnTo>
                  <a:lnTo>
                    <a:pt x="2497721" y="1935403"/>
                  </a:lnTo>
                  <a:close/>
                </a:path>
                <a:path w="3859529" h="1935479">
                  <a:moveTo>
                    <a:pt x="2452001" y="1935403"/>
                  </a:moveTo>
                  <a:lnTo>
                    <a:pt x="2417724" y="1935403"/>
                  </a:lnTo>
                  <a:lnTo>
                    <a:pt x="2417724" y="1923973"/>
                  </a:lnTo>
                  <a:lnTo>
                    <a:pt x="2452001" y="1923973"/>
                  </a:lnTo>
                  <a:lnTo>
                    <a:pt x="2452001" y="1935403"/>
                  </a:lnTo>
                  <a:close/>
                </a:path>
                <a:path w="3859529" h="1935479">
                  <a:moveTo>
                    <a:pt x="2406294" y="1935403"/>
                  </a:moveTo>
                  <a:lnTo>
                    <a:pt x="2372004" y="1935403"/>
                  </a:lnTo>
                  <a:lnTo>
                    <a:pt x="2372004" y="1923973"/>
                  </a:lnTo>
                  <a:lnTo>
                    <a:pt x="2406294" y="1923973"/>
                  </a:lnTo>
                  <a:lnTo>
                    <a:pt x="2406294" y="1935403"/>
                  </a:lnTo>
                  <a:close/>
                </a:path>
                <a:path w="3859529" h="1935479">
                  <a:moveTo>
                    <a:pt x="2360574" y="1935403"/>
                  </a:moveTo>
                  <a:lnTo>
                    <a:pt x="2326284" y="1935403"/>
                  </a:lnTo>
                  <a:lnTo>
                    <a:pt x="2326284" y="1923973"/>
                  </a:lnTo>
                  <a:lnTo>
                    <a:pt x="2360574" y="1923973"/>
                  </a:lnTo>
                  <a:lnTo>
                    <a:pt x="2360574" y="1935403"/>
                  </a:lnTo>
                  <a:close/>
                </a:path>
                <a:path w="3859529" h="1935479">
                  <a:moveTo>
                    <a:pt x="2314854" y="1935403"/>
                  </a:moveTo>
                  <a:lnTo>
                    <a:pt x="2280577" y="1935403"/>
                  </a:lnTo>
                  <a:lnTo>
                    <a:pt x="2280577" y="1923973"/>
                  </a:lnTo>
                  <a:lnTo>
                    <a:pt x="2314854" y="1923973"/>
                  </a:lnTo>
                  <a:lnTo>
                    <a:pt x="2314854" y="1935403"/>
                  </a:lnTo>
                  <a:close/>
                </a:path>
                <a:path w="3859529" h="1935479">
                  <a:moveTo>
                    <a:pt x="2269147" y="1935403"/>
                  </a:moveTo>
                  <a:lnTo>
                    <a:pt x="2234857" y="1935403"/>
                  </a:lnTo>
                  <a:lnTo>
                    <a:pt x="2234857" y="1923973"/>
                  </a:lnTo>
                  <a:lnTo>
                    <a:pt x="2269147" y="1923973"/>
                  </a:lnTo>
                  <a:lnTo>
                    <a:pt x="2269147" y="1935403"/>
                  </a:lnTo>
                  <a:close/>
                </a:path>
                <a:path w="3859529" h="1935479">
                  <a:moveTo>
                    <a:pt x="2223427" y="1935403"/>
                  </a:moveTo>
                  <a:lnTo>
                    <a:pt x="2189137" y="1935403"/>
                  </a:lnTo>
                  <a:lnTo>
                    <a:pt x="2189137" y="1923973"/>
                  </a:lnTo>
                  <a:lnTo>
                    <a:pt x="2223427" y="1923973"/>
                  </a:lnTo>
                  <a:lnTo>
                    <a:pt x="2223427" y="1935403"/>
                  </a:lnTo>
                  <a:close/>
                </a:path>
                <a:path w="3859529" h="1935479">
                  <a:moveTo>
                    <a:pt x="2177707" y="1935403"/>
                  </a:moveTo>
                  <a:lnTo>
                    <a:pt x="2143429" y="1935403"/>
                  </a:lnTo>
                  <a:lnTo>
                    <a:pt x="2143429" y="1923973"/>
                  </a:lnTo>
                  <a:lnTo>
                    <a:pt x="2177707" y="1923973"/>
                  </a:lnTo>
                  <a:lnTo>
                    <a:pt x="2177707" y="1935403"/>
                  </a:lnTo>
                  <a:close/>
                </a:path>
                <a:path w="3859529" h="1935479">
                  <a:moveTo>
                    <a:pt x="2131999" y="1935403"/>
                  </a:moveTo>
                  <a:lnTo>
                    <a:pt x="2097709" y="1935403"/>
                  </a:lnTo>
                  <a:lnTo>
                    <a:pt x="2097709" y="1923973"/>
                  </a:lnTo>
                  <a:lnTo>
                    <a:pt x="2131999" y="1923973"/>
                  </a:lnTo>
                  <a:lnTo>
                    <a:pt x="2131999" y="1935403"/>
                  </a:lnTo>
                  <a:close/>
                </a:path>
                <a:path w="3859529" h="1935479">
                  <a:moveTo>
                    <a:pt x="2086279" y="1935403"/>
                  </a:moveTo>
                  <a:lnTo>
                    <a:pt x="2051989" y="1935403"/>
                  </a:lnTo>
                  <a:lnTo>
                    <a:pt x="2051989" y="1923973"/>
                  </a:lnTo>
                  <a:lnTo>
                    <a:pt x="2086279" y="1923973"/>
                  </a:lnTo>
                  <a:lnTo>
                    <a:pt x="2086279" y="1935403"/>
                  </a:lnTo>
                  <a:close/>
                </a:path>
                <a:path w="3859529" h="1935479">
                  <a:moveTo>
                    <a:pt x="2040559" y="1935403"/>
                  </a:moveTo>
                  <a:lnTo>
                    <a:pt x="2006282" y="1935403"/>
                  </a:lnTo>
                  <a:lnTo>
                    <a:pt x="2006282" y="1923973"/>
                  </a:lnTo>
                  <a:lnTo>
                    <a:pt x="2040559" y="1923973"/>
                  </a:lnTo>
                  <a:lnTo>
                    <a:pt x="2040559" y="1935403"/>
                  </a:lnTo>
                  <a:close/>
                </a:path>
                <a:path w="3859529" h="1935479">
                  <a:moveTo>
                    <a:pt x="1994852" y="1935403"/>
                  </a:moveTo>
                  <a:lnTo>
                    <a:pt x="1960562" y="1935403"/>
                  </a:lnTo>
                  <a:lnTo>
                    <a:pt x="1960562" y="1923973"/>
                  </a:lnTo>
                  <a:lnTo>
                    <a:pt x="1994852" y="1923973"/>
                  </a:lnTo>
                  <a:lnTo>
                    <a:pt x="1994852" y="1935403"/>
                  </a:lnTo>
                  <a:close/>
                </a:path>
                <a:path w="3859529" h="1935479">
                  <a:moveTo>
                    <a:pt x="1949132" y="1935403"/>
                  </a:moveTo>
                  <a:lnTo>
                    <a:pt x="1914842" y="1935403"/>
                  </a:lnTo>
                  <a:lnTo>
                    <a:pt x="1914842" y="1923973"/>
                  </a:lnTo>
                  <a:lnTo>
                    <a:pt x="1949132" y="1923973"/>
                  </a:lnTo>
                  <a:lnTo>
                    <a:pt x="1949132" y="1935403"/>
                  </a:lnTo>
                  <a:close/>
                </a:path>
                <a:path w="3859529" h="1935479">
                  <a:moveTo>
                    <a:pt x="1903412" y="1935403"/>
                  </a:moveTo>
                  <a:lnTo>
                    <a:pt x="1869122" y="1935403"/>
                  </a:lnTo>
                  <a:lnTo>
                    <a:pt x="1869122" y="1923973"/>
                  </a:lnTo>
                  <a:lnTo>
                    <a:pt x="1903412" y="1923973"/>
                  </a:lnTo>
                  <a:lnTo>
                    <a:pt x="1903412" y="1935403"/>
                  </a:lnTo>
                  <a:close/>
                </a:path>
                <a:path w="3859529" h="1935479">
                  <a:moveTo>
                    <a:pt x="1857705" y="1935403"/>
                  </a:moveTo>
                  <a:lnTo>
                    <a:pt x="1823415" y="1935403"/>
                  </a:lnTo>
                  <a:lnTo>
                    <a:pt x="1823415" y="1923973"/>
                  </a:lnTo>
                  <a:lnTo>
                    <a:pt x="1857705" y="1923973"/>
                  </a:lnTo>
                  <a:lnTo>
                    <a:pt x="1857705" y="1935403"/>
                  </a:lnTo>
                  <a:close/>
                </a:path>
                <a:path w="3859529" h="1935479">
                  <a:moveTo>
                    <a:pt x="1811985" y="1935403"/>
                  </a:moveTo>
                  <a:lnTo>
                    <a:pt x="1777695" y="1935403"/>
                  </a:lnTo>
                  <a:lnTo>
                    <a:pt x="1777695" y="1923973"/>
                  </a:lnTo>
                  <a:lnTo>
                    <a:pt x="1811985" y="1923973"/>
                  </a:lnTo>
                  <a:lnTo>
                    <a:pt x="1811985" y="1935403"/>
                  </a:lnTo>
                  <a:close/>
                </a:path>
                <a:path w="3859529" h="1935479">
                  <a:moveTo>
                    <a:pt x="1766265" y="1935403"/>
                  </a:moveTo>
                  <a:lnTo>
                    <a:pt x="1731975" y="1935403"/>
                  </a:lnTo>
                  <a:lnTo>
                    <a:pt x="1731975" y="1923973"/>
                  </a:lnTo>
                  <a:lnTo>
                    <a:pt x="1766265" y="1923973"/>
                  </a:lnTo>
                  <a:lnTo>
                    <a:pt x="1766265" y="1935403"/>
                  </a:lnTo>
                  <a:close/>
                </a:path>
                <a:path w="3859529" h="1935479">
                  <a:moveTo>
                    <a:pt x="1720557" y="1935403"/>
                  </a:moveTo>
                  <a:lnTo>
                    <a:pt x="1686267" y="1935403"/>
                  </a:lnTo>
                  <a:lnTo>
                    <a:pt x="1686267" y="1923973"/>
                  </a:lnTo>
                  <a:lnTo>
                    <a:pt x="1720557" y="1923973"/>
                  </a:lnTo>
                  <a:lnTo>
                    <a:pt x="1720557" y="1935403"/>
                  </a:lnTo>
                  <a:close/>
                </a:path>
                <a:path w="3859529" h="1935479">
                  <a:moveTo>
                    <a:pt x="1674837" y="1935403"/>
                  </a:moveTo>
                  <a:lnTo>
                    <a:pt x="1640547" y="1935403"/>
                  </a:lnTo>
                  <a:lnTo>
                    <a:pt x="1640547" y="1923973"/>
                  </a:lnTo>
                  <a:lnTo>
                    <a:pt x="1674837" y="1923973"/>
                  </a:lnTo>
                  <a:lnTo>
                    <a:pt x="1674837" y="1935403"/>
                  </a:lnTo>
                  <a:close/>
                </a:path>
                <a:path w="3859529" h="1935479">
                  <a:moveTo>
                    <a:pt x="1629117" y="1935403"/>
                  </a:moveTo>
                  <a:lnTo>
                    <a:pt x="1594827" y="1935403"/>
                  </a:lnTo>
                  <a:lnTo>
                    <a:pt x="1594827" y="1923973"/>
                  </a:lnTo>
                  <a:lnTo>
                    <a:pt x="1629117" y="1923973"/>
                  </a:lnTo>
                  <a:lnTo>
                    <a:pt x="1629117" y="1935403"/>
                  </a:lnTo>
                  <a:close/>
                </a:path>
                <a:path w="3859529" h="1935479">
                  <a:moveTo>
                    <a:pt x="1583397" y="1935403"/>
                  </a:moveTo>
                  <a:lnTo>
                    <a:pt x="1549120" y="1935403"/>
                  </a:lnTo>
                  <a:lnTo>
                    <a:pt x="1549120" y="1923973"/>
                  </a:lnTo>
                  <a:lnTo>
                    <a:pt x="1583397" y="1923973"/>
                  </a:lnTo>
                  <a:lnTo>
                    <a:pt x="1583397" y="1935403"/>
                  </a:lnTo>
                  <a:close/>
                </a:path>
                <a:path w="3859529" h="1935479">
                  <a:moveTo>
                    <a:pt x="1537690" y="1935403"/>
                  </a:moveTo>
                  <a:lnTo>
                    <a:pt x="1503400" y="1935403"/>
                  </a:lnTo>
                  <a:lnTo>
                    <a:pt x="1503400" y="1923973"/>
                  </a:lnTo>
                  <a:lnTo>
                    <a:pt x="1537690" y="1923973"/>
                  </a:lnTo>
                  <a:lnTo>
                    <a:pt x="1537690" y="1935403"/>
                  </a:lnTo>
                  <a:close/>
                </a:path>
                <a:path w="3859529" h="1935479">
                  <a:moveTo>
                    <a:pt x="1491970" y="1935403"/>
                  </a:moveTo>
                  <a:lnTo>
                    <a:pt x="1457680" y="1935403"/>
                  </a:lnTo>
                  <a:lnTo>
                    <a:pt x="1457680" y="1923973"/>
                  </a:lnTo>
                  <a:lnTo>
                    <a:pt x="1491970" y="1923973"/>
                  </a:lnTo>
                  <a:lnTo>
                    <a:pt x="1491970" y="1935403"/>
                  </a:lnTo>
                  <a:close/>
                </a:path>
                <a:path w="3859529" h="1935479">
                  <a:moveTo>
                    <a:pt x="1446250" y="1935403"/>
                  </a:moveTo>
                  <a:lnTo>
                    <a:pt x="1411973" y="1935403"/>
                  </a:lnTo>
                  <a:lnTo>
                    <a:pt x="1411973" y="1923973"/>
                  </a:lnTo>
                  <a:lnTo>
                    <a:pt x="1446250" y="1923973"/>
                  </a:lnTo>
                  <a:lnTo>
                    <a:pt x="1446250" y="1935403"/>
                  </a:lnTo>
                  <a:close/>
                </a:path>
                <a:path w="3859529" h="1935479">
                  <a:moveTo>
                    <a:pt x="1400543" y="1935403"/>
                  </a:moveTo>
                  <a:lnTo>
                    <a:pt x="1366253" y="1935403"/>
                  </a:lnTo>
                  <a:lnTo>
                    <a:pt x="1366253" y="1923973"/>
                  </a:lnTo>
                  <a:lnTo>
                    <a:pt x="1400543" y="1923973"/>
                  </a:lnTo>
                  <a:lnTo>
                    <a:pt x="1400543" y="1935403"/>
                  </a:lnTo>
                  <a:close/>
                </a:path>
                <a:path w="3859529" h="1935479">
                  <a:moveTo>
                    <a:pt x="1354823" y="1935403"/>
                  </a:moveTo>
                  <a:lnTo>
                    <a:pt x="1320533" y="1935403"/>
                  </a:lnTo>
                  <a:lnTo>
                    <a:pt x="1320533" y="1923973"/>
                  </a:lnTo>
                  <a:lnTo>
                    <a:pt x="1354823" y="1923973"/>
                  </a:lnTo>
                  <a:lnTo>
                    <a:pt x="1354823" y="1935403"/>
                  </a:lnTo>
                  <a:close/>
                </a:path>
                <a:path w="3859529" h="1935479">
                  <a:moveTo>
                    <a:pt x="1309103" y="1935403"/>
                  </a:moveTo>
                  <a:lnTo>
                    <a:pt x="1274826" y="1935403"/>
                  </a:lnTo>
                  <a:lnTo>
                    <a:pt x="1274826" y="1923973"/>
                  </a:lnTo>
                  <a:lnTo>
                    <a:pt x="1309103" y="1923973"/>
                  </a:lnTo>
                  <a:lnTo>
                    <a:pt x="1309103" y="1935403"/>
                  </a:lnTo>
                  <a:close/>
                </a:path>
                <a:path w="3859529" h="1935479">
                  <a:moveTo>
                    <a:pt x="1263396" y="1935403"/>
                  </a:moveTo>
                  <a:lnTo>
                    <a:pt x="1229106" y="1935403"/>
                  </a:lnTo>
                  <a:lnTo>
                    <a:pt x="1229106" y="1923973"/>
                  </a:lnTo>
                  <a:lnTo>
                    <a:pt x="1263396" y="1923973"/>
                  </a:lnTo>
                  <a:lnTo>
                    <a:pt x="1263396" y="1935403"/>
                  </a:lnTo>
                  <a:close/>
                </a:path>
                <a:path w="3859529" h="1935479">
                  <a:moveTo>
                    <a:pt x="1217676" y="1935403"/>
                  </a:moveTo>
                  <a:lnTo>
                    <a:pt x="1183386" y="1935403"/>
                  </a:lnTo>
                  <a:lnTo>
                    <a:pt x="1183386" y="1923973"/>
                  </a:lnTo>
                  <a:lnTo>
                    <a:pt x="1217676" y="1923973"/>
                  </a:lnTo>
                  <a:lnTo>
                    <a:pt x="1217676" y="1935403"/>
                  </a:lnTo>
                  <a:close/>
                </a:path>
                <a:path w="3859529" h="1935479">
                  <a:moveTo>
                    <a:pt x="1171956" y="1935403"/>
                  </a:moveTo>
                  <a:lnTo>
                    <a:pt x="1137678" y="1935403"/>
                  </a:lnTo>
                  <a:lnTo>
                    <a:pt x="1137678" y="1923973"/>
                  </a:lnTo>
                  <a:lnTo>
                    <a:pt x="1171956" y="1923973"/>
                  </a:lnTo>
                  <a:lnTo>
                    <a:pt x="1171956" y="1935403"/>
                  </a:lnTo>
                  <a:close/>
                </a:path>
                <a:path w="3859529" h="1935479">
                  <a:moveTo>
                    <a:pt x="1126248" y="1935403"/>
                  </a:moveTo>
                  <a:lnTo>
                    <a:pt x="1091958" y="1935403"/>
                  </a:lnTo>
                  <a:lnTo>
                    <a:pt x="1091958" y="1923973"/>
                  </a:lnTo>
                  <a:lnTo>
                    <a:pt x="1126248" y="1923973"/>
                  </a:lnTo>
                  <a:lnTo>
                    <a:pt x="1126248" y="1935403"/>
                  </a:lnTo>
                  <a:close/>
                </a:path>
                <a:path w="3859529" h="1935479">
                  <a:moveTo>
                    <a:pt x="1080528" y="1935403"/>
                  </a:moveTo>
                  <a:lnTo>
                    <a:pt x="1046238" y="1935403"/>
                  </a:lnTo>
                  <a:lnTo>
                    <a:pt x="1046238" y="1923973"/>
                  </a:lnTo>
                  <a:lnTo>
                    <a:pt x="1080528" y="1923973"/>
                  </a:lnTo>
                  <a:lnTo>
                    <a:pt x="1080528" y="1935403"/>
                  </a:lnTo>
                  <a:close/>
                </a:path>
                <a:path w="3859529" h="1935479">
                  <a:moveTo>
                    <a:pt x="1034808" y="1935403"/>
                  </a:moveTo>
                  <a:lnTo>
                    <a:pt x="1000518" y="1935403"/>
                  </a:lnTo>
                  <a:lnTo>
                    <a:pt x="1000518" y="1923973"/>
                  </a:lnTo>
                  <a:lnTo>
                    <a:pt x="1034808" y="1923973"/>
                  </a:lnTo>
                  <a:lnTo>
                    <a:pt x="1034808" y="1935403"/>
                  </a:lnTo>
                  <a:close/>
                </a:path>
                <a:path w="3859529" h="1935479">
                  <a:moveTo>
                    <a:pt x="989101" y="1935403"/>
                  </a:moveTo>
                  <a:lnTo>
                    <a:pt x="954811" y="1935403"/>
                  </a:lnTo>
                  <a:lnTo>
                    <a:pt x="954811" y="1923973"/>
                  </a:lnTo>
                  <a:lnTo>
                    <a:pt x="989101" y="1923973"/>
                  </a:lnTo>
                  <a:lnTo>
                    <a:pt x="989101" y="1935403"/>
                  </a:lnTo>
                  <a:close/>
                </a:path>
                <a:path w="3859529" h="1935479">
                  <a:moveTo>
                    <a:pt x="943381" y="1935403"/>
                  </a:moveTo>
                  <a:lnTo>
                    <a:pt x="909091" y="1935403"/>
                  </a:lnTo>
                  <a:lnTo>
                    <a:pt x="909091" y="1923973"/>
                  </a:lnTo>
                  <a:lnTo>
                    <a:pt x="943381" y="1923973"/>
                  </a:lnTo>
                  <a:lnTo>
                    <a:pt x="943381" y="1935403"/>
                  </a:lnTo>
                  <a:close/>
                </a:path>
                <a:path w="3859529" h="1935479">
                  <a:moveTo>
                    <a:pt x="897661" y="1935403"/>
                  </a:moveTo>
                  <a:lnTo>
                    <a:pt x="863371" y="1935403"/>
                  </a:lnTo>
                  <a:lnTo>
                    <a:pt x="863371" y="1923973"/>
                  </a:lnTo>
                  <a:lnTo>
                    <a:pt x="897661" y="1923973"/>
                  </a:lnTo>
                  <a:lnTo>
                    <a:pt x="897661" y="1935403"/>
                  </a:lnTo>
                  <a:close/>
                </a:path>
                <a:path w="3859529" h="1935479">
                  <a:moveTo>
                    <a:pt x="851941" y="1935403"/>
                  </a:moveTo>
                  <a:lnTo>
                    <a:pt x="817664" y="1935403"/>
                  </a:lnTo>
                  <a:lnTo>
                    <a:pt x="817664" y="1923973"/>
                  </a:lnTo>
                  <a:lnTo>
                    <a:pt x="851941" y="1923973"/>
                  </a:lnTo>
                  <a:lnTo>
                    <a:pt x="851941" y="1935403"/>
                  </a:lnTo>
                  <a:close/>
                </a:path>
                <a:path w="3859529" h="1935479">
                  <a:moveTo>
                    <a:pt x="806234" y="1935403"/>
                  </a:moveTo>
                  <a:lnTo>
                    <a:pt x="771944" y="1935403"/>
                  </a:lnTo>
                  <a:lnTo>
                    <a:pt x="771944" y="1923973"/>
                  </a:lnTo>
                  <a:lnTo>
                    <a:pt x="806234" y="1923973"/>
                  </a:lnTo>
                  <a:lnTo>
                    <a:pt x="806234" y="1935403"/>
                  </a:lnTo>
                  <a:close/>
                </a:path>
                <a:path w="3859529" h="1935479">
                  <a:moveTo>
                    <a:pt x="760514" y="1935403"/>
                  </a:moveTo>
                  <a:lnTo>
                    <a:pt x="726224" y="1935403"/>
                  </a:lnTo>
                  <a:lnTo>
                    <a:pt x="726224" y="1923973"/>
                  </a:lnTo>
                  <a:lnTo>
                    <a:pt x="760514" y="1923973"/>
                  </a:lnTo>
                  <a:lnTo>
                    <a:pt x="760514" y="1935403"/>
                  </a:lnTo>
                  <a:close/>
                </a:path>
                <a:path w="3859529" h="1935479">
                  <a:moveTo>
                    <a:pt x="714794" y="1935403"/>
                  </a:moveTo>
                  <a:lnTo>
                    <a:pt x="680516" y="1935403"/>
                  </a:lnTo>
                  <a:lnTo>
                    <a:pt x="680516" y="1923973"/>
                  </a:lnTo>
                  <a:lnTo>
                    <a:pt x="714794" y="1923973"/>
                  </a:lnTo>
                  <a:lnTo>
                    <a:pt x="714794" y="1935403"/>
                  </a:lnTo>
                  <a:close/>
                </a:path>
                <a:path w="3859529" h="1935479">
                  <a:moveTo>
                    <a:pt x="669086" y="1935403"/>
                  </a:moveTo>
                  <a:lnTo>
                    <a:pt x="634796" y="1935403"/>
                  </a:lnTo>
                  <a:lnTo>
                    <a:pt x="634796" y="1923973"/>
                  </a:lnTo>
                  <a:lnTo>
                    <a:pt x="669086" y="1923973"/>
                  </a:lnTo>
                  <a:lnTo>
                    <a:pt x="669086" y="1935403"/>
                  </a:lnTo>
                  <a:close/>
                </a:path>
                <a:path w="3859529" h="1935479">
                  <a:moveTo>
                    <a:pt x="623366" y="1935403"/>
                  </a:moveTo>
                  <a:lnTo>
                    <a:pt x="589076" y="1935403"/>
                  </a:lnTo>
                  <a:lnTo>
                    <a:pt x="589076" y="1923973"/>
                  </a:lnTo>
                  <a:lnTo>
                    <a:pt x="623366" y="1923973"/>
                  </a:lnTo>
                  <a:lnTo>
                    <a:pt x="623366" y="1935403"/>
                  </a:lnTo>
                  <a:close/>
                </a:path>
                <a:path w="3859529" h="1935479">
                  <a:moveTo>
                    <a:pt x="577646" y="1935403"/>
                  </a:moveTo>
                  <a:lnTo>
                    <a:pt x="543369" y="1935403"/>
                  </a:lnTo>
                  <a:lnTo>
                    <a:pt x="543369" y="1923973"/>
                  </a:lnTo>
                  <a:lnTo>
                    <a:pt x="577646" y="1923973"/>
                  </a:lnTo>
                  <a:lnTo>
                    <a:pt x="577646" y="1935403"/>
                  </a:lnTo>
                  <a:close/>
                </a:path>
                <a:path w="3859529" h="1935479">
                  <a:moveTo>
                    <a:pt x="531939" y="1935403"/>
                  </a:moveTo>
                  <a:lnTo>
                    <a:pt x="497649" y="1935403"/>
                  </a:lnTo>
                  <a:lnTo>
                    <a:pt x="497649" y="1923973"/>
                  </a:lnTo>
                  <a:lnTo>
                    <a:pt x="531939" y="1923973"/>
                  </a:lnTo>
                  <a:lnTo>
                    <a:pt x="531939" y="1935403"/>
                  </a:lnTo>
                  <a:close/>
                </a:path>
                <a:path w="3859529" h="1935479">
                  <a:moveTo>
                    <a:pt x="486219" y="1935403"/>
                  </a:moveTo>
                  <a:lnTo>
                    <a:pt x="451929" y="1935403"/>
                  </a:lnTo>
                  <a:lnTo>
                    <a:pt x="451929" y="1923973"/>
                  </a:lnTo>
                  <a:lnTo>
                    <a:pt x="486219" y="1923973"/>
                  </a:lnTo>
                  <a:lnTo>
                    <a:pt x="486219" y="1935403"/>
                  </a:lnTo>
                  <a:close/>
                </a:path>
                <a:path w="3859529" h="1935479">
                  <a:moveTo>
                    <a:pt x="440499" y="1935403"/>
                  </a:moveTo>
                  <a:lnTo>
                    <a:pt x="406222" y="1935403"/>
                  </a:lnTo>
                  <a:lnTo>
                    <a:pt x="406222" y="1923973"/>
                  </a:lnTo>
                  <a:lnTo>
                    <a:pt x="440499" y="1923973"/>
                  </a:lnTo>
                  <a:lnTo>
                    <a:pt x="440499" y="1935403"/>
                  </a:lnTo>
                  <a:close/>
                </a:path>
                <a:path w="3859529" h="1935479">
                  <a:moveTo>
                    <a:pt x="394792" y="1935403"/>
                  </a:moveTo>
                  <a:lnTo>
                    <a:pt x="360502" y="1935403"/>
                  </a:lnTo>
                  <a:lnTo>
                    <a:pt x="360502" y="1923973"/>
                  </a:lnTo>
                  <a:lnTo>
                    <a:pt x="394792" y="1923973"/>
                  </a:lnTo>
                  <a:lnTo>
                    <a:pt x="394792" y="1935403"/>
                  </a:lnTo>
                  <a:close/>
                </a:path>
                <a:path w="3859529" h="1935479">
                  <a:moveTo>
                    <a:pt x="349072" y="1935403"/>
                  </a:moveTo>
                  <a:lnTo>
                    <a:pt x="314782" y="1935403"/>
                  </a:lnTo>
                  <a:lnTo>
                    <a:pt x="314782" y="1923973"/>
                  </a:lnTo>
                  <a:lnTo>
                    <a:pt x="349072" y="1923973"/>
                  </a:lnTo>
                  <a:lnTo>
                    <a:pt x="349072" y="1935403"/>
                  </a:lnTo>
                  <a:close/>
                </a:path>
                <a:path w="3859529" h="1935479">
                  <a:moveTo>
                    <a:pt x="303352" y="1935403"/>
                  </a:moveTo>
                  <a:lnTo>
                    <a:pt x="269074" y="1935403"/>
                  </a:lnTo>
                  <a:lnTo>
                    <a:pt x="269074" y="1923973"/>
                  </a:lnTo>
                  <a:lnTo>
                    <a:pt x="303352" y="1923973"/>
                  </a:lnTo>
                  <a:lnTo>
                    <a:pt x="303352" y="1935403"/>
                  </a:lnTo>
                  <a:close/>
                </a:path>
                <a:path w="3859529" h="1935479">
                  <a:moveTo>
                    <a:pt x="257644" y="1935403"/>
                  </a:moveTo>
                  <a:lnTo>
                    <a:pt x="223354" y="1935403"/>
                  </a:lnTo>
                  <a:lnTo>
                    <a:pt x="223354" y="1923973"/>
                  </a:lnTo>
                  <a:lnTo>
                    <a:pt x="257644" y="1923973"/>
                  </a:lnTo>
                  <a:lnTo>
                    <a:pt x="257644" y="1935403"/>
                  </a:lnTo>
                  <a:close/>
                </a:path>
                <a:path w="3859529" h="1935479">
                  <a:moveTo>
                    <a:pt x="211924" y="1935403"/>
                  </a:moveTo>
                  <a:lnTo>
                    <a:pt x="177634" y="1935403"/>
                  </a:lnTo>
                  <a:lnTo>
                    <a:pt x="177634" y="1923973"/>
                  </a:lnTo>
                  <a:lnTo>
                    <a:pt x="211924" y="1923973"/>
                  </a:lnTo>
                  <a:lnTo>
                    <a:pt x="211924" y="1935403"/>
                  </a:lnTo>
                  <a:close/>
                </a:path>
                <a:path w="3859529" h="1935479">
                  <a:moveTo>
                    <a:pt x="166204" y="1935403"/>
                  </a:moveTo>
                  <a:lnTo>
                    <a:pt x="131914" y="1935403"/>
                  </a:lnTo>
                  <a:lnTo>
                    <a:pt x="131914" y="1923973"/>
                  </a:lnTo>
                  <a:lnTo>
                    <a:pt x="166204" y="1923973"/>
                  </a:lnTo>
                  <a:lnTo>
                    <a:pt x="166204" y="1935403"/>
                  </a:lnTo>
                  <a:close/>
                </a:path>
                <a:path w="3859529" h="1935479">
                  <a:moveTo>
                    <a:pt x="120497" y="1935403"/>
                  </a:moveTo>
                  <a:lnTo>
                    <a:pt x="86207" y="1935403"/>
                  </a:lnTo>
                  <a:lnTo>
                    <a:pt x="86207" y="1923973"/>
                  </a:lnTo>
                  <a:lnTo>
                    <a:pt x="120497" y="1923973"/>
                  </a:lnTo>
                  <a:lnTo>
                    <a:pt x="120497" y="1935403"/>
                  </a:lnTo>
                  <a:close/>
                </a:path>
                <a:path w="3859529" h="1935479">
                  <a:moveTo>
                    <a:pt x="74777" y="1935403"/>
                  </a:moveTo>
                  <a:lnTo>
                    <a:pt x="40487" y="1935403"/>
                  </a:lnTo>
                  <a:lnTo>
                    <a:pt x="40487" y="1923973"/>
                  </a:lnTo>
                  <a:lnTo>
                    <a:pt x="74777" y="1923973"/>
                  </a:lnTo>
                  <a:lnTo>
                    <a:pt x="74777" y="19354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957571" y="2851404"/>
            <a:ext cx="3848100" cy="1923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2370" marR="272415" indent="-902335">
              <a:lnSpc>
                <a:spcPct val="139700"/>
              </a:lnSpc>
              <a:spcBef>
                <a:spcPts val="100"/>
              </a:spcBef>
            </a:pPr>
            <a:r>
              <a:rPr sz="3800" b="1" spc="-10" dirty="0">
                <a:solidFill>
                  <a:srgbClr val="FFFFFF"/>
                </a:solidFill>
                <a:latin typeface="Georgia"/>
                <a:cs typeface="Georgia"/>
              </a:rPr>
              <a:t>Symptomatic (50%)</a:t>
            </a:r>
            <a:endParaRPr sz="38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sp>
          <p:nvSpPr>
            <p:cNvPr id="12" name="object 12"/>
            <p:cNvSpPr/>
            <p:nvPr/>
          </p:nvSpPr>
          <p:spPr>
            <a:xfrm>
              <a:off x="6143244" y="999744"/>
              <a:ext cx="358140" cy="1786255"/>
            </a:xfrm>
            <a:custGeom>
              <a:avLst/>
              <a:gdLst/>
              <a:ahLst/>
              <a:cxnLst/>
              <a:rect l="l" t="t" r="r" b="b"/>
              <a:pathLst>
                <a:path w="358139" h="1786255">
                  <a:moveTo>
                    <a:pt x="178307" y="1786127"/>
                  </a:moveTo>
                  <a:lnTo>
                    <a:pt x="0" y="1607819"/>
                  </a:lnTo>
                  <a:lnTo>
                    <a:pt x="89915" y="1607819"/>
                  </a:lnTo>
                  <a:lnTo>
                    <a:pt x="89915" y="0"/>
                  </a:lnTo>
                  <a:lnTo>
                    <a:pt x="268223" y="0"/>
                  </a:lnTo>
                  <a:lnTo>
                    <a:pt x="268223" y="1607819"/>
                  </a:lnTo>
                  <a:lnTo>
                    <a:pt x="358139" y="1607819"/>
                  </a:lnTo>
                  <a:lnTo>
                    <a:pt x="178307" y="1786127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37935" y="994409"/>
              <a:ext cx="368935" cy="1790700"/>
            </a:xfrm>
            <a:custGeom>
              <a:avLst/>
              <a:gdLst/>
              <a:ahLst/>
              <a:cxnLst/>
              <a:rect l="l" t="t" r="r" b="b"/>
              <a:pathLst>
                <a:path w="368934" h="1790700">
                  <a:moveTo>
                    <a:pt x="100698" y="25399"/>
                  </a:moveTo>
                  <a:lnTo>
                    <a:pt x="89268" y="25399"/>
                  </a:lnTo>
                  <a:lnTo>
                    <a:pt x="89268" y="0"/>
                  </a:lnTo>
                  <a:lnTo>
                    <a:pt x="100698" y="0"/>
                  </a:lnTo>
                  <a:lnTo>
                    <a:pt x="100698" y="25399"/>
                  </a:lnTo>
                  <a:close/>
                </a:path>
                <a:path w="368934" h="1790700">
                  <a:moveTo>
                    <a:pt x="279298" y="12699"/>
                  </a:moveTo>
                  <a:lnTo>
                    <a:pt x="267868" y="12699"/>
                  </a:lnTo>
                  <a:lnTo>
                    <a:pt x="267868" y="0"/>
                  </a:lnTo>
                  <a:lnTo>
                    <a:pt x="279298" y="0"/>
                  </a:lnTo>
                  <a:lnTo>
                    <a:pt x="279298" y="12699"/>
                  </a:lnTo>
                  <a:close/>
                </a:path>
                <a:path w="368934" h="1790700">
                  <a:moveTo>
                    <a:pt x="279298" y="50799"/>
                  </a:moveTo>
                  <a:lnTo>
                    <a:pt x="267868" y="50799"/>
                  </a:lnTo>
                  <a:lnTo>
                    <a:pt x="267868" y="25399"/>
                  </a:lnTo>
                  <a:lnTo>
                    <a:pt x="279298" y="25399"/>
                  </a:lnTo>
                  <a:lnTo>
                    <a:pt x="279298" y="50799"/>
                  </a:lnTo>
                  <a:close/>
                </a:path>
                <a:path w="368934" h="1790700">
                  <a:moveTo>
                    <a:pt x="100698" y="76199"/>
                  </a:moveTo>
                  <a:lnTo>
                    <a:pt x="89268" y="76199"/>
                  </a:lnTo>
                  <a:lnTo>
                    <a:pt x="89268" y="38099"/>
                  </a:lnTo>
                  <a:lnTo>
                    <a:pt x="100698" y="38099"/>
                  </a:lnTo>
                  <a:lnTo>
                    <a:pt x="100698" y="76199"/>
                  </a:lnTo>
                  <a:close/>
                </a:path>
                <a:path w="368934" h="1790700">
                  <a:moveTo>
                    <a:pt x="279298" y="101599"/>
                  </a:moveTo>
                  <a:lnTo>
                    <a:pt x="267868" y="101599"/>
                  </a:lnTo>
                  <a:lnTo>
                    <a:pt x="267868" y="63499"/>
                  </a:lnTo>
                  <a:lnTo>
                    <a:pt x="279298" y="63499"/>
                  </a:lnTo>
                  <a:lnTo>
                    <a:pt x="279298" y="101599"/>
                  </a:lnTo>
                  <a:close/>
                </a:path>
                <a:path w="368934" h="1790700">
                  <a:moveTo>
                    <a:pt x="100698" y="114299"/>
                  </a:moveTo>
                  <a:lnTo>
                    <a:pt x="89268" y="114299"/>
                  </a:lnTo>
                  <a:lnTo>
                    <a:pt x="89268" y="88899"/>
                  </a:lnTo>
                  <a:lnTo>
                    <a:pt x="100698" y="88899"/>
                  </a:lnTo>
                  <a:lnTo>
                    <a:pt x="100698" y="114299"/>
                  </a:lnTo>
                  <a:close/>
                </a:path>
                <a:path w="368934" h="1790700">
                  <a:moveTo>
                    <a:pt x="279298" y="139699"/>
                  </a:moveTo>
                  <a:lnTo>
                    <a:pt x="267868" y="139699"/>
                  </a:lnTo>
                  <a:lnTo>
                    <a:pt x="267868" y="114299"/>
                  </a:lnTo>
                  <a:lnTo>
                    <a:pt x="279298" y="114299"/>
                  </a:lnTo>
                  <a:lnTo>
                    <a:pt x="279298" y="139699"/>
                  </a:lnTo>
                  <a:close/>
                </a:path>
                <a:path w="368934" h="1790700">
                  <a:moveTo>
                    <a:pt x="100698" y="165099"/>
                  </a:moveTo>
                  <a:lnTo>
                    <a:pt x="89268" y="165099"/>
                  </a:lnTo>
                  <a:lnTo>
                    <a:pt x="89268" y="126999"/>
                  </a:lnTo>
                  <a:lnTo>
                    <a:pt x="100698" y="126999"/>
                  </a:lnTo>
                  <a:lnTo>
                    <a:pt x="100698" y="165099"/>
                  </a:lnTo>
                  <a:close/>
                </a:path>
                <a:path w="368934" h="1790700">
                  <a:moveTo>
                    <a:pt x="279298" y="190499"/>
                  </a:moveTo>
                  <a:lnTo>
                    <a:pt x="267868" y="190499"/>
                  </a:lnTo>
                  <a:lnTo>
                    <a:pt x="267868" y="152399"/>
                  </a:lnTo>
                  <a:lnTo>
                    <a:pt x="279298" y="152399"/>
                  </a:lnTo>
                  <a:lnTo>
                    <a:pt x="279298" y="190499"/>
                  </a:lnTo>
                  <a:close/>
                </a:path>
                <a:path w="368934" h="1790700">
                  <a:moveTo>
                    <a:pt x="100698" y="215899"/>
                  </a:moveTo>
                  <a:lnTo>
                    <a:pt x="89268" y="215899"/>
                  </a:lnTo>
                  <a:lnTo>
                    <a:pt x="89268" y="177799"/>
                  </a:lnTo>
                  <a:lnTo>
                    <a:pt x="100698" y="177799"/>
                  </a:lnTo>
                  <a:lnTo>
                    <a:pt x="100698" y="215899"/>
                  </a:lnTo>
                  <a:close/>
                </a:path>
                <a:path w="368934" h="1790700">
                  <a:moveTo>
                    <a:pt x="279298" y="241299"/>
                  </a:moveTo>
                  <a:lnTo>
                    <a:pt x="267868" y="241299"/>
                  </a:lnTo>
                  <a:lnTo>
                    <a:pt x="267868" y="203199"/>
                  </a:lnTo>
                  <a:lnTo>
                    <a:pt x="279298" y="203199"/>
                  </a:lnTo>
                  <a:lnTo>
                    <a:pt x="279298" y="241299"/>
                  </a:lnTo>
                  <a:close/>
                </a:path>
                <a:path w="368934" h="1790700">
                  <a:moveTo>
                    <a:pt x="100698" y="253999"/>
                  </a:moveTo>
                  <a:lnTo>
                    <a:pt x="89268" y="253999"/>
                  </a:lnTo>
                  <a:lnTo>
                    <a:pt x="89268" y="228599"/>
                  </a:lnTo>
                  <a:lnTo>
                    <a:pt x="100698" y="228599"/>
                  </a:lnTo>
                  <a:lnTo>
                    <a:pt x="100698" y="253999"/>
                  </a:lnTo>
                  <a:close/>
                </a:path>
                <a:path w="368934" h="1790700">
                  <a:moveTo>
                    <a:pt x="279298" y="279399"/>
                  </a:moveTo>
                  <a:lnTo>
                    <a:pt x="267868" y="279399"/>
                  </a:lnTo>
                  <a:lnTo>
                    <a:pt x="267868" y="253999"/>
                  </a:lnTo>
                  <a:lnTo>
                    <a:pt x="279298" y="253999"/>
                  </a:lnTo>
                  <a:lnTo>
                    <a:pt x="279298" y="279399"/>
                  </a:lnTo>
                  <a:close/>
                </a:path>
                <a:path w="368934" h="1790700">
                  <a:moveTo>
                    <a:pt x="100698" y="304799"/>
                  </a:moveTo>
                  <a:lnTo>
                    <a:pt x="89268" y="304799"/>
                  </a:lnTo>
                  <a:lnTo>
                    <a:pt x="89268" y="266699"/>
                  </a:lnTo>
                  <a:lnTo>
                    <a:pt x="100698" y="266699"/>
                  </a:lnTo>
                  <a:lnTo>
                    <a:pt x="100698" y="304799"/>
                  </a:lnTo>
                  <a:close/>
                </a:path>
                <a:path w="368934" h="1790700">
                  <a:moveTo>
                    <a:pt x="279298" y="330199"/>
                  </a:moveTo>
                  <a:lnTo>
                    <a:pt x="267868" y="330199"/>
                  </a:lnTo>
                  <a:lnTo>
                    <a:pt x="267868" y="292099"/>
                  </a:lnTo>
                  <a:lnTo>
                    <a:pt x="279298" y="292099"/>
                  </a:lnTo>
                  <a:lnTo>
                    <a:pt x="279298" y="330199"/>
                  </a:lnTo>
                  <a:close/>
                </a:path>
                <a:path w="368934" h="1790700">
                  <a:moveTo>
                    <a:pt x="100698" y="342899"/>
                  </a:moveTo>
                  <a:lnTo>
                    <a:pt x="89268" y="342899"/>
                  </a:lnTo>
                  <a:lnTo>
                    <a:pt x="89268" y="317499"/>
                  </a:lnTo>
                  <a:lnTo>
                    <a:pt x="100698" y="317499"/>
                  </a:lnTo>
                  <a:lnTo>
                    <a:pt x="100698" y="342899"/>
                  </a:lnTo>
                  <a:close/>
                </a:path>
                <a:path w="368934" h="1790700">
                  <a:moveTo>
                    <a:pt x="279298" y="368299"/>
                  </a:moveTo>
                  <a:lnTo>
                    <a:pt x="267868" y="368299"/>
                  </a:lnTo>
                  <a:lnTo>
                    <a:pt x="267868" y="342899"/>
                  </a:lnTo>
                  <a:lnTo>
                    <a:pt x="279298" y="342899"/>
                  </a:lnTo>
                  <a:lnTo>
                    <a:pt x="279298" y="368299"/>
                  </a:lnTo>
                  <a:close/>
                </a:path>
                <a:path w="368934" h="1790700">
                  <a:moveTo>
                    <a:pt x="100698" y="393699"/>
                  </a:moveTo>
                  <a:lnTo>
                    <a:pt x="89268" y="393699"/>
                  </a:lnTo>
                  <a:lnTo>
                    <a:pt x="89268" y="355599"/>
                  </a:lnTo>
                  <a:lnTo>
                    <a:pt x="100698" y="355599"/>
                  </a:lnTo>
                  <a:lnTo>
                    <a:pt x="100698" y="393699"/>
                  </a:lnTo>
                  <a:close/>
                </a:path>
                <a:path w="368934" h="1790700">
                  <a:moveTo>
                    <a:pt x="279298" y="419099"/>
                  </a:moveTo>
                  <a:lnTo>
                    <a:pt x="267868" y="419099"/>
                  </a:lnTo>
                  <a:lnTo>
                    <a:pt x="267868" y="380999"/>
                  </a:lnTo>
                  <a:lnTo>
                    <a:pt x="279298" y="380999"/>
                  </a:lnTo>
                  <a:lnTo>
                    <a:pt x="279298" y="419099"/>
                  </a:lnTo>
                  <a:close/>
                </a:path>
                <a:path w="368934" h="1790700">
                  <a:moveTo>
                    <a:pt x="100698" y="444499"/>
                  </a:moveTo>
                  <a:lnTo>
                    <a:pt x="89268" y="444499"/>
                  </a:lnTo>
                  <a:lnTo>
                    <a:pt x="89268" y="406399"/>
                  </a:lnTo>
                  <a:lnTo>
                    <a:pt x="100698" y="406399"/>
                  </a:lnTo>
                  <a:lnTo>
                    <a:pt x="100698" y="444499"/>
                  </a:lnTo>
                  <a:close/>
                </a:path>
                <a:path w="368934" h="1790700">
                  <a:moveTo>
                    <a:pt x="279298" y="469899"/>
                  </a:moveTo>
                  <a:lnTo>
                    <a:pt x="267868" y="469899"/>
                  </a:lnTo>
                  <a:lnTo>
                    <a:pt x="267868" y="431799"/>
                  </a:lnTo>
                  <a:lnTo>
                    <a:pt x="279298" y="431799"/>
                  </a:lnTo>
                  <a:lnTo>
                    <a:pt x="279298" y="469899"/>
                  </a:lnTo>
                  <a:close/>
                </a:path>
                <a:path w="368934" h="1790700">
                  <a:moveTo>
                    <a:pt x="100698" y="482599"/>
                  </a:moveTo>
                  <a:lnTo>
                    <a:pt x="89268" y="482599"/>
                  </a:lnTo>
                  <a:lnTo>
                    <a:pt x="89268" y="457199"/>
                  </a:lnTo>
                  <a:lnTo>
                    <a:pt x="100698" y="457199"/>
                  </a:lnTo>
                  <a:lnTo>
                    <a:pt x="100698" y="482599"/>
                  </a:lnTo>
                  <a:close/>
                </a:path>
                <a:path w="368934" h="1790700">
                  <a:moveTo>
                    <a:pt x="279298" y="507999"/>
                  </a:moveTo>
                  <a:lnTo>
                    <a:pt x="267868" y="507999"/>
                  </a:lnTo>
                  <a:lnTo>
                    <a:pt x="267868" y="482599"/>
                  </a:lnTo>
                  <a:lnTo>
                    <a:pt x="279298" y="482599"/>
                  </a:lnTo>
                  <a:lnTo>
                    <a:pt x="279298" y="507999"/>
                  </a:lnTo>
                  <a:close/>
                </a:path>
                <a:path w="368934" h="1790700">
                  <a:moveTo>
                    <a:pt x="100698" y="533399"/>
                  </a:moveTo>
                  <a:lnTo>
                    <a:pt x="89268" y="533399"/>
                  </a:lnTo>
                  <a:lnTo>
                    <a:pt x="89268" y="495299"/>
                  </a:lnTo>
                  <a:lnTo>
                    <a:pt x="100698" y="495299"/>
                  </a:lnTo>
                  <a:lnTo>
                    <a:pt x="100698" y="533399"/>
                  </a:lnTo>
                  <a:close/>
                </a:path>
                <a:path w="368934" h="1790700">
                  <a:moveTo>
                    <a:pt x="279298" y="558799"/>
                  </a:moveTo>
                  <a:lnTo>
                    <a:pt x="267868" y="558799"/>
                  </a:lnTo>
                  <a:lnTo>
                    <a:pt x="267868" y="520699"/>
                  </a:lnTo>
                  <a:lnTo>
                    <a:pt x="279298" y="520699"/>
                  </a:lnTo>
                  <a:lnTo>
                    <a:pt x="279298" y="558799"/>
                  </a:lnTo>
                  <a:close/>
                </a:path>
                <a:path w="368934" h="1790700">
                  <a:moveTo>
                    <a:pt x="100698" y="571499"/>
                  </a:moveTo>
                  <a:lnTo>
                    <a:pt x="89268" y="571499"/>
                  </a:lnTo>
                  <a:lnTo>
                    <a:pt x="89268" y="546099"/>
                  </a:lnTo>
                  <a:lnTo>
                    <a:pt x="100698" y="546099"/>
                  </a:lnTo>
                  <a:lnTo>
                    <a:pt x="100698" y="571499"/>
                  </a:lnTo>
                  <a:close/>
                </a:path>
                <a:path w="368934" h="1790700">
                  <a:moveTo>
                    <a:pt x="279298" y="596899"/>
                  </a:moveTo>
                  <a:lnTo>
                    <a:pt x="267868" y="596899"/>
                  </a:lnTo>
                  <a:lnTo>
                    <a:pt x="267868" y="571499"/>
                  </a:lnTo>
                  <a:lnTo>
                    <a:pt x="279298" y="571499"/>
                  </a:lnTo>
                  <a:lnTo>
                    <a:pt x="279298" y="596899"/>
                  </a:lnTo>
                  <a:close/>
                </a:path>
                <a:path w="368934" h="1790700">
                  <a:moveTo>
                    <a:pt x="100698" y="622299"/>
                  </a:moveTo>
                  <a:lnTo>
                    <a:pt x="89268" y="622299"/>
                  </a:lnTo>
                  <a:lnTo>
                    <a:pt x="89268" y="584199"/>
                  </a:lnTo>
                  <a:lnTo>
                    <a:pt x="100698" y="584199"/>
                  </a:lnTo>
                  <a:lnTo>
                    <a:pt x="100698" y="622299"/>
                  </a:lnTo>
                  <a:close/>
                </a:path>
                <a:path w="368934" h="1790700">
                  <a:moveTo>
                    <a:pt x="279298" y="647700"/>
                  </a:moveTo>
                  <a:lnTo>
                    <a:pt x="267868" y="647700"/>
                  </a:lnTo>
                  <a:lnTo>
                    <a:pt x="267868" y="609599"/>
                  </a:lnTo>
                  <a:lnTo>
                    <a:pt x="279298" y="609599"/>
                  </a:lnTo>
                  <a:lnTo>
                    <a:pt x="279298" y="647700"/>
                  </a:lnTo>
                  <a:close/>
                </a:path>
                <a:path w="368934" h="1790700">
                  <a:moveTo>
                    <a:pt x="100698" y="673100"/>
                  </a:moveTo>
                  <a:lnTo>
                    <a:pt x="89268" y="673100"/>
                  </a:lnTo>
                  <a:lnTo>
                    <a:pt x="89268" y="635000"/>
                  </a:lnTo>
                  <a:lnTo>
                    <a:pt x="100698" y="635000"/>
                  </a:lnTo>
                  <a:lnTo>
                    <a:pt x="100698" y="673100"/>
                  </a:lnTo>
                  <a:close/>
                </a:path>
                <a:path w="368934" h="1790700">
                  <a:moveTo>
                    <a:pt x="279298" y="698500"/>
                  </a:moveTo>
                  <a:lnTo>
                    <a:pt x="267868" y="698500"/>
                  </a:lnTo>
                  <a:lnTo>
                    <a:pt x="267868" y="660400"/>
                  </a:lnTo>
                  <a:lnTo>
                    <a:pt x="279298" y="660400"/>
                  </a:lnTo>
                  <a:lnTo>
                    <a:pt x="279298" y="698500"/>
                  </a:lnTo>
                  <a:close/>
                </a:path>
                <a:path w="368934" h="1790700">
                  <a:moveTo>
                    <a:pt x="100698" y="711200"/>
                  </a:moveTo>
                  <a:lnTo>
                    <a:pt x="89268" y="711200"/>
                  </a:lnTo>
                  <a:lnTo>
                    <a:pt x="89268" y="685800"/>
                  </a:lnTo>
                  <a:lnTo>
                    <a:pt x="100698" y="685800"/>
                  </a:lnTo>
                  <a:lnTo>
                    <a:pt x="100698" y="711200"/>
                  </a:lnTo>
                  <a:close/>
                </a:path>
                <a:path w="368934" h="1790700">
                  <a:moveTo>
                    <a:pt x="279298" y="736600"/>
                  </a:moveTo>
                  <a:lnTo>
                    <a:pt x="267868" y="736600"/>
                  </a:lnTo>
                  <a:lnTo>
                    <a:pt x="267868" y="711200"/>
                  </a:lnTo>
                  <a:lnTo>
                    <a:pt x="279298" y="711200"/>
                  </a:lnTo>
                  <a:lnTo>
                    <a:pt x="279298" y="736600"/>
                  </a:lnTo>
                  <a:close/>
                </a:path>
                <a:path w="368934" h="1790700">
                  <a:moveTo>
                    <a:pt x="100698" y="762000"/>
                  </a:moveTo>
                  <a:lnTo>
                    <a:pt x="89268" y="762000"/>
                  </a:lnTo>
                  <a:lnTo>
                    <a:pt x="89268" y="723900"/>
                  </a:lnTo>
                  <a:lnTo>
                    <a:pt x="100698" y="723900"/>
                  </a:lnTo>
                  <a:lnTo>
                    <a:pt x="100698" y="762000"/>
                  </a:lnTo>
                  <a:close/>
                </a:path>
                <a:path w="368934" h="1790700">
                  <a:moveTo>
                    <a:pt x="279298" y="787400"/>
                  </a:moveTo>
                  <a:lnTo>
                    <a:pt x="267868" y="787400"/>
                  </a:lnTo>
                  <a:lnTo>
                    <a:pt x="267868" y="749300"/>
                  </a:lnTo>
                  <a:lnTo>
                    <a:pt x="279298" y="749300"/>
                  </a:lnTo>
                  <a:lnTo>
                    <a:pt x="279298" y="787400"/>
                  </a:lnTo>
                  <a:close/>
                </a:path>
                <a:path w="368934" h="1790700">
                  <a:moveTo>
                    <a:pt x="100698" y="800100"/>
                  </a:moveTo>
                  <a:lnTo>
                    <a:pt x="89268" y="800100"/>
                  </a:lnTo>
                  <a:lnTo>
                    <a:pt x="89268" y="774700"/>
                  </a:lnTo>
                  <a:lnTo>
                    <a:pt x="100698" y="774700"/>
                  </a:lnTo>
                  <a:lnTo>
                    <a:pt x="100698" y="800100"/>
                  </a:lnTo>
                  <a:close/>
                </a:path>
                <a:path w="368934" h="1790700">
                  <a:moveTo>
                    <a:pt x="279298" y="825500"/>
                  </a:moveTo>
                  <a:lnTo>
                    <a:pt x="267868" y="825500"/>
                  </a:lnTo>
                  <a:lnTo>
                    <a:pt x="267868" y="800100"/>
                  </a:lnTo>
                  <a:lnTo>
                    <a:pt x="279298" y="800100"/>
                  </a:lnTo>
                  <a:lnTo>
                    <a:pt x="279298" y="825500"/>
                  </a:lnTo>
                  <a:close/>
                </a:path>
                <a:path w="368934" h="1790700">
                  <a:moveTo>
                    <a:pt x="100698" y="850900"/>
                  </a:moveTo>
                  <a:lnTo>
                    <a:pt x="89268" y="850900"/>
                  </a:lnTo>
                  <a:lnTo>
                    <a:pt x="89268" y="812800"/>
                  </a:lnTo>
                  <a:lnTo>
                    <a:pt x="100698" y="812800"/>
                  </a:lnTo>
                  <a:lnTo>
                    <a:pt x="100698" y="850900"/>
                  </a:lnTo>
                  <a:close/>
                </a:path>
                <a:path w="368934" h="1790700">
                  <a:moveTo>
                    <a:pt x="279298" y="876300"/>
                  </a:moveTo>
                  <a:lnTo>
                    <a:pt x="267868" y="876300"/>
                  </a:lnTo>
                  <a:lnTo>
                    <a:pt x="267868" y="838200"/>
                  </a:lnTo>
                  <a:lnTo>
                    <a:pt x="279298" y="838200"/>
                  </a:lnTo>
                  <a:lnTo>
                    <a:pt x="279298" y="876300"/>
                  </a:lnTo>
                  <a:close/>
                </a:path>
                <a:path w="368934" h="1790700">
                  <a:moveTo>
                    <a:pt x="100698" y="901700"/>
                  </a:moveTo>
                  <a:lnTo>
                    <a:pt x="89268" y="901700"/>
                  </a:lnTo>
                  <a:lnTo>
                    <a:pt x="89268" y="863600"/>
                  </a:lnTo>
                  <a:lnTo>
                    <a:pt x="100698" y="863600"/>
                  </a:lnTo>
                  <a:lnTo>
                    <a:pt x="100698" y="901700"/>
                  </a:lnTo>
                  <a:close/>
                </a:path>
                <a:path w="368934" h="1790700">
                  <a:moveTo>
                    <a:pt x="279298" y="927100"/>
                  </a:moveTo>
                  <a:lnTo>
                    <a:pt x="267868" y="927100"/>
                  </a:lnTo>
                  <a:lnTo>
                    <a:pt x="267868" y="889000"/>
                  </a:lnTo>
                  <a:lnTo>
                    <a:pt x="279298" y="889000"/>
                  </a:lnTo>
                  <a:lnTo>
                    <a:pt x="279298" y="927100"/>
                  </a:lnTo>
                  <a:close/>
                </a:path>
                <a:path w="368934" h="1790700">
                  <a:moveTo>
                    <a:pt x="100698" y="939800"/>
                  </a:moveTo>
                  <a:lnTo>
                    <a:pt x="89268" y="939800"/>
                  </a:lnTo>
                  <a:lnTo>
                    <a:pt x="89268" y="914400"/>
                  </a:lnTo>
                  <a:lnTo>
                    <a:pt x="100698" y="914400"/>
                  </a:lnTo>
                  <a:lnTo>
                    <a:pt x="100698" y="939800"/>
                  </a:lnTo>
                  <a:close/>
                </a:path>
                <a:path w="368934" h="1790700">
                  <a:moveTo>
                    <a:pt x="279298" y="965200"/>
                  </a:moveTo>
                  <a:lnTo>
                    <a:pt x="267868" y="965200"/>
                  </a:lnTo>
                  <a:lnTo>
                    <a:pt x="267868" y="939800"/>
                  </a:lnTo>
                  <a:lnTo>
                    <a:pt x="279298" y="939800"/>
                  </a:lnTo>
                  <a:lnTo>
                    <a:pt x="279298" y="965200"/>
                  </a:lnTo>
                  <a:close/>
                </a:path>
                <a:path w="368934" h="1790700">
                  <a:moveTo>
                    <a:pt x="100698" y="990600"/>
                  </a:moveTo>
                  <a:lnTo>
                    <a:pt x="89268" y="990600"/>
                  </a:lnTo>
                  <a:lnTo>
                    <a:pt x="89268" y="952500"/>
                  </a:lnTo>
                  <a:lnTo>
                    <a:pt x="100698" y="952500"/>
                  </a:lnTo>
                  <a:lnTo>
                    <a:pt x="100698" y="990600"/>
                  </a:lnTo>
                  <a:close/>
                </a:path>
                <a:path w="368934" h="1790700">
                  <a:moveTo>
                    <a:pt x="279298" y="1016000"/>
                  </a:moveTo>
                  <a:lnTo>
                    <a:pt x="267868" y="1016000"/>
                  </a:lnTo>
                  <a:lnTo>
                    <a:pt x="267868" y="977900"/>
                  </a:lnTo>
                  <a:lnTo>
                    <a:pt x="279298" y="977900"/>
                  </a:lnTo>
                  <a:lnTo>
                    <a:pt x="279298" y="1016000"/>
                  </a:lnTo>
                  <a:close/>
                </a:path>
                <a:path w="368934" h="1790700">
                  <a:moveTo>
                    <a:pt x="100698" y="1028700"/>
                  </a:moveTo>
                  <a:lnTo>
                    <a:pt x="89268" y="1028700"/>
                  </a:lnTo>
                  <a:lnTo>
                    <a:pt x="89268" y="1003300"/>
                  </a:lnTo>
                  <a:lnTo>
                    <a:pt x="100698" y="1003300"/>
                  </a:lnTo>
                  <a:lnTo>
                    <a:pt x="100698" y="1028700"/>
                  </a:lnTo>
                  <a:close/>
                </a:path>
                <a:path w="368934" h="1790700">
                  <a:moveTo>
                    <a:pt x="279298" y="1054100"/>
                  </a:moveTo>
                  <a:lnTo>
                    <a:pt x="267868" y="1054100"/>
                  </a:lnTo>
                  <a:lnTo>
                    <a:pt x="267868" y="1028700"/>
                  </a:lnTo>
                  <a:lnTo>
                    <a:pt x="279298" y="1028700"/>
                  </a:lnTo>
                  <a:lnTo>
                    <a:pt x="279298" y="1054100"/>
                  </a:lnTo>
                  <a:close/>
                </a:path>
                <a:path w="368934" h="1790700">
                  <a:moveTo>
                    <a:pt x="100698" y="1079500"/>
                  </a:moveTo>
                  <a:lnTo>
                    <a:pt x="89268" y="1079500"/>
                  </a:lnTo>
                  <a:lnTo>
                    <a:pt x="89268" y="1041400"/>
                  </a:lnTo>
                  <a:lnTo>
                    <a:pt x="100698" y="1041400"/>
                  </a:lnTo>
                  <a:lnTo>
                    <a:pt x="100698" y="1079500"/>
                  </a:lnTo>
                  <a:close/>
                </a:path>
                <a:path w="368934" h="1790700">
                  <a:moveTo>
                    <a:pt x="279298" y="1104900"/>
                  </a:moveTo>
                  <a:lnTo>
                    <a:pt x="267868" y="1104900"/>
                  </a:lnTo>
                  <a:lnTo>
                    <a:pt x="267868" y="1066800"/>
                  </a:lnTo>
                  <a:lnTo>
                    <a:pt x="279298" y="1066800"/>
                  </a:lnTo>
                  <a:lnTo>
                    <a:pt x="279298" y="1104900"/>
                  </a:lnTo>
                  <a:close/>
                </a:path>
                <a:path w="368934" h="1790700">
                  <a:moveTo>
                    <a:pt x="100698" y="1130300"/>
                  </a:moveTo>
                  <a:lnTo>
                    <a:pt x="89268" y="1130300"/>
                  </a:lnTo>
                  <a:lnTo>
                    <a:pt x="89268" y="1092200"/>
                  </a:lnTo>
                  <a:lnTo>
                    <a:pt x="100698" y="1092200"/>
                  </a:lnTo>
                  <a:lnTo>
                    <a:pt x="100698" y="1130300"/>
                  </a:lnTo>
                  <a:close/>
                </a:path>
                <a:path w="368934" h="1790700">
                  <a:moveTo>
                    <a:pt x="279298" y="1155700"/>
                  </a:moveTo>
                  <a:lnTo>
                    <a:pt x="267868" y="1155700"/>
                  </a:lnTo>
                  <a:lnTo>
                    <a:pt x="267868" y="1117600"/>
                  </a:lnTo>
                  <a:lnTo>
                    <a:pt x="279298" y="1117600"/>
                  </a:lnTo>
                  <a:lnTo>
                    <a:pt x="279298" y="1155700"/>
                  </a:lnTo>
                  <a:close/>
                </a:path>
                <a:path w="368934" h="1790700">
                  <a:moveTo>
                    <a:pt x="100698" y="1168400"/>
                  </a:moveTo>
                  <a:lnTo>
                    <a:pt x="89268" y="1168400"/>
                  </a:lnTo>
                  <a:lnTo>
                    <a:pt x="89268" y="1143000"/>
                  </a:lnTo>
                  <a:lnTo>
                    <a:pt x="100698" y="1143000"/>
                  </a:lnTo>
                  <a:lnTo>
                    <a:pt x="100698" y="1168400"/>
                  </a:lnTo>
                  <a:close/>
                </a:path>
                <a:path w="368934" h="1790700">
                  <a:moveTo>
                    <a:pt x="279298" y="1193800"/>
                  </a:moveTo>
                  <a:lnTo>
                    <a:pt x="267868" y="1193800"/>
                  </a:lnTo>
                  <a:lnTo>
                    <a:pt x="267868" y="1168400"/>
                  </a:lnTo>
                  <a:lnTo>
                    <a:pt x="279298" y="1168400"/>
                  </a:lnTo>
                  <a:lnTo>
                    <a:pt x="279298" y="1193800"/>
                  </a:lnTo>
                  <a:close/>
                </a:path>
                <a:path w="368934" h="1790700">
                  <a:moveTo>
                    <a:pt x="100698" y="1219200"/>
                  </a:moveTo>
                  <a:lnTo>
                    <a:pt x="89268" y="1219200"/>
                  </a:lnTo>
                  <a:lnTo>
                    <a:pt x="89268" y="1181100"/>
                  </a:lnTo>
                  <a:lnTo>
                    <a:pt x="100698" y="1181100"/>
                  </a:lnTo>
                  <a:lnTo>
                    <a:pt x="100698" y="1219200"/>
                  </a:lnTo>
                  <a:close/>
                </a:path>
                <a:path w="368934" h="1790700">
                  <a:moveTo>
                    <a:pt x="279298" y="1244600"/>
                  </a:moveTo>
                  <a:lnTo>
                    <a:pt x="267868" y="1244600"/>
                  </a:lnTo>
                  <a:lnTo>
                    <a:pt x="267868" y="1206500"/>
                  </a:lnTo>
                  <a:lnTo>
                    <a:pt x="279298" y="1206500"/>
                  </a:lnTo>
                  <a:lnTo>
                    <a:pt x="279298" y="1244600"/>
                  </a:lnTo>
                  <a:close/>
                </a:path>
                <a:path w="368934" h="1790700">
                  <a:moveTo>
                    <a:pt x="100698" y="1257300"/>
                  </a:moveTo>
                  <a:lnTo>
                    <a:pt x="89268" y="1257300"/>
                  </a:lnTo>
                  <a:lnTo>
                    <a:pt x="89268" y="1231900"/>
                  </a:lnTo>
                  <a:lnTo>
                    <a:pt x="100698" y="1231900"/>
                  </a:lnTo>
                  <a:lnTo>
                    <a:pt x="100698" y="1257300"/>
                  </a:lnTo>
                  <a:close/>
                </a:path>
                <a:path w="368934" h="1790700">
                  <a:moveTo>
                    <a:pt x="279298" y="1282700"/>
                  </a:moveTo>
                  <a:lnTo>
                    <a:pt x="267868" y="1282700"/>
                  </a:lnTo>
                  <a:lnTo>
                    <a:pt x="267868" y="1257300"/>
                  </a:lnTo>
                  <a:lnTo>
                    <a:pt x="279298" y="1257300"/>
                  </a:lnTo>
                  <a:lnTo>
                    <a:pt x="279298" y="1282700"/>
                  </a:lnTo>
                  <a:close/>
                </a:path>
                <a:path w="368934" h="1790700">
                  <a:moveTo>
                    <a:pt x="100698" y="1308100"/>
                  </a:moveTo>
                  <a:lnTo>
                    <a:pt x="89268" y="1308100"/>
                  </a:lnTo>
                  <a:lnTo>
                    <a:pt x="89268" y="1270000"/>
                  </a:lnTo>
                  <a:lnTo>
                    <a:pt x="100698" y="1270000"/>
                  </a:lnTo>
                  <a:lnTo>
                    <a:pt x="100698" y="1308100"/>
                  </a:lnTo>
                  <a:close/>
                </a:path>
                <a:path w="368934" h="1790700">
                  <a:moveTo>
                    <a:pt x="279298" y="1333500"/>
                  </a:moveTo>
                  <a:lnTo>
                    <a:pt x="267868" y="1333500"/>
                  </a:lnTo>
                  <a:lnTo>
                    <a:pt x="267868" y="1295400"/>
                  </a:lnTo>
                  <a:lnTo>
                    <a:pt x="279298" y="1295400"/>
                  </a:lnTo>
                  <a:lnTo>
                    <a:pt x="279298" y="1333500"/>
                  </a:lnTo>
                  <a:close/>
                </a:path>
                <a:path w="368934" h="1790700">
                  <a:moveTo>
                    <a:pt x="100698" y="1358900"/>
                  </a:moveTo>
                  <a:lnTo>
                    <a:pt x="89268" y="1358900"/>
                  </a:lnTo>
                  <a:lnTo>
                    <a:pt x="89268" y="1320800"/>
                  </a:lnTo>
                  <a:lnTo>
                    <a:pt x="100698" y="1320800"/>
                  </a:lnTo>
                  <a:lnTo>
                    <a:pt x="100698" y="1358900"/>
                  </a:lnTo>
                  <a:close/>
                </a:path>
                <a:path w="368934" h="1790700">
                  <a:moveTo>
                    <a:pt x="279298" y="1384300"/>
                  </a:moveTo>
                  <a:lnTo>
                    <a:pt x="267868" y="1384300"/>
                  </a:lnTo>
                  <a:lnTo>
                    <a:pt x="267868" y="1346200"/>
                  </a:lnTo>
                  <a:lnTo>
                    <a:pt x="279298" y="1346200"/>
                  </a:lnTo>
                  <a:lnTo>
                    <a:pt x="279298" y="1384300"/>
                  </a:lnTo>
                  <a:close/>
                </a:path>
                <a:path w="368934" h="1790700">
                  <a:moveTo>
                    <a:pt x="100698" y="1397000"/>
                  </a:moveTo>
                  <a:lnTo>
                    <a:pt x="89268" y="1397000"/>
                  </a:lnTo>
                  <a:lnTo>
                    <a:pt x="89268" y="1371600"/>
                  </a:lnTo>
                  <a:lnTo>
                    <a:pt x="100698" y="1371600"/>
                  </a:lnTo>
                  <a:lnTo>
                    <a:pt x="100698" y="1397000"/>
                  </a:lnTo>
                  <a:close/>
                </a:path>
                <a:path w="368934" h="1790700">
                  <a:moveTo>
                    <a:pt x="279298" y="1422400"/>
                  </a:moveTo>
                  <a:lnTo>
                    <a:pt x="267868" y="1422400"/>
                  </a:lnTo>
                  <a:lnTo>
                    <a:pt x="267868" y="1397000"/>
                  </a:lnTo>
                  <a:lnTo>
                    <a:pt x="279298" y="1397000"/>
                  </a:lnTo>
                  <a:lnTo>
                    <a:pt x="279298" y="1422400"/>
                  </a:lnTo>
                  <a:close/>
                </a:path>
                <a:path w="368934" h="1790700">
                  <a:moveTo>
                    <a:pt x="100698" y="1447800"/>
                  </a:moveTo>
                  <a:lnTo>
                    <a:pt x="89268" y="1447800"/>
                  </a:lnTo>
                  <a:lnTo>
                    <a:pt x="89268" y="1409700"/>
                  </a:lnTo>
                  <a:lnTo>
                    <a:pt x="100698" y="1409700"/>
                  </a:lnTo>
                  <a:lnTo>
                    <a:pt x="100698" y="1447800"/>
                  </a:lnTo>
                  <a:close/>
                </a:path>
                <a:path w="368934" h="1790700">
                  <a:moveTo>
                    <a:pt x="279298" y="1473200"/>
                  </a:moveTo>
                  <a:lnTo>
                    <a:pt x="267868" y="1473200"/>
                  </a:lnTo>
                  <a:lnTo>
                    <a:pt x="267868" y="1435100"/>
                  </a:lnTo>
                  <a:lnTo>
                    <a:pt x="279298" y="1435100"/>
                  </a:lnTo>
                  <a:lnTo>
                    <a:pt x="279298" y="1473200"/>
                  </a:lnTo>
                  <a:close/>
                </a:path>
                <a:path w="368934" h="1790700">
                  <a:moveTo>
                    <a:pt x="100698" y="1485900"/>
                  </a:moveTo>
                  <a:lnTo>
                    <a:pt x="89268" y="1485900"/>
                  </a:lnTo>
                  <a:lnTo>
                    <a:pt x="89268" y="1460500"/>
                  </a:lnTo>
                  <a:lnTo>
                    <a:pt x="100698" y="1460500"/>
                  </a:lnTo>
                  <a:lnTo>
                    <a:pt x="100698" y="1485900"/>
                  </a:lnTo>
                  <a:close/>
                </a:path>
                <a:path w="368934" h="1790700">
                  <a:moveTo>
                    <a:pt x="279298" y="1511300"/>
                  </a:moveTo>
                  <a:lnTo>
                    <a:pt x="267868" y="1511300"/>
                  </a:lnTo>
                  <a:lnTo>
                    <a:pt x="267868" y="1485900"/>
                  </a:lnTo>
                  <a:lnTo>
                    <a:pt x="279298" y="1485900"/>
                  </a:lnTo>
                  <a:lnTo>
                    <a:pt x="279298" y="1511300"/>
                  </a:lnTo>
                  <a:close/>
                </a:path>
                <a:path w="368934" h="1790700">
                  <a:moveTo>
                    <a:pt x="100698" y="1536700"/>
                  </a:moveTo>
                  <a:lnTo>
                    <a:pt x="89268" y="1536700"/>
                  </a:lnTo>
                  <a:lnTo>
                    <a:pt x="89268" y="1498600"/>
                  </a:lnTo>
                  <a:lnTo>
                    <a:pt x="100698" y="1498600"/>
                  </a:lnTo>
                  <a:lnTo>
                    <a:pt x="100698" y="1536700"/>
                  </a:lnTo>
                  <a:close/>
                </a:path>
                <a:path w="368934" h="1790700">
                  <a:moveTo>
                    <a:pt x="279298" y="1562100"/>
                  </a:moveTo>
                  <a:lnTo>
                    <a:pt x="267868" y="1562100"/>
                  </a:lnTo>
                  <a:lnTo>
                    <a:pt x="267868" y="1524000"/>
                  </a:lnTo>
                  <a:lnTo>
                    <a:pt x="279298" y="1524000"/>
                  </a:lnTo>
                  <a:lnTo>
                    <a:pt x="279298" y="1562100"/>
                  </a:lnTo>
                  <a:close/>
                </a:path>
                <a:path w="368934" h="1790700">
                  <a:moveTo>
                    <a:pt x="100698" y="1587500"/>
                  </a:moveTo>
                  <a:lnTo>
                    <a:pt x="89268" y="1587500"/>
                  </a:lnTo>
                  <a:lnTo>
                    <a:pt x="89268" y="1549400"/>
                  </a:lnTo>
                  <a:lnTo>
                    <a:pt x="100698" y="1549400"/>
                  </a:lnTo>
                  <a:lnTo>
                    <a:pt x="100698" y="1587500"/>
                  </a:lnTo>
                  <a:close/>
                </a:path>
                <a:path w="368934" h="1790700">
                  <a:moveTo>
                    <a:pt x="275716" y="1612900"/>
                  </a:moveTo>
                  <a:lnTo>
                    <a:pt x="267868" y="1612900"/>
                  </a:lnTo>
                  <a:lnTo>
                    <a:pt x="267868" y="1574800"/>
                  </a:lnTo>
                  <a:lnTo>
                    <a:pt x="279298" y="1574800"/>
                  </a:lnTo>
                  <a:lnTo>
                    <a:pt x="279298" y="1600200"/>
                  </a:lnTo>
                  <a:lnTo>
                    <a:pt x="273583" y="1600200"/>
                  </a:lnTo>
                  <a:lnTo>
                    <a:pt x="275716" y="1604941"/>
                  </a:lnTo>
                  <a:lnTo>
                    <a:pt x="275716" y="1612900"/>
                  </a:lnTo>
                  <a:close/>
                </a:path>
                <a:path w="368934" h="1790700">
                  <a:moveTo>
                    <a:pt x="5689" y="1612900"/>
                  </a:moveTo>
                  <a:lnTo>
                    <a:pt x="88" y="1612900"/>
                  </a:lnTo>
                  <a:lnTo>
                    <a:pt x="0" y="1600200"/>
                  </a:lnTo>
                  <a:lnTo>
                    <a:pt x="9728" y="1600200"/>
                  </a:lnTo>
                  <a:lnTo>
                    <a:pt x="5689" y="1612900"/>
                  </a:lnTo>
                  <a:close/>
                </a:path>
                <a:path w="368934" h="1790700">
                  <a:moveTo>
                    <a:pt x="15989" y="1612900"/>
                  </a:moveTo>
                  <a:lnTo>
                    <a:pt x="5689" y="1612900"/>
                  </a:lnTo>
                  <a:lnTo>
                    <a:pt x="9728" y="1600200"/>
                  </a:lnTo>
                  <a:lnTo>
                    <a:pt x="15989" y="1609572"/>
                  </a:lnTo>
                  <a:lnTo>
                    <a:pt x="15989" y="1612900"/>
                  </a:lnTo>
                  <a:close/>
                </a:path>
                <a:path w="368934" h="1790700">
                  <a:moveTo>
                    <a:pt x="15989" y="1609572"/>
                  </a:moveTo>
                  <a:lnTo>
                    <a:pt x="9728" y="1600200"/>
                  </a:lnTo>
                  <a:lnTo>
                    <a:pt x="15989" y="1600200"/>
                  </a:lnTo>
                  <a:lnTo>
                    <a:pt x="15989" y="1609572"/>
                  </a:lnTo>
                  <a:close/>
                </a:path>
                <a:path w="368934" h="1790700">
                  <a:moveTo>
                    <a:pt x="61696" y="1612900"/>
                  </a:moveTo>
                  <a:lnTo>
                    <a:pt x="27419" y="1612900"/>
                  </a:lnTo>
                  <a:lnTo>
                    <a:pt x="27419" y="1600200"/>
                  </a:lnTo>
                  <a:lnTo>
                    <a:pt x="61696" y="1600200"/>
                  </a:lnTo>
                  <a:lnTo>
                    <a:pt x="61696" y="1612900"/>
                  </a:lnTo>
                  <a:close/>
                </a:path>
                <a:path w="368934" h="1790700">
                  <a:moveTo>
                    <a:pt x="89268" y="1612900"/>
                  </a:moveTo>
                  <a:lnTo>
                    <a:pt x="73126" y="1612900"/>
                  </a:lnTo>
                  <a:lnTo>
                    <a:pt x="73126" y="1600200"/>
                  </a:lnTo>
                  <a:lnTo>
                    <a:pt x="89268" y="1600200"/>
                  </a:lnTo>
                  <a:lnTo>
                    <a:pt x="89268" y="1612900"/>
                  </a:lnTo>
                  <a:close/>
                </a:path>
                <a:path w="368934" h="1790700">
                  <a:moveTo>
                    <a:pt x="89268" y="1612900"/>
                  </a:moveTo>
                  <a:lnTo>
                    <a:pt x="89268" y="1600200"/>
                  </a:lnTo>
                  <a:lnTo>
                    <a:pt x="94983" y="1600200"/>
                  </a:lnTo>
                  <a:lnTo>
                    <a:pt x="89268" y="1612900"/>
                  </a:lnTo>
                  <a:close/>
                </a:path>
                <a:path w="368934" h="1790700">
                  <a:moveTo>
                    <a:pt x="100698" y="1612900"/>
                  </a:moveTo>
                  <a:lnTo>
                    <a:pt x="89268" y="1612900"/>
                  </a:lnTo>
                  <a:lnTo>
                    <a:pt x="94983" y="1600200"/>
                  </a:lnTo>
                  <a:lnTo>
                    <a:pt x="100698" y="1600200"/>
                  </a:lnTo>
                  <a:lnTo>
                    <a:pt x="100698" y="1612900"/>
                  </a:lnTo>
                  <a:close/>
                </a:path>
                <a:path w="368934" h="1790700">
                  <a:moveTo>
                    <a:pt x="275716" y="1604941"/>
                  </a:moveTo>
                  <a:lnTo>
                    <a:pt x="273583" y="1600200"/>
                  </a:lnTo>
                  <a:lnTo>
                    <a:pt x="275716" y="1600200"/>
                  </a:lnTo>
                  <a:lnTo>
                    <a:pt x="275716" y="1604941"/>
                  </a:lnTo>
                  <a:close/>
                </a:path>
                <a:path w="368934" h="1790700">
                  <a:moveTo>
                    <a:pt x="279298" y="1612900"/>
                  </a:moveTo>
                  <a:lnTo>
                    <a:pt x="275716" y="1604941"/>
                  </a:lnTo>
                  <a:lnTo>
                    <a:pt x="275716" y="1600200"/>
                  </a:lnTo>
                  <a:lnTo>
                    <a:pt x="279298" y="1600200"/>
                  </a:lnTo>
                  <a:lnTo>
                    <a:pt x="279298" y="1612900"/>
                  </a:lnTo>
                  <a:close/>
                </a:path>
                <a:path w="368934" h="1790700">
                  <a:moveTo>
                    <a:pt x="321437" y="1612900"/>
                  </a:moveTo>
                  <a:lnTo>
                    <a:pt x="287146" y="1612900"/>
                  </a:lnTo>
                  <a:lnTo>
                    <a:pt x="287146" y="1600200"/>
                  </a:lnTo>
                  <a:lnTo>
                    <a:pt x="321437" y="1600200"/>
                  </a:lnTo>
                  <a:lnTo>
                    <a:pt x="321437" y="1612900"/>
                  </a:lnTo>
                  <a:close/>
                </a:path>
                <a:path w="368934" h="1790700">
                  <a:moveTo>
                    <a:pt x="349084" y="1612900"/>
                  </a:moveTo>
                  <a:lnTo>
                    <a:pt x="332854" y="1612900"/>
                  </a:lnTo>
                  <a:lnTo>
                    <a:pt x="332854" y="1600200"/>
                  </a:lnTo>
                  <a:lnTo>
                    <a:pt x="355815" y="1600200"/>
                  </a:lnTo>
                  <a:lnTo>
                    <a:pt x="349084" y="1612900"/>
                  </a:lnTo>
                  <a:close/>
                </a:path>
                <a:path w="368934" h="1790700">
                  <a:moveTo>
                    <a:pt x="357185" y="1602352"/>
                  </a:moveTo>
                  <a:lnTo>
                    <a:pt x="355815" y="1600200"/>
                  </a:lnTo>
                  <a:lnTo>
                    <a:pt x="358838" y="1600200"/>
                  </a:lnTo>
                  <a:lnTo>
                    <a:pt x="357185" y="1602352"/>
                  </a:lnTo>
                  <a:close/>
                </a:path>
                <a:path w="368934" h="1790700">
                  <a:moveTo>
                    <a:pt x="361861" y="1609705"/>
                  </a:moveTo>
                  <a:lnTo>
                    <a:pt x="357185" y="1602352"/>
                  </a:lnTo>
                  <a:lnTo>
                    <a:pt x="358838" y="1600200"/>
                  </a:lnTo>
                  <a:lnTo>
                    <a:pt x="361861" y="1609705"/>
                  </a:lnTo>
                  <a:close/>
                </a:path>
                <a:path w="368934" h="1790700">
                  <a:moveTo>
                    <a:pt x="368477" y="1612900"/>
                  </a:moveTo>
                  <a:lnTo>
                    <a:pt x="363893" y="1612900"/>
                  </a:lnTo>
                  <a:lnTo>
                    <a:pt x="361861" y="1609705"/>
                  </a:lnTo>
                  <a:lnTo>
                    <a:pt x="358838" y="1600200"/>
                  </a:lnTo>
                  <a:lnTo>
                    <a:pt x="368566" y="1600200"/>
                  </a:lnTo>
                  <a:lnTo>
                    <a:pt x="368477" y="1612900"/>
                  </a:lnTo>
                  <a:close/>
                </a:path>
                <a:path w="368934" h="1790700">
                  <a:moveTo>
                    <a:pt x="362877" y="1612900"/>
                  </a:moveTo>
                  <a:lnTo>
                    <a:pt x="349084" y="1612900"/>
                  </a:lnTo>
                  <a:lnTo>
                    <a:pt x="357185" y="1602352"/>
                  </a:lnTo>
                  <a:lnTo>
                    <a:pt x="361861" y="1609705"/>
                  </a:lnTo>
                  <a:lnTo>
                    <a:pt x="362877" y="1612900"/>
                  </a:lnTo>
                  <a:close/>
                </a:path>
                <a:path w="368934" h="1790700">
                  <a:moveTo>
                    <a:pt x="26695" y="1625600"/>
                  </a:moveTo>
                  <a:lnTo>
                    <a:pt x="18618" y="1625600"/>
                  </a:lnTo>
                  <a:lnTo>
                    <a:pt x="1650" y="1612900"/>
                  </a:lnTo>
                  <a:lnTo>
                    <a:pt x="15989" y="1612900"/>
                  </a:lnTo>
                  <a:lnTo>
                    <a:pt x="15989" y="1609572"/>
                  </a:lnTo>
                  <a:lnTo>
                    <a:pt x="26695" y="1625600"/>
                  </a:lnTo>
                  <a:close/>
                </a:path>
                <a:path w="368934" h="1790700">
                  <a:moveTo>
                    <a:pt x="331571" y="1651000"/>
                  </a:moveTo>
                  <a:lnTo>
                    <a:pt x="323494" y="1638300"/>
                  </a:lnTo>
                  <a:lnTo>
                    <a:pt x="347738" y="1612900"/>
                  </a:lnTo>
                  <a:lnTo>
                    <a:pt x="355815" y="1625600"/>
                  </a:lnTo>
                  <a:lnTo>
                    <a:pt x="331571" y="1651000"/>
                  </a:lnTo>
                  <a:close/>
                </a:path>
                <a:path w="368934" h="1790700">
                  <a:moveTo>
                    <a:pt x="50939" y="1663700"/>
                  </a:moveTo>
                  <a:lnTo>
                    <a:pt x="26695" y="1638300"/>
                  </a:lnTo>
                  <a:lnTo>
                    <a:pt x="34772" y="1625600"/>
                  </a:lnTo>
                  <a:lnTo>
                    <a:pt x="59016" y="1651000"/>
                  </a:lnTo>
                  <a:lnTo>
                    <a:pt x="50939" y="1663700"/>
                  </a:lnTo>
                  <a:close/>
                </a:path>
                <a:path w="368934" h="1790700">
                  <a:moveTo>
                    <a:pt x="299250" y="1676400"/>
                  </a:moveTo>
                  <a:lnTo>
                    <a:pt x="291160" y="1676400"/>
                  </a:lnTo>
                  <a:lnTo>
                    <a:pt x="315404" y="1651000"/>
                  </a:lnTo>
                  <a:lnTo>
                    <a:pt x="323494" y="1651000"/>
                  </a:lnTo>
                  <a:lnTo>
                    <a:pt x="299250" y="1676400"/>
                  </a:lnTo>
                  <a:close/>
                </a:path>
                <a:path w="368934" h="1790700">
                  <a:moveTo>
                    <a:pt x="91351" y="1689100"/>
                  </a:moveTo>
                  <a:lnTo>
                    <a:pt x="83261" y="1689100"/>
                  </a:lnTo>
                  <a:lnTo>
                    <a:pt x="59016" y="1663700"/>
                  </a:lnTo>
                  <a:lnTo>
                    <a:pt x="67106" y="1663700"/>
                  </a:lnTo>
                  <a:lnTo>
                    <a:pt x="91351" y="1689100"/>
                  </a:lnTo>
                  <a:close/>
                </a:path>
                <a:path w="368934" h="1790700">
                  <a:moveTo>
                    <a:pt x="266915" y="1714500"/>
                  </a:moveTo>
                  <a:lnTo>
                    <a:pt x="258838" y="1701800"/>
                  </a:lnTo>
                  <a:lnTo>
                    <a:pt x="283082" y="1676400"/>
                  </a:lnTo>
                  <a:lnTo>
                    <a:pt x="291160" y="1689100"/>
                  </a:lnTo>
                  <a:lnTo>
                    <a:pt x="266915" y="1714500"/>
                  </a:lnTo>
                  <a:close/>
                </a:path>
                <a:path w="368934" h="1790700">
                  <a:moveTo>
                    <a:pt x="115595" y="1727200"/>
                  </a:moveTo>
                  <a:lnTo>
                    <a:pt x="91351" y="1701800"/>
                  </a:lnTo>
                  <a:lnTo>
                    <a:pt x="99428" y="1689100"/>
                  </a:lnTo>
                  <a:lnTo>
                    <a:pt x="123672" y="1714500"/>
                  </a:lnTo>
                  <a:lnTo>
                    <a:pt x="115595" y="1727200"/>
                  </a:lnTo>
                  <a:close/>
                </a:path>
                <a:path w="368934" h="1790700">
                  <a:moveTo>
                    <a:pt x="234594" y="1739900"/>
                  </a:moveTo>
                  <a:lnTo>
                    <a:pt x="226517" y="1739900"/>
                  </a:lnTo>
                  <a:lnTo>
                    <a:pt x="250761" y="1714500"/>
                  </a:lnTo>
                  <a:lnTo>
                    <a:pt x="258838" y="1714500"/>
                  </a:lnTo>
                  <a:lnTo>
                    <a:pt x="234594" y="1739900"/>
                  </a:lnTo>
                  <a:close/>
                </a:path>
                <a:path w="368934" h="1790700">
                  <a:moveTo>
                    <a:pt x="155994" y="1752600"/>
                  </a:moveTo>
                  <a:lnTo>
                    <a:pt x="147916" y="1752600"/>
                  </a:lnTo>
                  <a:lnTo>
                    <a:pt x="123672" y="1727200"/>
                  </a:lnTo>
                  <a:lnTo>
                    <a:pt x="131749" y="1727200"/>
                  </a:lnTo>
                  <a:lnTo>
                    <a:pt x="155994" y="1752600"/>
                  </a:lnTo>
                  <a:close/>
                </a:path>
                <a:path w="368934" h="1790700">
                  <a:moveTo>
                    <a:pt x="202272" y="1778000"/>
                  </a:moveTo>
                  <a:lnTo>
                    <a:pt x="194182" y="1765300"/>
                  </a:lnTo>
                  <a:lnTo>
                    <a:pt x="218427" y="1739900"/>
                  </a:lnTo>
                  <a:lnTo>
                    <a:pt x="226517" y="1752600"/>
                  </a:lnTo>
                  <a:lnTo>
                    <a:pt x="202272" y="1778000"/>
                  </a:lnTo>
                  <a:close/>
                </a:path>
                <a:path w="368934" h="1790700">
                  <a:moveTo>
                    <a:pt x="180238" y="1790700"/>
                  </a:moveTo>
                  <a:lnTo>
                    <a:pt x="155994" y="1765300"/>
                  </a:lnTo>
                  <a:lnTo>
                    <a:pt x="164083" y="1752600"/>
                  </a:lnTo>
                  <a:lnTo>
                    <a:pt x="188328" y="1778000"/>
                  </a:lnTo>
                  <a:lnTo>
                    <a:pt x="180238" y="1778000"/>
                  </a:lnTo>
                  <a:lnTo>
                    <a:pt x="184283" y="1784350"/>
                  </a:lnTo>
                  <a:lnTo>
                    <a:pt x="180238" y="1790700"/>
                  </a:lnTo>
                  <a:close/>
                </a:path>
                <a:path w="368934" h="1790700">
                  <a:moveTo>
                    <a:pt x="184283" y="1784350"/>
                  </a:moveTo>
                  <a:lnTo>
                    <a:pt x="180238" y="1778000"/>
                  </a:lnTo>
                  <a:lnTo>
                    <a:pt x="188328" y="1778000"/>
                  </a:lnTo>
                  <a:lnTo>
                    <a:pt x="184283" y="1784350"/>
                  </a:lnTo>
                  <a:close/>
                </a:path>
                <a:path w="368934" h="1790700">
                  <a:moveTo>
                    <a:pt x="188328" y="1790700"/>
                  </a:moveTo>
                  <a:lnTo>
                    <a:pt x="184283" y="1784350"/>
                  </a:lnTo>
                  <a:lnTo>
                    <a:pt x="188328" y="1778000"/>
                  </a:lnTo>
                  <a:lnTo>
                    <a:pt x="194182" y="1778000"/>
                  </a:lnTo>
                  <a:lnTo>
                    <a:pt x="188328" y="1790700"/>
                  </a:lnTo>
                  <a:close/>
                </a:path>
              </a:pathLst>
            </a:custGeom>
            <a:solidFill>
              <a:srgbClr val="BB2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00884" y="999744"/>
              <a:ext cx="285115" cy="1786255"/>
            </a:xfrm>
            <a:custGeom>
              <a:avLst/>
              <a:gdLst/>
              <a:ahLst/>
              <a:cxnLst/>
              <a:rect l="l" t="t" r="r" b="b"/>
              <a:pathLst>
                <a:path w="285114" h="1786255">
                  <a:moveTo>
                    <a:pt x="141732" y="1786127"/>
                  </a:moveTo>
                  <a:lnTo>
                    <a:pt x="0" y="1642871"/>
                  </a:lnTo>
                  <a:lnTo>
                    <a:pt x="71628" y="1642871"/>
                  </a:lnTo>
                  <a:lnTo>
                    <a:pt x="71628" y="0"/>
                  </a:lnTo>
                  <a:lnTo>
                    <a:pt x="213360" y="0"/>
                  </a:lnTo>
                  <a:lnTo>
                    <a:pt x="213360" y="1642871"/>
                  </a:lnTo>
                  <a:lnTo>
                    <a:pt x="284988" y="1642871"/>
                  </a:lnTo>
                  <a:lnTo>
                    <a:pt x="141732" y="1786127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94683" y="994409"/>
              <a:ext cx="297180" cy="1795780"/>
            </a:xfrm>
            <a:custGeom>
              <a:avLst/>
              <a:gdLst/>
              <a:ahLst/>
              <a:cxnLst/>
              <a:rect l="l" t="t" r="r" b="b"/>
              <a:pathLst>
                <a:path w="297180" h="1795780">
                  <a:moveTo>
                    <a:pt x="225656" y="1637855"/>
                  </a:moveTo>
                  <a:lnTo>
                    <a:pt x="214226" y="1637855"/>
                  </a:lnTo>
                  <a:lnTo>
                    <a:pt x="214226" y="1603565"/>
                  </a:lnTo>
                  <a:lnTo>
                    <a:pt x="225656" y="1603565"/>
                  </a:lnTo>
                  <a:lnTo>
                    <a:pt x="225656" y="1637855"/>
                  </a:lnTo>
                  <a:close/>
                </a:path>
                <a:path w="297180" h="1795780">
                  <a:moveTo>
                    <a:pt x="82781" y="1647977"/>
                  </a:moveTo>
                  <a:lnTo>
                    <a:pt x="71351" y="1647977"/>
                  </a:lnTo>
                  <a:lnTo>
                    <a:pt x="71351" y="1613687"/>
                  </a:lnTo>
                  <a:lnTo>
                    <a:pt x="82781" y="1613687"/>
                  </a:lnTo>
                  <a:lnTo>
                    <a:pt x="82781" y="1647977"/>
                  </a:lnTo>
                  <a:close/>
                </a:path>
                <a:path w="297180" h="1795780">
                  <a:moveTo>
                    <a:pt x="15154" y="1666392"/>
                  </a:moveTo>
                  <a:lnTo>
                    <a:pt x="1590" y="1652816"/>
                  </a:lnTo>
                  <a:lnTo>
                    <a:pt x="587" y="1651469"/>
                  </a:lnTo>
                  <a:lnTo>
                    <a:pt x="28" y="1649895"/>
                  </a:lnTo>
                  <a:lnTo>
                    <a:pt x="0" y="1647977"/>
                  </a:lnTo>
                  <a:lnTo>
                    <a:pt x="346" y="1646593"/>
                  </a:lnTo>
                  <a:lnTo>
                    <a:pt x="1209" y="1645158"/>
                  </a:lnTo>
                  <a:lnTo>
                    <a:pt x="2454" y="1644027"/>
                  </a:lnTo>
                  <a:lnTo>
                    <a:pt x="3965" y="1643303"/>
                  </a:lnTo>
                  <a:lnTo>
                    <a:pt x="5629" y="1643062"/>
                  </a:lnTo>
                  <a:lnTo>
                    <a:pt x="20729" y="1643062"/>
                  </a:lnTo>
                  <a:lnTo>
                    <a:pt x="20729" y="1644738"/>
                  </a:lnTo>
                  <a:lnTo>
                    <a:pt x="9667" y="1644738"/>
                  </a:lnTo>
                  <a:lnTo>
                    <a:pt x="5629" y="1654492"/>
                  </a:lnTo>
                  <a:lnTo>
                    <a:pt x="19430" y="1654492"/>
                  </a:lnTo>
                  <a:lnTo>
                    <a:pt x="23244" y="1658302"/>
                  </a:lnTo>
                  <a:lnTo>
                    <a:pt x="15154" y="1666392"/>
                  </a:lnTo>
                  <a:close/>
                </a:path>
                <a:path w="297180" h="1795780">
                  <a:moveTo>
                    <a:pt x="66436" y="1654492"/>
                  </a:moveTo>
                  <a:lnTo>
                    <a:pt x="32159" y="1654492"/>
                  </a:lnTo>
                  <a:lnTo>
                    <a:pt x="32159" y="1643062"/>
                  </a:lnTo>
                  <a:lnTo>
                    <a:pt x="66436" y="1643062"/>
                  </a:lnTo>
                  <a:lnTo>
                    <a:pt x="66436" y="1654492"/>
                  </a:lnTo>
                  <a:close/>
                </a:path>
                <a:path w="297180" h="1795780">
                  <a:moveTo>
                    <a:pt x="254727" y="1654492"/>
                  </a:moveTo>
                  <a:lnTo>
                    <a:pt x="220449" y="1654492"/>
                  </a:lnTo>
                  <a:lnTo>
                    <a:pt x="220449" y="1643062"/>
                  </a:lnTo>
                  <a:lnTo>
                    <a:pt x="254727" y="1643062"/>
                  </a:lnTo>
                  <a:lnTo>
                    <a:pt x="254727" y="1654492"/>
                  </a:lnTo>
                  <a:close/>
                </a:path>
                <a:path w="297180" h="1795780">
                  <a:moveTo>
                    <a:pt x="277587" y="1654492"/>
                  </a:moveTo>
                  <a:lnTo>
                    <a:pt x="266157" y="1654492"/>
                  </a:lnTo>
                  <a:lnTo>
                    <a:pt x="266157" y="1643062"/>
                  </a:lnTo>
                  <a:lnTo>
                    <a:pt x="291379" y="1643062"/>
                  </a:lnTo>
                  <a:lnTo>
                    <a:pt x="293042" y="1643303"/>
                  </a:lnTo>
                  <a:lnTo>
                    <a:pt x="294554" y="1644027"/>
                  </a:lnTo>
                  <a:lnTo>
                    <a:pt x="295337" y="1644738"/>
                  </a:lnTo>
                  <a:lnTo>
                    <a:pt x="287340" y="1644738"/>
                  </a:lnTo>
                  <a:lnTo>
                    <a:pt x="277587" y="1654492"/>
                  </a:lnTo>
                  <a:close/>
                </a:path>
                <a:path w="297180" h="1795780">
                  <a:moveTo>
                    <a:pt x="19430" y="1654492"/>
                  </a:moveTo>
                  <a:lnTo>
                    <a:pt x="5629" y="1654492"/>
                  </a:lnTo>
                  <a:lnTo>
                    <a:pt x="9667" y="1644738"/>
                  </a:lnTo>
                  <a:lnTo>
                    <a:pt x="19430" y="1654492"/>
                  </a:lnTo>
                  <a:close/>
                </a:path>
                <a:path w="297180" h="1795780">
                  <a:moveTo>
                    <a:pt x="20729" y="1654492"/>
                  </a:moveTo>
                  <a:lnTo>
                    <a:pt x="19430" y="1654492"/>
                  </a:lnTo>
                  <a:lnTo>
                    <a:pt x="9667" y="1644738"/>
                  </a:lnTo>
                  <a:lnTo>
                    <a:pt x="20729" y="1644738"/>
                  </a:lnTo>
                  <a:lnTo>
                    <a:pt x="20729" y="1654492"/>
                  </a:lnTo>
                  <a:close/>
                </a:path>
                <a:path w="297180" h="1795780">
                  <a:moveTo>
                    <a:pt x="289004" y="1659229"/>
                  </a:moveTo>
                  <a:lnTo>
                    <a:pt x="280927" y="1651152"/>
                  </a:lnTo>
                  <a:lnTo>
                    <a:pt x="287340" y="1644738"/>
                  </a:lnTo>
                  <a:lnTo>
                    <a:pt x="291379" y="1654492"/>
                  </a:lnTo>
                  <a:lnTo>
                    <a:pt x="293741" y="1654492"/>
                  </a:lnTo>
                  <a:lnTo>
                    <a:pt x="289004" y="1659229"/>
                  </a:lnTo>
                  <a:close/>
                </a:path>
                <a:path w="297180" h="1795780">
                  <a:moveTo>
                    <a:pt x="293741" y="1654492"/>
                  </a:moveTo>
                  <a:lnTo>
                    <a:pt x="291379" y="1654492"/>
                  </a:lnTo>
                  <a:lnTo>
                    <a:pt x="287340" y="1644738"/>
                  </a:lnTo>
                  <a:lnTo>
                    <a:pt x="295337" y="1644738"/>
                  </a:lnTo>
                  <a:lnTo>
                    <a:pt x="295798" y="1645158"/>
                  </a:lnTo>
                  <a:lnTo>
                    <a:pt x="296662" y="1646593"/>
                  </a:lnTo>
                  <a:lnTo>
                    <a:pt x="297008" y="1647977"/>
                  </a:lnTo>
                  <a:lnTo>
                    <a:pt x="296979" y="1649895"/>
                  </a:lnTo>
                  <a:lnTo>
                    <a:pt x="296421" y="1651469"/>
                  </a:lnTo>
                  <a:lnTo>
                    <a:pt x="295417" y="1652816"/>
                  </a:lnTo>
                  <a:lnTo>
                    <a:pt x="293741" y="1654492"/>
                  </a:lnTo>
                  <a:close/>
                </a:path>
                <a:path w="297180" h="1795780">
                  <a:moveTo>
                    <a:pt x="284267" y="1654492"/>
                  </a:moveTo>
                  <a:lnTo>
                    <a:pt x="277587" y="1654492"/>
                  </a:lnTo>
                  <a:lnTo>
                    <a:pt x="280927" y="1651152"/>
                  </a:lnTo>
                  <a:lnTo>
                    <a:pt x="284267" y="1654492"/>
                  </a:lnTo>
                  <a:close/>
                </a:path>
                <a:path w="297180" h="1795780">
                  <a:moveTo>
                    <a:pt x="256682" y="1691551"/>
                  </a:moveTo>
                  <a:lnTo>
                    <a:pt x="248605" y="1683473"/>
                  </a:lnTo>
                  <a:lnTo>
                    <a:pt x="272849" y="1659229"/>
                  </a:lnTo>
                  <a:lnTo>
                    <a:pt x="280927" y="1667306"/>
                  </a:lnTo>
                  <a:lnTo>
                    <a:pt x="256682" y="1691551"/>
                  </a:lnTo>
                  <a:close/>
                </a:path>
                <a:path w="297180" h="1795780">
                  <a:moveTo>
                    <a:pt x="47488" y="1698713"/>
                  </a:moveTo>
                  <a:lnTo>
                    <a:pt x="23244" y="1674469"/>
                  </a:lnTo>
                  <a:lnTo>
                    <a:pt x="31321" y="1666392"/>
                  </a:lnTo>
                  <a:lnTo>
                    <a:pt x="55565" y="1690636"/>
                  </a:lnTo>
                  <a:lnTo>
                    <a:pt x="47488" y="1698713"/>
                  </a:lnTo>
                  <a:close/>
                </a:path>
                <a:path w="297180" h="1795780">
                  <a:moveTo>
                    <a:pt x="224361" y="1723885"/>
                  </a:moveTo>
                  <a:lnTo>
                    <a:pt x="216271" y="1715795"/>
                  </a:lnTo>
                  <a:lnTo>
                    <a:pt x="240515" y="1691551"/>
                  </a:lnTo>
                  <a:lnTo>
                    <a:pt x="248605" y="1699640"/>
                  </a:lnTo>
                  <a:lnTo>
                    <a:pt x="224361" y="1723885"/>
                  </a:lnTo>
                  <a:close/>
                </a:path>
                <a:path w="297180" h="1795780">
                  <a:moveTo>
                    <a:pt x="79809" y="1731035"/>
                  </a:moveTo>
                  <a:lnTo>
                    <a:pt x="55565" y="1706791"/>
                  </a:lnTo>
                  <a:lnTo>
                    <a:pt x="63642" y="1698713"/>
                  </a:lnTo>
                  <a:lnTo>
                    <a:pt x="87887" y="1722958"/>
                  </a:lnTo>
                  <a:lnTo>
                    <a:pt x="79809" y="1731035"/>
                  </a:lnTo>
                  <a:close/>
                </a:path>
                <a:path w="297180" h="1795780">
                  <a:moveTo>
                    <a:pt x="192027" y="1756206"/>
                  </a:moveTo>
                  <a:lnTo>
                    <a:pt x="183949" y="1748129"/>
                  </a:lnTo>
                  <a:lnTo>
                    <a:pt x="208194" y="1723885"/>
                  </a:lnTo>
                  <a:lnTo>
                    <a:pt x="216271" y="1731962"/>
                  </a:lnTo>
                  <a:lnTo>
                    <a:pt x="192027" y="1756206"/>
                  </a:lnTo>
                  <a:close/>
                </a:path>
                <a:path w="297180" h="1795780">
                  <a:moveTo>
                    <a:pt x="112131" y="1763369"/>
                  </a:moveTo>
                  <a:lnTo>
                    <a:pt x="87887" y="1739125"/>
                  </a:lnTo>
                  <a:lnTo>
                    <a:pt x="95977" y="1731035"/>
                  </a:lnTo>
                  <a:lnTo>
                    <a:pt x="120221" y="1755279"/>
                  </a:lnTo>
                  <a:lnTo>
                    <a:pt x="112131" y="1763369"/>
                  </a:lnTo>
                  <a:close/>
                </a:path>
                <a:path w="297180" h="1795780">
                  <a:moveTo>
                    <a:pt x="159705" y="1788540"/>
                  </a:moveTo>
                  <a:lnTo>
                    <a:pt x="151615" y="1780451"/>
                  </a:lnTo>
                  <a:lnTo>
                    <a:pt x="175872" y="1756206"/>
                  </a:lnTo>
                  <a:lnTo>
                    <a:pt x="183949" y="1764283"/>
                  </a:lnTo>
                  <a:lnTo>
                    <a:pt x="159705" y="1788540"/>
                  </a:lnTo>
                  <a:close/>
                </a:path>
                <a:path w="297180" h="1795780">
                  <a:moveTo>
                    <a:pt x="144465" y="1795691"/>
                  </a:moveTo>
                  <a:lnTo>
                    <a:pt x="120221" y="1771446"/>
                  </a:lnTo>
                  <a:lnTo>
                    <a:pt x="128298" y="1763369"/>
                  </a:lnTo>
                  <a:lnTo>
                    <a:pt x="152542" y="1787613"/>
                  </a:lnTo>
                  <a:lnTo>
                    <a:pt x="144465" y="1795691"/>
                  </a:lnTo>
                  <a:close/>
                </a:path>
                <a:path w="297180" h="1795780">
                  <a:moveTo>
                    <a:pt x="82781" y="1602257"/>
                  </a:moveTo>
                  <a:lnTo>
                    <a:pt x="71351" y="1602257"/>
                  </a:lnTo>
                  <a:lnTo>
                    <a:pt x="71351" y="1567967"/>
                  </a:lnTo>
                  <a:lnTo>
                    <a:pt x="82781" y="1567967"/>
                  </a:lnTo>
                  <a:lnTo>
                    <a:pt x="82781" y="1602257"/>
                  </a:lnTo>
                  <a:close/>
                </a:path>
                <a:path w="297180" h="1795780">
                  <a:moveTo>
                    <a:pt x="82781" y="1556537"/>
                  </a:moveTo>
                  <a:lnTo>
                    <a:pt x="71351" y="1556537"/>
                  </a:lnTo>
                  <a:lnTo>
                    <a:pt x="71351" y="1522260"/>
                  </a:lnTo>
                  <a:lnTo>
                    <a:pt x="82781" y="1522260"/>
                  </a:lnTo>
                  <a:lnTo>
                    <a:pt x="82781" y="1556537"/>
                  </a:lnTo>
                  <a:close/>
                </a:path>
                <a:path w="297180" h="1795780">
                  <a:moveTo>
                    <a:pt x="82781" y="1510830"/>
                  </a:moveTo>
                  <a:lnTo>
                    <a:pt x="71351" y="1510830"/>
                  </a:lnTo>
                  <a:lnTo>
                    <a:pt x="71351" y="1476540"/>
                  </a:lnTo>
                  <a:lnTo>
                    <a:pt x="82781" y="1476540"/>
                  </a:lnTo>
                  <a:lnTo>
                    <a:pt x="82781" y="1510830"/>
                  </a:lnTo>
                  <a:close/>
                </a:path>
                <a:path w="297180" h="1795780">
                  <a:moveTo>
                    <a:pt x="82781" y="1465110"/>
                  </a:moveTo>
                  <a:lnTo>
                    <a:pt x="71351" y="1465110"/>
                  </a:lnTo>
                  <a:lnTo>
                    <a:pt x="71351" y="1430820"/>
                  </a:lnTo>
                  <a:lnTo>
                    <a:pt x="82781" y="1430820"/>
                  </a:lnTo>
                  <a:lnTo>
                    <a:pt x="82781" y="1465110"/>
                  </a:lnTo>
                  <a:close/>
                </a:path>
                <a:path w="297180" h="1795780">
                  <a:moveTo>
                    <a:pt x="82781" y="1419390"/>
                  </a:moveTo>
                  <a:lnTo>
                    <a:pt x="71351" y="1419390"/>
                  </a:lnTo>
                  <a:lnTo>
                    <a:pt x="71351" y="1385112"/>
                  </a:lnTo>
                  <a:lnTo>
                    <a:pt x="82781" y="1385112"/>
                  </a:lnTo>
                  <a:lnTo>
                    <a:pt x="82781" y="1419390"/>
                  </a:lnTo>
                  <a:close/>
                </a:path>
                <a:path w="297180" h="1795780">
                  <a:moveTo>
                    <a:pt x="82781" y="1373682"/>
                  </a:moveTo>
                  <a:lnTo>
                    <a:pt x="71351" y="1373682"/>
                  </a:lnTo>
                  <a:lnTo>
                    <a:pt x="71351" y="1339392"/>
                  </a:lnTo>
                  <a:lnTo>
                    <a:pt x="82781" y="1339392"/>
                  </a:lnTo>
                  <a:lnTo>
                    <a:pt x="82781" y="1373682"/>
                  </a:lnTo>
                  <a:close/>
                </a:path>
                <a:path w="297180" h="1795780">
                  <a:moveTo>
                    <a:pt x="82781" y="1327962"/>
                  </a:moveTo>
                  <a:lnTo>
                    <a:pt x="71351" y="1327962"/>
                  </a:lnTo>
                  <a:lnTo>
                    <a:pt x="71351" y="1293672"/>
                  </a:lnTo>
                  <a:lnTo>
                    <a:pt x="82781" y="1293672"/>
                  </a:lnTo>
                  <a:lnTo>
                    <a:pt x="82781" y="1327962"/>
                  </a:lnTo>
                  <a:close/>
                </a:path>
                <a:path w="297180" h="1795780">
                  <a:moveTo>
                    <a:pt x="82781" y="1282242"/>
                  </a:moveTo>
                  <a:lnTo>
                    <a:pt x="71351" y="1282242"/>
                  </a:lnTo>
                  <a:lnTo>
                    <a:pt x="71351" y="1247965"/>
                  </a:lnTo>
                  <a:lnTo>
                    <a:pt x="82781" y="1247965"/>
                  </a:lnTo>
                  <a:lnTo>
                    <a:pt x="82781" y="1282242"/>
                  </a:lnTo>
                  <a:close/>
                </a:path>
                <a:path w="297180" h="1795780">
                  <a:moveTo>
                    <a:pt x="82781" y="1236535"/>
                  </a:moveTo>
                  <a:lnTo>
                    <a:pt x="71351" y="1236535"/>
                  </a:lnTo>
                  <a:lnTo>
                    <a:pt x="71351" y="1202245"/>
                  </a:lnTo>
                  <a:lnTo>
                    <a:pt x="82781" y="1202245"/>
                  </a:lnTo>
                  <a:lnTo>
                    <a:pt x="82781" y="1236535"/>
                  </a:lnTo>
                  <a:close/>
                </a:path>
                <a:path w="297180" h="1795780">
                  <a:moveTo>
                    <a:pt x="82781" y="1190815"/>
                  </a:moveTo>
                  <a:lnTo>
                    <a:pt x="71351" y="1190815"/>
                  </a:lnTo>
                  <a:lnTo>
                    <a:pt x="71351" y="1156525"/>
                  </a:lnTo>
                  <a:lnTo>
                    <a:pt x="82781" y="1156525"/>
                  </a:lnTo>
                  <a:lnTo>
                    <a:pt x="82781" y="1190815"/>
                  </a:lnTo>
                  <a:close/>
                </a:path>
                <a:path w="297180" h="1795780">
                  <a:moveTo>
                    <a:pt x="82781" y="1145095"/>
                  </a:moveTo>
                  <a:lnTo>
                    <a:pt x="71351" y="1145095"/>
                  </a:lnTo>
                  <a:lnTo>
                    <a:pt x="71351" y="1110805"/>
                  </a:lnTo>
                  <a:lnTo>
                    <a:pt x="82781" y="1110805"/>
                  </a:lnTo>
                  <a:lnTo>
                    <a:pt x="82781" y="1145095"/>
                  </a:lnTo>
                  <a:close/>
                </a:path>
                <a:path w="297180" h="1795780">
                  <a:moveTo>
                    <a:pt x="82781" y="1099388"/>
                  </a:moveTo>
                  <a:lnTo>
                    <a:pt x="71351" y="1099388"/>
                  </a:lnTo>
                  <a:lnTo>
                    <a:pt x="71351" y="1065098"/>
                  </a:lnTo>
                  <a:lnTo>
                    <a:pt x="82781" y="1065098"/>
                  </a:lnTo>
                  <a:lnTo>
                    <a:pt x="82781" y="1099388"/>
                  </a:lnTo>
                  <a:close/>
                </a:path>
                <a:path w="297180" h="1795780">
                  <a:moveTo>
                    <a:pt x="82781" y="1053668"/>
                  </a:moveTo>
                  <a:lnTo>
                    <a:pt x="71351" y="1053668"/>
                  </a:lnTo>
                  <a:lnTo>
                    <a:pt x="71351" y="1019378"/>
                  </a:lnTo>
                  <a:lnTo>
                    <a:pt x="82781" y="1019378"/>
                  </a:lnTo>
                  <a:lnTo>
                    <a:pt x="82781" y="1053668"/>
                  </a:lnTo>
                  <a:close/>
                </a:path>
                <a:path w="297180" h="1795780">
                  <a:moveTo>
                    <a:pt x="82781" y="1007948"/>
                  </a:moveTo>
                  <a:lnTo>
                    <a:pt x="71351" y="1007948"/>
                  </a:lnTo>
                  <a:lnTo>
                    <a:pt x="71351" y="973658"/>
                  </a:lnTo>
                  <a:lnTo>
                    <a:pt x="82781" y="973658"/>
                  </a:lnTo>
                  <a:lnTo>
                    <a:pt x="82781" y="1007948"/>
                  </a:lnTo>
                  <a:close/>
                </a:path>
                <a:path w="297180" h="1795780">
                  <a:moveTo>
                    <a:pt x="82781" y="962240"/>
                  </a:moveTo>
                  <a:lnTo>
                    <a:pt x="71351" y="962240"/>
                  </a:lnTo>
                  <a:lnTo>
                    <a:pt x="71351" y="927950"/>
                  </a:lnTo>
                  <a:lnTo>
                    <a:pt x="82781" y="927950"/>
                  </a:lnTo>
                  <a:lnTo>
                    <a:pt x="82781" y="962240"/>
                  </a:lnTo>
                  <a:close/>
                </a:path>
                <a:path w="297180" h="1795780">
                  <a:moveTo>
                    <a:pt x="82781" y="916520"/>
                  </a:moveTo>
                  <a:lnTo>
                    <a:pt x="71351" y="916520"/>
                  </a:lnTo>
                  <a:lnTo>
                    <a:pt x="71351" y="882230"/>
                  </a:lnTo>
                  <a:lnTo>
                    <a:pt x="82781" y="882230"/>
                  </a:lnTo>
                  <a:lnTo>
                    <a:pt x="82781" y="916520"/>
                  </a:lnTo>
                  <a:close/>
                </a:path>
                <a:path w="297180" h="1795780">
                  <a:moveTo>
                    <a:pt x="82781" y="870800"/>
                  </a:moveTo>
                  <a:lnTo>
                    <a:pt x="71351" y="870800"/>
                  </a:lnTo>
                  <a:lnTo>
                    <a:pt x="71351" y="836510"/>
                  </a:lnTo>
                  <a:lnTo>
                    <a:pt x="82781" y="836510"/>
                  </a:lnTo>
                  <a:lnTo>
                    <a:pt x="82781" y="870800"/>
                  </a:lnTo>
                  <a:close/>
                </a:path>
                <a:path w="297180" h="1795780">
                  <a:moveTo>
                    <a:pt x="82781" y="825080"/>
                  </a:moveTo>
                  <a:lnTo>
                    <a:pt x="71351" y="825080"/>
                  </a:lnTo>
                  <a:lnTo>
                    <a:pt x="71351" y="790803"/>
                  </a:lnTo>
                  <a:lnTo>
                    <a:pt x="82781" y="790803"/>
                  </a:lnTo>
                  <a:lnTo>
                    <a:pt x="82781" y="825080"/>
                  </a:lnTo>
                  <a:close/>
                </a:path>
                <a:path w="297180" h="1795780">
                  <a:moveTo>
                    <a:pt x="82781" y="779373"/>
                  </a:moveTo>
                  <a:lnTo>
                    <a:pt x="71351" y="779373"/>
                  </a:lnTo>
                  <a:lnTo>
                    <a:pt x="71351" y="745083"/>
                  </a:lnTo>
                  <a:lnTo>
                    <a:pt x="82781" y="745083"/>
                  </a:lnTo>
                  <a:lnTo>
                    <a:pt x="82781" y="779373"/>
                  </a:lnTo>
                  <a:close/>
                </a:path>
                <a:path w="297180" h="1795780">
                  <a:moveTo>
                    <a:pt x="82781" y="733653"/>
                  </a:moveTo>
                  <a:lnTo>
                    <a:pt x="71351" y="733653"/>
                  </a:lnTo>
                  <a:lnTo>
                    <a:pt x="71351" y="699363"/>
                  </a:lnTo>
                  <a:lnTo>
                    <a:pt x="82781" y="699363"/>
                  </a:lnTo>
                  <a:lnTo>
                    <a:pt x="82781" y="733653"/>
                  </a:lnTo>
                  <a:close/>
                </a:path>
                <a:path w="297180" h="1795780">
                  <a:moveTo>
                    <a:pt x="82781" y="687933"/>
                  </a:moveTo>
                  <a:lnTo>
                    <a:pt x="71351" y="687933"/>
                  </a:lnTo>
                  <a:lnTo>
                    <a:pt x="71351" y="653656"/>
                  </a:lnTo>
                  <a:lnTo>
                    <a:pt x="82781" y="653656"/>
                  </a:lnTo>
                  <a:lnTo>
                    <a:pt x="82781" y="687933"/>
                  </a:lnTo>
                  <a:close/>
                </a:path>
                <a:path w="297180" h="1795780">
                  <a:moveTo>
                    <a:pt x="82781" y="642226"/>
                  </a:moveTo>
                  <a:lnTo>
                    <a:pt x="71351" y="642226"/>
                  </a:lnTo>
                  <a:lnTo>
                    <a:pt x="71351" y="607936"/>
                  </a:lnTo>
                  <a:lnTo>
                    <a:pt x="82781" y="607936"/>
                  </a:lnTo>
                  <a:lnTo>
                    <a:pt x="82781" y="642226"/>
                  </a:lnTo>
                  <a:close/>
                </a:path>
                <a:path w="297180" h="1795780">
                  <a:moveTo>
                    <a:pt x="82781" y="596506"/>
                  </a:moveTo>
                  <a:lnTo>
                    <a:pt x="71351" y="596506"/>
                  </a:lnTo>
                  <a:lnTo>
                    <a:pt x="71351" y="562216"/>
                  </a:lnTo>
                  <a:lnTo>
                    <a:pt x="82781" y="562216"/>
                  </a:lnTo>
                  <a:lnTo>
                    <a:pt x="82781" y="596506"/>
                  </a:lnTo>
                  <a:close/>
                </a:path>
                <a:path w="297180" h="1795780">
                  <a:moveTo>
                    <a:pt x="82781" y="550786"/>
                  </a:moveTo>
                  <a:lnTo>
                    <a:pt x="71351" y="550786"/>
                  </a:lnTo>
                  <a:lnTo>
                    <a:pt x="71351" y="516508"/>
                  </a:lnTo>
                  <a:lnTo>
                    <a:pt x="82781" y="516508"/>
                  </a:lnTo>
                  <a:lnTo>
                    <a:pt x="82781" y="550786"/>
                  </a:lnTo>
                  <a:close/>
                </a:path>
                <a:path w="297180" h="1795780">
                  <a:moveTo>
                    <a:pt x="82781" y="505078"/>
                  </a:moveTo>
                  <a:lnTo>
                    <a:pt x="71351" y="505078"/>
                  </a:lnTo>
                  <a:lnTo>
                    <a:pt x="71351" y="470788"/>
                  </a:lnTo>
                  <a:lnTo>
                    <a:pt x="82781" y="470788"/>
                  </a:lnTo>
                  <a:lnTo>
                    <a:pt x="82781" y="505078"/>
                  </a:lnTo>
                  <a:close/>
                </a:path>
                <a:path w="297180" h="1795780">
                  <a:moveTo>
                    <a:pt x="82781" y="459358"/>
                  </a:moveTo>
                  <a:lnTo>
                    <a:pt x="71351" y="459358"/>
                  </a:lnTo>
                  <a:lnTo>
                    <a:pt x="71351" y="425068"/>
                  </a:lnTo>
                  <a:lnTo>
                    <a:pt x="82781" y="425068"/>
                  </a:lnTo>
                  <a:lnTo>
                    <a:pt x="82781" y="459358"/>
                  </a:lnTo>
                  <a:close/>
                </a:path>
                <a:path w="297180" h="1795780">
                  <a:moveTo>
                    <a:pt x="82781" y="413638"/>
                  </a:moveTo>
                  <a:lnTo>
                    <a:pt x="71351" y="413638"/>
                  </a:lnTo>
                  <a:lnTo>
                    <a:pt x="71351" y="379361"/>
                  </a:lnTo>
                  <a:lnTo>
                    <a:pt x="82781" y="379361"/>
                  </a:lnTo>
                  <a:lnTo>
                    <a:pt x="82781" y="413638"/>
                  </a:lnTo>
                  <a:close/>
                </a:path>
                <a:path w="297180" h="1795780">
                  <a:moveTo>
                    <a:pt x="82781" y="367931"/>
                  </a:moveTo>
                  <a:lnTo>
                    <a:pt x="71351" y="367931"/>
                  </a:lnTo>
                  <a:lnTo>
                    <a:pt x="71351" y="333641"/>
                  </a:lnTo>
                  <a:lnTo>
                    <a:pt x="82781" y="333641"/>
                  </a:lnTo>
                  <a:lnTo>
                    <a:pt x="82781" y="367931"/>
                  </a:lnTo>
                  <a:close/>
                </a:path>
                <a:path w="297180" h="1795780">
                  <a:moveTo>
                    <a:pt x="82781" y="322211"/>
                  </a:moveTo>
                  <a:lnTo>
                    <a:pt x="71351" y="322211"/>
                  </a:lnTo>
                  <a:lnTo>
                    <a:pt x="71351" y="287921"/>
                  </a:lnTo>
                  <a:lnTo>
                    <a:pt x="82781" y="287921"/>
                  </a:lnTo>
                  <a:lnTo>
                    <a:pt x="82781" y="322211"/>
                  </a:lnTo>
                  <a:close/>
                </a:path>
                <a:path w="297180" h="1795780">
                  <a:moveTo>
                    <a:pt x="82781" y="276491"/>
                  </a:moveTo>
                  <a:lnTo>
                    <a:pt x="71351" y="276491"/>
                  </a:lnTo>
                  <a:lnTo>
                    <a:pt x="71351" y="242201"/>
                  </a:lnTo>
                  <a:lnTo>
                    <a:pt x="82781" y="242201"/>
                  </a:lnTo>
                  <a:lnTo>
                    <a:pt x="82781" y="276491"/>
                  </a:lnTo>
                  <a:close/>
                </a:path>
                <a:path w="297180" h="1795780">
                  <a:moveTo>
                    <a:pt x="82781" y="230784"/>
                  </a:moveTo>
                  <a:lnTo>
                    <a:pt x="71351" y="230784"/>
                  </a:lnTo>
                  <a:lnTo>
                    <a:pt x="71351" y="196494"/>
                  </a:lnTo>
                  <a:lnTo>
                    <a:pt x="82781" y="196494"/>
                  </a:lnTo>
                  <a:lnTo>
                    <a:pt x="82781" y="230784"/>
                  </a:lnTo>
                  <a:close/>
                </a:path>
                <a:path w="297180" h="1795780">
                  <a:moveTo>
                    <a:pt x="82781" y="185064"/>
                  </a:moveTo>
                  <a:lnTo>
                    <a:pt x="71351" y="185064"/>
                  </a:lnTo>
                  <a:lnTo>
                    <a:pt x="71351" y="150774"/>
                  </a:lnTo>
                  <a:lnTo>
                    <a:pt x="82781" y="150774"/>
                  </a:lnTo>
                  <a:lnTo>
                    <a:pt x="82781" y="185064"/>
                  </a:lnTo>
                  <a:close/>
                </a:path>
                <a:path w="297180" h="1795780">
                  <a:moveTo>
                    <a:pt x="82781" y="139344"/>
                  </a:moveTo>
                  <a:lnTo>
                    <a:pt x="71351" y="139344"/>
                  </a:lnTo>
                  <a:lnTo>
                    <a:pt x="71351" y="105054"/>
                  </a:lnTo>
                  <a:lnTo>
                    <a:pt x="82781" y="105054"/>
                  </a:lnTo>
                  <a:lnTo>
                    <a:pt x="82781" y="139344"/>
                  </a:lnTo>
                  <a:close/>
                </a:path>
                <a:path w="297180" h="1795780">
                  <a:moveTo>
                    <a:pt x="82781" y="93637"/>
                  </a:moveTo>
                  <a:lnTo>
                    <a:pt x="71351" y="93637"/>
                  </a:lnTo>
                  <a:lnTo>
                    <a:pt x="71351" y="59347"/>
                  </a:lnTo>
                  <a:lnTo>
                    <a:pt x="82781" y="59347"/>
                  </a:lnTo>
                  <a:lnTo>
                    <a:pt x="82781" y="93637"/>
                  </a:lnTo>
                  <a:close/>
                </a:path>
                <a:path w="297180" h="1795780">
                  <a:moveTo>
                    <a:pt x="82781" y="47917"/>
                  </a:moveTo>
                  <a:lnTo>
                    <a:pt x="71351" y="47917"/>
                  </a:lnTo>
                  <a:lnTo>
                    <a:pt x="71351" y="13627"/>
                  </a:lnTo>
                  <a:lnTo>
                    <a:pt x="82781" y="13627"/>
                  </a:lnTo>
                  <a:lnTo>
                    <a:pt x="82781" y="47917"/>
                  </a:lnTo>
                  <a:close/>
                </a:path>
                <a:path w="297180" h="1795780">
                  <a:moveTo>
                    <a:pt x="114874" y="11429"/>
                  </a:moveTo>
                  <a:lnTo>
                    <a:pt x="80584" y="11429"/>
                  </a:lnTo>
                  <a:lnTo>
                    <a:pt x="80584" y="0"/>
                  </a:lnTo>
                  <a:lnTo>
                    <a:pt x="114874" y="0"/>
                  </a:lnTo>
                  <a:lnTo>
                    <a:pt x="114874" y="11429"/>
                  </a:lnTo>
                  <a:close/>
                </a:path>
                <a:path w="297180" h="1795780">
                  <a:moveTo>
                    <a:pt x="160581" y="11429"/>
                  </a:moveTo>
                  <a:lnTo>
                    <a:pt x="126304" y="11429"/>
                  </a:lnTo>
                  <a:lnTo>
                    <a:pt x="126304" y="0"/>
                  </a:lnTo>
                  <a:lnTo>
                    <a:pt x="160581" y="0"/>
                  </a:lnTo>
                  <a:lnTo>
                    <a:pt x="160581" y="11429"/>
                  </a:lnTo>
                  <a:close/>
                </a:path>
                <a:path w="297180" h="1795780">
                  <a:moveTo>
                    <a:pt x="206301" y="11429"/>
                  </a:moveTo>
                  <a:lnTo>
                    <a:pt x="172011" y="11429"/>
                  </a:lnTo>
                  <a:lnTo>
                    <a:pt x="172011" y="0"/>
                  </a:lnTo>
                  <a:lnTo>
                    <a:pt x="206301" y="0"/>
                  </a:lnTo>
                  <a:lnTo>
                    <a:pt x="206301" y="11429"/>
                  </a:lnTo>
                  <a:close/>
                </a:path>
                <a:path w="297180" h="1795780">
                  <a:moveTo>
                    <a:pt x="225656" y="11429"/>
                  </a:moveTo>
                  <a:lnTo>
                    <a:pt x="219941" y="11429"/>
                  </a:lnTo>
                  <a:lnTo>
                    <a:pt x="217731" y="9220"/>
                  </a:lnTo>
                  <a:lnTo>
                    <a:pt x="217731" y="0"/>
                  </a:lnTo>
                  <a:lnTo>
                    <a:pt x="219941" y="0"/>
                  </a:lnTo>
                  <a:lnTo>
                    <a:pt x="225656" y="5714"/>
                  </a:lnTo>
                  <a:lnTo>
                    <a:pt x="225656" y="11429"/>
                  </a:lnTo>
                  <a:close/>
                </a:path>
                <a:path w="297180" h="1795780">
                  <a:moveTo>
                    <a:pt x="225656" y="37795"/>
                  </a:moveTo>
                  <a:lnTo>
                    <a:pt x="214226" y="37795"/>
                  </a:lnTo>
                  <a:lnTo>
                    <a:pt x="214226" y="5714"/>
                  </a:lnTo>
                  <a:lnTo>
                    <a:pt x="217731" y="9220"/>
                  </a:lnTo>
                  <a:lnTo>
                    <a:pt x="217731" y="11429"/>
                  </a:lnTo>
                  <a:lnTo>
                    <a:pt x="225656" y="11429"/>
                  </a:lnTo>
                  <a:lnTo>
                    <a:pt x="225656" y="37795"/>
                  </a:lnTo>
                  <a:close/>
                </a:path>
                <a:path w="297180" h="1795780">
                  <a:moveTo>
                    <a:pt x="219941" y="11429"/>
                  </a:moveTo>
                  <a:lnTo>
                    <a:pt x="217731" y="11429"/>
                  </a:lnTo>
                  <a:lnTo>
                    <a:pt x="217731" y="9220"/>
                  </a:lnTo>
                  <a:lnTo>
                    <a:pt x="219941" y="11429"/>
                  </a:lnTo>
                  <a:close/>
                </a:path>
                <a:path w="297180" h="1795780">
                  <a:moveTo>
                    <a:pt x="225656" y="83502"/>
                  </a:moveTo>
                  <a:lnTo>
                    <a:pt x="214226" y="83502"/>
                  </a:lnTo>
                  <a:lnTo>
                    <a:pt x="214226" y="49225"/>
                  </a:lnTo>
                  <a:lnTo>
                    <a:pt x="225656" y="49225"/>
                  </a:lnTo>
                  <a:lnTo>
                    <a:pt x="225656" y="83502"/>
                  </a:lnTo>
                  <a:close/>
                </a:path>
                <a:path w="297180" h="1795780">
                  <a:moveTo>
                    <a:pt x="225656" y="129222"/>
                  </a:moveTo>
                  <a:lnTo>
                    <a:pt x="214226" y="129222"/>
                  </a:lnTo>
                  <a:lnTo>
                    <a:pt x="214226" y="94932"/>
                  </a:lnTo>
                  <a:lnTo>
                    <a:pt x="225656" y="94932"/>
                  </a:lnTo>
                  <a:lnTo>
                    <a:pt x="225656" y="129222"/>
                  </a:lnTo>
                  <a:close/>
                </a:path>
                <a:path w="297180" h="1795780">
                  <a:moveTo>
                    <a:pt x="225656" y="174942"/>
                  </a:moveTo>
                  <a:lnTo>
                    <a:pt x="214226" y="174942"/>
                  </a:lnTo>
                  <a:lnTo>
                    <a:pt x="214226" y="140652"/>
                  </a:lnTo>
                  <a:lnTo>
                    <a:pt x="225656" y="140652"/>
                  </a:lnTo>
                  <a:lnTo>
                    <a:pt x="225656" y="174942"/>
                  </a:lnTo>
                  <a:close/>
                </a:path>
                <a:path w="297180" h="1795780">
                  <a:moveTo>
                    <a:pt x="225656" y="220649"/>
                  </a:moveTo>
                  <a:lnTo>
                    <a:pt x="214226" y="220649"/>
                  </a:lnTo>
                  <a:lnTo>
                    <a:pt x="214226" y="186372"/>
                  </a:lnTo>
                  <a:lnTo>
                    <a:pt x="225656" y="186372"/>
                  </a:lnTo>
                  <a:lnTo>
                    <a:pt x="225656" y="220649"/>
                  </a:lnTo>
                  <a:close/>
                </a:path>
                <a:path w="297180" h="1795780">
                  <a:moveTo>
                    <a:pt x="225656" y="266369"/>
                  </a:moveTo>
                  <a:lnTo>
                    <a:pt x="214226" y="266369"/>
                  </a:lnTo>
                  <a:lnTo>
                    <a:pt x="214226" y="232079"/>
                  </a:lnTo>
                  <a:lnTo>
                    <a:pt x="225656" y="232079"/>
                  </a:lnTo>
                  <a:lnTo>
                    <a:pt x="225656" y="266369"/>
                  </a:lnTo>
                  <a:close/>
                </a:path>
                <a:path w="297180" h="1795780">
                  <a:moveTo>
                    <a:pt x="225656" y="312089"/>
                  </a:moveTo>
                  <a:lnTo>
                    <a:pt x="214226" y="312089"/>
                  </a:lnTo>
                  <a:lnTo>
                    <a:pt x="214226" y="277799"/>
                  </a:lnTo>
                  <a:lnTo>
                    <a:pt x="225656" y="277799"/>
                  </a:lnTo>
                  <a:lnTo>
                    <a:pt x="225656" y="312089"/>
                  </a:lnTo>
                  <a:close/>
                </a:path>
                <a:path w="297180" h="1795780">
                  <a:moveTo>
                    <a:pt x="225656" y="357797"/>
                  </a:moveTo>
                  <a:lnTo>
                    <a:pt x="214226" y="357797"/>
                  </a:lnTo>
                  <a:lnTo>
                    <a:pt x="214226" y="323519"/>
                  </a:lnTo>
                  <a:lnTo>
                    <a:pt x="225656" y="323519"/>
                  </a:lnTo>
                  <a:lnTo>
                    <a:pt x="225656" y="357797"/>
                  </a:lnTo>
                  <a:close/>
                </a:path>
                <a:path w="297180" h="1795780">
                  <a:moveTo>
                    <a:pt x="225656" y="403517"/>
                  </a:moveTo>
                  <a:lnTo>
                    <a:pt x="214226" y="403517"/>
                  </a:lnTo>
                  <a:lnTo>
                    <a:pt x="214226" y="369227"/>
                  </a:lnTo>
                  <a:lnTo>
                    <a:pt x="225656" y="369227"/>
                  </a:lnTo>
                  <a:lnTo>
                    <a:pt x="225656" y="403517"/>
                  </a:lnTo>
                  <a:close/>
                </a:path>
                <a:path w="297180" h="1795780">
                  <a:moveTo>
                    <a:pt x="225656" y="449237"/>
                  </a:moveTo>
                  <a:lnTo>
                    <a:pt x="214226" y="449237"/>
                  </a:lnTo>
                  <a:lnTo>
                    <a:pt x="214226" y="414947"/>
                  </a:lnTo>
                  <a:lnTo>
                    <a:pt x="225656" y="414947"/>
                  </a:lnTo>
                  <a:lnTo>
                    <a:pt x="225656" y="449237"/>
                  </a:lnTo>
                  <a:close/>
                </a:path>
                <a:path w="297180" h="1795780">
                  <a:moveTo>
                    <a:pt x="225656" y="494957"/>
                  </a:moveTo>
                  <a:lnTo>
                    <a:pt x="214226" y="494957"/>
                  </a:lnTo>
                  <a:lnTo>
                    <a:pt x="214226" y="460667"/>
                  </a:lnTo>
                  <a:lnTo>
                    <a:pt x="225656" y="460667"/>
                  </a:lnTo>
                  <a:lnTo>
                    <a:pt x="225656" y="494957"/>
                  </a:lnTo>
                  <a:close/>
                </a:path>
                <a:path w="297180" h="1795780">
                  <a:moveTo>
                    <a:pt x="225656" y="540664"/>
                  </a:moveTo>
                  <a:lnTo>
                    <a:pt x="214226" y="540664"/>
                  </a:lnTo>
                  <a:lnTo>
                    <a:pt x="214226" y="506374"/>
                  </a:lnTo>
                  <a:lnTo>
                    <a:pt x="225656" y="506374"/>
                  </a:lnTo>
                  <a:lnTo>
                    <a:pt x="225656" y="540664"/>
                  </a:lnTo>
                  <a:close/>
                </a:path>
                <a:path w="297180" h="1795780">
                  <a:moveTo>
                    <a:pt x="225656" y="586384"/>
                  </a:moveTo>
                  <a:lnTo>
                    <a:pt x="214226" y="586384"/>
                  </a:lnTo>
                  <a:lnTo>
                    <a:pt x="214226" y="552094"/>
                  </a:lnTo>
                  <a:lnTo>
                    <a:pt x="225656" y="552094"/>
                  </a:lnTo>
                  <a:lnTo>
                    <a:pt x="225656" y="586384"/>
                  </a:lnTo>
                  <a:close/>
                </a:path>
                <a:path w="297180" h="1795780">
                  <a:moveTo>
                    <a:pt x="225656" y="632104"/>
                  </a:moveTo>
                  <a:lnTo>
                    <a:pt x="214226" y="632104"/>
                  </a:lnTo>
                  <a:lnTo>
                    <a:pt x="214226" y="597814"/>
                  </a:lnTo>
                  <a:lnTo>
                    <a:pt x="225656" y="597814"/>
                  </a:lnTo>
                  <a:lnTo>
                    <a:pt x="225656" y="632104"/>
                  </a:lnTo>
                  <a:close/>
                </a:path>
                <a:path w="297180" h="1795780">
                  <a:moveTo>
                    <a:pt x="225656" y="677811"/>
                  </a:moveTo>
                  <a:lnTo>
                    <a:pt x="214226" y="677811"/>
                  </a:lnTo>
                  <a:lnTo>
                    <a:pt x="214226" y="643534"/>
                  </a:lnTo>
                  <a:lnTo>
                    <a:pt x="225656" y="643534"/>
                  </a:lnTo>
                  <a:lnTo>
                    <a:pt x="225656" y="677811"/>
                  </a:lnTo>
                  <a:close/>
                </a:path>
                <a:path w="297180" h="1795780">
                  <a:moveTo>
                    <a:pt x="225656" y="723531"/>
                  </a:moveTo>
                  <a:lnTo>
                    <a:pt x="214226" y="723531"/>
                  </a:lnTo>
                  <a:lnTo>
                    <a:pt x="214226" y="689241"/>
                  </a:lnTo>
                  <a:lnTo>
                    <a:pt x="225656" y="689241"/>
                  </a:lnTo>
                  <a:lnTo>
                    <a:pt x="225656" y="723531"/>
                  </a:lnTo>
                  <a:close/>
                </a:path>
                <a:path w="297180" h="1795780">
                  <a:moveTo>
                    <a:pt x="225656" y="769251"/>
                  </a:moveTo>
                  <a:lnTo>
                    <a:pt x="214226" y="769251"/>
                  </a:lnTo>
                  <a:lnTo>
                    <a:pt x="214226" y="734961"/>
                  </a:lnTo>
                  <a:lnTo>
                    <a:pt x="225656" y="734961"/>
                  </a:lnTo>
                  <a:lnTo>
                    <a:pt x="225656" y="769251"/>
                  </a:lnTo>
                  <a:close/>
                </a:path>
                <a:path w="297180" h="1795780">
                  <a:moveTo>
                    <a:pt x="225656" y="814958"/>
                  </a:moveTo>
                  <a:lnTo>
                    <a:pt x="214226" y="814958"/>
                  </a:lnTo>
                  <a:lnTo>
                    <a:pt x="214226" y="780681"/>
                  </a:lnTo>
                  <a:lnTo>
                    <a:pt x="225656" y="780681"/>
                  </a:lnTo>
                  <a:lnTo>
                    <a:pt x="225656" y="814958"/>
                  </a:lnTo>
                  <a:close/>
                </a:path>
                <a:path w="297180" h="1795780">
                  <a:moveTo>
                    <a:pt x="225656" y="860678"/>
                  </a:moveTo>
                  <a:lnTo>
                    <a:pt x="214226" y="860678"/>
                  </a:lnTo>
                  <a:lnTo>
                    <a:pt x="214226" y="826388"/>
                  </a:lnTo>
                  <a:lnTo>
                    <a:pt x="225656" y="826388"/>
                  </a:lnTo>
                  <a:lnTo>
                    <a:pt x="225656" y="860678"/>
                  </a:lnTo>
                  <a:close/>
                </a:path>
                <a:path w="297180" h="1795780">
                  <a:moveTo>
                    <a:pt x="225656" y="906398"/>
                  </a:moveTo>
                  <a:lnTo>
                    <a:pt x="214226" y="906398"/>
                  </a:lnTo>
                  <a:lnTo>
                    <a:pt x="214226" y="872108"/>
                  </a:lnTo>
                  <a:lnTo>
                    <a:pt x="225656" y="872108"/>
                  </a:lnTo>
                  <a:lnTo>
                    <a:pt x="225656" y="906398"/>
                  </a:lnTo>
                  <a:close/>
                </a:path>
                <a:path w="297180" h="1795780">
                  <a:moveTo>
                    <a:pt x="225656" y="952106"/>
                  </a:moveTo>
                  <a:lnTo>
                    <a:pt x="214226" y="952106"/>
                  </a:lnTo>
                  <a:lnTo>
                    <a:pt x="214226" y="917828"/>
                  </a:lnTo>
                  <a:lnTo>
                    <a:pt x="225656" y="917828"/>
                  </a:lnTo>
                  <a:lnTo>
                    <a:pt x="225656" y="952106"/>
                  </a:lnTo>
                  <a:close/>
                </a:path>
                <a:path w="297180" h="1795780">
                  <a:moveTo>
                    <a:pt x="225656" y="997826"/>
                  </a:moveTo>
                  <a:lnTo>
                    <a:pt x="214226" y="997826"/>
                  </a:lnTo>
                  <a:lnTo>
                    <a:pt x="214226" y="963536"/>
                  </a:lnTo>
                  <a:lnTo>
                    <a:pt x="225656" y="963536"/>
                  </a:lnTo>
                  <a:lnTo>
                    <a:pt x="225656" y="997826"/>
                  </a:lnTo>
                  <a:close/>
                </a:path>
                <a:path w="297180" h="1795780">
                  <a:moveTo>
                    <a:pt x="225656" y="1043546"/>
                  </a:moveTo>
                  <a:lnTo>
                    <a:pt x="214226" y="1043546"/>
                  </a:lnTo>
                  <a:lnTo>
                    <a:pt x="214226" y="1009256"/>
                  </a:lnTo>
                  <a:lnTo>
                    <a:pt x="225656" y="1009256"/>
                  </a:lnTo>
                  <a:lnTo>
                    <a:pt x="225656" y="1043546"/>
                  </a:lnTo>
                  <a:close/>
                </a:path>
                <a:path w="297180" h="1795780">
                  <a:moveTo>
                    <a:pt x="225656" y="1089253"/>
                  </a:moveTo>
                  <a:lnTo>
                    <a:pt x="214226" y="1089253"/>
                  </a:lnTo>
                  <a:lnTo>
                    <a:pt x="214226" y="1054976"/>
                  </a:lnTo>
                  <a:lnTo>
                    <a:pt x="225656" y="1054976"/>
                  </a:lnTo>
                  <a:lnTo>
                    <a:pt x="225656" y="1089253"/>
                  </a:lnTo>
                  <a:close/>
                </a:path>
                <a:path w="297180" h="1795780">
                  <a:moveTo>
                    <a:pt x="225656" y="1134973"/>
                  </a:moveTo>
                  <a:lnTo>
                    <a:pt x="214226" y="1134973"/>
                  </a:lnTo>
                  <a:lnTo>
                    <a:pt x="214226" y="1100683"/>
                  </a:lnTo>
                  <a:lnTo>
                    <a:pt x="225656" y="1100683"/>
                  </a:lnTo>
                  <a:lnTo>
                    <a:pt x="225656" y="1134973"/>
                  </a:lnTo>
                  <a:close/>
                </a:path>
                <a:path w="297180" h="1795780">
                  <a:moveTo>
                    <a:pt x="225656" y="1180693"/>
                  </a:moveTo>
                  <a:lnTo>
                    <a:pt x="214226" y="1180693"/>
                  </a:lnTo>
                  <a:lnTo>
                    <a:pt x="214226" y="1146403"/>
                  </a:lnTo>
                  <a:lnTo>
                    <a:pt x="225656" y="1146403"/>
                  </a:lnTo>
                  <a:lnTo>
                    <a:pt x="225656" y="1180693"/>
                  </a:lnTo>
                  <a:close/>
                </a:path>
                <a:path w="297180" h="1795780">
                  <a:moveTo>
                    <a:pt x="225656" y="1226400"/>
                  </a:moveTo>
                  <a:lnTo>
                    <a:pt x="214226" y="1226400"/>
                  </a:lnTo>
                  <a:lnTo>
                    <a:pt x="214226" y="1192123"/>
                  </a:lnTo>
                  <a:lnTo>
                    <a:pt x="225656" y="1192123"/>
                  </a:lnTo>
                  <a:lnTo>
                    <a:pt x="225656" y="1226400"/>
                  </a:lnTo>
                  <a:close/>
                </a:path>
                <a:path w="297180" h="1795780">
                  <a:moveTo>
                    <a:pt x="225656" y="1272120"/>
                  </a:moveTo>
                  <a:lnTo>
                    <a:pt x="214226" y="1272120"/>
                  </a:lnTo>
                  <a:lnTo>
                    <a:pt x="214226" y="1237830"/>
                  </a:lnTo>
                  <a:lnTo>
                    <a:pt x="225656" y="1237830"/>
                  </a:lnTo>
                  <a:lnTo>
                    <a:pt x="225656" y="1272120"/>
                  </a:lnTo>
                  <a:close/>
                </a:path>
                <a:path w="297180" h="1795780">
                  <a:moveTo>
                    <a:pt x="225656" y="1317840"/>
                  </a:moveTo>
                  <a:lnTo>
                    <a:pt x="214226" y="1317840"/>
                  </a:lnTo>
                  <a:lnTo>
                    <a:pt x="214226" y="1283550"/>
                  </a:lnTo>
                  <a:lnTo>
                    <a:pt x="225656" y="1283550"/>
                  </a:lnTo>
                  <a:lnTo>
                    <a:pt x="225656" y="1317840"/>
                  </a:lnTo>
                  <a:close/>
                </a:path>
                <a:path w="297180" h="1795780">
                  <a:moveTo>
                    <a:pt x="225656" y="1363560"/>
                  </a:moveTo>
                  <a:lnTo>
                    <a:pt x="214226" y="1363560"/>
                  </a:lnTo>
                  <a:lnTo>
                    <a:pt x="214226" y="1329270"/>
                  </a:lnTo>
                  <a:lnTo>
                    <a:pt x="225656" y="1329270"/>
                  </a:lnTo>
                  <a:lnTo>
                    <a:pt x="225656" y="1363560"/>
                  </a:lnTo>
                  <a:close/>
                </a:path>
                <a:path w="297180" h="1795780">
                  <a:moveTo>
                    <a:pt x="225656" y="1409268"/>
                  </a:moveTo>
                  <a:lnTo>
                    <a:pt x="214226" y="1409268"/>
                  </a:lnTo>
                  <a:lnTo>
                    <a:pt x="214226" y="1374978"/>
                  </a:lnTo>
                  <a:lnTo>
                    <a:pt x="225656" y="1374978"/>
                  </a:lnTo>
                  <a:lnTo>
                    <a:pt x="225656" y="1409268"/>
                  </a:lnTo>
                  <a:close/>
                </a:path>
                <a:path w="297180" h="1795780">
                  <a:moveTo>
                    <a:pt x="225656" y="1454988"/>
                  </a:moveTo>
                  <a:lnTo>
                    <a:pt x="214226" y="1454988"/>
                  </a:lnTo>
                  <a:lnTo>
                    <a:pt x="214226" y="1420698"/>
                  </a:lnTo>
                  <a:lnTo>
                    <a:pt x="225656" y="1420698"/>
                  </a:lnTo>
                  <a:lnTo>
                    <a:pt x="225656" y="1454988"/>
                  </a:lnTo>
                  <a:close/>
                </a:path>
                <a:path w="297180" h="1795780">
                  <a:moveTo>
                    <a:pt x="225656" y="1500708"/>
                  </a:moveTo>
                  <a:lnTo>
                    <a:pt x="214226" y="1500708"/>
                  </a:lnTo>
                  <a:lnTo>
                    <a:pt x="214226" y="1466418"/>
                  </a:lnTo>
                  <a:lnTo>
                    <a:pt x="225656" y="1466418"/>
                  </a:lnTo>
                  <a:lnTo>
                    <a:pt x="225656" y="1500708"/>
                  </a:lnTo>
                  <a:close/>
                </a:path>
                <a:path w="297180" h="1795780">
                  <a:moveTo>
                    <a:pt x="225656" y="1546415"/>
                  </a:moveTo>
                  <a:lnTo>
                    <a:pt x="214226" y="1546415"/>
                  </a:lnTo>
                  <a:lnTo>
                    <a:pt x="214226" y="1512138"/>
                  </a:lnTo>
                  <a:lnTo>
                    <a:pt x="225656" y="1512138"/>
                  </a:lnTo>
                  <a:lnTo>
                    <a:pt x="225656" y="1546415"/>
                  </a:lnTo>
                  <a:close/>
                </a:path>
                <a:path w="297180" h="1795780">
                  <a:moveTo>
                    <a:pt x="225656" y="1592135"/>
                  </a:moveTo>
                  <a:lnTo>
                    <a:pt x="214226" y="1592135"/>
                  </a:lnTo>
                  <a:lnTo>
                    <a:pt x="214226" y="1557845"/>
                  </a:lnTo>
                  <a:lnTo>
                    <a:pt x="225656" y="1557845"/>
                  </a:lnTo>
                  <a:lnTo>
                    <a:pt x="225656" y="1592135"/>
                  </a:lnTo>
                  <a:close/>
                </a:path>
              </a:pathLst>
            </a:custGeom>
            <a:solidFill>
              <a:srgbClr val="BB2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9489" y="93980"/>
            <a:ext cx="45986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14500" algn="l"/>
              </a:tabLst>
            </a:pPr>
            <a:r>
              <a:rPr spc="-10" dirty="0">
                <a:latin typeface="Segoe Print"/>
                <a:cs typeface="Segoe Print"/>
              </a:rPr>
              <a:t>Cases</a:t>
            </a:r>
            <a:r>
              <a:rPr dirty="0">
                <a:latin typeface="Segoe Print"/>
                <a:cs typeface="Segoe Print"/>
              </a:rPr>
              <a:t>	</a:t>
            </a:r>
            <a:r>
              <a:rPr spc="-10" dirty="0">
                <a:latin typeface="Segoe Print"/>
                <a:cs typeface="Segoe Print"/>
              </a:rPr>
              <a:t>??????????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052" y="1313815"/>
            <a:ext cx="6551930" cy="5062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9905" indent="-49720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09090"/>
              <a:buAutoNum type="arabicParenBoth"/>
              <a:tabLst>
                <a:tab pos="509905" algn="l"/>
              </a:tabLst>
            </a:pPr>
            <a:r>
              <a:rPr sz="2200" b="1" dirty="0">
                <a:solidFill>
                  <a:srgbClr val="FF2BD7"/>
                </a:solidFill>
                <a:latin typeface="Georgia"/>
                <a:cs typeface="Georgia"/>
              </a:rPr>
              <a:t>Abnormal</a:t>
            </a:r>
            <a:r>
              <a:rPr sz="2200" b="1" spc="-65" dirty="0">
                <a:solidFill>
                  <a:srgbClr val="FF2BD7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FF2BD7"/>
                </a:solidFill>
                <a:latin typeface="Georgia"/>
                <a:cs typeface="Georgia"/>
              </a:rPr>
              <a:t>uterine</a:t>
            </a:r>
            <a:r>
              <a:rPr sz="2200" b="1" spc="-55" dirty="0">
                <a:solidFill>
                  <a:srgbClr val="FF2BD7"/>
                </a:solidFill>
                <a:latin typeface="Georgia"/>
                <a:cs typeface="Georgia"/>
              </a:rPr>
              <a:t> </a:t>
            </a:r>
            <a:r>
              <a:rPr sz="2200" b="1" spc="-10" dirty="0">
                <a:solidFill>
                  <a:srgbClr val="FF2BD7"/>
                </a:solidFill>
                <a:latin typeface="Georgia"/>
                <a:cs typeface="Georgia"/>
              </a:rPr>
              <a:t>bleeding:</a:t>
            </a:r>
            <a:endParaRPr sz="2200">
              <a:latin typeface="Georgia"/>
              <a:cs typeface="Georgia"/>
            </a:endParaRPr>
          </a:p>
          <a:p>
            <a:pPr marL="373380">
              <a:lnSpc>
                <a:spcPct val="100000"/>
              </a:lnSpc>
              <a:spcBef>
                <a:spcPts val="1740"/>
              </a:spcBef>
            </a:pPr>
            <a:r>
              <a:rPr sz="2000" b="1" dirty="0">
                <a:latin typeface="Georgia"/>
                <a:cs typeface="Georgia"/>
              </a:rPr>
              <a:t>Menorrhagia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–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spc="-10" dirty="0">
                <a:latin typeface="Georgia"/>
                <a:cs typeface="Georgia"/>
              </a:rPr>
              <a:t>Polymenorrhoea-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spc="-10" dirty="0">
                <a:latin typeface="Georgia"/>
                <a:cs typeface="Georgia"/>
              </a:rPr>
              <a:t>Metrorrhagia</a:t>
            </a:r>
            <a:endParaRPr sz="2000">
              <a:latin typeface="Georgia"/>
              <a:cs typeface="Georgia"/>
            </a:endParaRPr>
          </a:p>
          <a:p>
            <a:pPr marL="552450" indent="-539750">
              <a:lnSpc>
                <a:spcPct val="100000"/>
              </a:lnSpc>
              <a:spcBef>
                <a:spcPts val="1955"/>
              </a:spcBef>
              <a:buClr>
                <a:srgbClr val="FF0000"/>
              </a:buClr>
              <a:buSzPct val="120000"/>
              <a:buAutoNum type="arabicParenBoth" startAt="2"/>
              <a:tabLst>
                <a:tab pos="552450" algn="l"/>
              </a:tabLst>
            </a:pPr>
            <a:r>
              <a:rPr sz="2000" b="1" dirty="0">
                <a:latin typeface="Georgia"/>
                <a:cs typeface="Georgia"/>
              </a:rPr>
              <a:t>Vaginal</a:t>
            </a:r>
            <a:r>
              <a:rPr sz="2000" b="1" spc="-40" dirty="0">
                <a:latin typeface="Georgia"/>
                <a:cs typeface="Georgia"/>
              </a:rPr>
              <a:t> </a:t>
            </a:r>
            <a:r>
              <a:rPr sz="2000" b="1" spc="-10" dirty="0">
                <a:latin typeface="Georgia"/>
                <a:cs typeface="Georgia"/>
              </a:rPr>
              <a:t>discharge</a:t>
            </a:r>
            <a:endParaRPr sz="2000">
              <a:latin typeface="Georgia"/>
              <a:cs typeface="Georgia"/>
            </a:endParaRPr>
          </a:p>
          <a:p>
            <a:pPr marL="551815" indent="-539115">
              <a:lnSpc>
                <a:spcPct val="100000"/>
              </a:lnSpc>
              <a:spcBef>
                <a:spcPts val="2015"/>
              </a:spcBef>
              <a:buClr>
                <a:srgbClr val="FF0000"/>
              </a:buClr>
              <a:buSzPct val="120000"/>
              <a:buAutoNum type="arabicParenBoth" startAt="2"/>
              <a:tabLst>
                <a:tab pos="551815" algn="l"/>
              </a:tabLst>
            </a:pPr>
            <a:r>
              <a:rPr sz="2000" b="1" dirty="0">
                <a:latin typeface="Georgia"/>
                <a:cs typeface="Georgia"/>
              </a:rPr>
              <a:t>Abdominal</a:t>
            </a:r>
            <a:r>
              <a:rPr sz="2000" b="1" spc="-95" dirty="0">
                <a:latin typeface="Georgia"/>
                <a:cs typeface="Georgia"/>
              </a:rPr>
              <a:t> </a:t>
            </a:r>
            <a:r>
              <a:rPr sz="2000" b="1" spc="-20" dirty="0">
                <a:latin typeface="Georgia"/>
                <a:cs typeface="Georgia"/>
              </a:rPr>
              <a:t>Mass</a:t>
            </a:r>
            <a:endParaRPr sz="2000">
              <a:latin typeface="Georgia"/>
              <a:cs typeface="Georgia"/>
            </a:endParaRPr>
          </a:p>
          <a:p>
            <a:pPr marL="559435" indent="-546735">
              <a:lnSpc>
                <a:spcPct val="100000"/>
              </a:lnSpc>
              <a:spcBef>
                <a:spcPts val="2015"/>
              </a:spcBef>
              <a:buClr>
                <a:srgbClr val="FF0000"/>
              </a:buClr>
              <a:buSzPct val="120000"/>
              <a:buAutoNum type="arabicParenBoth" startAt="2"/>
              <a:tabLst>
                <a:tab pos="559435" algn="l"/>
              </a:tabLst>
            </a:pPr>
            <a:r>
              <a:rPr sz="2000" b="1" spc="-20" dirty="0">
                <a:latin typeface="Georgia"/>
                <a:cs typeface="Georgia"/>
              </a:rPr>
              <a:t>Pain</a:t>
            </a:r>
            <a:endParaRPr sz="2000">
              <a:latin typeface="Georgia"/>
              <a:cs typeface="Georgia"/>
            </a:endParaRPr>
          </a:p>
          <a:p>
            <a:pPr marL="543560" indent="-530860">
              <a:lnSpc>
                <a:spcPct val="100000"/>
              </a:lnSpc>
              <a:spcBef>
                <a:spcPts val="2015"/>
              </a:spcBef>
              <a:buClr>
                <a:srgbClr val="FF0000"/>
              </a:buClr>
              <a:buSzPct val="120000"/>
              <a:buAutoNum type="arabicParenBoth" startAt="2"/>
              <a:tabLst>
                <a:tab pos="543560" algn="l"/>
              </a:tabLst>
            </a:pPr>
            <a:r>
              <a:rPr sz="2000" b="1" dirty="0">
                <a:latin typeface="Georgia"/>
                <a:cs typeface="Georgia"/>
              </a:rPr>
              <a:t>Pressure</a:t>
            </a:r>
            <a:r>
              <a:rPr sz="2000" b="1" spc="-40" dirty="0">
                <a:latin typeface="Georgia"/>
                <a:cs typeface="Georgia"/>
              </a:rPr>
              <a:t> </a:t>
            </a:r>
            <a:r>
              <a:rPr sz="2000" b="1" spc="-10" dirty="0">
                <a:latin typeface="Georgia"/>
                <a:cs typeface="Georgia"/>
              </a:rPr>
              <a:t>symptom</a:t>
            </a:r>
            <a:endParaRPr sz="2000">
              <a:latin typeface="Georgia"/>
              <a:cs typeface="Georgia"/>
            </a:endParaRPr>
          </a:p>
          <a:p>
            <a:pPr marL="545465" indent="-532765">
              <a:lnSpc>
                <a:spcPct val="100000"/>
              </a:lnSpc>
              <a:spcBef>
                <a:spcPts val="2015"/>
              </a:spcBef>
              <a:buClr>
                <a:srgbClr val="FF0000"/>
              </a:buClr>
              <a:buSzPct val="120000"/>
              <a:buAutoNum type="arabicParenBoth" startAt="2"/>
              <a:tabLst>
                <a:tab pos="545465" algn="l"/>
              </a:tabLst>
            </a:pPr>
            <a:r>
              <a:rPr sz="2000" b="1" spc="-10" dirty="0">
                <a:latin typeface="Georgia"/>
                <a:cs typeface="Georgia"/>
              </a:rPr>
              <a:t>Infertility</a:t>
            </a:r>
            <a:endParaRPr sz="2000">
              <a:latin typeface="Georgia"/>
              <a:cs typeface="Georgia"/>
            </a:endParaRPr>
          </a:p>
          <a:p>
            <a:pPr marL="445134" indent="-432434">
              <a:lnSpc>
                <a:spcPct val="100000"/>
              </a:lnSpc>
              <a:spcBef>
                <a:spcPts val="1740"/>
              </a:spcBef>
              <a:buClr>
                <a:srgbClr val="FF0000"/>
              </a:buClr>
              <a:buSzPct val="111111"/>
              <a:buAutoNum type="arabicParenBoth" startAt="2"/>
              <a:tabLst>
                <a:tab pos="445134" algn="l"/>
              </a:tabLst>
            </a:pPr>
            <a:r>
              <a:rPr sz="1800" b="1" dirty="0">
                <a:latin typeface="Georgia"/>
                <a:cs typeface="Georgia"/>
              </a:rPr>
              <a:t>General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symptoms:</a:t>
            </a:r>
            <a:endParaRPr sz="1800">
              <a:latin typeface="Georgia"/>
              <a:cs typeface="Georgia"/>
            </a:endParaRPr>
          </a:p>
          <a:p>
            <a:pPr marL="476250" indent="-463550">
              <a:lnSpc>
                <a:spcPct val="100000"/>
              </a:lnSpc>
              <a:spcBef>
                <a:spcPts val="1680"/>
              </a:spcBef>
              <a:buClr>
                <a:srgbClr val="FF0000"/>
              </a:buClr>
              <a:buAutoNum type="arabicParenBoth" startAt="2"/>
              <a:tabLst>
                <a:tab pos="476250" algn="l"/>
              </a:tabLst>
            </a:pPr>
            <a:r>
              <a:rPr sz="2000" b="1" dirty="0">
                <a:latin typeface="Georgia"/>
                <a:cs typeface="Georgia"/>
              </a:rPr>
              <a:t>Symptoms</a:t>
            </a:r>
            <a:r>
              <a:rPr sz="2000" b="1" spc="-7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of</a:t>
            </a:r>
            <a:r>
              <a:rPr sz="2000" b="1" spc="-65" dirty="0">
                <a:latin typeface="Georgia"/>
                <a:cs typeface="Georgia"/>
              </a:rPr>
              <a:t> </a:t>
            </a:r>
            <a:r>
              <a:rPr sz="2000" b="1" spc="-10" dirty="0">
                <a:latin typeface="Georgia"/>
                <a:cs typeface="Georgia"/>
              </a:rPr>
              <a:t>complication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2970530">
              <a:lnSpc>
                <a:spcPct val="100000"/>
              </a:lnSpc>
              <a:spcBef>
                <a:spcPts val="100"/>
              </a:spcBef>
            </a:pPr>
            <a:r>
              <a:rPr sz="4800" spc="-10" dirty="0"/>
              <a:t>Fibroid</a:t>
            </a:r>
            <a:endParaRPr sz="4800"/>
          </a:p>
        </p:txBody>
      </p:sp>
      <p:grpSp>
        <p:nvGrpSpPr>
          <p:cNvPr id="3" name="object 3"/>
          <p:cNvGrpSpPr/>
          <p:nvPr/>
        </p:nvGrpSpPr>
        <p:grpSpPr>
          <a:xfrm>
            <a:off x="494347" y="2065972"/>
            <a:ext cx="2654935" cy="4655185"/>
            <a:chOff x="494347" y="2065972"/>
            <a:chExt cx="2654935" cy="4655185"/>
          </a:xfrm>
        </p:grpSpPr>
        <p:sp>
          <p:nvSpPr>
            <p:cNvPr id="4" name="object 4"/>
            <p:cNvSpPr/>
            <p:nvPr/>
          </p:nvSpPr>
          <p:spPr>
            <a:xfrm>
              <a:off x="499871" y="2071116"/>
              <a:ext cx="2644140" cy="4643755"/>
            </a:xfrm>
            <a:custGeom>
              <a:avLst/>
              <a:gdLst/>
              <a:ahLst/>
              <a:cxnLst/>
              <a:rect l="l" t="t" r="r" b="b"/>
              <a:pathLst>
                <a:path w="2644140" h="4643755">
                  <a:moveTo>
                    <a:pt x="2202179" y="4643628"/>
                  </a:moveTo>
                  <a:lnTo>
                    <a:pt x="440436" y="4643628"/>
                  </a:lnTo>
                  <a:lnTo>
                    <a:pt x="392488" y="4641114"/>
                  </a:lnTo>
                  <a:lnTo>
                    <a:pt x="346030" y="4633599"/>
                  </a:lnTo>
                  <a:lnTo>
                    <a:pt x="301331" y="4621353"/>
                  </a:lnTo>
                  <a:lnTo>
                    <a:pt x="258659" y="4604643"/>
                  </a:lnTo>
                  <a:lnTo>
                    <a:pt x="218284" y="4583740"/>
                  </a:lnTo>
                  <a:lnTo>
                    <a:pt x="180475" y="4558911"/>
                  </a:lnTo>
                  <a:lnTo>
                    <a:pt x="145499" y="4530427"/>
                  </a:lnTo>
                  <a:lnTo>
                    <a:pt x="113627" y="4498554"/>
                  </a:lnTo>
                  <a:lnTo>
                    <a:pt x="85127" y="4463564"/>
                  </a:lnTo>
                  <a:lnTo>
                    <a:pt x="60268" y="4425724"/>
                  </a:lnTo>
                  <a:lnTo>
                    <a:pt x="39319" y="4385303"/>
                  </a:lnTo>
                  <a:lnTo>
                    <a:pt x="22549" y="4342570"/>
                  </a:lnTo>
                  <a:lnTo>
                    <a:pt x="10226" y="4297795"/>
                  </a:lnTo>
                  <a:lnTo>
                    <a:pt x="2620" y="4251246"/>
                  </a:lnTo>
                  <a:lnTo>
                    <a:pt x="0" y="4203192"/>
                  </a:lnTo>
                  <a:lnTo>
                    <a:pt x="0" y="440435"/>
                  </a:lnTo>
                  <a:lnTo>
                    <a:pt x="2620" y="392559"/>
                  </a:lnTo>
                  <a:lnTo>
                    <a:pt x="10226" y="346162"/>
                  </a:lnTo>
                  <a:lnTo>
                    <a:pt x="22549" y="301514"/>
                  </a:lnTo>
                  <a:lnTo>
                    <a:pt x="39319" y="258883"/>
                  </a:lnTo>
                  <a:lnTo>
                    <a:pt x="60268" y="218538"/>
                  </a:lnTo>
                  <a:lnTo>
                    <a:pt x="85127" y="180749"/>
                  </a:lnTo>
                  <a:lnTo>
                    <a:pt x="113627" y="145784"/>
                  </a:lnTo>
                  <a:lnTo>
                    <a:pt x="145499" y="113912"/>
                  </a:lnTo>
                  <a:lnTo>
                    <a:pt x="180475" y="85401"/>
                  </a:lnTo>
                  <a:lnTo>
                    <a:pt x="218284" y="60522"/>
                  </a:lnTo>
                  <a:lnTo>
                    <a:pt x="258659" y="39542"/>
                  </a:lnTo>
                  <a:lnTo>
                    <a:pt x="301331" y="22731"/>
                  </a:lnTo>
                  <a:lnTo>
                    <a:pt x="346030" y="10358"/>
                  </a:lnTo>
                  <a:lnTo>
                    <a:pt x="392488" y="2691"/>
                  </a:lnTo>
                  <a:lnTo>
                    <a:pt x="440436" y="0"/>
                  </a:lnTo>
                  <a:lnTo>
                    <a:pt x="2202179" y="0"/>
                  </a:lnTo>
                  <a:lnTo>
                    <a:pt x="2250305" y="2691"/>
                  </a:lnTo>
                  <a:lnTo>
                    <a:pt x="2296919" y="10358"/>
                  </a:lnTo>
                  <a:lnTo>
                    <a:pt x="2341754" y="22731"/>
                  </a:lnTo>
                  <a:lnTo>
                    <a:pt x="2384543" y="39542"/>
                  </a:lnTo>
                  <a:lnTo>
                    <a:pt x="2425022" y="60522"/>
                  </a:lnTo>
                  <a:lnTo>
                    <a:pt x="2462924" y="85401"/>
                  </a:lnTo>
                  <a:lnTo>
                    <a:pt x="2497982" y="113912"/>
                  </a:lnTo>
                  <a:lnTo>
                    <a:pt x="2529930" y="145784"/>
                  </a:lnTo>
                  <a:lnTo>
                    <a:pt x="2558503" y="180749"/>
                  </a:lnTo>
                  <a:lnTo>
                    <a:pt x="2583434" y="218538"/>
                  </a:lnTo>
                  <a:lnTo>
                    <a:pt x="2604456" y="258883"/>
                  </a:lnTo>
                  <a:lnTo>
                    <a:pt x="2621304" y="301514"/>
                  </a:lnTo>
                  <a:lnTo>
                    <a:pt x="2633711" y="346162"/>
                  </a:lnTo>
                  <a:lnTo>
                    <a:pt x="2641412" y="392559"/>
                  </a:lnTo>
                  <a:lnTo>
                    <a:pt x="2644140" y="440435"/>
                  </a:lnTo>
                  <a:lnTo>
                    <a:pt x="2644140" y="4203192"/>
                  </a:lnTo>
                  <a:lnTo>
                    <a:pt x="2641412" y="4251246"/>
                  </a:lnTo>
                  <a:lnTo>
                    <a:pt x="2633711" y="4297795"/>
                  </a:lnTo>
                  <a:lnTo>
                    <a:pt x="2621304" y="4342570"/>
                  </a:lnTo>
                  <a:lnTo>
                    <a:pt x="2604456" y="4385303"/>
                  </a:lnTo>
                  <a:lnTo>
                    <a:pt x="2583434" y="4425724"/>
                  </a:lnTo>
                  <a:lnTo>
                    <a:pt x="2558503" y="4463564"/>
                  </a:lnTo>
                  <a:lnTo>
                    <a:pt x="2529930" y="4498554"/>
                  </a:lnTo>
                  <a:lnTo>
                    <a:pt x="2497982" y="4530427"/>
                  </a:lnTo>
                  <a:lnTo>
                    <a:pt x="2462924" y="4558911"/>
                  </a:lnTo>
                  <a:lnTo>
                    <a:pt x="2425022" y="4583740"/>
                  </a:lnTo>
                  <a:lnTo>
                    <a:pt x="2384543" y="4604643"/>
                  </a:lnTo>
                  <a:lnTo>
                    <a:pt x="2341754" y="4621353"/>
                  </a:lnTo>
                  <a:lnTo>
                    <a:pt x="2296919" y="4633599"/>
                  </a:lnTo>
                  <a:lnTo>
                    <a:pt x="2250305" y="4641114"/>
                  </a:lnTo>
                  <a:lnTo>
                    <a:pt x="2202179" y="46436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4347" y="2065972"/>
              <a:ext cx="2654935" cy="4655185"/>
            </a:xfrm>
            <a:custGeom>
              <a:avLst/>
              <a:gdLst/>
              <a:ahLst/>
              <a:cxnLst/>
              <a:rect l="l" t="t" r="r" b="b"/>
              <a:pathLst>
                <a:path w="2654935" h="4655184">
                  <a:moveTo>
                    <a:pt x="5195" y="4208614"/>
                  </a:moveTo>
                  <a:lnTo>
                    <a:pt x="0" y="4208614"/>
                  </a:lnTo>
                  <a:lnTo>
                    <a:pt x="0" y="4174324"/>
                  </a:lnTo>
                  <a:lnTo>
                    <a:pt x="11430" y="4174324"/>
                  </a:lnTo>
                  <a:lnTo>
                    <a:pt x="11430" y="4208538"/>
                  </a:lnTo>
                  <a:lnTo>
                    <a:pt x="5195" y="4208614"/>
                  </a:lnTo>
                  <a:close/>
                </a:path>
                <a:path w="2654935" h="4655184">
                  <a:moveTo>
                    <a:pt x="139" y="4219689"/>
                  </a:moveTo>
                  <a:lnTo>
                    <a:pt x="0" y="4208678"/>
                  </a:lnTo>
                  <a:lnTo>
                    <a:pt x="11430" y="4208538"/>
                  </a:lnTo>
                  <a:lnTo>
                    <a:pt x="11569" y="4219549"/>
                  </a:lnTo>
                  <a:lnTo>
                    <a:pt x="139" y="4219689"/>
                  </a:lnTo>
                  <a:close/>
                </a:path>
                <a:path w="2654935" h="4655184">
                  <a:moveTo>
                    <a:pt x="11430" y="4208614"/>
                  </a:moveTo>
                  <a:close/>
                </a:path>
                <a:path w="2654935" h="4655184">
                  <a:moveTo>
                    <a:pt x="11430" y="4162894"/>
                  </a:moveTo>
                  <a:lnTo>
                    <a:pt x="0" y="4162894"/>
                  </a:lnTo>
                  <a:lnTo>
                    <a:pt x="0" y="4128604"/>
                  </a:lnTo>
                  <a:lnTo>
                    <a:pt x="11430" y="4128604"/>
                  </a:lnTo>
                  <a:lnTo>
                    <a:pt x="11430" y="4162894"/>
                  </a:lnTo>
                  <a:close/>
                </a:path>
                <a:path w="2654935" h="4655184">
                  <a:moveTo>
                    <a:pt x="11430" y="4117174"/>
                  </a:moveTo>
                  <a:lnTo>
                    <a:pt x="0" y="4117174"/>
                  </a:lnTo>
                  <a:lnTo>
                    <a:pt x="0" y="4082897"/>
                  </a:lnTo>
                  <a:lnTo>
                    <a:pt x="11430" y="4082897"/>
                  </a:lnTo>
                  <a:lnTo>
                    <a:pt x="11430" y="4117174"/>
                  </a:lnTo>
                  <a:close/>
                </a:path>
                <a:path w="2654935" h="4655184">
                  <a:moveTo>
                    <a:pt x="11430" y="4071467"/>
                  </a:moveTo>
                  <a:lnTo>
                    <a:pt x="0" y="4071467"/>
                  </a:lnTo>
                  <a:lnTo>
                    <a:pt x="0" y="4037177"/>
                  </a:lnTo>
                  <a:lnTo>
                    <a:pt x="11430" y="4037177"/>
                  </a:lnTo>
                  <a:lnTo>
                    <a:pt x="11430" y="4071467"/>
                  </a:lnTo>
                  <a:close/>
                </a:path>
                <a:path w="2654935" h="4655184">
                  <a:moveTo>
                    <a:pt x="11430" y="4025747"/>
                  </a:moveTo>
                  <a:lnTo>
                    <a:pt x="0" y="4025747"/>
                  </a:lnTo>
                  <a:lnTo>
                    <a:pt x="0" y="3991457"/>
                  </a:lnTo>
                  <a:lnTo>
                    <a:pt x="11430" y="3991457"/>
                  </a:lnTo>
                  <a:lnTo>
                    <a:pt x="11430" y="4025747"/>
                  </a:lnTo>
                  <a:close/>
                </a:path>
                <a:path w="2654935" h="4655184">
                  <a:moveTo>
                    <a:pt x="11430" y="3980027"/>
                  </a:moveTo>
                  <a:lnTo>
                    <a:pt x="0" y="3980027"/>
                  </a:lnTo>
                  <a:lnTo>
                    <a:pt x="0" y="3945750"/>
                  </a:lnTo>
                  <a:lnTo>
                    <a:pt x="11430" y="3945750"/>
                  </a:lnTo>
                  <a:lnTo>
                    <a:pt x="11430" y="3980027"/>
                  </a:lnTo>
                  <a:close/>
                </a:path>
                <a:path w="2654935" h="4655184">
                  <a:moveTo>
                    <a:pt x="11430" y="3934320"/>
                  </a:moveTo>
                  <a:lnTo>
                    <a:pt x="0" y="3934320"/>
                  </a:lnTo>
                  <a:lnTo>
                    <a:pt x="0" y="3900030"/>
                  </a:lnTo>
                  <a:lnTo>
                    <a:pt x="11430" y="3900030"/>
                  </a:lnTo>
                  <a:lnTo>
                    <a:pt x="11430" y="3934320"/>
                  </a:lnTo>
                  <a:close/>
                </a:path>
                <a:path w="2654935" h="4655184">
                  <a:moveTo>
                    <a:pt x="11430" y="3888600"/>
                  </a:moveTo>
                  <a:lnTo>
                    <a:pt x="0" y="3888600"/>
                  </a:lnTo>
                  <a:lnTo>
                    <a:pt x="0" y="3854310"/>
                  </a:lnTo>
                  <a:lnTo>
                    <a:pt x="11430" y="3854310"/>
                  </a:lnTo>
                  <a:lnTo>
                    <a:pt x="11430" y="3888600"/>
                  </a:lnTo>
                  <a:close/>
                </a:path>
                <a:path w="2654935" h="4655184">
                  <a:moveTo>
                    <a:pt x="11430" y="3842880"/>
                  </a:moveTo>
                  <a:lnTo>
                    <a:pt x="0" y="3842880"/>
                  </a:lnTo>
                  <a:lnTo>
                    <a:pt x="0" y="3808603"/>
                  </a:lnTo>
                  <a:lnTo>
                    <a:pt x="11430" y="3808603"/>
                  </a:lnTo>
                  <a:lnTo>
                    <a:pt x="11430" y="3842880"/>
                  </a:lnTo>
                  <a:close/>
                </a:path>
                <a:path w="2654935" h="4655184">
                  <a:moveTo>
                    <a:pt x="11430" y="3797173"/>
                  </a:moveTo>
                  <a:lnTo>
                    <a:pt x="0" y="3797173"/>
                  </a:lnTo>
                  <a:lnTo>
                    <a:pt x="0" y="3762882"/>
                  </a:lnTo>
                  <a:lnTo>
                    <a:pt x="11430" y="3762882"/>
                  </a:lnTo>
                  <a:lnTo>
                    <a:pt x="11430" y="3797173"/>
                  </a:lnTo>
                  <a:close/>
                </a:path>
                <a:path w="2654935" h="4655184">
                  <a:moveTo>
                    <a:pt x="11430" y="3751453"/>
                  </a:moveTo>
                  <a:lnTo>
                    <a:pt x="0" y="3751453"/>
                  </a:lnTo>
                  <a:lnTo>
                    <a:pt x="0" y="3717163"/>
                  </a:lnTo>
                  <a:lnTo>
                    <a:pt x="11430" y="3717163"/>
                  </a:lnTo>
                  <a:lnTo>
                    <a:pt x="11430" y="3751453"/>
                  </a:lnTo>
                  <a:close/>
                </a:path>
                <a:path w="2654935" h="4655184">
                  <a:moveTo>
                    <a:pt x="11430" y="3705732"/>
                  </a:moveTo>
                  <a:lnTo>
                    <a:pt x="0" y="3705732"/>
                  </a:lnTo>
                  <a:lnTo>
                    <a:pt x="0" y="3671442"/>
                  </a:lnTo>
                  <a:lnTo>
                    <a:pt x="11430" y="3671442"/>
                  </a:lnTo>
                  <a:lnTo>
                    <a:pt x="11430" y="3705732"/>
                  </a:lnTo>
                  <a:close/>
                </a:path>
                <a:path w="2654935" h="4655184">
                  <a:moveTo>
                    <a:pt x="11430" y="3660025"/>
                  </a:moveTo>
                  <a:lnTo>
                    <a:pt x="0" y="3660025"/>
                  </a:lnTo>
                  <a:lnTo>
                    <a:pt x="0" y="3625735"/>
                  </a:lnTo>
                  <a:lnTo>
                    <a:pt x="11430" y="3625735"/>
                  </a:lnTo>
                  <a:lnTo>
                    <a:pt x="11430" y="3660025"/>
                  </a:lnTo>
                  <a:close/>
                </a:path>
                <a:path w="2654935" h="4655184">
                  <a:moveTo>
                    <a:pt x="11430" y="3614305"/>
                  </a:moveTo>
                  <a:lnTo>
                    <a:pt x="0" y="3614305"/>
                  </a:lnTo>
                  <a:lnTo>
                    <a:pt x="0" y="3580015"/>
                  </a:lnTo>
                  <a:lnTo>
                    <a:pt x="11430" y="3580015"/>
                  </a:lnTo>
                  <a:lnTo>
                    <a:pt x="11430" y="3614305"/>
                  </a:lnTo>
                  <a:close/>
                </a:path>
                <a:path w="2654935" h="4655184">
                  <a:moveTo>
                    <a:pt x="11430" y="3568585"/>
                  </a:moveTo>
                  <a:lnTo>
                    <a:pt x="0" y="3568585"/>
                  </a:lnTo>
                  <a:lnTo>
                    <a:pt x="0" y="3534295"/>
                  </a:lnTo>
                  <a:lnTo>
                    <a:pt x="11430" y="3534295"/>
                  </a:lnTo>
                  <a:lnTo>
                    <a:pt x="11430" y="3568585"/>
                  </a:lnTo>
                  <a:close/>
                </a:path>
                <a:path w="2654935" h="4655184">
                  <a:moveTo>
                    <a:pt x="11430" y="3522865"/>
                  </a:moveTo>
                  <a:lnTo>
                    <a:pt x="0" y="3522865"/>
                  </a:lnTo>
                  <a:lnTo>
                    <a:pt x="0" y="3488588"/>
                  </a:lnTo>
                  <a:lnTo>
                    <a:pt x="11430" y="3488588"/>
                  </a:lnTo>
                  <a:lnTo>
                    <a:pt x="11430" y="3522865"/>
                  </a:lnTo>
                  <a:close/>
                </a:path>
                <a:path w="2654935" h="4655184">
                  <a:moveTo>
                    <a:pt x="11430" y="3477158"/>
                  </a:moveTo>
                  <a:lnTo>
                    <a:pt x="0" y="3477158"/>
                  </a:lnTo>
                  <a:lnTo>
                    <a:pt x="0" y="3442868"/>
                  </a:lnTo>
                  <a:lnTo>
                    <a:pt x="11430" y="3442868"/>
                  </a:lnTo>
                  <a:lnTo>
                    <a:pt x="11430" y="3477158"/>
                  </a:lnTo>
                  <a:close/>
                </a:path>
                <a:path w="2654935" h="4655184">
                  <a:moveTo>
                    <a:pt x="11430" y="3431438"/>
                  </a:moveTo>
                  <a:lnTo>
                    <a:pt x="0" y="3431438"/>
                  </a:lnTo>
                  <a:lnTo>
                    <a:pt x="0" y="3397148"/>
                  </a:lnTo>
                  <a:lnTo>
                    <a:pt x="11430" y="3397148"/>
                  </a:lnTo>
                  <a:lnTo>
                    <a:pt x="11430" y="3431438"/>
                  </a:lnTo>
                  <a:close/>
                </a:path>
                <a:path w="2654935" h="4655184">
                  <a:moveTo>
                    <a:pt x="11430" y="3385718"/>
                  </a:moveTo>
                  <a:lnTo>
                    <a:pt x="0" y="3385718"/>
                  </a:lnTo>
                  <a:lnTo>
                    <a:pt x="0" y="3351441"/>
                  </a:lnTo>
                  <a:lnTo>
                    <a:pt x="11430" y="3351441"/>
                  </a:lnTo>
                  <a:lnTo>
                    <a:pt x="11430" y="3385718"/>
                  </a:lnTo>
                  <a:close/>
                </a:path>
                <a:path w="2654935" h="4655184">
                  <a:moveTo>
                    <a:pt x="11430" y="3340011"/>
                  </a:moveTo>
                  <a:lnTo>
                    <a:pt x="0" y="3340011"/>
                  </a:lnTo>
                  <a:lnTo>
                    <a:pt x="0" y="3305721"/>
                  </a:lnTo>
                  <a:lnTo>
                    <a:pt x="11430" y="3305721"/>
                  </a:lnTo>
                  <a:lnTo>
                    <a:pt x="11430" y="3340011"/>
                  </a:lnTo>
                  <a:close/>
                </a:path>
                <a:path w="2654935" h="4655184">
                  <a:moveTo>
                    <a:pt x="11430" y="3294291"/>
                  </a:moveTo>
                  <a:lnTo>
                    <a:pt x="0" y="3294291"/>
                  </a:lnTo>
                  <a:lnTo>
                    <a:pt x="0" y="3260001"/>
                  </a:lnTo>
                  <a:lnTo>
                    <a:pt x="11430" y="3260001"/>
                  </a:lnTo>
                  <a:lnTo>
                    <a:pt x="11430" y="3294291"/>
                  </a:lnTo>
                  <a:close/>
                </a:path>
                <a:path w="2654935" h="4655184">
                  <a:moveTo>
                    <a:pt x="11430" y="3248571"/>
                  </a:moveTo>
                  <a:lnTo>
                    <a:pt x="0" y="3248571"/>
                  </a:lnTo>
                  <a:lnTo>
                    <a:pt x="0" y="3214293"/>
                  </a:lnTo>
                  <a:lnTo>
                    <a:pt x="11430" y="3214293"/>
                  </a:lnTo>
                  <a:lnTo>
                    <a:pt x="11430" y="3248571"/>
                  </a:lnTo>
                  <a:close/>
                </a:path>
                <a:path w="2654935" h="4655184">
                  <a:moveTo>
                    <a:pt x="11430" y="3202863"/>
                  </a:moveTo>
                  <a:lnTo>
                    <a:pt x="0" y="3202863"/>
                  </a:lnTo>
                  <a:lnTo>
                    <a:pt x="0" y="3168573"/>
                  </a:lnTo>
                  <a:lnTo>
                    <a:pt x="11430" y="3168573"/>
                  </a:lnTo>
                  <a:lnTo>
                    <a:pt x="11430" y="3202863"/>
                  </a:lnTo>
                  <a:close/>
                </a:path>
                <a:path w="2654935" h="4655184">
                  <a:moveTo>
                    <a:pt x="11430" y="3157143"/>
                  </a:moveTo>
                  <a:lnTo>
                    <a:pt x="0" y="3157143"/>
                  </a:lnTo>
                  <a:lnTo>
                    <a:pt x="0" y="3122853"/>
                  </a:lnTo>
                  <a:lnTo>
                    <a:pt x="11430" y="3122853"/>
                  </a:lnTo>
                  <a:lnTo>
                    <a:pt x="11430" y="3157143"/>
                  </a:lnTo>
                  <a:close/>
                </a:path>
                <a:path w="2654935" h="4655184">
                  <a:moveTo>
                    <a:pt x="11430" y="3111423"/>
                  </a:moveTo>
                  <a:lnTo>
                    <a:pt x="0" y="3111423"/>
                  </a:lnTo>
                  <a:lnTo>
                    <a:pt x="0" y="3077146"/>
                  </a:lnTo>
                  <a:lnTo>
                    <a:pt x="11430" y="3077146"/>
                  </a:lnTo>
                  <a:lnTo>
                    <a:pt x="11430" y="3111423"/>
                  </a:lnTo>
                  <a:close/>
                </a:path>
                <a:path w="2654935" h="4655184">
                  <a:moveTo>
                    <a:pt x="11430" y="3065716"/>
                  </a:moveTo>
                  <a:lnTo>
                    <a:pt x="0" y="3065716"/>
                  </a:lnTo>
                  <a:lnTo>
                    <a:pt x="0" y="3031426"/>
                  </a:lnTo>
                  <a:lnTo>
                    <a:pt x="11430" y="3031426"/>
                  </a:lnTo>
                  <a:lnTo>
                    <a:pt x="11430" y="3065716"/>
                  </a:lnTo>
                  <a:close/>
                </a:path>
                <a:path w="2654935" h="4655184">
                  <a:moveTo>
                    <a:pt x="11430" y="3019996"/>
                  </a:moveTo>
                  <a:lnTo>
                    <a:pt x="0" y="3019996"/>
                  </a:lnTo>
                  <a:lnTo>
                    <a:pt x="0" y="2985706"/>
                  </a:lnTo>
                  <a:lnTo>
                    <a:pt x="11430" y="2985706"/>
                  </a:lnTo>
                  <a:lnTo>
                    <a:pt x="11430" y="3019996"/>
                  </a:lnTo>
                  <a:close/>
                </a:path>
                <a:path w="2654935" h="4655184">
                  <a:moveTo>
                    <a:pt x="11430" y="2974276"/>
                  </a:moveTo>
                  <a:lnTo>
                    <a:pt x="0" y="2974276"/>
                  </a:lnTo>
                  <a:lnTo>
                    <a:pt x="0" y="2939999"/>
                  </a:lnTo>
                  <a:lnTo>
                    <a:pt x="11430" y="2939999"/>
                  </a:lnTo>
                  <a:lnTo>
                    <a:pt x="11430" y="2974276"/>
                  </a:lnTo>
                  <a:close/>
                </a:path>
                <a:path w="2654935" h="4655184">
                  <a:moveTo>
                    <a:pt x="11430" y="2928569"/>
                  </a:moveTo>
                  <a:lnTo>
                    <a:pt x="0" y="2928569"/>
                  </a:lnTo>
                  <a:lnTo>
                    <a:pt x="0" y="2894279"/>
                  </a:lnTo>
                  <a:lnTo>
                    <a:pt x="11430" y="2894279"/>
                  </a:lnTo>
                  <a:lnTo>
                    <a:pt x="11430" y="2928569"/>
                  </a:lnTo>
                  <a:close/>
                </a:path>
                <a:path w="2654935" h="4655184">
                  <a:moveTo>
                    <a:pt x="11430" y="2882849"/>
                  </a:moveTo>
                  <a:lnTo>
                    <a:pt x="0" y="2882849"/>
                  </a:lnTo>
                  <a:lnTo>
                    <a:pt x="0" y="2848559"/>
                  </a:lnTo>
                  <a:lnTo>
                    <a:pt x="11430" y="2848559"/>
                  </a:lnTo>
                  <a:lnTo>
                    <a:pt x="11430" y="2882849"/>
                  </a:lnTo>
                  <a:close/>
                </a:path>
                <a:path w="2654935" h="4655184">
                  <a:moveTo>
                    <a:pt x="11430" y="2837129"/>
                  </a:moveTo>
                  <a:lnTo>
                    <a:pt x="0" y="2837129"/>
                  </a:lnTo>
                  <a:lnTo>
                    <a:pt x="0" y="2802839"/>
                  </a:lnTo>
                  <a:lnTo>
                    <a:pt x="11430" y="2802839"/>
                  </a:lnTo>
                  <a:lnTo>
                    <a:pt x="11430" y="2837129"/>
                  </a:lnTo>
                  <a:close/>
                </a:path>
                <a:path w="2654935" h="4655184">
                  <a:moveTo>
                    <a:pt x="11430" y="2791421"/>
                  </a:moveTo>
                  <a:lnTo>
                    <a:pt x="0" y="2791421"/>
                  </a:lnTo>
                  <a:lnTo>
                    <a:pt x="0" y="2757131"/>
                  </a:lnTo>
                  <a:lnTo>
                    <a:pt x="11430" y="2757131"/>
                  </a:lnTo>
                  <a:lnTo>
                    <a:pt x="11430" y="2791421"/>
                  </a:lnTo>
                  <a:close/>
                </a:path>
                <a:path w="2654935" h="4655184">
                  <a:moveTo>
                    <a:pt x="11430" y="2745701"/>
                  </a:moveTo>
                  <a:lnTo>
                    <a:pt x="0" y="2745701"/>
                  </a:lnTo>
                  <a:lnTo>
                    <a:pt x="0" y="2711411"/>
                  </a:lnTo>
                  <a:lnTo>
                    <a:pt x="11430" y="2711411"/>
                  </a:lnTo>
                  <a:lnTo>
                    <a:pt x="11430" y="2745701"/>
                  </a:lnTo>
                  <a:close/>
                </a:path>
                <a:path w="2654935" h="4655184">
                  <a:moveTo>
                    <a:pt x="11430" y="2699981"/>
                  </a:moveTo>
                  <a:lnTo>
                    <a:pt x="0" y="2699981"/>
                  </a:lnTo>
                  <a:lnTo>
                    <a:pt x="0" y="2665691"/>
                  </a:lnTo>
                  <a:lnTo>
                    <a:pt x="11430" y="2665691"/>
                  </a:lnTo>
                  <a:lnTo>
                    <a:pt x="11430" y="2699981"/>
                  </a:lnTo>
                  <a:close/>
                </a:path>
                <a:path w="2654935" h="4655184">
                  <a:moveTo>
                    <a:pt x="11430" y="2654261"/>
                  </a:moveTo>
                  <a:lnTo>
                    <a:pt x="0" y="2654261"/>
                  </a:lnTo>
                  <a:lnTo>
                    <a:pt x="0" y="2619984"/>
                  </a:lnTo>
                  <a:lnTo>
                    <a:pt x="11430" y="2619984"/>
                  </a:lnTo>
                  <a:lnTo>
                    <a:pt x="11430" y="2654261"/>
                  </a:lnTo>
                  <a:close/>
                </a:path>
                <a:path w="2654935" h="4655184">
                  <a:moveTo>
                    <a:pt x="11430" y="2608554"/>
                  </a:moveTo>
                  <a:lnTo>
                    <a:pt x="0" y="2608554"/>
                  </a:lnTo>
                  <a:lnTo>
                    <a:pt x="0" y="2574264"/>
                  </a:lnTo>
                  <a:lnTo>
                    <a:pt x="11430" y="2574264"/>
                  </a:lnTo>
                  <a:lnTo>
                    <a:pt x="11430" y="2608554"/>
                  </a:lnTo>
                  <a:close/>
                </a:path>
                <a:path w="2654935" h="4655184">
                  <a:moveTo>
                    <a:pt x="11430" y="2562834"/>
                  </a:moveTo>
                  <a:lnTo>
                    <a:pt x="0" y="2562834"/>
                  </a:lnTo>
                  <a:lnTo>
                    <a:pt x="0" y="2528544"/>
                  </a:lnTo>
                  <a:lnTo>
                    <a:pt x="11430" y="2528544"/>
                  </a:lnTo>
                  <a:lnTo>
                    <a:pt x="11430" y="2562834"/>
                  </a:lnTo>
                  <a:close/>
                </a:path>
                <a:path w="2654935" h="4655184">
                  <a:moveTo>
                    <a:pt x="11430" y="2517114"/>
                  </a:moveTo>
                  <a:lnTo>
                    <a:pt x="0" y="2517114"/>
                  </a:lnTo>
                  <a:lnTo>
                    <a:pt x="0" y="2482837"/>
                  </a:lnTo>
                  <a:lnTo>
                    <a:pt x="11430" y="2482837"/>
                  </a:lnTo>
                  <a:lnTo>
                    <a:pt x="11430" y="2517114"/>
                  </a:lnTo>
                  <a:close/>
                </a:path>
                <a:path w="2654935" h="4655184">
                  <a:moveTo>
                    <a:pt x="11430" y="2471407"/>
                  </a:moveTo>
                  <a:lnTo>
                    <a:pt x="0" y="2471407"/>
                  </a:lnTo>
                  <a:lnTo>
                    <a:pt x="0" y="2437117"/>
                  </a:lnTo>
                  <a:lnTo>
                    <a:pt x="11430" y="2437117"/>
                  </a:lnTo>
                  <a:lnTo>
                    <a:pt x="11430" y="2471407"/>
                  </a:lnTo>
                  <a:close/>
                </a:path>
                <a:path w="2654935" h="4655184">
                  <a:moveTo>
                    <a:pt x="11430" y="2425687"/>
                  </a:moveTo>
                  <a:lnTo>
                    <a:pt x="0" y="2425687"/>
                  </a:lnTo>
                  <a:lnTo>
                    <a:pt x="0" y="2391397"/>
                  </a:lnTo>
                  <a:lnTo>
                    <a:pt x="11430" y="2391397"/>
                  </a:lnTo>
                  <a:lnTo>
                    <a:pt x="11430" y="2425687"/>
                  </a:lnTo>
                  <a:close/>
                </a:path>
                <a:path w="2654935" h="4655184">
                  <a:moveTo>
                    <a:pt x="11430" y="2379967"/>
                  </a:moveTo>
                  <a:lnTo>
                    <a:pt x="0" y="2379967"/>
                  </a:lnTo>
                  <a:lnTo>
                    <a:pt x="0" y="2345690"/>
                  </a:lnTo>
                  <a:lnTo>
                    <a:pt x="11430" y="2345690"/>
                  </a:lnTo>
                  <a:lnTo>
                    <a:pt x="11430" y="2379967"/>
                  </a:lnTo>
                  <a:close/>
                </a:path>
                <a:path w="2654935" h="4655184">
                  <a:moveTo>
                    <a:pt x="11430" y="2334260"/>
                  </a:moveTo>
                  <a:lnTo>
                    <a:pt x="0" y="2334260"/>
                  </a:lnTo>
                  <a:lnTo>
                    <a:pt x="0" y="2299969"/>
                  </a:lnTo>
                  <a:lnTo>
                    <a:pt x="11430" y="2299969"/>
                  </a:lnTo>
                  <a:lnTo>
                    <a:pt x="11430" y="2334260"/>
                  </a:lnTo>
                  <a:close/>
                </a:path>
                <a:path w="2654935" h="4655184">
                  <a:moveTo>
                    <a:pt x="11430" y="2288540"/>
                  </a:moveTo>
                  <a:lnTo>
                    <a:pt x="0" y="2288540"/>
                  </a:lnTo>
                  <a:lnTo>
                    <a:pt x="0" y="2254250"/>
                  </a:lnTo>
                  <a:lnTo>
                    <a:pt x="11430" y="2254250"/>
                  </a:lnTo>
                  <a:lnTo>
                    <a:pt x="11430" y="2288540"/>
                  </a:lnTo>
                  <a:close/>
                </a:path>
                <a:path w="2654935" h="4655184">
                  <a:moveTo>
                    <a:pt x="11430" y="2242819"/>
                  </a:moveTo>
                  <a:lnTo>
                    <a:pt x="0" y="2242819"/>
                  </a:lnTo>
                  <a:lnTo>
                    <a:pt x="0" y="2208542"/>
                  </a:lnTo>
                  <a:lnTo>
                    <a:pt x="11430" y="2208542"/>
                  </a:lnTo>
                  <a:lnTo>
                    <a:pt x="11430" y="2242819"/>
                  </a:lnTo>
                  <a:close/>
                </a:path>
                <a:path w="2654935" h="4655184">
                  <a:moveTo>
                    <a:pt x="11430" y="2197112"/>
                  </a:moveTo>
                  <a:lnTo>
                    <a:pt x="0" y="2197112"/>
                  </a:lnTo>
                  <a:lnTo>
                    <a:pt x="0" y="2162822"/>
                  </a:lnTo>
                  <a:lnTo>
                    <a:pt x="11430" y="2162822"/>
                  </a:lnTo>
                  <a:lnTo>
                    <a:pt x="11430" y="2197112"/>
                  </a:lnTo>
                  <a:close/>
                </a:path>
                <a:path w="2654935" h="4655184">
                  <a:moveTo>
                    <a:pt x="11430" y="2151392"/>
                  </a:moveTo>
                  <a:lnTo>
                    <a:pt x="0" y="2151392"/>
                  </a:lnTo>
                  <a:lnTo>
                    <a:pt x="0" y="2117102"/>
                  </a:lnTo>
                  <a:lnTo>
                    <a:pt x="11430" y="2117102"/>
                  </a:lnTo>
                  <a:lnTo>
                    <a:pt x="11430" y="2151392"/>
                  </a:lnTo>
                  <a:close/>
                </a:path>
                <a:path w="2654935" h="4655184">
                  <a:moveTo>
                    <a:pt x="11430" y="2105672"/>
                  </a:moveTo>
                  <a:lnTo>
                    <a:pt x="0" y="2105672"/>
                  </a:lnTo>
                  <a:lnTo>
                    <a:pt x="0" y="2071395"/>
                  </a:lnTo>
                  <a:lnTo>
                    <a:pt x="11430" y="2071395"/>
                  </a:lnTo>
                  <a:lnTo>
                    <a:pt x="11430" y="2105672"/>
                  </a:lnTo>
                  <a:close/>
                </a:path>
                <a:path w="2654935" h="4655184">
                  <a:moveTo>
                    <a:pt x="11430" y="2059965"/>
                  </a:moveTo>
                  <a:lnTo>
                    <a:pt x="0" y="2059965"/>
                  </a:lnTo>
                  <a:lnTo>
                    <a:pt x="0" y="2025675"/>
                  </a:lnTo>
                  <a:lnTo>
                    <a:pt x="11430" y="2025675"/>
                  </a:lnTo>
                  <a:lnTo>
                    <a:pt x="11430" y="2059965"/>
                  </a:lnTo>
                  <a:close/>
                </a:path>
                <a:path w="2654935" h="4655184">
                  <a:moveTo>
                    <a:pt x="11430" y="2014245"/>
                  </a:moveTo>
                  <a:lnTo>
                    <a:pt x="0" y="2014245"/>
                  </a:lnTo>
                  <a:lnTo>
                    <a:pt x="0" y="1979955"/>
                  </a:lnTo>
                  <a:lnTo>
                    <a:pt x="11430" y="1979955"/>
                  </a:lnTo>
                  <a:lnTo>
                    <a:pt x="11430" y="2014245"/>
                  </a:lnTo>
                  <a:close/>
                </a:path>
                <a:path w="2654935" h="4655184">
                  <a:moveTo>
                    <a:pt x="11430" y="1968525"/>
                  </a:moveTo>
                  <a:lnTo>
                    <a:pt x="0" y="1968525"/>
                  </a:lnTo>
                  <a:lnTo>
                    <a:pt x="0" y="1934235"/>
                  </a:lnTo>
                  <a:lnTo>
                    <a:pt x="11430" y="1934235"/>
                  </a:lnTo>
                  <a:lnTo>
                    <a:pt x="11430" y="1968525"/>
                  </a:lnTo>
                  <a:close/>
                </a:path>
                <a:path w="2654935" h="4655184">
                  <a:moveTo>
                    <a:pt x="11430" y="1922818"/>
                  </a:moveTo>
                  <a:lnTo>
                    <a:pt x="0" y="1922818"/>
                  </a:lnTo>
                  <a:lnTo>
                    <a:pt x="0" y="1888528"/>
                  </a:lnTo>
                  <a:lnTo>
                    <a:pt x="11430" y="1888528"/>
                  </a:lnTo>
                  <a:lnTo>
                    <a:pt x="11430" y="1922818"/>
                  </a:lnTo>
                  <a:close/>
                </a:path>
                <a:path w="2654935" h="4655184">
                  <a:moveTo>
                    <a:pt x="11430" y="1877098"/>
                  </a:moveTo>
                  <a:lnTo>
                    <a:pt x="0" y="1877098"/>
                  </a:lnTo>
                  <a:lnTo>
                    <a:pt x="0" y="1842808"/>
                  </a:lnTo>
                  <a:lnTo>
                    <a:pt x="11430" y="1842808"/>
                  </a:lnTo>
                  <a:lnTo>
                    <a:pt x="11430" y="1877098"/>
                  </a:lnTo>
                  <a:close/>
                </a:path>
                <a:path w="2654935" h="4655184">
                  <a:moveTo>
                    <a:pt x="11430" y="1831378"/>
                  </a:moveTo>
                  <a:lnTo>
                    <a:pt x="0" y="1831378"/>
                  </a:lnTo>
                  <a:lnTo>
                    <a:pt x="0" y="1797088"/>
                  </a:lnTo>
                  <a:lnTo>
                    <a:pt x="11430" y="1797088"/>
                  </a:lnTo>
                  <a:lnTo>
                    <a:pt x="11430" y="1831378"/>
                  </a:lnTo>
                  <a:close/>
                </a:path>
                <a:path w="2654935" h="4655184">
                  <a:moveTo>
                    <a:pt x="11430" y="1785670"/>
                  </a:moveTo>
                  <a:lnTo>
                    <a:pt x="0" y="1785670"/>
                  </a:lnTo>
                  <a:lnTo>
                    <a:pt x="0" y="1751380"/>
                  </a:lnTo>
                  <a:lnTo>
                    <a:pt x="11430" y="1751380"/>
                  </a:lnTo>
                  <a:lnTo>
                    <a:pt x="11430" y="1785670"/>
                  </a:lnTo>
                  <a:close/>
                </a:path>
                <a:path w="2654935" h="4655184">
                  <a:moveTo>
                    <a:pt x="11430" y="1739950"/>
                  </a:moveTo>
                  <a:lnTo>
                    <a:pt x="0" y="1739950"/>
                  </a:lnTo>
                  <a:lnTo>
                    <a:pt x="0" y="1705660"/>
                  </a:lnTo>
                  <a:lnTo>
                    <a:pt x="11430" y="1705660"/>
                  </a:lnTo>
                  <a:lnTo>
                    <a:pt x="11430" y="1739950"/>
                  </a:lnTo>
                  <a:close/>
                </a:path>
                <a:path w="2654935" h="4655184">
                  <a:moveTo>
                    <a:pt x="11430" y="1694230"/>
                  </a:moveTo>
                  <a:lnTo>
                    <a:pt x="0" y="1694230"/>
                  </a:lnTo>
                  <a:lnTo>
                    <a:pt x="0" y="1659940"/>
                  </a:lnTo>
                  <a:lnTo>
                    <a:pt x="11430" y="1659940"/>
                  </a:lnTo>
                  <a:lnTo>
                    <a:pt x="11430" y="1694230"/>
                  </a:lnTo>
                  <a:close/>
                </a:path>
                <a:path w="2654935" h="4655184">
                  <a:moveTo>
                    <a:pt x="11430" y="1648510"/>
                  </a:moveTo>
                  <a:lnTo>
                    <a:pt x="0" y="1648510"/>
                  </a:lnTo>
                  <a:lnTo>
                    <a:pt x="0" y="1614233"/>
                  </a:lnTo>
                  <a:lnTo>
                    <a:pt x="11430" y="1614233"/>
                  </a:lnTo>
                  <a:lnTo>
                    <a:pt x="11430" y="1648510"/>
                  </a:lnTo>
                  <a:close/>
                </a:path>
                <a:path w="2654935" h="4655184">
                  <a:moveTo>
                    <a:pt x="11430" y="1602803"/>
                  </a:moveTo>
                  <a:lnTo>
                    <a:pt x="0" y="1602803"/>
                  </a:lnTo>
                  <a:lnTo>
                    <a:pt x="0" y="1568513"/>
                  </a:lnTo>
                  <a:lnTo>
                    <a:pt x="11430" y="1568513"/>
                  </a:lnTo>
                  <a:lnTo>
                    <a:pt x="11430" y="1602803"/>
                  </a:lnTo>
                  <a:close/>
                </a:path>
                <a:path w="2654935" h="4655184">
                  <a:moveTo>
                    <a:pt x="11430" y="1557083"/>
                  </a:moveTo>
                  <a:lnTo>
                    <a:pt x="0" y="1557083"/>
                  </a:lnTo>
                  <a:lnTo>
                    <a:pt x="0" y="1522793"/>
                  </a:lnTo>
                  <a:lnTo>
                    <a:pt x="11430" y="1522793"/>
                  </a:lnTo>
                  <a:lnTo>
                    <a:pt x="11430" y="1557083"/>
                  </a:lnTo>
                  <a:close/>
                </a:path>
                <a:path w="2654935" h="4655184">
                  <a:moveTo>
                    <a:pt x="11430" y="1511363"/>
                  </a:moveTo>
                  <a:lnTo>
                    <a:pt x="0" y="1511363"/>
                  </a:lnTo>
                  <a:lnTo>
                    <a:pt x="0" y="1477086"/>
                  </a:lnTo>
                  <a:lnTo>
                    <a:pt x="11430" y="1477086"/>
                  </a:lnTo>
                  <a:lnTo>
                    <a:pt x="11430" y="1511363"/>
                  </a:lnTo>
                  <a:close/>
                </a:path>
                <a:path w="2654935" h="4655184">
                  <a:moveTo>
                    <a:pt x="11430" y="1465656"/>
                  </a:moveTo>
                  <a:lnTo>
                    <a:pt x="0" y="1465656"/>
                  </a:lnTo>
                  <a:lnTo>
                    <a:pt x="0" y="1431366"/>
                  </a:lnTo>
                  <a:lnTo>
                    <a:pt x="11430" y="1431366"/>
                  </a:lnTo>
                  <a:lnTo>
                    <a:pt x="11430" y="1465656"/>
                  </a:lnTo>
                  <a:close/>
                </a:path>
                <a:path w="2654935" h="4655184">
                  <a:moveTo>
                    <a:pt x="11430" y="1419936"/>
                  </a:moveTo>
                  <a:lnTo>
                    <a:pt x="0" y="1419936"/>
                  </a:lnTo>
                  <a:lnTo>
                    <a:pt x="0" y="1385646"/>
                  </a:lnTo>
                  <a:lnTo>
                    <a:pt x="11430" y="1385646"/>
                  </a:lnTo>
                  <a:lnTo>
                    <a:pt x="11430" y="1419936"/>
                  </a:lnTo>
                  <a:close/>
                </a:path>
                <a:path w="2654935" h="4655184">
                  <a:moveTo>
                    <a:pt x="11430" y="1374216"/>
                  </a:moveTo>
                  <a:lnTo>
                    <a:pt x="0" y="1374216"/>
                  </a:lnTo>
                  <a:lnTo>
                    <a:pt x="0" y="1339938"/>
                  </a:lnTo>
                  <a:lnTo>
                    <a:pt x="11430" y="1339938"/>
                  </a:lnTo>
                  <a:lnTo>
                    <a:pt x="11430" y="1374216"/>
                  </a:lnTo>
                  <a:close/>
                </a:path>
                <a:path w="2654935" h="4655184">
                  <a:moveTo>
                    <a:pt x="11430" y="1328508"/>
                  </a:moveTo>
                  <a:lnTo>
                    <a:pt x="0" y="1328508"/>
                  </a:lnTo>
                  <a:lnTo>
                    <a:pt x="0" y="1294218"/>
                  </a:lnTo>
                  <a:lnTo>
                    <a:pt x="11430" y="1294218"/>
                  </a:lnTo>
                  <a:lnTo>
                    <a:pt x="11430" y="1328508"/>
                  </a:lnTo>
                  <a:close/>
                </a:path>
                <a:path w="2654935" h="4655184">
                  <a:moveTo>
                    <a:pt x="11430" y="1282788"/>
                  </a:moveTo>
                  <a:lnTo>
                    <a:pt x="0" y="1282788"/>
                  </a:lnTo>
                  <a:lnTo>
                    <a:pt x="0" y="1248498"/>
                  </a:lnTo>
                  <a:lnTo>
                    <a:pt x="11430" y="1248498"/>
                  </a:lnTo>
                  <a:lnTo>
                    <a:pt x="11430" y="1282788"/>
                  </a:lnTo>
                  <a:close/>
                </a:path>
                <a:path w="2654935" h="4655184">
                  <a:moveTo>
                    <a:pt x="11430" y="1237068"/>
                  </a:moveTo>
                  <a:lnTo>
                    <a:pt x="0" y="1237068"/>
                  </a:lnTo>
                  <a:lnTo>
                    <a:pt x="0" y="1202791"/>
                  </a:lnTo>
                  <a:lnTo>
                    <a:pt x="11430" y="1202791"/>
                  </a:lnTo>
                  <a:lnTo>
                    <a:pt x="11430" y="1237068"/>
                  </a:lnTo>
                  <a:close/>
                </a:path>
                <a:path w="2654935" h="4655184">
                  <a:moveTo>
                    <a:pt x="11430" y="1191361"/>
                  </a:moveTo>
                  <a:lnTo>
                    <a:pt x="0" y="1191361"/>
                  </a:lnTo>
                  <a:lnTo>
                    <a:pt x="0" y="1157071"/>
                  </a:lnTo>
                  <a:lnTo>
                    <a:pt x="11430" y="1157071"/>
                  </a:lnTo>
                  <a:lnTo>
                    <a:pt x="11430" y="1191361"/>
                  </a:lnTo>
                  <a:close/>
                </a:path>
                <a:path w="2654935" h="4655184">
                  <a:moveTo>
                    <a:pt x="11430" y="1145641"/>
                  </a:moveTo>
                  <a:lnTo>
                    <a:pt x="0" y="1145641"/>
                  </a:lnTo>
                  <a:lnTo>
                    <a:pt x="0" y="1111351"/>
                  </a:lnTo>
                  <a:lnTo>
                    <a:pt x="11430" y="1111351"/>
                  </a:lnTo>
                  <a:lnTo>
                    <a:pt x="11430" y="1145641"/>
                  </a:lnTo>
                  <a:close/>
                </a:path>
                <a:path w="2654935" h="4655184">
                  <a:moveTo>
                    <a:pt x="11430" y="1099921"/>
                  </a:moveTo>
                  <a:lnTo>
                    <a:pt x="0" y="1099921"/>
                  </a:lnTo>
                  <a:lnTo>
                    <a:pt x="0" y="1065631"/>
                  </a:lnTo>
                  <a:lnTo>
                    <a:pt x="11430" y="1065631"/>
                  </a:lnTo>
                  <a:lnTo>
                    <a:pt x="11430" y="1099921"/>
                  </a:lnTo>
                  <a:close/>
                </a:path>
                <a:path w="2654935" h="4655184">
                  <a:moveTo>
                    <a:pt x="11430" y="1054214"/>
                  </a:moveTo>
                  <a:lnTo>
                    <a:pt x="0" y="1054214"/>
                  </a:lnTo>
                  <a:lnTo>
                    <a:pt x="0" y="1019924"/>
                  </a:lnTo>
                  <a:lnTo>
                    <a:pt x="11430" y="1019924"/>
                  </a:lnTo>
                  <a:lnTo>
                    <a:pt x="11430" y="1054214"/>
                  </a:lnTo>
                  <a:close/>
                </a:path>
                <a:path w="2654935" h="4655184">
                  <a:moveTo>
                    <a:pt x="11430" y="1008494"/>
                  </a:moveTo>
                  <a:lnTo>
                    <a:pt x="0" y="1008494"/>
                  </a:lnTo>
                  <a:lnTo>
                    <a:pt x="0" y="974204"/>
                  </a:lnTo>
                  <a:lnTo>
                    <a:pt x="11430" y="974204"/>
                  </a:lnTo>
                  <a:lnTo>
                    <a:pt x="11430" y="1008494"/>
                  </a:lnTo>
                  <a:close/>
                </a:path>
                <a:path w="2654935" h="4655184">
                  <a:moveTo>
                    <a:pt x="11430" y="962774"/>
                  </a:moveTo>
                  <a:lnTo>
                    <a:pt x="0" y="962774"/>
                  </a:lnTo>
                  <a:lnTo>
                    <a:pt x="0" y="928484"/>
                  </a:lnTo>
                  <a:lnTo>
                    <a:pt x="11430" y="928484"/>
                  </a:lnTo>
                  <a:lnTo>
                    <a:pt x="11430" y="962774"/>
                  </a:lnTo>
                  <a:close/>
                </a:path>
                <a:path w="2654935" h="4655184">
                  <a:moveTo>
                    <a:pt x="11430" y="917054"/>
                  </a:moveTo>
                  <a:lnTo>
                    <a:pt x="0" y="917054"/>
                  </a:lnTo>
                  <a:lnTo>
                    <a:pt x="0" y="882776"/>
                  </a:lnTo>
                  <a:lnTo>
                    <a:pt x="11430" y="882776"/>
                  </a:lnTo>
                  <a:lnTo>
                    <a:pt x="11430" y="917054"/>
                  </a:lnTo>
                  <a:close/>
                </a:path>
                <a:path w="2654935" h="4655184">
                  <a:moveTo>
                    <a:pt x="11430" y="871346"/>
                  </a:moveTo>
                  <a:lnTo>
                    <a:pt x="0" y="871346"/>
                  </a:lnTo>
                  <a:lnTo>
                    <a:pt x="0" y="837057"/>
                  </a:lnTo>
                  <a:lnTo>
                    <a:pt x="11430" y="837057"/>
                  </a:lnTo>
                  <a:lnTo>
                    <a:pt x="11430" y="871346"/>
                  </a:lnTo>
                  <a:close/>
                </a:path>
                <a:path w="2654935" h="4655184">
                  <a:moveTo>
                    <a:pt x="11430" y="825626"/>
                  </a:moveTo>
                  <a:lnTo>
                    <a:pt x="0" y="825626"/>
                  </a:lnTo>
                  <a:lnTo>
                    <a:pt x="0" y="791337"/>
                  </a:lnTo>
                  <a:lnTo>
                    <a:pt x="11430" y="791337"/>
                  </a:lnTo>
                  <a:lnTo>
                    <a:pt x="11430" y="825626"/>
                  </a:lnTo>
                  <a:close/>
                </a:path>
                <a:path w="2654935" h="4655184">
                  <a:moveTo>
                    <a:pt x="11430" y="779907"/>
                  </a:moveTo>
                  <a:lnTo>
                    <a:pt x="0" y="779907"/>
                  </a:lnTo>
                  <a:lnTo>
                    <a:pt x="0" y="745629"/>
                  </a:lnTo>
                  <a:lnTo>
                    <a:pt x="11430" y="745629"/>
                  </a:lnTo>
                  <a:lnTo>
                    <a:pt x="11430" y="779907"/>
                  </a:lnTo>
                  <a:close/>
                </a:path>
                <a:path w="2654935" h="4655184">
                  <a:moveTo>
                    <a:pt x="11430" y="734199"/>
                  </a:moveTo>
                  <a:lnTo>
                    <a:pt x="0" y="734199"/>
                  </a:lnTo>
                  <a:lnTo>
                    <a:pt x="0" y="699909"/>
                  </a:lnTo>
                  <a:lnTo>
                    <a:pt x="11430" y="699909"/>
                  </a:lnTo>
                  <a:lnTo>
                    <a:pt x="11430" y="734199"/>
                  </a:lnTo>
                  <a:close/>
                </a:path>
                <a:path w="2654935" h="4655184">
                  <a:moveTo>
                    <a:pt x="11430" y="688479"/>
                  </a:moveTo>
                  <a:lnTo>
                    <a:pt x="0" y="688479"/>
                  </a:lnTo>
                  <a:lnTo>
                    <a:pt x="0" y="654189"/>
                  </a:lnTo>
                  <a:lnTo>
                    <a:pt x="11430" y="654189"/>
                  </a:lnTo>
                  <a:lnTo>
                    <a:pt x="11430" y="688479"/>
                  </a:lnTo>
                  <a:close/>
                </a:path>
                <a:path w="2654935" h="4655184">
                  <a:moveTo>
                    <a:pt x="11430" y="642759"/>
                  </a:moveTo>
                  <a:lnTo>
                    <a:pt x="0" y="642759"/>
                  </a:lnTo>
                  <a:lnTo>
                    <a:pt x="0" y="608482"/>
                  </a:lnTo>
                  <a:lnTo>
                    <a:pt x="11430" y="608482"/>
                  </a:lnTo>
                  <a:lnTo>
                    <a:pt x="11430" y="642759"/>
                  </a:lnTo>
                  <a:close/>
                </a:path>
                <a:path w="2654935" h="4655184">
                  <a:moveTo>
                    <a:pt x="11430" y="597052"/>
                  </a:moveTo>
                  <a:lnTo>
                    <a:pt x="0" y="597052"/>
                  </a:lnTo>
                  <a:lnTo>
                    <a:pt x="0" y="562762"/>
                  </a:lnTo>
                  <a:lnTo>
                    <a:pt x="11430" y="562762"/>
                  </a:lnTo>
                  <a:lnTo>
                    <a:pt x="11430" y="597052"/>
                  </a:lnTo>
                  <a:close/>
                </a:path>
                <a:path w="2654935" h="4655184">
                  <a:moveTo>
                    <a:pt x="11430" y="551332"/>
                  </a:moveTo>
                  <a:lnTo>
                    <a:pt x="0" y="551332"/>
                  </a:lnTo>
                  <a:lnTo>
                    <a:pt x="0" y="517042"/>
                  </a:lnTo>
                  <a:lnTo>
                    <a:pt x="11430" y="517042"/>
                  </a:lnTo>
                  <a:lnTo>
                    <a:pt x="11430" y="551332"/>
                  </a:lnTo>
                  <a:close/>
                </a:path>
                <a:path w="2654935" h="4655184">
                  <a:moveTo>
                    <a:pt x="11430" y="505612"/>
                  </a:moveTo>
                  <a:lnTo>
                    <a:pt x="0" y="505612"/>
                  </a:lnTo>
                  <a:lnTo>
                    <a:pt x="0" y="471335"/>
                  </a:lnTo>
                  <a:lnTo>
                    <a:pt x="11430" y="471335"/>
                  </a:lnTo>
                  <a:lnTo>
                    <a:pt x="11430" y="505612"/>
                  </a:lnTo>
                  <a:close/>
                </a:path>
                <a:path w="2654935" h="4655184">
                  <a:moveTo>
                    <a:pt x="11430" y="459905"/>
                  </a:moveTo>
                  <a:lnTo>
                    <a:pt x="0" y="459905"/>
                  </a:lnTo>
                  <a:lnTo>
                    <a:pt x="0" y="446176"/>
                  </a:lnTo>
                  <a:lnTo>
                    <a:pt x="152" y="434670"/>
                  </a:lnTo>
                  <a:lnTo>
                    <a:pt x="495" y="425399"/>
                  </a:lnTo>
                  <a:lnTo>
                    <a:pt x="11925" y="425843"/>
                  </a:lnTo>
                  <a:lnTo>
                    <a:pt x="11567" y="435101"/>
                  </a:lnTo>
                  <a:lnTo>
                    <a:pt x="11430" y="446252"/>
                  </a:lnTo>
                  <a:lnTo>
                    <a:pt x="11430" y="459905"/>
                  </a:lnTo>
                  <a:close/>
                </a:path>
                <a:path w="2654935" h="4655184">
                  <a:moveTo>
                    <a:pt x="12585" y="414578"/>
                  </a:moveTo>
                  <a:lnTo>
                    <a:pt x="1181" y="413854"/>
                  </a:lnTo>
                  <a:lnTo>
                    <a:pt x="1308" y="411848"/>
                  </a:lnTo>
                  <a:lnTo>
                    <a:pt x="2311" y="400557"/>
                  </a:lnTo>
                  <a:lnTo>
                    <a:pt x="3594" y="389356"/>
                  </a:lnTo>
                  <a:lnTo>
                    <a:pt x="4991" y="379348"/>
                  </a:lnTo>
                  <a:lnTo>
                    <a:pt x="16319" y="380936"/>
                  </a:lnTo>
                  <a:lnTo>
                    <a:pt x="14917" y="390944"/>
                  </a:lnTo>
                  <a:lnTo>
                    <a:pt x="13664" y="401866"/>
                  </a:lnTo>
                  <a:lnTo>
                    <a:pt x="12691" y="412864"/>
                  </a:lnTo>
                  <a:lnTo>
                    <a:pt x="12585" y="414578"/>
                  </a:lnTo>
                  <a:close/>
                </a:path>
                <a:path w="2654935" h="4655184">
                  <a:moveTo>
                    <a:pt x="14917" y="390944"/>
                  </a:moveTo>
                  <a:lnTo>
                    <a:pt x="14935" y="390791"/>
                  </a:lnTo>
                  <a:lnTo>
                    <a:pt x="14917" y="390944"/>
                  </a:lnTo>
                  <a:close/>
                </a:path>
                <a:path w="2654935" h="4655184">
                  <a:moveTo>
                    <a:pt x="13665" y="401866"/>
                  </a:moveTo>
                  <a:lnTo>
                    <a:pt x="13677" y="401713"/>
                  </a:lnTo>
                  <a:lnTo>
                    <a:pt x="13665" y="401866"/>
                  </a:lnTo>
                  <a:close/>
                </a:path>
                <a:path w="2654935" h="4655184">
                  <a:moveTo>
                    <a:pt x="12691" y="412864"/>
                  </a:moveTo>
                  <a:lnTo>
                    <a:pt x="12700" y="412724"/>
                  </a:lnTo>
                  <a:lnTo>
                    <a:pt x="12691" y="412864"/>
                  </a:lnTo>
                  <a:close/>
                </a:path>
                <a:path w="2654935" h="4655184">
                  <a:moveTo>
                    <a:pt x="18135" y="369798"/>
                  </a:moveTo>
                  <a:lnTo>
                    <a:pt x="6858" y="367931"/>
                  </a:lnTo>
                  <a:lnTo>
                    <a:pt x="6985" y="367195"/>
                  </a:lnTo>
                  <a:lnTo>
                    <a:pt x="9080" y="356260"/>
                  </a:lnTo>
                  <a:lnTo>
                    <a:pt x="11442" y="345414"/>
                  </a:lnTo>
                  <a:lnTo>
                    <a:pt x="14274" y="333882"/>
                  </a:lnTo>
                  <a:lnTo>
                    <a:pt x="25311" y="336867"/>
                  </a:lnTo>
                  <a:lnTo>
                    <a:pt x="25099" y="337654"/>
                  </a:lnTo>
                  <a:lnTo>
                    <a:pt x="22550" y="348119"/>
                  </a:lnTo>
                  <a:lnTo>
                    <a:pt x="20255" y="358686"/>
                  </a:lnTo>
                  <a:lnTo>
                    <a:pt x="18135" y="369798"/>
                  </a:lnTo>
                  <a:close/>
                </a:path>
                <a:path w="2654935" h="4655184">
                  <a:moveTo>
                    <a:pt x="25131" y="337522"/>
                  </a:moveTo>
                  <a:close/>
                </a:path>
                <a:path w="2654935" h="4655184">
                  <a:moveTo>
                    <a:pt x="25099" y="337654"/>
                  </a:moveTo>
                  <a:lnTo>
                    <a:pt x="25131" y="337522"/>
                  </a:lnTo>
                  <a:lnTo>
                    <a:pt x="25099" y="337654"/>
                  </a:lnTo>
                  <a:close/>
                </a:path>
                <a:path w="2654935" h="4655184">
                  <a:moveTo>
                    <a:pt x="22550" y="348119"/>
                  </a:moveTo>
                  <a:lnTo>
                    <a:pt x="22580" y="347979"/>
                  </a:lnTo>
                  <a:lnTo>
                    <a:pt x="22550" y="348119"/>
                  </a:lnTo>
                  <a:close/>
                </a:path>
                <a:path w="2654935" h="4655184">
                  <a:moveTo>
                    <a:pt x="20255" y="358686"/>
                  </a:moveTo>
                  <a:lnTo>
                    <a:pt x="20281" y="358546"/>
                  </a:lnTo>
                  <a:lnTo>
                    <a:pt x="20255" y="358686"/>
                  </a:lnTo>
                  <a:close/>
                </a:path>
                <a:path w="2654935" h="4655184">
                  <a:moveTo>
                    <a:pt x="18226" y="369266"/>
                  </a:moveTo>
                  <a:close/>
                </a:path>
                <a:path w="2654935" h="4655184">
                  <a:moveTo>
                    <a:pt x="18213" y="369341"/>
                  </a:moveTo>
                  <a:close/>
                </a:path>
                <a:path w="2654935" h="4655184">
                  <a:moveTo>
                    <a:pt x="28295" y="325983"/>
                  </a:moveTo>
                  <a:lnTo>
                    <a:pt x="17335" y="322719"/>
                  </a:lnTo>
                  <a:lnTo>
                    <a:pt x="20091" y="313486"/>
                  </a:lnTo>
                  <a:lnTo>
                    <a:pt x="23469" y="303060"/>
                  </a:lnTo>
                  <a:lnTo>
                    <a:pt x="27101" y="292747"/>
                  </a:lnTo>
                  <a:lnTo>
                    <a:pt x="28232" y="289775"/>
                  </a:lnTo>
                  <a:lnTo>
                    <a:pt x="38925" y="293839"/>
                  </a:lnTo>
                  <a:lnTo>
                    <a:pt x="37788" y="296811"/>
                  </a:lnTo>
                  <a:lnTo>
                    <a:pt x="34261" y="306857"/>
                  </a:lnTo>
                  <a:lnTo>
                    <a:pt x="30959" y="317017"/>
                  </a:lnTo>
                  <a:lnTo>
                    <a:pt x="28295" y="325983"/>
                  </a:lnTo>
                  <a:close/>
                </a:path>
                <a:path w="2654935" h="4655184">
                  <a:moveTo>
                    <a:pt x="37788" y="296811"/>
                  </a:moveTo>
                  <a:close/>
                </a:path>
                <a:path w="2654935" h="4655184">
                  <a:moveTo>
                    <a:pt x="34261" y="306857"/>
                  </a:moveTo>
                  <a:close/>
                </a:path>
                <a:path w="2654935" h="4655184">
                  <a:moveTo>
                    <a:pt x="30959" y="317017"/>
                  </a:moveTo>
                  <a:lnTo>
                    <a:pt x="31000" y="316877"/>
                  </a:lnTo>
                  <a:lnTo>
                    <a:pt x="30959" y="317017"/>
                  </a:lnTo>
                  <a:close/>
                </a:path>
                <a:path w="2654935" h="4655184">
                  <a:moveTo>
                    <a:pt x="43014" y="283311"/>
                  </a:moveTo>
                  <a:lnTo>
                    <a:pt x="32435" y="278993"/>
                  </a:lnTo>
                  <a:lnTo>
                    <a:pt x="35102" y="272491"/>
                  </a:lnTo>
                  <a:lnTo>
                    <a:pt x="39458" y="262534"/>
                  </a:lnTo>
                  <a:lnTo>
                    <a:pt x="44043" y="252717"/>
                  </a:lnTo>
                  <a:lnTo>
                    <a:pt x="46697" y="247370"/>
                  </a:lnTo>
                  <a:lnTo>
                    <a:pt x="56934" y="252450"/>
                  </a:lnTo>
                  <a:lnTo>
                    <a:pt x="54271" y="257809"/>
                  </a:lnTo>
                  <a:lnTo>
                    <a:pt x="49804" y="267373"/>
                  </a:lnTo>
                  <a:lnTo>
                    <a:pt x="45578" y="277063"/>
                  </a:lnTo>
                  <a:lnTo>
                    <a:pt x="43014" y="283311"/>
                  </a:lnTo>
                  <a:close/>
                </a:path>
                <a:path w="2654935" h="4655184">
                  <a:moveTo>
                    <a:pt x="54279" y="257809"/>
                  </a:moveTo>
                  <a:close/>
                </a:path>
                <a:path w="2654935" h="4655184">
                  <a:moveTo>
                    <a:pt x="49809" y="267373"/>
                  </a:moveTo>
                  <a:lnTo>
                    <a:pt x="49860" y="267246"/>
                  </a:lnTo>
                  <a:lnTo>
                    <a:pt x="49809" y="267373"/>
                  </a:lnTo>
                  <a:close/>
                </a:path>
                <a:path w="2654935" h="4655184">
                  <a:moveTo>
                    <a:pt x="45578" y="277063"/>
                  </a:moveTo>
                  <a:lnTo>
                    <a:pt x="45631" y="276936"/>
                  </a:lnTo>
                  <a:lnTo>
                    <a:pt x="45578" y="277063"/>
                  </a:lnTo>
                  <a:close/>
                </a:path>
                <a:path w="2654935" h="4655184">
                  <a:moveTo>
                    <a:pt x="62103" y="242417"/>
                  </a:moveTo>
                  <a:lnTo>
                    <a:pt x="51993" y="237083"/>
                  </a:lnTo>
                  <a:lnTo>
                    <a:pt x="53898" y="233476"/>
                  </a:lnTo>
                  <a:lnTo>
                    <a:pt x="59156" y="224066"/>
                  </a:lnTo>
                  <a:lnTo>
                    <a:pt x="64643" y="214795"/>
                  </a:lnTo>
                  <a:lnTo>
                    <a:pt x="69443" y="207098"/>
                  </a:lnTo>
                  <a:lnTo>
                    <a:pt x="79146" y="213156"/>
                  </a:lnTo>
                  <a:lnTo>
                    <a:pt x="74341" y="220840"/>
                  </a:lnTo>
                  <a:lnTo>
                    <a:pt x="69004" y="229882"/>
                  </a:lnTo>
                  <a:lnTo>
                    <a:pt x="63932" y="238937"/>
                  </a:lnTo>
                  <a:lnTo>
                    <a:pt x="62103" y="242417"/>
                  </a:lnTo>
                  <a:close/>
                </a:path>
                <a:path w="2654935" h="4655184">
                  <a:moveTo>
                    <a:pt x="74345" y="220840"/>
                  </a:moveTo>
                  <a:close/>
                </a:path>
                <a:path w="2654935" h="4655184">
                  <a:moveTo>
                    <a:pt x="69004" y="229882"/>
                  </a:moveTo>
                  <a:lnTo>
                    <a:pt x="69075" y="229755"/>
                  </a:lnTo>
                  <a:lnTo>
                    <a:pt x="69004" y="229882"/>
                  </a:lnTo>
                  <a:close/>
                </a:path>
                <a:path w="2654935" h="4655184">
                  <a:moveTo>
                    <a:pt x="63884" y="239052"/>
                  </a:moveTo>
                  <a:close/>
                </a:path>
                <a:path w="2654935" h="4655184">
                  <a:moveTo>
                    <a:pt x="85318" y="203695"/>
                  </a:moveTo>
                  <a:lnTo>
                    <a:pt x="75780" y="197421"/>
                  </a:lnTo>
                  <a:lnTo>
                    <a:pt x="76250" y="196684"/>
                  </a:lnTo>
                  <a:lnTo>
                    <a:pt x="82372" y="187858"/>
                  </a:lnTo>
                  <a:lnTo>
                    <a:pt x="88696" y="179196"/>
                  </a:lnTo>
                  <a:lnTo>
                    <a:pt x="95224" y="170687"/>
                  </a:lnTo>
                  <a:lnTo>
                    <a:pt x="96329" y="169303"/>
                  </a:lnTo>
                  <a:lnTo>
                    <a:pt x="105232" y="176479"/>
                  </a:lnTo>
                  <a:lnTo>
                    <a:pt x="104138" y="177850"/>
                  </a:lnTo>
                  <a:lnTo>
                    <a:pt x="97779" y="186143"/>
                  </a:lnTo>
                  <a:lnTo>
                    <a:pt x="91614" y="194602"/>
                  </a:lnTo>
                  <a:lnTo>
                    <a:pt x="85318" y="203695"/>
                  </a:lnTo>
                  <a:close/>
                </a:path>
                <a:path w="2654935" h="4655184">
                  <a:moveTo>
                    <a:pt x="104138" y="177850"/>
                  </a:moveTo>
                  <a:close/>
                </a:path>
                <a:path w="2654935" h="4655184">
                  <a:moveTo>
                    <a:pt x="97779" y="186143"/>
                  </a:moveTo>
                  <a:close/>
                </a:path>
                <a:path w="2654935" h="4655184">
                  <a:moveTo>
                    <a:pt x="91614" y="194602"/>
                  </a:moveTo>
                  <a:close/>
                </a:path>
                <a:path w="2654935" h="4655184">
                  <a:moveTo>
                    <a:pt x="85648" y="203200"/>
                  </a:moveTo>
                  <a:close/>
                </a:path>
                <a:path w="2654935" h="4655184">
                  <a:moveTo>
                    <a:pt x="143065" y="134607"/>
                  </a:moveTo>
                  <a:lnTo>
                    <a:pt x="135077" y="126441"/>
                  </a:lnTo>
                  <a:lnTo>
                    <a:pt x="138417" y="123177"/>
                  </a:lnTo>
                  <a:lnTo>
                    <a:pt x="146253" y="115887"/>
                  </a:lnTo>
                  <a:lnTo>
                    <a:pt x="154266" y="108775"/>
                  </a:lnTo>
                  <a:lnTo>
                    <a:pt x="160845" y="103212"/>
                  </a:lnTo>
                  <a:lnTo>
                    <a:pt x="168224" y="111937"/>
                  </a:lnTo>
                  <a:lnTo>
                    <a:pt x="161647" y="117500"/>
                  </a:lnTo>
                  <a:lnTo>
                    <a:pt x="153841" y="124434"/>
                  </a:lnTo>
                  <a:lnTo>
                    <a:pt x="146199" y="131546"/>
                  </a:lnTo>
                  <a:lnTo>
                    <a:pt x="143065" y="134607"/>
                  </a:lnTo>
                  <a:close/>
                </a:path>
                <a:path w="2654935" h="4655184">
                  <a:moveTo>
                    <a:pt x="161676" y="117474"/>
                  </a:moveTo>
                  <a:close/>
                </a:path>
                <a:path w="2654935" h="4655184">
                  <a:moveTo>
                    <a:pt x="161647" y="117500"/>
                  </a:moveTo>
                  <a:close/>
                </a:path>
                <a:path w="2654935" h="4655184">
                  <a:moveTo>
                    <a:pt x="153841" y="124434"/>
                  </a:moveTo>
                  <a:close/>
                </a:path>
                <a:path w="2654935" h="4655184">
                  <a:moveTo>
                    <a:pt x="146202" y="131546"/>
                  </a:moveTo>
                  <a:close/>
                </a:path>
                <a:path w="2654935" h="4655184">
                  <a:moveTo>
                    <a:pt x="112369" y="167716"/>
                  </a:moveTo>
                  <a:lnTo>
                    <a:pt x="103644" y="160337"/>
                  </a:lnTo>
                  <a:lnTo>
                    <a:pt x="109157" y="153835"/>
                  </a:lnTo>
                  <a:lnTo>
                    <a:pt x="115976" y="146151"/>
                  </a:lnTo>
                  <a:lnTo>
                    <a:pt x="123278" y="138315"/>
                  </a:lnTo>
                  <a:lnTo>
                    <a:pt x="126898" y="134607"/>
                  </a:lnTo>
                  <a:lnTo>
                    <a:pt x="135077" y="142595"/>
                  </a:lnTo>
                  <a:lnTo>
                    <a:pt x="131452" y="146303"/>
                  </a:lnTo>
                  <a:lnTo>
                    <a:pt x="124344" y="153936"/>
                  </a:lnTo>
                  <a:lnTo>
                    <a:pt x="117414" y="161747"/>
                  </a:lnTo>
                  <a:lnTo>
                    <a:pt x="112369" y="167716"/>
                  </a:lnTo>
                  <a:close/>
                </a:path>
                <a:path w="2654935" h="4655184">
                  <a:moveTo>
                    <a:pt x="131452" y="146303"/>
                  </a:moveTo>
                  <a:close/>
                </a:path>
                <a:path w="2654935" h="4655184">
                  <a:moveTo>
                    <a:pt x="124345" y="153936"/>
                  </a:moveTo>
                  <a:close/>
                </a:path>
                <a:path w="2654935" h="4655184">
                  <a:moveTo>
                    <a:pt x="117474" y="161675"/>
                  </a:moveTo>
                  <a:close/>
                </a:path>
                <a:path w="2654935" h="4655184">
                  <a:moveTo>
                    <a:pt x="117414" y="161747"/>
                  </a:moveTo>
                  <a:close/>
                </a:path>
                <a:path w="2654935" h="4655184">
                  <a:moveTo>
                    <a:pt x="176987" y="104825"/>
                  </a:moveTo>
                  <a:lnTo>
                    <a:pt x="169824" y="95923"/>
                  </a:lnTo>
                  <a:lnTo>
                    <a:pt x="170789" y="95135"/>
                  </a:lnTo>
                  <a:lnTo>
                    <a:pt x="179311" y="88620"/>
                  </a:lnTo>
                  <a:lnTo>
                    <a:pt x="187972" y="82295"/>
                  </a:lnTo>
                  <a:lnTo>
                    <a:pt x="196799" y="76174"/>
                  </a:lnTo>
                  <a:lnTo>
                    <a:pt x="197967" y="75412"/>
                  </a:lnTo>
                  <a:lnTo>
                    <a:pt x="204254" y="84962"/>
                  </a:lnTo>
                  <a:lnTo>
                    <a:pt x="203090" y="85725"/>
                  </a:lnTo>
                  <a:lnTo>
                    <a:pt x="194480" y="91693"/>
                  </a:lnTo>
                  <a:lnTo>
                    <a:pt x="186028" y="97853"/>
                  </a:lnTo>
                  <a:lnTo>
                    <a:pt x="177740" y="104216"/>
                  </a:lnTo>
                  <a:lnTo>
                    <a:pt x="176987" y="104825"/>
                  </a:lnTo>
                  <a:close/>
                </a:path>
                <a:path w="2654935" h="4655184">
                  <a:moveTo>
                    <a:pt x="203160" y="85676"/>
                  </a:moveTo>
                  <a:close/>
                </a:path>
                <a:path w="2654935" h="4655184">
                  <a:moveTo>
                    <a:pt x="203090" y="85725"/>
                  </a:moveTo>
                  <a:close/>
                </a:path>
                <a:path w="2654935" h="4655184">
                  <a:moveTo>
                    <a:pt x="194487" y="91693"/>
                  </a:moveTo>
                  <a:lnTo>
                    <a:pt x="194615" y="91605"/>
                  </a:lnTo>
                  <a:lnTo>
                    <a:pt x="194487" y="91693"/>
                  </a:lnTo>
                  <a:close/>
                </a:path>
                <a:path w="2654935" h="4655184">
                  <a:moveTo>
                    <a:pt x="186042" y="97853"/>
                  </a:moveTo>
                  <a:close/>
                </a:path>
                <a:path w="2654935" h="4655184">
                  <a:moveTo>
                    <a:pt x="177749" y="104216"/>
                  </a:moveTo>
                  <a:close/>
                </a:path>
                <a:path w="2654935" h="4655184">
                  <a:moveTo>
                    <a:pt x="213715" y="78790"/>
                  </a:moveTo>
                  <a:lnTo>
                    <a:pt x="237667" y="51688"/>
                  </a:lnTo>
                  <a:lnTo>
                    <a:pt x="243001" y="61798"/>
                  </a:lnTo>
                  <a:lnTo>
                    <a:pt x="239082" y="63868"/>
                  </a:lnTo>
                  <a:lnTo>
                    <a:pt x="229710" y="69100"/>
                  </a:lnTo>
                  <a:lnTo>
                    <a:pt x="220738" y="74409"/>
                  </a:lnTo>
                  <a:lnTo>
                    <a:pt x="213715" y="78790"/>
                  </a:lnTo>
                  <a:close/>
                </a:path>
                <a:path w="2654935" h="4655184">
                  <a:moveTo>
                    <a:pt x="238937" y="63944"/>
                  </a:moveTo>
                  <a:lnTo>
                    <a:pt x="239082" y="63868"/>
                  </a:lnTo>
                  <a:lnTo>
                    <a:pt x="238937" y="63944"/>
                  </a:lnTo>
                  <a:close/>
                </a:path>
                <a:path w="2654935" h="4655184">
                  <a:moveTo>
                    <a:pt x="229755" y="69075"/>
                  </a:moveTo>
                  <a:lnTo>
                    <a:pt x="229882" y="68999"/>
                  </a:lnTo>
                  <a:lnTo>
                    <a:pt x="229755" y="69075"/>
                  </a:lnTo>
                  <a:close/>
                </a:path>
                <a:path w="2654935" h="4655184">
                  <a:moveTo>
                    <a:pt x="220738" y="74409"/>
                  </a:moveTo>
                  <a:close/>
                </a:path>
                <a:path w="2654935" h="4655184">
                  <a:moveTo>
                    <a:pt x="253047" y="56641"/>
                  </a:moveTo>
                  <a:lnTo>
                    <a:pt x="247954" y="46405"/>
                  </a:lnTo>
                  <a:lnTo>
                    <a:pt x="252844" y="43980"/>
                  </a:lnTo>
                  <a:lnTo>
                    <a:pt x="262661" y="39395"/>
                  </a:lnTo>
                  <a:lnTo>
                    <a:pt x="272618" y="35039"/>
                  </a:lnTo>
                  <a:lnTo>
                    <a:pt x="279603" y="32194"/>
                  </a:lnTo>
                  <a:lnTo>
                    <a:pt x="283921" y="42773"/>
                  </a:lnTo>
                  <a:lnTo>
                    <a:pt x="277091" y="45567"/>
                  </a:lnTo>
                  <a:lnTo>
                    <a:pt x="267264" y="49860"/>
                  </a:lnTo>
                  <a:lnTo>
                    <a:pt x="257707" y="54330"/>
                  </a:lnTo>
                  <a:lnTo>
                    <a:pt x="253047" y="56641"/>
                  </a:lnTo>
                  <a:close/>
                </a:path>
                <a:path w="2654935" h="4655184">
                  <a:moveTo>
                    <a:pt x="276936" y="45631"/>
                  </a:moveTo>
                  <a:lnTo>
                    <a:pt x="277091" y="45567"/>
                  </a:lnTo>
                  <a:lnTo>
                    <a:pt x="276936" y="45631"/>
                  </a:lnTo>
                  <a:close/>
                </a:path>
                <a:path w="2654935" h="4655184">
                  <a:moveTo>
                    <a:pt x="267264" y="49860"/>
                  </a:moveTo>
                  <a:close/>
                </a:path>
                <a:path w="2654935" h="4655184">
                  <a:moveTo>
                    <a:pt x="257707" y="54330"/>
                  </a:moveTo>
                  <a:close/>
                </a:path>
                <a:path w="2654935" h="4655184">
                  <a:moveTo>
                    <a:pt x="294449" y="38684"/>
                  </a:moveTo>
                  <a:lnTo>
                    <a:pt x="290385" y="28003"/>
                  </a:lnTo>
                  <a:lnTo>
                    <a:pt x="292887" y="27050"/>
                  </a:lnTo>
                  <a:lnTo>
                    <a:pt x="303199" y="23431"/>
                  </a:lnTo>
                  <a:lnTo>
                    <a:pt x="313626" y="20040"/>
                  </a:lnTo>
                  <a:lnTo>
                    <a:pt x="323354" y="17144"/>
                  </a:lnTo>
                  <a:lnTo>
                    <a:pt x="326605" y="28105"/>
                  </a:lnTo>
                  <a:lnTo>
                    <a:pt x="317048" y="30949"/>
                  </a:lnTo>
                  <a:lnTo>
                    <a:pt x="306886" y="34251"/>
                  </a:lnTo>
                  <a:lnTo>
                    <a:pt x="296828" y="37782"/>
                  </a:lnTo>
                  <a:lnTo>
                    <a:pt x="294449" y="38684"/>
                  </a:lnTo>
                  <a:close/>
                </a:path>
                <a:path w="2654935" h="4655184">
                  <a:moveTo>
                    <a:pt x="316877" y="31000"/>
                  </a:moveTo>
                  <a:lnTo>
                    <a:pt x="317017" y="30949"/>
                  </a:lnTo>
                  <a:lnTo>
                    <a:pt x="316877" y="31000"/>
                  </a:lnTo>
                  <a:close/>
                </a:path>
                <a:path w="2654935" h="4655184">
                  <a:moveTo>
                    <a:pt x="306730" y="34302"/>
                  </a:moveTo>
                  <a:lnTo>
                    <a:pt x="306857" y="34251"/>
                  </a:lnTo>
                  <a:lnTo>
                    <a:pt x="306730" y="34302"/>
                  </a:lnTo>
                  <a:close/>
                </a:path>
                <a:path w="2654935" h="4655184">
                  <a:moveTo>
                    <a:pt x="296684" y="37833"/>
                  </a:moveTo>
                  <a:lnTo>
                    <a:pt x="296828" y="37782"/>
                  </a:lnTo>
                  <a:lnTo>
                    <a:pt x="296684" y="37833"/>
                  </a:lnTo>
                  <a:close/>
                </a:path>
                <a:path w="2654935" h="4655184">
                  <a:moveTo>
                    <a:pt x="337515" y="25133"/>
                  </a:moveTo>
                  <a:lnTo>
                    <a:pt x="334518" y="14109"/>
                  </a:lnTo>
                  <a:lnTo>
                    <a:pt x="345554" y="11417"/>
                  </a:lnTo>
                  <a:lnTo>
                    <a:pt x="356400" y="9055"/>
                  </a:lnTo>
                  <a:lnTo>
                    <a:pt x="367334" y="6959"/>
                  </a:lnTo>
                  <a:lnTo>
                    <a:pt x="368579" y="6756"/>
                  </a:lnTo>
                  <a:lnTo>
                    <a:pt x="370446" y="18033"/>
                  </a:lnTo>
                  <a:lnTo>
                    <a:pt x="369208" y="18237"/>
                  </a:lnTo>
                  <a:lnTo>
                    <a:pt x="358745" y="20243"/>
                  </a:lnTo>
                  <a:lnTo>
                    <a:pt x="348154" y="22542"/>
                  </a:lnTo>
                  <a:lnTo>
                    <a:pt x="337515" y="25133"/>
                  </a:lnTo>
                  <a:close/>
                </a:path>
                <a:path w="2654935" h="4655184">
                  <a:moveTo>
                    <a:pt x="369250" y="18229"/>
                  </a:moveTo>
                  <a:close/>
                </a:path>
                <a:path w="2654935" h="4655184">
                  <a:moveTo>
                    <a:pt x="369208" y="18237"/>
                  </a:moveTo>
                  <a:close/>
                </a:path>
                <a:path w="2654935" h="4655184">
                  <a:moveTo>
                    <a:pt x="358546" y="20281"/>
                  </a:moveTo>
                  <a:lnTo>
                    <a:pt x="358686" y="20243"/>
                  </a:lnTo>
                  <a:lnTo>
                    <a:pt x="358546" y="20281"/>
                  </a:lnTo>
                  <a:close/>
                </a:path>
                <a:path w="2654935" h="4655184">
                  <a:moveTo>
                    <a:pt x="347980" y="22580"/>
                  </a:moveTo>
                  <a:lnTo>
                    <a:pt x="348119" y="22542"/>
                  </a:lnTo>
                  <a:lnTo>
                    <a:pt x="347980" y="22580"/>
                  </a:lnTo>
                  <a:close/>
                </a:path>
                <a:path w="2654935" h="4655184">
                  <a:moveTo>
                    <a:pt x="337610" y="25110"/>
                  </a:moveTo>
                  <a:close/>
                </a:path>
                <a:path w="2654935" h="4655184">
                  <a:moveTo>
                    <a:pt x="337540" y="25133"/>
                  </a:moveTo>
                  <a:close/>
                </a:path>
                <a:path w="2654935" h="4655184">
                  <a:moveTo>
                    <a:pt x="337502" y="25145"/>
                  </a:moveTo>
                  <a:close/>
                </a:path>
                <a:path w="2654935" h="4655184">
                  <a:moveTo>
                    <a:pt x="381584" y="16217"/>
                  </a:moveTo>
                  <a:lnTo>
                    <a:pt x="414502" y="1142"/>
                  </a:lnTo>
                  <a:lnTo>
                    <a:pt x="415226" y="12547"/>
                  </a:lnTo>
                  <a:lnTo>
                    <a:pt x="412933" y="12687"/>
                  </a:lnTo>
                  <a:lnTo>
                    <a:pt x="401713" y="13677"/>
                  </a:lnTo>
                  <a:lnTo>
                    <a:pt x="391013" y="14909"/>
                  </a:lnTo>
                  <a:lnTo>
                    <a:pt x="381584" y="16217"/>
                  </a:lnTo>
                  <a:close/>
                </a:path>
                <a:path w="2654935" h="4655184">
                  <a:moveTo>
                    <a:pt x="412724" y="12700"/>
                  </a:moveTo>
                  <a:lnTo>
                    <a:pt x="412864" y="12687"/>
                  </a:lnTo>
                  <a:lnTo>
                    <a:pt x="412724" y="12700"/>
                  </a:lnTo>
                  <a:close/>
                </a:path>
                <a:path w="2654935" h="4655184">
                  <a:moveTo>
                    <a:pt x="401755" y="13677"/>
                  </a:moveTo>
                  <a:close/>
                </a:path>
                <a:path w="2654935" h="4655184">
                  <a:moveTo>
                    <a:pt x="390791" y="14935"/>
                  </a:moveTo>
                  <a:lnTo>
                    <a:pt x="390944" y="14909"/>
                  </a:lnTo>
                  <a:lnTo>
                    <a:pt x="390791" y="14935"/>
                  </a:lnTo>
                  <a:close/>
                </a:path>
                <a:path w="2654935" h="4655184">
                  <a:moveTo>
                    <a:pt x="426491" y="11899"/>
                  </a:moveTo>
                  <a:lnTo>
                    <a:pt x="426059" y="469"/>
                  </a:lnTo>
                  <a:lnTo>
                    <a:pt x="434809" y="139"/>
                  </a:lnTo>
                  <a:lnTo>
                    <a:pt x="446189" y="0"/>
                  </a:lnTo>
                  <a:lnTo>
                    <a:pt x="460552" y="0"/>
                  </a:lnTo>
                  <a:lnTo>
                    <a:pt x="460552" y="11429"/>
                  </a:lnTo>
                  <a:lnTo>
                    <a:pt x="446328" y="11429"/>
                  </a:lnTo>
                  <a:lnTo>
                    <a:pt x="434962" y="11569"/>
                  </a:lnTo>
                  <a:lnTo>
                    <a:pt x="435102" y="11569"/>
                  </a:lnTo>
                  <a:lnTo>
                    <a:pt x="426491" y="11899"/>
                  </a:lnTo>
                  <a:close/>
                </a:path>
                <a:path w="2654935" h="4655184">
                  <a:moveTo>
                    <a:pt x="506272" y="11429"/>
                  </a:moveTo>
                  <a:lnTo>
                    <a:pt x="471982" y="11429"/>
                  </a:lnTo>
                  <a:lnTo>
                    <a:pt x="471982" y="0"/>
                  </a:lnTo>
                  <a:lnTo>
                    <a:pt x="506272" y="0"/>
                  </a:lnTo>
                  <a:lnTo>
                    <a:pt x="506272" y="11429"/>
                  </a:lnTo>
                  <a:close/>
                </a:path>
                <a:path w="2654935" h="4655184">
                  <a:moveTo>
                    <a:pt x="551992" y="11429"/>
                  </a:moveTo>
                  <a:lnTo>
                    <a:pt x="517702" y="11429"/>
                  </a:lnTo>
                  <a:lnTo>
                    <a:pt x="517702" y="0"/>
                  </a:lnTo>
                  <a:lnTo>
                    <a:pt x="551992" y="0"/>
                  </a:lnTo>
                  <a:lnTo>
                    <a:pt x="551992" y="11429"/>
                  </a:lnTo>
                  <a:close/>
                </a:path>
                <a:path w="2654935" h="4655184">
                  <a:moveTo>
                    <a:pt x="597700" y="11429"/>
                  </a:moveTo>
                  <a:lnTo>
                    <a:pt x="563422" y="11429"/>
                  </a:lnTo>
                  <a:lnTo>
                    <a:pt x="563422" y="0"/>
                  </a:lnTo>
                  <a:lnTo>
                    <a:pt x="597700" y="0"/>
                  </a:lnTo>
                  <a:lnTo>
                    <a:pt x="597700" y="11429"/>
                  </a:lnTo>
                  <a:close/>
                </a:path>
                <a:path w="2654935" h="4655184">
                  <a:moveTo>
                    <a:pt x="643420" y="11429"/>
                  </a:moveTo>
                  <a:lnTo>
                    <a:pt x="609130" y="11429"/>
                  </a:lnTo>
                  <a:lnTo>
                    <a:pt x="609130" y="0"/>
                  </a:lnTo>
                  <a:lnTo>
                    <a:pt x="643420" y="0"/>
                  </a:lnTo>
                  <a:lnTo>
                    <a:pt x="643420" y="11429"/>
                  </a:lnTo>
                  <a:close/>
                </a:path>
                <a:path w="2654935" h="4655184">
                  <a:moveTo>
                    <a:pt x="689140" y="11429"/>
                  </a:moveTo>
                  <a:lnTo>
                    <a:pt x="654850" y="11429"/>
                  </a:lnTo>
                  <a:lnTo>
                    <a:pt x="654850" y="0"/>
                  </a:lnTo>
                  <a:lnTo>
                    <a:pt x="689140" y="0"/>
                  </a:lnTo>
                  <a:lnTo>
                    <a:pt x="689140" y="11429"/>
                  </a:lnTo>
                  <a:close/>
                </a:path>
                <a:path w="2654935" h="4655184">
                  <a:moveTo>
                    <a:pt x="734860" y="11429"/>
                  </a:moveTo>
                  <a:lnTo>
                    <a:pt x="700570" y="11429"/>
                  </a:lnTo>
                  <a:lnTo>
                    <a:pt x="700570" y="0"/>
                  </a:lnTo>
                  <a:lnTo>
                    <a:pt x="734860" y="0"/>
                  </a:lnTo>
                  <a:lnTo>
                    <a:pt x="734860" y="11429"/>
                  </a:lnTo>
                  <a:close/>
                </a:path>
                <a:path w="2654935" h="4655184">
                  <a:moveTo>
                    <a:pt x="780567" y="11429"/>
                  </a:moveTo>
                  <a:lnTo>
                    <a:pt x="746277" y="11429"/>
                  </a:lnTo>
                  <a:lnTo>
                    <a:pt x="746277" y="0"/>
                  </a:lnTo>
                  <a:lnTo>
                    <a:pt x="780567" y="0"/>
                  </a:lnTo>
                  <a:lnTo>
                    <a:pt x="780567" y="11429"/>
                  </a:lnTo>
                  <a:close/>
                </a:path>
                <a:path w="2654935" h="4655184">
                  <a:moveTo>
                    <a:pt x="826287" y="11429"/>
                  </a:moveTo>
                  <a:lnTo>
                    <a:pt x="791997" y="11429"/>
                  </a:lnTo>
                  <a:lnTo>
                    <a:pt x="791997" y="0"/>
                  </a:lnTo>
                  <a:lnTo>
                    <a:pt x="826287" y="0"/>
                  </a:lnTo>
                  <a:lnTo>
                    <a:pt x="826287" y="11429"/>
                  </a:lnTo>
                  <a:close/>
                </a:path>
                <a:path w="2654935" h="4655184">
                  <a:moveTo>
                    <a:pt x="872007" y="11429"/>
                  </a:moveTo>
                  <a:lnTo>
                    <a:pt x="837717" y="11429"/>
                  </a:lnTo>
                  <a:lnTo>
                    <a:pt x="837717" y="0"/>
                  </a:lnTo>
                  <a:lnTo>
                    <a:pt x="872007" y="0"/>
                  </a:lnTo>
                  <a:lnTo>
                    <a:pt x="872007" y="11429"/>
                  </a:lnTo>
                  <a:close/>
                </a:path>
                <a:path w="2654935" h="4655184">
                  <a:moveTo>
                    <a:pt x="917714" y="11429"/>
                  </a:moveTo>
                  <a:lnTo>
                    <a:pt x="883437" y="11429"/>
                  </a:lnTo>
                  <a:lnTo>
                    <a:pt x="883437" y="0"/>
                  </a:lnTo>
                  <a:lnTo>
                    <a:pt x="917714" y="0"/>
                  </a:lnTo>
                  <a:lnTo>
                    <a:pt x="917714" y="11429"/>
                  </a:lnTo>
                  <a:close/>
                </a:path>
                <a:path w="2654935" h="4655184">
                  <a:moveTo>
                    <a:pt x="963434" y="11429"/>
                  </a:moveTo>
                  <a:lnTo>
                    <a:pt x="929144" y="11429"/>
                  </a:lnTo>
                  <a:lnTo>
                    <a:pt x="929144" y="0"/>
                  </a:lnTo>
                  <a:lnTo>
                    <a:pt x="963434" y="0"/>
                  </a:lnTo>
                  <a:lnTo>
                    <a:pt x="963434" y="11429"/>
                  </a:lnTo>
                  <a:close/>
                </a:path>
                <a:path w="2654935" h="4655184">
                  <a:moveTo>
                    <a:pt x="1009154" y="11429"/>
                  </a:moveTo>
                  <a:lnTo>
                    <a:pt x="974864" y="11429"/>
                  </a:lnTo>
                  <a:lnTo>
                    <a:pt x="974864" y="0"/>
                  </a:lnTo>
                  <a:lnTo>
                    <a:pt x="1009154" y="0"/>
                  </a:lnTo>
                  <a:lnTo>
                    <a:pt x="1009154" y="11429"/>
                  </a:lnTo>
                  <a:close/>
                </a:path>
                <a:path w="2654935" h="4655184">
                  <a:moveTo>
                    <a:pt x="1054862" y="11429"/>
                  </a:moveTo>
                  <a:lnTo>
                    <a:pt x="1020584" y="11429"/>
                  </a:lnTo>
                  <a:lnTo>
                    <a:pt x="1020584" y="0"/>
                  </a:lnTo>
                  <a:lnTo>
                    <a:pt x="1054862" y="0"/>
                  </a:lnTo>
                  <a:lnTo>
                    <a:pt x="1054862" y="11429"/>
                  </a:lnTo>
                  <a:close/>
                </a:path>
                <a:path w="2654935" h="4655184">
                  <a:moveTo>
                    <a:pt x="1100582" y="11429"/>
                  </a:moveTo>
                  <a:lnTo>
                    <a:pt x="1066292" y="11429"/>
                  </a:lnTo>
                  <a:lnTo>
                    <a:pt x="1066292" y="0"/>
                  </a:lnTo>
                  <a:lnTo>
                    <a:pt x="1100582" y="0"/>
                  </a:lnTo>
                  <a:lnTo>
                    <a:pt x="1100582" y="11429"/>
                  </a:lnTo>
                  <a:close/>
                </a:path>
                <a:path w="2654935" h="4655184">
                  <a:moveTo>
                    <a:pt x="1146302" y="11429"/>
                  </a:moveTo>
                  <a:lnTo>
                    <a:pt x="1112012" y="11429"/>
                  </a:lnTo>
                  <a:lnTo>
                    <a:pt x="1112012" y="0"/>
                  </a:lnTo>
                  <a:lnTo>
                    <a:pt x="1146302" y="0"/>
                  </a:lnTo>
                  <a:lnTo>
                    <a:pt x="1146302" y="11429"/>
                  </a:lnTo>
                  <a:close/>
                </a:path>
                <a:path w="2654935" h="4655184">
                  <a:moveTo>
                    <a:pt x="1192009" y="11429"/>
                  </a:moveTo>
                  <a:lnTo>
                    <a:pt x="1157732" y="11429"/>
                  </a:lnTo>
                  <a:lnTo>
                    <a:pt x="1157732" y="0"/>
                  </a:lnTo>
                  <a:lnTo>
                    <a:pt x="1192009" y="0"/>
                  </a:lnTo>
                  <a:lnTo>
                    <a:pt x="1192009" y="11429"/>
                  </a:lnTo>
                  <a:close/>
                </a:path>
                <a:path w="2654935" h="4655184">
                  <a:moveTo>
                    <a:pt x="1237729" y="11429"/>
                  </a:moveTo>
                  <a:lnTo>
                    <a:pt x="1203439" y="11429"/>
                  </a:lnTo>
                  <a:lnTo>
                    <a:pt x="1203439" y="0"/>
                  </a:lnTo>
                  <a:lnTo>
                    <a:pt x="1237729" y="0"/>
                  </a:lnTo>
                  <a:lnTo>
                    <a:pt x="1237729" y="11429"/>
                  </a:lnTo>
                  <a:close/>
                </a:path>
                <a:path w="2654935" h="4655184">
                  <a:moveTo>
                    <a:pt x="1283449" y="11429"/>
                  </a:moveTo>
                  <a:lnTo>
                    <a:pt x="1249159" y="11429"/>
                  </a:lnTo>
                  <a:lnTo>
                    <a:pt x="1249159" y="0"/>
                  </a:lnTo>
                  <a:lnTo>
                    <a:pt x="1283449" y="0"/>
                  </a:lnTo>
                  <a:lnTo>
                    <a:pt x="1283449" y="11429"/>
                  </a:lnTo>
                  <a:close/>
                </a:path>
                <a:path w="2654935" h="4655184">
                  <a:moveTo>
                    <a:pt x="1329156" y="11429"/>
                  </a:moveTo>
                  <a:lnTo>
                    <a:pt x="1294879" y="11429"/>
                  </a:lnTo>
                  <a:lnTo>
                    <a:pt x="1294879" y="0"/>
                  </a:lnTo>
                  <a:lnTo>
                    <a:pt x="1329156" y="0"/>
                  </a:lnTo>
                  <a:lnTo>
                    <a:pt x="1329156" y="11429"/>
                  </a:lnTo>
                  <a:close/>
                </a:path>
                <a:path w="2654935" h="4655184">
                  <a:moveTo>
                    <a:pt x="1374876" y="11429"/>
                  </a:moveTo>
                  <a:lnTo>
                    <a:pt x="1340586" y="11429"/>
                  </a:lnTo>
                  <a:lnTo>
                    <a:pt x="1340586" y="0"/>
                  </a:lnTo>
                  <a:lnTo>
                    <a:pt x="1374876" y="0"/>
                  </a:lnTo>
                  <a:lnTo>
                    <a:pt x="1374876" y="11429"/>
                  </a:lnTo>
                  <a:close/>
                </a:path>
                <a:path w="2654935" h="4655184">
                  <a:moveTo>
                    <a:pt x="1420596" y="11429"/>
                  </a:moveTo>
                  <a:lnTo>
                    <a:pt x="1386306" y="11429"/>
                  </a:lnTo>
                  <a:lnTo>
                    <a:pt x="1386306" y="0"/>
                  </a:lnTo>
                  <a:lnTo>
                    <a:pt x="1420596" y="0"/>
                  </a:lnTo>
                  <a:lnTo>
                    <a:pt x="1420596" y="11429"/>
                  </a:lnTo>
                  <a:close/>
                </a:path>
                <a:path w="2654935" h="4655184">
                  <a:moveTo>
                    <a:pt x="1466316" y="11429"/>
                  </a:moveTo>
                  <a:lnTo>
                    <a:pt x="1432026" y="11429"/>
                  </a:lnTo>
                  <a:lnTo>
                    <a:pt x="1432026" y="0"/>
                  </a:lnTo>
                  <a:lnTo>
                    <a:pt x="1466316" y="0"/>
                  </a:lnTo>
                  <a:lnTo>
                    <a:pt x="1466316" y="11429"/>
                  </a:lnTo>
                  <a:close/>
                </a:path>
                <a:path w="2654935" h="4655184">
                  <a:moveTo>
                    <a:pt x="1512023" y="11429"/>
                  </a:moveTo>
                  <a:lnTo>
                    <a:pt x="1477733" y="11429"/>
                  </a:lnTo>
                  <a:lnTo>
                    <a:pt x="1477733" y="0"/>
                  </a:lnTo>
                  <a:lnTo>
                    <a:pt x="1512023" y="0"/>
                  </a:lnTo>
                  <a:lnTo>
                    <a:pt x="1512023" y="11429"/>
                  </a:lnTo>
                  <a:close/>
                </a:path>
                <a:path w="2654935" h="4655184">
                  <a:moveTo>
                    <a:pt x="1557743" y="11429"/>
                  </a:moveTo>
                  <a:lnTo>
                    <a:pt x="1523453" y="11429"/>
                  </a:lnTo>
                  <a:lnTo>
                    <a:pt x="1523453" y="0"/>
                  </a:lnTo>
                  <a:lnTo>
                    <a:pt x="1557743" y="0"/>
                  </a:lnTo>
                  <a:lnTo>
                    <a:pt x="1557743" y="11429"/>
                  </a:lnTo>
                  <a:close/>
                </a:path>
                <a:path w="2654935" h="4655184">
                  <a:moveTo>
                    <a:pt x="1603463" y="11429"/>
                  </a:moveTo>
                  <a:lnTo>
                    <a:pt x="1569173" y="11429"/>
                  </a:lnTo>
                  <a:lnTo>
                    <a:pt x="1569173" y="0"/>
                  </a:lnTo>
                  <a:lnTo>
                    <a:pt x="1603463" y="0"/>
                  </a:lnTo>
                  <a:lnTo>
                    <a:pt x="1603463" y="11429"/>
                  </a:lnTo>
                  <a:close/>
                </a:path>
                <a:path w="2654935" h="4655184">
                  <a:moveTo>
                    <a:pt x="1649171" y="11429"/>
                  </a:moveTo>
                  <a:lnTo>
                    <a:pt x="1614881" y="11429"/>
                  </a:lnTo>
                  <a:lnTo>
                    <a:pt x="1614881" y="0"/>
                  </a:lnTo>
                  <a:lnTo>
                    <a:pt x="1649171" y="0"/>
                  </a:lnTo>
                  <a:lnTo>
                    <a:pt x="1649171" y="11429"/>
                  </a:lnTo>
                  <a:close/>
                </a:path>
                <a:path w="2654935" h="4655184">
                  <a:moveTo>
                    <a:pt x="1694891" y="11429"/>
                  </a:moveTo>
                  <a:lnTo>
                    <a:pt x="1660601" y="11429"/>
                  </a:lnTo>
                  <a:lnTo>
                    <a:pt x="1660601" y="0"/>
                  </a:lnTo>
                  <a:lnTo>
                    <a:pt x="1694891" y="0"/>
                  </a:lnTo>
                  <a:lnTo>
                    <a:pt x="1694891" y="11429"/>
                  </a:lnTo>
                  <a:close/>
                </a:path>
                <a:path w="2654935" h="4655184">
                  <a:moveTo>
                    <a:pt x="1740611" y="11429"/>
                  </a:moveTo>
                  <a:lnTo>
                    <a:pt x="1706321" y="11429"/>
                  </a:lnTo>
                  <a:lnTo>
                    <a:pt x="1706321" y="0"/>
                  </a:lnTo>
                  <a:lnTo>
                    <a:pt x="1740611" y="0"/>
                  </a:lnTo>
                  <a:lnTo>
                    <a:pt x="1740611" y="11429"/>
                  </a:lnTo>
                  <a:close/>
                </a:path>
                <a:path w="2654935" h="4655184">
                  <a:moveTo>
                    <a:pt x="1786318" y="11429"/>
                  </a:moveTo>
                  <a:lnTo>
                    <a:pt x="1752041" y="11429"/>
                  </a:lnTo>
                  <a:lnTo>
                    <a:pt x="1752041" y="0"/>
                  </a:lnTo>
                  <a:lnTo>
                    <a:pt x="1786318" y="0"/>
                  </a:lnTo>
                  <a:lnTo>
                    <a:pt x="1786318" y="11429"/>
                  </a:lnTo>
                  <a:close/>
                </a:path>
                <a:path w="2654935" h="4655184">
                  <a:moveTo>
                    <a:pt x="1832038" y="11429"/>
                  </a:moveTo>
                  <a:lnTo>
                    <a:pt x="1797748" y="11429"/>
                  </a:lnTo>
                  <a:lnTo>
                    <a:pt x="1797748" y="0"/>
                  </a:lnTo>
                  <a:lnTo>
                    <a:pt x="1832038" y="0"/>
                  </a:lnTo>
                  <a:lnTo>
                    <a:pt x="1832038" y="11429"/>
                  </a:lnTo>
                  <a:close/>
                </a:path>
                <a:path w="2654935" h="4655184">
                  <a:moveTo>
                    <a:pt x="1877758" y="11429"/>
                  </a:moveTo>
                  <a:lnTo>
                    <a:pt x="1843468" y="11429"/>
                  </a:lnTo>
                  <a:lnTo>
                    <a:pt x="1843468" y="0"/>
                  </a:lnTo>
                  <a:lnTo>
                    <a:pt x="1877758" y="0"/>
                  </a:lnTo>
                  <a:lnTo>
                    <a:pt x="1877758" y="11429"/>
                  </a:lnTo>
                  <a:close/>
                </a:path>
                <a:path w="2654935" h="4655184">
                  <a:moveTo>
                    <a:pt x="1923465" y="11429"/>
                  </a:moveTo>
                  <a:lnTo>
                    <a:pt x="1889188" y="11429"/>
                  </a:lnTo>
                  <a:lnTo>
                    <a:pt x="1889188" y="0"/>
                  </a:lnTo>
                  <a:lnTo>
                    <a:pt x="1923465" y="0"/>
                  </a:lnTo>
                  <a:lnTo>
                    <a:pt x="1923465" y="11429"/>
                  </a:lnTo>
                  <a:close/>
                </a:path>
                <a:path w="2654935" h="4655184">
                  <a:moveTo>
                    <a:pt x="1969185" y="11429"/>
                  </a:moveTo>
                  <a:lnTo>
                    <a:pt x="1934895" y="11429"/>
                  </a:lnTo>
                  <a:lnTo>
                    <a:pt x="1934895" y="0"/>
                  </a:lnTo>
                  <a:lnTo>
                    <a:pt x="1969185" y="0"/>
                  </a:lnTo>
                  <a:lnTo>
                    <a:pt x="1969185" y="11429"/>
                  </a:lnTo>
                  <a:close/>
                </a:path>
                <a:path w="2654935" h="4655184">
                  <a:moveTo>
                    <a:pt x="2014905" y="11429"/>
                  </a:moveTo>
                  <a:lnTo>
                    <a:pt x="1980615" y="11429"/>
                  </a:lnTo>
                  <a:lnTo>
                    <a:pt x="1980615" y="0"/>
                  </a:lnTo>
                  <a:lnTo>
                    <a:pt x="2014905" y="0"/>
                  </a:lnTo>
                  <a:lnTo>
                    <a:pt x="2014905" y="11429"/>
                  </a:lnTo>
                  <a:close/>
                </a:path>
                <a:path w="2654935" h="4655184">
                  <a:moveTo>
                    <a:pt x="2060613" y="11429"/>
                  </a:moveTo>
                  <a:lnTo>
                    <a:pt x="2026335" y="11429"/>
                  </a:lnTo>
                  <a:lnTo>
                    <a:pt x="2026335" y="0"/>
                  </a:lnTo>
                  <a:lnTo>
                    <a:pt x="2060613" y="0"/>
                  </a:lnTo>
                  <a:lnTo>
                    <a:pt x="2060613" y="11429"/>
                  </a:lnTo>
                  <a:close/>
                </a:path>
                <a:path w="2654935" h="4655184">
                  <a:moveTo>
                    <a:pt x="2106333" y="11429"/>
                  </a:moveTo>
                  <a:lnTo>
                    <a:pt x="2072043" y="11429"/>
                  </a:lnTo>
                  <a:lnTo>
                    <a:pt x="2072043" y="0"/>
                  </a:lnTo>
                  <a:lnTo>
                    <a:pt x="2106333" y="0"/>
                  </a:lnTo>
                  <a:lnTo>
                    <a:pt x="2106333" y="11429"/>
                  </a:lnTo>
                  <a:close/>
                </a:path>
                <a:path w="2654935" h="4655184">
                  <a:moveTo>
                    <a:pt x="2152053" y="11429"/>
                  </a:moveTo>
                  <a:lnTo>
                    <a:pt x="2117763" y="11429"/>
                  </a:lnTo>
                  <a:lnTo>
                    <a:pt x="2117763" y="0"/>
                  </a:lnTo>
                  <a:lnTo>
                    <a:pt x="2152053" y="0"/>
                  </a:lnTo>
                  <a:lnTo>
                    <a:pt x="2152053" y="11429"/>
                  </a:lnTo>
                  <a:close/>
                </a:path>
                <a:path w="2654935" h="4655184">
                  <a:moveTo>
                    <a:pt x="2197760" y="11429"/>
                  </a:moveTo>
                  <a:lnTo>
                    <a:pt x="2163483" y="11429"/>
                  </a:lnTo>
                  <a:lnTo>
                    <a:pt x="2163483" y="0"/>
                  </a:lnTo>
                  <a:lnTo>
                    <a:pt x="2197760" y="0"/>
                  </a:lnTo>
                  <a:lnTo>
                    <a:pt x="2197760" y="11429"/>
                  </a:lnTo>
                  <a:close/>
                </a:path>
                <a:path w="2654935" h="4655184">
                  <a:moveTo>
                    <a:pt x="2230818" y="12001"/>
                  </a:moveTo>
                  <a:lnTo>
                    <a:pt x="2219515" y="11569"/>
                  </a:lnTo>
                  <a:lnTo>
                    <a:pt x="2219655" y="11569"/>
                  </a:lnTo>
                  <a:lnTo>
                    <a:pt x="2209126" y="11442"/>
                  </a:lnTo>
                  <a:lnTo>
                    <a:pt x="2209266" y="12"/>
                  </a:lnTo>
                  <a:lnTo>
                    <a:pt x="2219947" y="152"/>
                  </a:lnTo>
                  <a:lnTo>
                    <a:pt x="2231250" y="584"/>
                  </a:lnTo>
                  <a:lnTo>
                    <a:pt x="2242769" y="1308"/>
                  </a:lnTo>
                  <a:lnTo>
                    <a:pt x="2243950" y="1409"/>
                  </a:lnTo>
                  <a:lnTo>
                    <a:pt x="2243006" y="11988"/>
                  </a:lnTo>
                  <a:lnTo>
                    <a:pt x="2230666" y="11988"/>
                  </a:lnTo>
                  <a:lnTo>
                    <a:pt x="2230818" y="12001"/>
                  </a:lnTo>
                  <a:close/>
                </a:path>
                <a:path w="2654935" h="4655184">
                  <a:moveTo>
                    <a:pt x="2242943" y="12700"/>
                  </a:moveTo>
                  <a:lnTo>
                    <a:pt x="2241753" y="12687"/>
                  </a:lnTo>
                  <a:lnTo>
                    <a:pt x="2230666" y="11988"/>
                  </a:lnTo>
                  <a:lnTo>
                    <a:pt x="2243006" y="11988"/>
                  </a:lnTo>
                  <a:lnTo>
                    <a:pt x="2242943" y="12700"/>
                  </a:lnTo>
                  <a:close/>
                </a:path>
                <a:path w="2654935" h="4655184">
                  <a:moveTo>
                    <a:pt x="2242934" y="12801"/>
                  </a:moveTo>
                  <a:lnTo>
                    <a:pt x="2241868" y="12698"/>
                  </a:lnTo>
                  <a:lnTo>
                    <a:pt x="2242943" y="12700"/>
                  </a:lnTo>
                  <a:close/>
                </a:path>
                <a:path w="2654935" h="4655184">
                  <a:moveTo>
                    <a:pt x="2288101" y="16446"/>
                  </a:moveTo>
                  <a:lnTo>
                    <a:pt x="2274568" y="16433"/>
                  </a:lnTo>
                  <a:lnTo>
                    <a:pt x="2263673" y="14909"/>
                  </a:lnTo>
                  <a:lnTo>
                    <a:pt x="2254173" y="13830"/>
                  </a:lnTo>
                  <a:lnTo>
                    <a:pt x="2255469" y="2476"/>
                  </a:lnTo>
                  <a:lnTo>
                    <a:pt x="2265260" y="3594"/>
                  </a:lnTo>
                  <a:lnTo>
                    <a:pt x="2276386" y="5156"/>
                  </a:lnTo>
                  <a:lnTo>
                    <a:pt x="2287422" y="6984"/>
                  </a:lnTo>
                  <a:lnTo>
                    <a:pt x="2289822" y="7442"/>
                  </a:lnTo>
                  <a:lnTo>
                    <a:pt x="2288101" y="16446"/>
                  </a:lnTo>
                  <a:close/>
                </a:path>
                <a:path w="2654935" h="4655184">
                  <a:moveTo>
                    <a:pt x="2287758" y="18237"/>
                  </a:moveTo>
                  <a:lnTo>
                    <a:pt x="2285371" y="18229"/>
                  </a:lnTo>
                  <a:lnTo>
                    <a:pt x="2274519" y="16433"/>
                  </a:lnTo>
                  <a:lnTo>
                    <a:pt x="2274658" y="16446"/>
                  </a:lnTo>
                  <a:lnTo>
                    <a:pt x="2288101" y="16446"/>
                  </a:lnTo>
                  <a:lnTo>
                    <a:pt x="2287758" y="18237"/>
                  </a:lnTo>
                  <a:close/>
                </a:path>
                <a:path w="2654935" h="4655184">
                  <a:moveTo>
                    <a:pt x="2287676" y="18668"/>
                  </a:moveTo>
                  <a:lnTo>
                    <a:pt x="2285367" y="18229"/>
                  </a:lnTo>
                  <a:lnTo>
                    <a:pt x="2287758" y="18237"/>
                  </a:lnTo>
                  <a:lnTo>
                    <a:pt x="2287676" y="18668"/>
                  </a:lnTo>
                  <a:close/>
                </a:path>
                <a:path w="2654935" h="4655184">
                  <a:moveTo>
                    <a:pt x="2331929" y="27939"/>
                  </a:moveTo>
                  <a:lnTo>
                    <a:pt x="2327478" y="27939"/>
                  </a:lnTo>
                  <a:lnTo>
                    <a:pt x="2316962" y="25095"/>
                  </a:lnTo>
                  <a:lnTo>
                    <a:pt x="2306497" y="22542"/>
                  </a:lnTo>
                  <a:lnTo>
                    <a:pt x="2298750" y="20866"/>
                  </a:lnTo>
                  <a:lnTo>
                    <a:pt x="2301176" y="9690"/>
                  </a:lnTo>
                  <a:lnTo>
                    <a:pt x="2309202" y="11442"/>
                  </a:lnTo>
                  <a:lnTo>
                    <a:pt x="2319947" y="14071"/>
                  </a:lnTo>
                  <a:lnTo>
                    <a:pt x="2330589" y="16954"/>
                  </a:lnTo>
                  <a:lnTo>
                    <a:pt x="2334818" y="18211"/>
                  </a:lnTo>
                  <a:lnTo>
                    <a:pt x="2331929" y="27939"/>
                  </a:lnTo>
                  <a:close/>
                </a:path>
                <a:path w="2654935" h="4655184">
                  <a:moveTo>
                    <a:pt x="2331567" y="29159"/>
                  </a:moveTo>
                  <a:lnTo>
                    <a:pt x="2327349" y="27905"/>
                  </a:lnTo>
                  <a:lnTo>
                    <a:pt x="2327478" y="27939"/>
                  </a:lnTo>
                  <a:lnTo>
                    <a:pt x="2331929" y="27939"/>
                  </a:lnTo>
                  <a:lnTo>
                    <a:pt x="2331567" y="29159"/>
                  </a:lnTo>
                  <a:close/>
                </a:path>
                <a:path w="2654935" h="4655184">
                  <a:moveTo>
                    <a:pt x="2375167" y="41617"/>
                  </a:moveTo>
                  <a:lnTo>
                    <a:pt x="2367864" y="41617"/>
                  </a:lnTo>
                  <a:lnTo>
                    <a:pt x="2357805" y="37782"/>
                  </a:lnTo>
                  <a:lnTo>
                    <a:pt x="2347760" y="34251"/>
                  </a:lnTo>
                  <a:lnTo>
                    <a:pt x="2342349" y="32499"/>
                  </a:lnTo>
                  <a:lnTo>
                    <a:pt x="2345880" y="21628"/>
                  </a:lnTo>
                  <a:lnTo>
                    <a:pt x="2351557" y="23469"/>
                  </a:lnTo>
                  <a:lnTo>
                    <a:pt x="2361869" y="27101"/>
                  </a:lnTo>
                  <a:lnTo>
                    <a:pt x="2372055" y="30987"/>
                  </a:lnTo>
                  <a:lnTo>
                    <a:pt x="2378443" y="33591"/>
                  </a:lnTo>
                  <a:lnTo>
                    <a:pt x="2375167" y="41617"/>
                  </a:lnTo>
                  <a:close/>
                </a:path>
                <a:path w="2654935" h="4655184">
                  <a:moveTo>
                    <a:pt x="2374125" y="44170"/>
                  </a:moveTo>
                  <a:lnTo>
                    <a:pt x="2367827" y="41603"/>
                  </a:lnTo>
                  <a:lnTo>
                    <a:pt x="2375167" y="41617"/>
                  </a:lnTo>
                  <a:lnTo>
                    <a:pt x="2374125" y="44170"/>
                  </a:lnTo>
                  <a:close/>
                </a:path>
                <a:path w="2654935" h="4655184">
                  <a:moveTo>
                    <a:pt x="2413490" y="49860"/>
                  </a:moveTo>
                  <a:lnTo>
                    <a:pt x="2387371" y="49860"/>
                  </a:lnTo>
                  <a:lnTo>
                    <a:pt x="2384501" y="48615"/>
                  </a:lnTo>
                  <a:lnTo>
                    <a:pt x="2389085" y="38138"/>
                  </a:lnTo>
                  <a:lnTo>
                    <a:pt x="2392083" y="39458"/>
                  </a:lnTo>
                  <a:lnTo>
                    <a:pt x="2401900" y="44043"/>
                  </a:lnTo>
                  <a:lnTo>
                    <a:pt x="2411590" y="48856"/>
                  </a:lnTo>
                  <a:lnTo>
                    <a:pt x="2413490" y="49860"/>
                  </a:lnTo>
                  <a:close/>
                </a:path>
                <a:path w="2654935" h="4655184">
                  <a:moveTo>
                    <a:pt x="2419744" y="54330"/>
                  </a:moveTo>
                  <a:lnTo>
                    <a:pt x="2396934" y="54330"/>
                  </a:lnTo>
                  <a:lnTo>
                    <a:pt x="2387244" y="49809"/>
                  </a:lnTo>
                  <a:lnTo>
                    <a:pt x="2387371" y="49860"/>
                  </a:lnTo>
                  <a:lnTo>
                    <a:pt x="2413490" y="49860"/>
                  </a:lnTo>
                  <a:lnTo>
                    <a:pt x="2420226" y="53416"/>
                  </a:lnTo>
                  <a:lnTo>
                    <a:pt x="2419744" y="54330"/>
                  </a:lnTo>
                  <a:close/>
                </a:path>
                <a:path w="2654935" h="4655184">
                  <a:moveTo>
                    <a:pt x="2414904" y="63525"/>
                  </a:moveTo>
                  <a:lnTo>
                    <a:pt x="2406256" y="58966"/>
                  </a:lnTo>
                  <a:lnTo>
                    <a:pt x="2396807" y="54279"/>
                  </a:lnTo>
                  <a:lnTo>
                    <a:pt x="2419744" y="54330"/>
                  </a:lnTo>
                  <a:lnTo>
                    <a:pt x="2414904" y="63525"/>
                  </a:lnTo>
                  <a:close/>
                </a:path>
                <a:path w="2654935" h="4655184">
                  <a:moveTo>
                    <a:pt x="2455132" y="74409"/>
                  </a:moveTo>
                  <a:lnTo>
                    <a:pt x="2433891" y="74409"/>
                  </a:lnTo>
                  <a:lnTo>
                    <a:pt x="2424863" y="69075"/>
                  </a:lnTo>
                  <a:lnTo>
                    <a:pt x="2430335" y="59042"/>
                  </a:lnTo>
                  <a:lnTo>
                    <a:pt x="2439822" y="64642"/>
                  </a:lnTo>
                  <a:lnTo>
                    <a:pt x="2448953" y="70345"/>
                  </a:lnTo>
                  <a:lnTo>
                    <a:pt x="2455132" y="74409"/>
                  </a:lnTo>
                  <a:close/>
                </a:path>
                <a:path w="2654935" h="4655184">
                  <a:moveTo>
                    <a:pt x="2454183" y="85725"/>
                  </a:moveTo>
                  <a:lnTo>
                    <a:pt x="2451531" y="85725"/>
                  </a:lnTo>
                  <a:lnTo>
                    <a:pt x="2442667" y="79895"/>
                  </a:lnTo>
                  <a:lnTo>
                    <a:pt x="2433777" y="74345"/>
                  </a:lnTo>
                  <a:lnTo>
                    <a:pt x="2455132" y="74409"/>
                  </a:lnTo>
                  <a:lnTo>
                    <a:pt x="2457932" y="76250"/>
                  </a:lnTo>
                  <a:lnTo>
                    <a:pt x="2459824" y="77571"/>
                  </a:lnTo>
                  <a:lnTo>
                    <a:pt x="2454183" y="85725"/>
                  </a:lnTo>
                  <a:close/>
                </a:path>
                <a:path w="2654935" h="4655184">
                  <a:moveTo>
                    <a:pt x="2453322" y="86969"/>
                  </a:moveTo>
                  <a:lnTo>
                    <a:pt x="2451446" y="85668"/>
                  </a:lnTo>
                  <a:lnTo>
                    <a:pt x="2454183" y="85725"/>
                  </a:lnTo>
                  <a:lnTo>
                    <a:pt x="2453322" y="86969"/>
                  </a:lnTo>
                  <a:close/>
                </a:path>
                <a:path w="2654935" h="4655184">
                  <a:moveTo>
                    <a:pt x="2489225" y="114338"/>
                  </a:moveTo>
                  <a:lnTo>
                    <a:pt x="2484894" y="110680"/>
                  </a:lnTo>
                  <a:lnTo>
                    <a:pt x="2476766" y="104127"/>
                  </a:lnTo>
                  <a:lnTo>
                    <a:pt x="2468473" y="97764"/>
                  </a:lnTo>
                  <a:lnTo>
                    <a:pt x="2462555" y="93459"/>
                  </a:lnTo>
                  <a:lnTo>
                    <a:pt x="2469286" y="84226"/>
                  </a:lnTo>
                  <a:lnTo>
                    <a:pt x="2475420" y="88696"/>
                  </a:lnTo>
                  <a:lnTo>
                    <a:pt x="2483929" y="95224"/>
                  </a:lnTo>
                  <a:lnTo>
                    <a:pt x="2492273" y="101942"/>
                  </a:lnTo>
                  <a:lnTo>
                    <a:pt x="2496604" y="105613"/>
                  </a:lnTo>
                  <a:lnTo>
                    <a:pt x="2489225" y="114338"/>
                  </a:lnTo>
                  <a:close/>
                </a:path>
                <a:path w="2654935" h="4655184">
                  <a:moveTo>
                    <a:pt x="2517484" y="124434"/>
                  </a:moveTo>
                  <a:lnTo>
                    <a:pt x="2500782" y="124434"/>
                  </a:lnTo>
                  <a:lnTo>
                    <a:pt x="2497747" y="121742"/>
                  </a:lnTo>
                  <a:lnTo>
                    <a:pt x="2505329" y="113195"/>
                  </a:lnTo>
                  <a:lnTo>
                    <a:pt x="2508465" y="115976"/>
                  </a:lnTo>
                  <a:lnTo>
                    <a:pt x="2516301" y="123278"/>
                  </a:lnTo>
                  <a:lnTo>
                    <a:pt x="2517484" y="124434"/>
                  </a:lnTo>
                  <a:close/>
                </a:path>
                <a:path w="2654935" h="4655184">
                  <a:moveTo>
                    <a:pt x="2528697" y="138836"/>
                  </a:moveTo>
                  <a:lnTo>
                    <a:pt x="2515882" y="138836"/>
                  </a:lnTo>
                  <a:lnTo>
                    <a:pt x="2508313" y="131444"/>
                  </a:lnTo>
                  <a:lnTo>
                    <a:pt x="2500680" y="124345"/>
                  </a:lnTo>
                  <a:lnTo>
                    <a:pt x="2517484" y="124434"/>
                  </a:lnTo>
                  <a:lnTo>
                    <a:pt x="2523959" y="130759"/>
                  </a:lnTo>
                  <a:lnTo>
                    <a:pt x="2530309" y="137261"/>
                  </a:lnTo>
                  <a:lnTo>
                    <a:pt x="2528697" y="138836"/>
                  </a:lnTo>
                  <a:close/>
                </a:path>
                <a:path w="2654935" h="4655184">
                  <a:moveTo>
                    <a:pt x="2522131" y="145249"/>
                  </a:moveTo>
                  <a:lnTo>
                    <a:pt x="2515829" y="138784"/>
                  </a:lnTo>
                  <a:lnTo>
                    <a:pt x="2528697" y="138836"/>
                  </a:lnTo>
                  <a:lnTo>
                    <a:pt x="2522131" y="145249"/>
                  </a:lnTo>
                  <a:close/>
                </a:path>
                <a:path w="2654935" h="4655184">
                  <a:moveTo>
                    <a:pt x="2552160" y="161747"/>
                  </a:moveTo>
                  <a:lnTo>
                    <a:pt x="2537206" y="161747"/>
                  </a:lnTo>
                  <a:lnTo>
                    <a:pt x="2530182" y="153835"/>
                  </a:lnTo>
                  <a:lnTo>
                    <a:pt x="2529852" y="153492"/>
                  </a:lnTo>
                  <a:lnTo>
                    <a:pt x="2538222" y="145694"/>
                  </a:lnTo>
                  <a:lnTo>
                    <a:pt x="2545841" y="154266"/>
                  </a:lnTo>
                  <a:lnTo>
                    <a:pt x="2552160" y="161747"/>
                  </a:lnTo>
                  <a:close/>
                </a:path>
                <a:path w="2654935" h="4655184">
                  <a:moveTo>
                    <a:pt x="2558621" y="169722"/>
                  </a:moveTo>
                  <a:lnTo>
                    <a:pt x="2543937" y="169722"/>
                  </a:lnTo>
                  <a:lnTo>
                    <a:pt x="2537142" y="161675"/>
                  </a:lnTo>
                  <a:lnTo>
                    <a:pt x="2552160" y="161747"/>
                  </a:lnTo>
                  <a:lnTo>
                    <a:pt x="2552750" y="162445"/>
                  </a:lnTo>
                  <a:lnTo>
                    <a:pt x="2558621" y="169722"/>
                  </a:lnTo>
                  <a:close/>
                </a:path>
                <a:path w="2654935" h="4655184">
                  <a:moveTo>
                    <a:pt x="2553452" y="177850"/>
                  </a:moveTo>
                  <a:lnTo>
                    <a:pt x="2550490" y="177850"/>
                  </a:lnTo>
                  <a:lnTo>
                    <a:pt x="2543848" y="169621"/>
                  </a:lnTo>
                  <a:lnTo>
                    <a:pt x="2558621" y="169722"/>
                  </a:lnTo>
                  <a:lnTo>
                    <a:pt x="2559481" y="170789"/>
                  </a:lnTo>
                  <a:lnTo>
                    <a:pt x="2560650" y="172326"/>
                  </a:lnTo>
                  <a:lnTo>
                    <a:pt x="2553452" y="177850"/>
                  </a:lnTo>
                  <a:close/>
                </a:path>
                <a:path w="2654935" h="4655184">
                  <a:moveTo>
                    <a:pt x="2551582" y="179285"/>
                  </a:moveTo>
                  <a:lnTo>
                    <a:pt x="2550401" y="177749"/>
                  </a:lnTo>
                  <a:lnTo>
                    <a:pt x="2553452" y="177850"/>
                  </a:lnTo>
                  <a:lnTo>
                    <a:pt x="2551582" y="179285"/>
                  </a:lnTo>
                  <a:close/>
                </a:path>
                <a:path w="2654935" h="4655184">
                  <a:moveTo>
                    <a:pt x="2576919" y="194602"/>
                  </a:moveTo>
                  <a:lnTo>
                    <a:pt x="2563012" y="194602"/>
                  </a:lnTo>
                  <a:lnTo>
                    <a:pt x="2558402" y="188290"/>
                  </a:lnTo>
                  <a:lnTo>
                    <a:pt x="2567635" y="181546"/>
                  </a:lnTo>
                  <a:lnTo>
                    <a:pt x="2572321" y="187972"/>
                  </a:lnTo>
                  <a:lnTo>
                    <a:pt x="2576919" y="194602"/>
                  </a:lnTo>
                  <a:close/>
                </a:path>
                <a:path w="2654935" h="4655184">
                  <a:moveTo>
                    <a:pt x="2582652" y="203200"/>
                  </a:moveTo>
                  <a:lnTo>
                    <a:pt x="2568968" y="203200"/>
                  </a:lnTo>
                  <a:lnTo>
                    <a:pt x="2562923" y="194487"/>
                  </a:lnTo>
                  <a:lnTo>
                    <a:pt x="2576919" y="194602"/>
                  </a:lnTo>
                  <a:lnTo>
                    <a:pt x="2578442" y="196799"/>
                  </a:lnTo>
                  <a:lnTo>
                    <a:pt x="2582652" y="203200"/>
                  </a:lnTo>
                  <a:close/>
                </a:path>
                <a:path w="2654935" h="4655184">
                  <a:moveTo>
                    <a:pt x="2584401" y="211950"/>
                  </a:moveTo>
                  <a:lnTo>
                    <a:pt x="2574721" y="211950"/>
                  </a:lnTo>
                  <a:lnTo>
                    <a:pt x="2568948" y="203171"/>
                  </a:lnTo>
                  <a:lnTo>
                    <a:pt x="2582652" y="203200"/>
                  </a:lnTo>
                  <a:lnTo>
                    <a:pt x="2584348" y="205778"/>
                  </a:lnTo>
                  <a:lnTo>
                    <a:pt x="2587129" y="210248"/>
                  </a:lnTo>
                  <a:lnTo>
                    <a:pt x="2584401" y="211950"/>
                  </a:lnTo>
                  <a:close/>
                </a:path>
                <a:path w="2654935" h="4655184">
                  <a:moveTo>
                    <a:pt x="2577439" y="216293"/>
                  </a:moveTo>
                  <a:lnTo>
                    <a:pt x="2574645" y="211835"/>
                  </a:lnTo>
                  <a:lnTo>
                    <a:pt x="2584401" y="211950"/>
                  </a:lnTo>
                  <a:lnTo>
                    <a:pt x="2577439" y="216293"/>
                  </a:lnTo>
                  <a:close/>
                </a:path>
                <a:path w="2654935" h="4655184">
                  <a:moveTo>
                    <a:pt x="2598706" y="229882"/>
                  </a:moveTo>
                  <a:lnTo>
                    <a:pt x="2585618" y="229882"/>
                  </a:lnTo>
                  <a:lnTo>
                    <a:pt x="2583294" y="225945"/>
                  </a:lnTo>
                  <a:lnTo>
                    <a:pt x="2593136" y="220129"/>
                  </a:lnTo>
                  <a:lnTo>
                    <a:pt x="2595524" y="224180"/>
                  </a:lnTo>
                  <a:lnTo>
                    <a:pt x="2598706" y="229882"/>
                  </a:lnTo>
                  <a:close/>
                </a:path>
                <a:path w="2654935" h="4655184">
                  <a:moveTo>
                    <a:pt x="2603658" y="239052"/>
                  </a:moveTo>
                  <a:lnTo>
                    <a:pt x="2590749" y="239052"/>
                  </a:lnTo>
                  <a:lnTo>
                    <a:pt x="2585542" y="229755"/>
                  </a:lnTo>
                  <a:lnTo>
                    <a:pt x="2585618" y="229882"/>
                  </a:lnTo>
                  <a:lnTo>
                    <a:pt x="2598706" y="229882"/>
                  </a:lnTo>
                  <a:lnTo>
                    <a:pt x="2600782" y="233603"/>
                  </a:lnTo>
                  <a:lnTo>
                    <a:pt x="2603658" y="239052"/>
                  </a:lnTo>
                  <a:close/>
                </a:path>
                <a:path w="2654935" h="4655184">
                  <a:moveTo>
                    <a:pt x="2608414" y="248361"/>
                  </a:moveTo>
                  <a:lnTo>
                    <a:pt x="2595651" y="248361"/>
                  </a:lnTo>
                  <a:lnTo>
                    <a:pt x="2590673" y="238937"/>
                  </a:lnTo>
                  <a:lnTo>
                    <a:pt x="2603658" y="239052"/>
                  </a:lnTo>
                  <a:lnTo>
                    <a:pt x="2605824" y="243154"/>
                  </a:lnTo>
                  <a:lnTo>
                    <a:pt x="2608414" y="248361"/>
                  </a:lnTo>
                  <a:close/>
                </a:path>
                <a:path w="2654935" h="4655184">
                  <a:moveTo>
                    <a:pt x="2599334" y="255777"/>
                  </a:moveTo>
                  <a:lnTo>
                    <a:pt x="2595587" y="248246"/>
                  </a:lnTo>
                  <a:lnTo>
                    <a:pt x="2608414" y="248361"/>
                  </a:lnTo>
                  <a:lnTo>
                    <a:pt x="2609570" y="250685"/>
                  </a:lnTo>
                  <a:lnTo>
                    <a:pt x="2599334" y="255777"/>
                  </a:lnTo>
                  <a:close/>
                </a:path>
                <a:path w="2654935" h="4655184">
                  <a:moveTo>
                    <a:pt x="2621388" y="277063"/>
                  </a:moveTo>
                  <a:lnTo>
                    <a:pt x="2609049" y="277063"/>
                  </a:lnTo>
                  <a:lnTo>
                    <a:pt x="2604757" y="267246"/>
                  </a:lnTo>
                  <a:lnTo>
                    <a:pt x="2604160" y="265976"/>
                  </a:lnTo>
                  <a:lnTo>
                    <a:pt x="2614510" y="261137"/>
                  </a:lnTo>
                  <a:lnTo>
                    <a:pt x="2615222" y="262661"/>
                  </a:lnTo>
                  <a:lnTo>
                    <a:pt x="2619578" y="272618"/>
                  </a:lnTo>
                  <a:lnTo>
                    <a:pt x="2621388" y="277063"/>
                  </a:lnTo>
                  <a:close/>
                </a:path>
                <a:path w="2654935" h="4655184">
                  <a:moveTo>
                    <a:pt x="2625277" y="286880"/>
                  </a:moveTo>
                  <a:lnTo>
                    <a:pt x="2613050" y="286880"/>
                  </a:lnTo>
                  <a:lnTo>
                    <a:pt x="2608986" y="276936"/>
                  </a:lnTo>
                  <a:lnTo>
                    <a:pt x="2609049" y="277063"/>
                  </a:lnTo>
                  <a:lnTo>
                    <a:pt x="2621388" y="277063"/>
                  </a:lnTo>
                  <a:lnTo>
                    <a:pt x="2623680" y="282689"/>
                  </a:lnTo>
                  <a:lnTo>
                    <a:pt x="2625277" y="286880"/>
                  </a:lnTo>
                  <a:close/>
                </a:path>
                <a:path w="2654935" h="4655184">
                  <a:moveTo>
                    <a:pt x="2617959" y="296811"/>
                  </a:moveTo>
                  <a:lnTo>
                    <a:pt x="2616835" y="296811"/>
                  </a:lnTo>
                  <a:lnTo>
                    <a:pt x="2613014" y="286793"/>
                  </a:lnTo>
                  <a:lnTo>
                    <a:pt x="2625277" y="286880"/>
                  </a:lnTo>
                  <a:lnTo>
                    <a:pt x="2627566" y="292887"/>
                  </a:lnTo>
                  <a:lnTo>
                    <a:pt x="2627731" y="293369"/>
                  </a:lnTo>
                  <a:lnTo>
                    <a:pt x="2617959" y="296811"/>
                  </a:lnTo>
                  <a:close/>
                </a:path>
                <a:path w="2654935" h="4655184">
                  <a:moveTo>
                    <a:pt x="2616949" y="297167"/>
                  </a:moveTo>
                  <a:lnTo>
                    <a:pt x="2616784" y="296684"/>
                  </a:lnTo>
                  <a:lnTo>
                    <a:pt x="2617959" y="296811"/>
                  </a:lnTo>
                  <a:lnTo>
                    <a:pt x="2616949" y="297167"/>
                  </a:lnTo>
                  <a:close/>
                </a:path>
                <a:path w="2654935" h="4655184">
                  <a:moveTo>
                    <a:pt x="2635583" y="317017"/>
                  </a:moveTo>
                  <a:lnTo>
                    <a:pt x="2623667" y="317017"/>
                  </a:lnTo>
                  <a:lnTo>
                    <a:pt x="2620683" y="307822"/>
                  </a:lnTo>
                  <a:lnTo>
                    <a:pt x="2631554" y="304304"/>
                  </a:lnTo>
                  <a:lnTo>
                    <a:pt x="2634576" y="313626"/>
                  </a:lnTo>
                  <a:lnTo>
                    <a:pt x="2635583" y="317017"/>
                  </a:lnTo>
                  <a:close/>
                </a:path>
                <a:path w="2654935" h="4655184">
                  <a:moveTo>
                    <a:pt x="2638547" y="327278"/>
                  </a:moveTo>
                  <a:lnTo>
                    <a:pt x="2626715" y="327278"/>
                  </a:lnTo>
                  <a:lnTo>
                    <a:pt x="2623616" y="316877"/>
                  </a:lnTo>
                  <a:lnTo>
                    <a:pt x="2623667" y="317017"/>
                  </a:lnTo>
                  <a:lnTo>
                    <a:pt x="2635583" y="317017"/>
                  </a:lnTo>
                  <a:lnTo>
                    <a:pt x="2637701" y="324154"/>
                  </a:lnTo>
                  <a:lnTo>
                    <a:pt x="2638547" y="327278"/>
                  </a:lnTo>
                  <a:close/>
                </a:path>
                <a:path w="2654935" h="4655184">
                  <a:moveTo>
                    <a:pt x="2641113" y="337654"/>
                  </a:moveTo>
                  <a:lnTo>
                    <a:pt x="2629522" y="337654"/>
                  </a:lnTo>
                  <a:lnTo>
                    <a:pt x="2626712" y="327267"/>
                  </a:lnTo>
                  <a:lnTo>
                    <a:pt x="2638547" y="327278"/>
                  </a:lnTo>
                  <a:lnTo>
                    <a:pt x="2640584" y="334797"/>
                  </a:lnTo>
                  <a:lnTo>
                    <a:pt x="2641269" y="337616"/>
                  </a:lnTo>
                  <a:lnTo>
                    <a:pt x="2641113" y="337654"/>
                  </a:lnTo>
                  <a:close/>
                </a:path>
                <a:path w="2654935" h="4655184">
                  <a:moveTo>
                    <a:pt x="2630170" y="340321"/>
                  </a:moveTo>
                  <a:lnTo>
                    <a:pt x="2629484" y="337515"/>
                  </a:lnTo>
                  <a:lnTo>
                    <a:pt x="2629522" y="337654"/>
                  </a:lnTo>
                  <a:lnTo>
                    <a:pt x="2641113" y="337654"/>
                  </a:lnTo>
                  <a:lnTo>
                    <a:pt x="2630170" y="340321"/>
                  </a:lnTo>
                  <a:close/>
                </a:path>
                <a:path w="2654935" h="4655184">
                  <a:moveTo>
                    <a:pt x="2646000" y="358686"/>
                  </a:moveTo>
                  <a:lnTo>
                    <a:pt x="2634373" y="358686"/>
                  </a:lnTo>
                  <a:lnTo>
                    <a:pt x="2632760" y="351307"/>
                  </a:lnTo>
                  <a:lnTo>
                    <a:pt x="2643924" y="348869"/>
                  </a:lnTo>
                  <a:lnTo>
                    <a:pt x="2645562" y="356400"/>
                  </a:lnTo>
                  <a:lnTo>
                    <a:pt x="2646000" y="358686"/>
                  </a:lnTo>
                  <a:close/>
                </a:path>
                <a:path w="2654935" h="4655184">
                  <a:moveTo>
                    <a:pt x="2647990" y="369341"/>
                  </a:moveTo>
                  <a:lnTo>
                    <a:pt x="2636405" y="369341"/>
                  </a:lnTo>
                  <a:lnTo>
                    <a:pt x="2634335" y="358546"/>
                  </a:lnTo>
                  <a:lnTo>
                    <a:pt x="2634373" y="358686"/>
                  </a:lnTo>
                  <a:lnTo>
                    <a:pt x="2646000" y="358686"/>
                  </a:lnTo>
                  <a:lnTo>
                    <a:pt x="2647657" y="367334"/>
                  </a:lnTo>
                  <a:lnTo>
                    <a:pt x="2647990" y="369341"/>
                  </a:lnTo>
                  <a:close/>
                </a:path>
                <a:path w="2654935" h="4655184">
                  <a:moveTo>
                    <a:pt x="2638818" y="384606"/>
                  </a:moveTo>
                  <a:lnTo>
                    <a:pt x="2638171" y="379958"/>
                  </a:lnTo>
                  <a:lnTo>
                    <a:pt x="2636389" y="369254"/>
                  </a:lnTo>
                  <a:lnTo>
                    <a:pt x="2647990" y="369341"/>
                  </a:lnTo>
                  <a:lnTo>
                    <a:pt x="2649486" y="378371"/>
                  </a:lnTo>
                  <a:lnTo>
                    <a:pt x="2650134" y="383019"/>
                  </a:lnTo>
                  <a:lnTo>
                    <a:pt x="2638818" y="384606"/>
                  </a:lnTo>
                  <a:close/>
                </a:path>
                <a:path w="2654935" h="4655184">
                  <a:moveTo>
                    <a:pt x="2653376" y="412864"/>
                  </a:moveTo>
                  <a:lnTo>
                    <a:pt x="2641930" y="412864"/>
                  </a:lnTo>
                  <a:lnTo>
                    <a:pt x="2640939" y="401713"/>
                  </a:lnTo>
                  <a:lnTo>
                    <a:pt x="2640253" y="395795"/>
                  </a:lnTo>
                  <a:lnTo>
                    <a:pt x="2651607" y="394500"/>
                  </a:lnTo>
                  <a:lnTo>
                    <a:pt x="2652318" y="400710"/>
                  </a:lnTo>
                  <a:lnTo>
                    <a:pt x="2653322" y="412000"/>
                  </a:lnTo>
                  <a:lnTo>
                    <a:pt x="2653376" y="412864"/>
                  </a:lnTo>
                  <a:close/>
                </a:path>
                <a:path w="2654935" h="4655184">
                  <a:moveTo>
                    <a:pt x="2654061" y="423951"/>
                  </a:moveTo>
                  <a:lnTo>
                    <a:pt x="2642628" y="423951"/>
                  </a:lnTo>
                  <a:lnTo>
                    <a:pt x="2641917" y="412724"/>
                  </a:lnTo>
                  <a:lnTo>
                    <a:pt x="2641930" y="412864"/>
                  </a:lnTo>
                  <a:lnTo>
                    <a:pt x="2653376" y="412864"/>
                  </a:lnTo>
                  <a:lnTo>
                    <a:pt x="2654033" y="423227"/>
                  </a:lnTo>
                  <a:lnTo>
                    <a:pt x="2654061" y="423951"/>
                  </a:lnTo>
                  <a:close/>
                </a:path>
                <a:path w="2654935" h="4655184">
                  <a:moveTo>
                    <a:pt x="2642831" y="429539"/>
                  </a:moveTo>
                  <a:lnTo>
                    <a:pt x="2642616" y="423798"/>
                  </a:lnTo>
                  <a:lnTo>
                    <a:pt x="2642628" y="423951"/>
                  </a:lnTo>
                  <a:lnTo>
                    <a:pt x="2654061" y="423951"/>
                  </a:lnTo>
                  <a:lnTo>
                    <a:pt x="2654261" y="429107"/>
                  </a:lnTo>
                  <a:lnTo>
                    <a:pt x="2642831" y="429539"/>
                  </a:lnTo>
                  <a:close/>
                </a:path>
                <a:path w="2654935" h="4655184">
                  <a:moveTo>
                    <a:pt x="2654617" y="475030"/>
                  </a:moveTo>
                  <a:lnTo>
                    <a:pt x="2643187" y="475030"/>
                  </a:lnTo>
                  <a:lnTo>
                    <a:pt x="2643187" y="446252"/>
                  </a:lnTo>
                  <a:lnTo>
                    <a:pt x="2643124" y="440816"/>
                  </a:lnTo>
                  <a:lnTo>
                    <a:pt x="2654541" y="440677"/>
                  </a:lnTo>
                  <a:lnTo>
                    <a:pt x="2654617" y="475030"/>
                  </a:lnTo>
                  <a:close/>
                </a:path>
                <a:path w="2654935" h="4655184">
                  <a:moveTo>
                    <a:pt x="2643187" y="446328"/>
                  </a:moveTo>
                  <a:close/>
                </a:path>
                <a:path w="2654935" h="4655184">
                  <a:moveTo>
                    <a:pt x="2654617" y="520750"/>
                  </a:moveTo>
                  <a:lnTo>
                    <a:pt x="2643187" y="520750"/>
                  </a:lnTo>
                  <a:lnTo>
                    <a:pt x="2643187" y="486460"/>
                  </a:lnTo>
                  <a:lnTo>
                    <a:pt x="2654617" y="486460"/>
                  </a:lnTo>
                  <a:lnTo>
                    <a:pt x="2654617" y="520750"/>
                  </a:lnTo>
                  <a:close/>
                </a:path>
                <a:path w="2654935" h="4655184">
                  <a:moveTo>
                    <a:pt x="2654617" y="566470"/>
                  </a:moveTo>
                  <a:lnTo>
                    <a:pt x="2643187" y="566470"/>
                  </a:lnTo>
                  <a:lnTo>
                    <a:pt x="2643187" y="532180"/>
                  </a:lnTo>
                  <a:lnTo>
                    <a:pt x="2654617" y="532180"/>
                  </a:lnTo>
                  <a:lnTo>
                    <a:pt x="2654617" y="566470"/>
                  </a:lnTo>
                  <a:close/>
                </a:path>
                <a:path w="2654935" h="4655184">
                  <a:moveTo>
                    <a:pt x="2654617" y="612178"/>
                  </a:moveTo>
                  <a:lnTo>
                    <a:pt x="2643187" y="612178"/>
                  </a:lnTo>
                  <a:lnTo>
                    <a:pt x="2643187" y="577900"/>
                  </a:lnTo>
                  <a:lnTo>
                    <a:pt x="2654617" y="577900"/>
                  </a:lnTo>
                  <a:lnTo>
                    <a:pt x="2654617" y="612178"/>
                  </a:lnTo>
                  <a:close/>
                </a:path>
                <a:path w="2654935" h="4655184">
                  <a:moveTo>
                    <a:pt x="2654617" y="657898"/>
                  </a:moveTo>
                  <a:lnTo>
                    <a:pt x="2643187" y="657898"/>
                  </a:lnTo>
                  <a:lnTo>
                    <a:pt x="2643187" y="623608"/>
                  </a:lnTo>
                  <a:lnTo>
                    <a:pt x="2654617" y="623608"/>
                  </a:lnTo>
                  <a:lnTo>
                    <a:pt x="2654617" y="657898"/>
                  </a:lnTo>
                  <a:close/>
                </a:path>
                <a:path w="2654935" h="4655184">
                  <a:moveTo>
                    <a:pt x="2654617" y="703618"/>
                  </a:moveTo>
                  <a:lnTo>
                    <a:pt x="2643187" y="703618"/>
                  </a:lnTo>
                  <a:lnTo>
                    <a:pt x="2643187" y="669328"/>
                  </a:lnTo>
                  <a:lnTo>
                    <a:pt x="2654617" y="669328"/>
                  </a:lnTo>
                  <a:lnTo>
                    <a:pt x="2654617" y="703618"/>
                  </a:lnTo>
                  <a:close/>
                </a:path>
                <a:path w="2654935" h="4655184">
                  <a:moveTo>
                    <a:pt x="2654617" y="749338"/>
                  </a:moveTo>
                  <a:lnTo>
                    <a:pt x="2643187" y="749338"/>
                  </a:lnTo>
                  <a:lnTo>
                    <a:pt x="2643187" y="715048"/>
                  </a:lnTo>
                  <a:lnTo>
                    <a:pt x="2654617" y="715048"/>
                  </a:lnTo>
                  <a:lnTo>
                    <a:pt x="2654617" y="749338"/>
                  </a:lnTo>
                  <a:close/>
                </a:path>
                <a:path w="2654935" h="4655184">
                  <a:moveTo>
                    <a:pt x="2654617" y="795045"/>
                  </a:moveTo>
                  <a:lnTo>
                    <a:pt x="2643187" y="795045"/>
                  </a:lnTo>
                  <a:lnTo>
                    <a:pt x="2643187" y="760755"/>
                  </a:lnTo>
                  <a:lnTo>
                    <a:pt x="2654617" y="760755"/>
                  </a:lnTo>
                  <a:lnTo>
                    <a:pt x="2654617" y="795045"/>
                  </a:lnTo>
                  <a:close/>
                </a:path>
                <a:path w="2654935" h="4655184">
                  <a:moveTo>
                    <a:pt x="2654617" y="840765"/>
                  </a:moveTo>
                  <a:lnTo>
                    <a:pt x="2643187" y="840765"/>
                  </a:lnTo>
                  <a:lnTo>
                    <a:pt x="2643187" y="806475"/>
                  </a:lnTo>
                  <a:lnTo>
                    <a:pt x="2654617" y="806475"/>
                  </a:lnTo>
                  <a:lnTo>
                    <a:pt x="2654617" y="840765"/>
                  </a:lnTo>
                  <a:close/>
                </a:path>
                <a:path w="2654935" h="4655184">
                  <a:moveTo>
                    <a:pt x="2654617" y="886485"/>
                  </a:moveTo>
                  <a:lnTo>
                    <a:pt x="2643187" y="886485"/>
                  </a:lnTo>
                  <a:lnTo>
                    <a:pt x="2643187" y="852195"/>
                  </a:lnTo>
                  <a:lnTo>
                    <a:pt x="2654617" y="852195"/>
                  </a:lnTo>
                  <a:lnTo>
                    <a:pt x="2654617" y="886485"/>
                  </a:lnTo>
                  <a:close/>
                </a:path>
                <a:path w="2654935" h="4655184">
                  <a:moveTo>
                    <a:pt x="2654617" y="932192"/>
                  </a:moveTo>
                  <a:lnTo>
                    <a:pt x="2643187" y="932192"/>
                  </a:lnTo>
                  <a:lnTo>
                    <a:pt x="2643187" y="897915"/>
                  </a:lnTo>
                  <a:lnTo>
                    <a:pt x="2654617" y="897915"/>
                  </a:lnTo>
                  <a:lnTo>
                    <a:pt x="2654617" y="932192"/>
                  </a:lnTo>
                  <a:close/>
                </a:path>
                <a:path w="2654935" h="4655184">
                  <a:moveTo>
                    <a:pt x="2654617" y="977912"/>
                  </a:moveTo>
                  <a:lnTo>
                    <a:pt x="2643187" y="977912"/>
                  </a:lnTo>
                  <a:lnTo>
                    <a:pt x="2643187" y="943622"/>
                  </a:lnTo>
                  <a:lnTo>
                    <a:pt x="2654617" y="943622"/>
                  </a:lnTo>
                  <a:lnTo>
                    <a:pt x="2654617" y="977912"/>
                  </a:lnTo>
                  <a:close/>
                </a:path>
                <a:path w="2654935" h="4655184">
                  <a:moveTo>
                    <a:pt x="2654617" y="1023632"/>
                  </a:moveTo>
                  <a:lnTo>
                    <a:pt x="2643187" y="1023632"/>
                  </a:lnTo>
                  <a:lnTo>
                    <a:pt x="2643187" y="989342"/>
                  </a:lnTo>
                  <a:lnTo>
                    <a:pt x="2654617" y="989342"/>
                  </a:lnTo>
                  <a:lnTo>
                    <a:pt x="2654617" y="1023632"/>
                  </a:lnTo>
                  <a:close/>
                </a:path>
                <a:path w="2654935" h="4655184">
                  <a:moveTo>
                    <a:pt x="2654617" y="1069339"/>
                  </a:moveTo>
                  <a:lnTo>
                    <a:pt x="2643187" y="1069339"/>
                  </a:lnTo>
                  <a:lnTo>
                    <a:pt x="2643187" y="1035062"/>
                  </a:lnTo>
                  <a:lnTo>
                    <a:pt x="2654617" y="1035062"/>
                  </a:lnTo>
                  <a:lnTo>
                    <a:pt x="2654617" y="1069339"/>
                  </a:lnTo>
                  <a:close/>
                </a:path>
                <a:path w="2654935" h="4655184">
                  <a:moveTo>
                    <a:pt x="2654617" y="1115059"/>
                  </a:moveTo>
                  <a:lnTo>
                    <a:pt x="2643187" y="1115059"/>
                  </a:lnTo>
                  <a:lnTo>
                    <a:pt x="2643187" y="1080770"/>
                  </a:lnTo>
                  <a:lnTo>
                    <a:pt x="2654617" y="1080770"/>
                  </a:lnTo>
                  <a:lnTo>
                    <a:pt x="2654617" y="1115059"/>
                  </a:lnTo>
                  <a:close/>
                </a:path>
                <a:path w="2654935" h="4655184">
                  <a:moveTo>
                    <a:pt x="2654617" y="1160779"/>
                  </a:moveTo>
                  <a:lnTo>
                    <a:pt x="2643187" y="1160779"/>
                  </a:lnTo>
                  <a:lnTo>
                    <a:pt x="2643187" y="1126489"/>
                  </a:lnTo>
                  <a:lnTo>
                    <a:pt x="2654617" y="1126489"/>
                  </a:lnTo>
                  <a:lnTo>
                    <a:pt x="2654617" y="1160779"/>
                  </a:lnTo>
                  <a:close/>
                </a:path>
                <a:path w="2654935" h="4655184">
                  <a:moveTo>
                    <a:pt x="2654617" y="1206487"/>
                  </a:moveTo>
                  <a:lnTo>
                    <a:pt x="2643187" y="1206487"/>
                  </a:lnTo>
                  <a:lnTo>
                    <a:pt x="2643187" y="1172209"/>
                  </a:lnTo>
                  <a:lnTo>
                    <a:pt x="2654617" y="1172209"/>
                  </a:lnTo>
                  <a:lnTo>
                    <a:pt x="2654617" y="1206487"/>
                  </a:lnTo>
                  <a:close/>
                </a:path>
                <a:path w="2654935" h="4655184">
                  <a:moveTo>
                    <a:pt x="2654617" y="1252207"/>
                  </a:moveTo>
                  <a:lnTo>
                    <a:pt x="2643187" y="1252207"/>
                  </a:lnTo>
                  <a:lnTo>
                    <a:pt x="2643187" y="1217917"/>
                  </a:lnTo>
                  <a:lnTo>
                    <a:pt x="2654617" y="1217917"/>
                  </a:lnTo>
                  <a:lnTo>
                    <a:pt x="2654617" y="1252207"/>
                  </a:lnTo>
                  <a:close/>
                </a:path>
                <a:path w="2654935" h="4655184">
                  <a:moveTo>
                    <a:pt x="2654617" y="1297927"/>
                  </a:moveTo>
                  <a:lnTo>
                    <a:pt x="2643187" y="1297927"/>
                  </a:lnTo>
                  <a:lnTo>
                    <a:pt x="2643187" y="1263637"/>
                  </a:lnTo>
                  <a:lnTo>
                    <a:pt x="2654617" y="1263637"/>
                  </a:lnTo>
                  <a:lnTo>
                    <a:pt x="2654617" y="1297927"/>
                  </a:lnTo>
                  <a:close/>
                </a:path>
                <a:path w="2654935" h="4655184">
                  <a:moveTo>
                    <a:pt x="2654617" y="1343634"/>
                  </a:moveTo>
                  <a:lnTo>
                    <a:pt x="2643187" y="1343634"/>
                  </a:lnTo>
                  <a:lnTo>
                    <a:pt x="2643187" y="1309357"/>
                  </a:lnTo>
                  <a:lnTo>
                    <a:pt x="2654617" y="1309357"/>
                  </a:lnTo>
                  <a:lnTo>
                    <a:pt x="2654617" y="1343634"/>
                  </a:lnTo>
                  <a:close/>
                </a:path>
                <a:path w="2654935" h="4655184">
                  <a:moveTo>
                    <a:pt x="2654617" y="1389354"/>
                  </a:moveTo>
                  <a:lnTo>
                    <a:pt x="2643187" y="1389354"/>
                  </a:lnTo>
                  <a:lnTo>
                    <a:pt x="2643187" y="1355064"/>
                  </a:lnTo>
                  <a:lnTo>
                    <a:pt x="2654617" y="1355064"/>
                  </a:lnTo>
                  <a:lnTo>
                    <a:pt x="2654617" y="1389354"/>
                  </a:lnTo>
                  <a:close/>
                </a:path>
                <a:path w="2654935" h="4655184">
                  <a:moveTo>
                    <a:pt x="2654617" y="1435074"/>
                  </a:moveTo>
                  <a:lnTo>
                    <a:pt x="2643187" y="1435074"/>
                  </a:lnTo>
                  <a:lnTo>
                    <a:pt x="2643187" y="1400784"/>
                  </a:lnTo>
                  <a:lnTo>
                    <a:pt x="2654617" y="1400784"/>
                  </a:lnTo>
                  <a:lnTo>
                    <a:pt x="2654617" y="1435074"/>
                  </a:lnTo>
                  <a:close/>
                </a:path>
                <a:path w="2654935" h="4655184">
                  <a:moveTo>
                    <a:pt x="2654617" y="1480794"/>
                  </a:moveTo>
                  <a:lnTo>
                    <a:pt x="2643187" y="1480794"/>
                  </a:lnTo>
                  <a:lnTo>
                    <a:pt x="2643187" y="1446504"/>
                  </a:lnTo>
                  <a:lnTo>
                    <a:pt x="2654617" y="1446504"/>
                  </a:lnTo>
                  <a:lnTo>
                    <a:pt x="2654617" y="1480794"/>
                  </a:lnTo>
                  <a:close/>
                </a:path>
                <a:path w="2654935" h="4655184">
                  <a:moveTo>
                    <a:pt x="2654617" y="1526501"/>
                  </a:moveTo>
                  <a:lnTo>
                    <a:pt x="2643187" y="1526501"/>
                  </a:lnTo>
                  <a:lnTo>
                    <a:pt x="2643187" y="1492211"/>
                  </a:lnTo>
                  <a:lnTo>
                    <a:pt x="2654617" y="1492211"/>
                  </a:lnTo>
                  <a:lnTo>
                    <a:pt x="2654617" y="1526501"/>
                  </a:lnTo>
                  <a:close/>
                </a:path>
                <a:path w="2654935" h="4655184">
                  <a:moveTo>
                    <a:pt x="2654617" y="1572221"/>
                  </a:moveTo>
                  <a:lnTo>
                    <a:pt x="2643187" y="1572221"/>
                  </a:lnTo>
                  <a:lnTo>
                    <a:pt x="2643187" y="1537931"/>
                  </a:lnTo>
                  <a:lnTo>
                    <a:pt x="2654617" y="1537931"/>
                  </a:lnTo>
                  <a:lnTo>
                    <a:pt x="2654617" y="1572221"/>
                  </a:lnTo>
                  <a:close/>
                </a:path>
                <a:path w="2654935" h="4655184">
                  <a:moveTo>
                    <a:pt x="2654617" y="1617941"/>
                  </a:moveTo>
                  <a:lnTo>
                    <a:pt x="2643187" y="1617941"/>
                  </a:lnTo>
                  <a:lnTo>
                    <a:pt x="2643187" y="1583651"/>
                  </a:lnTo>
                  <a:lnTo>
                    <a:pt x="2654617" y="1583651"/>
                  </a:lnTo>
                  <a:lnTo>
                    <a:pt x="2654617" y="1617941"/>
                  </a:lnTo>
                  <a:close/>
                </a:path>
                <a:path w="2654935" h="4655184">
                  <a:moveTo>
                    <a:pt x="2654617" y="1663649"/>
                  </a:moveTo>
                  <a:lnTo>
                    <a:pt x="2643187" y="1663649"/>
                  </a:lnTo>
                  <a:lnTo>
                    <a:pt x="2643187" y="1629359"/>
                  </a:lnTo>
                  <a:lnTo>
                    <a:pt x="2654617" y="1629359"/>
                  </a:lnTo>
                  <a:lnTo>
                    <a:pt x="2654617" y="1663649"/>
                  </a:lnTo>
                  <a:close/>
                </a:path>
                <a:path w="2654935" h="4655184">
                  <a:moveTo>
                    <a:pt x="2654617" y="1709369"/>
                  </a:moveTo>
                  <a:lnTo>
                    <a:pt x="2643187" y="1709369"/>
                  </a:lnTo>
                  <a:lnTo>
                    <a:pt x="2643187" y="1675079"/>
                  </a:lnTo>
                  <a:lnTo>
                    <a:pt x="2654617" y="1675079"/>
                  </a:lnTo>
                  <a:lnTo>
                    <a:pt x="2654617" y="1709369"/>
                  </a:lnTo>
                  <a:close/>
                </a:path>
                <a:path w="2654935" h="4655184">
                  <a:moveTo>
                    <a:pt x="2654617" y="1755089"/>
                  </a:moveTo>
                  <a:lnTo>
                    <a:pt x="2643187" y="1755089"/>
                  </a:lnTo>
                  <a:lnTo>
                    <a:pt x="2643187" y="1720799"/>
                  </a:lnTo>
                  <a:lnTo>
                    <a:pt x="2654617" y="1720799"/>
                  </a:lnTo>
                  <a:lnTo>
                    <a:pt x="2654617" y="1755089"/>
                  </a:lnTo>
                  <a:close/>
                </a:path>
                <a:path w="2654935" h="4655184">
                  <a:moveTo>
                    <a:pt x="2654617" y="1800796"/>
                  </a:moveTo>
                  <a:lnTo>
                    <a:pt x="2643187" y="1800796"/>
                  </a:lnTo>
                  <a:lnTo>
                    <a:pt x="2643187" y="1766519"/>
                  </a:lnTo>
                  <a:lnTo>
                    <a:pt x="2654617" y="1766519"/>
                  </a:lnTo>
                  <a:lnTo>
                    <a:pt x="2654617" y="1800796"/>
                  </a:lnTo>
                  <a:close/>
                </a:path>
                <a:path w="2654935" h="4655184">
                  <a:moveTo>
                    <a:pt x="2654617" y="1846516"/>
                  </a:moveTo>
                  <a:lnTo>
                    <a:pt x="2643187" y="1846516"/>
                  </a:lnTo>
                  <a:lnTo>
                    <a:pt x="2643187" y="1812226"/>
                  </a:lnTo>
                  <a:lnTo>
                    <a:pt x="2654617" y="1812226"/>
                  </a:lnTo>
                  <a:lnTo>
                    <a:pt x="2654617" y="1846516"/>
                  </a:lnTo>
                  <a:close/>
                </a:path>
                <a:path w="2654935" h="4655184">
                  <a:moveTo>
                    <a:pt x="2654617" y="1892236"/>
                  </a:moveTo>
                  <a:lnTo>
                    <a:pt x="2643187" y="1892236"/>
                  </a:lnTo>
                  <a:lnTo>
                    <a:pt x="2643187" y="1857946"/>
                  </a:lnTo>
                  <a:lnTo>
                    <a:pt x="2654617" y="1857946"/>
                  </a:lnTo>
                  <a:lnTo>
                    <a:pt x="2654617" y="1892236"/>
                  </a:lnTo>
                  <a:close/>
                </a:path>
                <a:path w="2654935" h="4655184">
                  <a:moveTo>
                    <a:pt x="2654617" y="1937943"/>
                  </a:moveTo>
                  <a:lnTo>
                    <a:pt x="2643187" y="1937943"/>
                  </a:lnTo>
                  <a:lnTo>
                    <a:pt x="2643187" y="1903666"/>
                  </a:lnTo>
                  <a:lnTo>
                    <a:pt x="2654617" y="1903666"/>
                  </a:lnTo>
                  <a:lnTo>
                    <a:pt x="2654617" y="1937943"/>
                  </a:lnTo>
                  <a:close/>
                </a:path>
                <a:path w="2654935" h="4655184">
                  <a:moveTo>
                    <a:pt x="2654617" y="1983663"/>
                  </a:moveTo>
                  <a:lnTo>
                    <a:pt x="2643187" y="1983663"/>
                  </a:lnTo>
                  <a:lnTo>
                    <a:pt x="2643187" y="1949373"/>
                  </a:lnTo>
                  <a:lnTo>
                    <a:pt x="2654617" y="1949373"/>
                  </a:lnTo>
                  <a:lnTo>
                    <a:pt x="2654617" y="1983663"/>
                  </a:lnTo>
                  <a:close/>
                </a:path>
                <a:path w="2654935" h="4655184">
                  <a:moveTo>
                    <a:pt x="2654617" y="2029383"/>
                  </a:moveTo>
                  <a:lnTo>
                    <a:pt x="2643187" y="2029383"/>
                  </a:lnTo>
                  <a:lnTo>
                    <a:pt x="2643187" y="1995093"/>
                  </a:lnTo>
                  <a:lnTo>
                    <a:pt x="2654617" y="1995093"/>
                  </a:lnTo>
                  <a:lnTo>
                    <a:pt x="2654617" y="2029383"/>
                  </a:lnTo>
                  <a:close/>
                </a:path>
                <a:path w="2654935" h="4655184">
                  <a:moveTo>
                    <a:pt x="2654617" y="2075091"/>
                  </a:moveTo>
                  <a:lnTo>
                    <a:pt x="2643187" y="2075091"/>
                  </a:lnTo>
                  <a:lnTo>
                    <a:pt x="2643187" y="2040813"/>
                  </a:lnTo>
                  <a:lnTo>
                    <a:pt x="2654617" y="2040813"/>
                  </a:lnTo>
                  <a:lnTo>
                    <a:pt x="2654617" y="2075091"/>
                  </a:lnTo>
                  <a:close/>
                </a:path>
                <a:path w="2654935" h="4655184">
                  <a:moveTo>
                    <a:pt x="2654617" y="2120811"/>
                  </a:moveTo>
                  <a:lnTo>
                    <a:pt x="2643187" y="2120811"/>
                  </a:lnTo>
                  <a:lnTo>
                    <a:pt x="2643187" y="2086521"/>
                  </a:lnTo>
                  <a:lnTo>
                    <a:pt x="2654617" y="2086521"/>
                  </a:lnTo>
                  <a:lnTo>
                    <a:pt x="2654617" y="2120811"/>
                  </a:lnTo>
                  <a:close/>
                </a:path>
                <a:path w="2654935" h="4655184">
                  <a:moveTo>
                    <a:pt x="2654617" y="2166531"/>
                  </a:moveTo>
                  <a:lnTo>
                    <a:pt x="2643187" y="2166531"/>
                  </a:lnTo>
                  <a:lnTo>
                    <a:pt x="2643187" y="2132241"/>
                  </a:lnTo>
                  <a:lnTo>
                    <a:pt x="2654617" y="2132241"/>
                  </a:lnTo>
                  <a:lnTo>
                    <a:pt x="2654617" y="2166531"/>
                  </a:lnTo>
                  <a:close/>
                </a:path>
                <a:path w="2654935" h="4655184">
                  <a:moveTo>
                    <a:pt x="2654617" y="2212238"/>
                  </a:moveTo>
                  <a:lnTo>
                    <a:pt x="2643187" y="2212238"/>
                  </a:lnTo>
                  <a:lnTo>
                    <a:pt x="2643187" y="2177961"/>
                  </a:lnTo>
                  <a:lnTo>
                    <a:pt x="2654617" y="2177961"/>
                  </a:lnTo>
                  <a:lnTo>
                    <a:pt x="2654617" y="2212238"/>
                  </a:lnTo>
                  <a:close/>
                </a:path>
                <a:path w="2654935" h="4655184">
                  <a:moveTo>
                    <a:pt x="2654617" y="2257958"/>
                  </a:moveTo>
                  <a:lnTo>
                    <a:pt x="2643187" y="2257958"/>
                  </a:lnTo>
                  <a:lnTo>
                    <a:pt x="2643187" y="2223668"/>
                  </a:lnTo>
                  <a:lnTo>
                    <a:pt x="2654617" y="2223668"/>
                  </a:lnTo>
                  <a:lnTo>
                    <a:pt x="2654617" y="2257958"/>
                  </a:lnTo>
                  <a:close/>
                </a:path>
                <a:path w="2654935" h="4655184">
                  <a:moveTo>
                    <a:pt x="2654617" y="2303678"/>
                  </a:moveTo>
                  <a:lnTo>
                    <a:pt x="2643187" y="2303678"/>
                  </a:lnTo>
                  <a:lnTo>
                    <a:pt x="2643187" y="2269388"/>
                  </a:lnTo>
                  <a:lnTo>
                    <a:pt x="2654617" y="2269388"/>
                  </a:lnTo>
                  <a:lnTo>
                    <a:pt x="2654617" y="2303678"/>
                  </a:lnTo>
                  <a:close/>
                </a:path>
                <a:path w="2654935" h="4655184">
                  <a:moveTo>
                    <a:pt x="2654617" y="2349398"/>
                  </a:moveTo>
                  <a:lnTo>
                    <a:pt x="2643187" y="2349398"/>
                  </a:lnTo>
                  <a:lnTo>
                    <a:pt x="2643187" y="2315108"/>
                  </a:lnTo>
                  <a:lnTo>
                    <a:pt x="2654617" y="2315108"/>
                  </a:lnTo>
                  <a:lnTo>
                    <a:pt x="2654617" y="2349398"/>
                  </a:lnTo>
                  <a:close/>
                </a:path>
                <a:path w="2654935" h="4655184">
                  <a:moveTo>
                    <a:pt x="2654617" y="2395105"/>
                  </a:moveTo>
                  <a:lnTo>
                    <a:pt x="2643187" y="2395105"/>
                  </a:lnTo>
                  <a:lnTo>
                    <a:pt x="2643187" y="2360815"/>
                  </a:lnTo>
                  <a:lnTo>
                    <a:pt x="2654617" y="2360815"/>
                  </a:lnTo>
                  <a:lnTo>
                    <a:pt x="2654617" y="2395105"/>
                  </a:lnTo>
                  <a:close/>
                </a:path>
                <a:path w="2654935" h="4655184">
                  <a:moveTo>
                    <a:pt x="2654617" y="2440825"/>
                  </a:moveTo>
                  <a:lnTo>
                    <a:pt x="2643187" y="2440825"/>
                  </a:lnTo>
                  <a:lnTo>
                    <a:pt x="2643187" y="2406535"/>
                  </a:lnTo>
                  <a:lnTo>
                    <a:pt x="2654617" y="2406535"/>
                  </a:lnTo>
                  <a:lnTo>
                    <a:pt x="2654617" y="2440825"/>
                  </a:lnTo>
                  <a:close/>
                </a:path>
                <a:path w="2654935" h="4655184">
                  <a:moveTo>
                    <a:pt x="2654617" y="2486545"/>
                  </a:moveTo>
                  <a:lnTo>
                    <a:pt x="2643187" y="2486545"/>
                  </a:lnTo>
                  <a:lnTo>
                    <a:pt x="2643187" y="2452255"/>
                  </a:lnTo>
                  <a:lnTo>
                    <a:pt x="2654617" y="2452255"/>
                  </a:lnTo>
                  <a:lnTo>
                    <a:pt x="2654617" y="2486545"/>
                  </a:lnTo>
                  <a:close/>
                </a:path>
                <a:path w="2654935" h="4655184">
                  <a:moveTo>
                    <a:pt x="2654617" y="2532253"/>
                  </a:moveTo>
                  <a:lnTo>
                    <a:pt x="2643187" y="2532253"/>
                  </a:lnTo>
                  <a:lnTo>
                    <a:pt x="2643187" y="2497975"/>
                  </a:lnTo>
                  <a:lnTo>
                    <a:pt x="2654617" y="2497975"/>
                  </a:lnTo>
                  <a:lnTo>
                    <a:pt x="2654617" y="2532253"/>
                  </a:lnTo>
                  <a:close/>
                </a:path>
                <a:path w="2654935" h="4655184">
                  <a:moveTo>
                    <a:pt x="2654617" y="2577973"/>
                  </a:moveTo>
                  <a:lnTo>
                    <a:pt x="2643187" y="2577973"/>
                  </a:lnTo>
                  <a:lnTo>
                    <a:pt x="2643187" y="2543682"/>
                  </a:lnTo>
                  <a:lnTo>
                    <a:pt x="2654617" y="2543682"/>
                  </a:lnTo>
                  <a:lnTo>
                    <a:pt x="2654617" y="2577973"/>
                  </a:lnTo>
                  <a:close/>
                </a:path>
                <a:path w="2654935" h="4655184">
                  <a:moveTo>
                    <a:pt x="2654617" y="2623692"/>
                  </a:moveTo>
                  <a:lnTo>
                    <a:pt x="2643187" y="2623692"/>
                  </a:lnTo>
                  <a:lnTo>
                    <a:pt x="2643187" y="2589403"/>
                  </a:lnTo>
                  <a:lnTo>
                    <a:pt x="2654617" y="2589403"/>
                  </a:lnTo>
                  <a:lnTo>
                    <a:pt x="2654617" y="2623692"/>
                  </a:lnTo>
                  <a:close/>
                </a:path>
                <a:path w="2654935" h="4655184">
                  <a:moveTo>
                    <a:pt x="2654617" y="2669400"/>
                  </a:moveTo>
                  <a:lnTo>
                    <a:pt x="2643187" y="2669400"/>
                  </a:lnTo>
                  <a:lnTo>
                    <a:pt x="2643187" y="2635123"/>
                  </a:lnTo>
                  <a:lnTo>
                    <a:pt x="2654617" y="2635123"/>
                  </a:lnTo>
                  <a:lnTo>
                    <a:pt x="2654617" y="2669400"/>
                  </a:lnTo>
                  <a:close/>
                </a:path>
                <a:path w="2654935" h="4655184">
                  <a:moveTo>
                    <a:pt x="2654617" y="2715120"/>
                  </a:moveTo>
                  <a:lnTo>
                    <a:pt x="2643187" y="2715120"/>
                  </a:lnTo>
                  <a:lnTo>
                    <a:pt x="2643187" y="2680830"/>
                  </a:lnTo>
                  <a:lnTo>
                    <a:pt x="2654617" y="2680830"/>
                  </a:lnTo>
                  <a:lnTo>
                    <a:pt x="2654617" y="2715120"/>
                  </a:lnTo>
                  <a:close/>
                </a:path>
                <a:path w="2654935" h="4655184">
                  <a:moveTo>
                    <a:pt x="2654617" y="2760840"/>
                  </a:moveTo>
                  <a:lnTo>
                    <a:pt x="2643187" y="2760840"/>
                  </a:lnTo>
                  <a:lnTo>
                    <a:pt x="2643187" y="2726550"/>
                  </a:lnTo>
                  <a:lnTo>
                    <a:pt x="2654617" y="2726550"/>
                  </a:lnTo>
                  <a:lnTo>
                    <a:pt x="2654617" y="2760840"/>
                  </a:lnTo>
                  <a:close/>
                </a:path>
                <a:path w="2654935" h="4655184">
                  <a:moveTo>
                    <a:pt x="2654617" y="2806547"/>
                  </a:moveTo>
                  <a:lnTo>
                    <a:pt x="2643187" y="2806547"/>
                  </a:lnTo>
                  <a:lnTo>
                    <a:pt x="2643187" y="2772270"/>
                  </a:lnTo>
                  <a:lnTo>
                    <a:pt x="2654617" y="2772270"/>
                  </a:lnTo>
                  <a:lnTo>
                    <a:pt x="2654617" y="2806547"/>
                  </a:lnTo>
                  <a:close/>
                </a:path>
                <a:path w="2654935" h="4655184">
                  <a:moveTo>
                    <a:pt x="2654617" y="2852267"/>
                  </a:moveTo>
                  <a:lnTo>
                    <a:pt x="2643187" y="2852267"/>
                  </a:lnTo>
                  <a:lnTo>
                    <a:pt x="2643187" y="2817977"/>
                  </a:lnTo>
                  <a:lnTo>
                    <a:pt x="2654617" y="2817977"/>
                  </a:lnTo>
                  <a:lnTo>
                    <a:pt x="2654617" y="2852267"/>
                  </a:lnTo>
                  <a:close/>
                </a:path>
                <a:path w="2654935" h="4655184">
                  <a:moveTo>
                    <a:pt x="2654617" y="2897987"/>
                  </a:moveTo>
                  <a:lnTo>
                    <a:pt x="2643187" y="2897987"/>
                  </a:lnTo>
                  <a:lnTo>
                    <a:pt x="2643187" y="2863697"/>
                  </a:lnTo>
                  <a:lnTo>
                    <a:pt x="2654617" y="2863697"/>
                  </a:lnTo>
                  <a:lnTo>
                    <a:pt x="2654617" y="2897987"/>
                  </a:lnTo>
                  <a:close/>
                </a:path>
                <a:path w="2654935" h="4655184">
                  <a:moveTo>
                    <a:pt x="2654617" y="2943694"/>
                  </a:moveTo>
                  <a:lnTo>
                    <a:pt x="2643187" y="2943694"/>
                  </a:lnTo>
                  <a:lnTo>
                    <a:pt x="2643187" y="2909417"/>
                  </a:lnTo>
                  <a:lnTo>
                    <a:pt x="2654617" y="2909417"/>
                  </a:lnTo>
                  <a:lnTo>
                    <a:pt x="2654617" y="2943694"/>
                  </a:lnTo>
                  <a:close/>
                </a:path>
                <a:path w="2654935" h="4655184">
                  <a:moveTo>
                    <a:pt x="2654617" y="2989414"/>
                  </a:moveTo>
                  <a:lnTo>
                    <a:pt x="2643187" y="2989414"/>
                  </a:lnTo>
                  <a:lnTo>
                    <a:pt x="2643187" y="2955124"/>
                  </a:lnTo>
                  <a:lnTo>
                    <a:pt x="2654617" y="2955124"/>
                  </a:lnTo>
                  <a:lnTo>
                    <a:pt x="2654617" y="2989414"/>
                  </a:lnTo>
                  <a:close/>
                </a:path>
                <a:path w="2654935" h="4655184">
                  <a:moveTo>
                    <a:pt x="2654617" y="3035134"/>
                  </a:moveTo>
                  <a:lnTo>
                    <a:pt x="2643187" y="3035134"/>
                  </a:lnTo>
                  <a:lnTo>
                    <a:pt x="2643187" y="3000844"/>
                  </a:lnTo>
                  <a:lnTo>
                    <a:pt x="2654617" y="3000844"/>
                  </a:lnTo>
                  <a:lnTo>
                    <a:pt x="2654617" y="3035134"/>
                  </a:lnTo>
                  <a:close/>
                </a:path>
                <a:path w="2654935" h="4655184">
                  <a:moveTo>
                    <a:pt x="2654617" y="3080842"/>
                  </a:moveTo>
                  <a:lnTo>
                    <a:pt x="2643187" y="3080842"/>
                  </a:lnTo>
                  <a:lnTo>
                    <a:pt x="2643187" y="3046564"/>
                  </a:lnTo>
                  <a:lnTo>
                    <a:pt x="2654617" y="3046564"/>
                  </a:lnTo>
                  <a:lnTo>
                    <a:pt x="2654617" y="3080842"/>
                  </a:lnTo>
                  <a:close/>
                </a:path>
                <a:path w="2654935" h="4655184">
                  <a:moveTo>
                    <a:pt x="2654617" y="3126562"/>
                  </a:moveTo>
                  <a:lnTo>
                    <a:pt x="2643187" y="3126562"/>
                  </a:lnTo>
                  <a:lnTo>
                    <a:pt x="2643187" y="3092272"/>
                  </a:lnTo>
                  <a:lnTo>
                    <a:pt x="2654617" y="3092272"/>
                  </a:lnTo>
                  <a:lnTo>
                    <a:pt x="2654617" y="3126562"/>
                  </a:lnTo>
                  <a:close/>
                </a:path>
                <a:path w="2654935" h="4655184">
                  <a:moveTo>
                    <a:pt x="2654617" y="3172282"/>
                  </a:moveTo>
                  <a:lnTo>
                    <a:pt x="2643187" y="3172282"/>
                  </a:lnTo>
                  <a:lnTo>
                    <a:pt x="2643187" y="3137992"/>
                  </a:lnTo>
                  <a:lnTo>
                    <a:pt x="2654617" y="3137992"/>
                  </a:lnTo>
                  <a:lnTo>
                    <a:pt x="2654617" y="3172282"/>
                  </a:lnTo>
                  <a:close/>
                </a:path>
                <a:path w="2654935" h="4655184">
                  <a:moveTo>
                    <a:pt x="2654617" y="3218002"/>
                  </a:moveTo>
                  <a:lnTo>
                    <a:pt x="2643187" y="3218002"/>
                  </a:lnTo>
                  <a:lnTo>
                    <a:pt x="2643187" y="3183712"/>
                  </a:lnTo>
                  <a:lnTo>
                    <a:pt x="2654617" y="3183712"/>
                  </a:lnTo>
                  <a:lnTo>
                    <a:pt x="2654617" y="3218002"/>
                  </a:lnTo>
                  <a:close/>
                </a:path>
                <a:path w="2654935" h="4655184">
                  <a:moveTo>
                    <a:pt x="2654617" y="3263709"/>
                  </a:moveTo>
                  <a:lnTo>
                    <a:pt x="2643187" y="3263709"/>
                  </a:lnTo>
                  <a:lnTo>
                    <a:pt x="2643187" y="3229419"/>
                  </a:lnTo>
                  <a:lnTo>
                    <a:pt x="2654617" y="3229419"/>
                  </a:lnTo>
                  <a:lnTo>
                    <a:pt x="2654617" y="3263709"/>
                  </a:lnTo>
                  <a:close/>
                </a:path>
                <a:path w="2654935" h="4655184">
                  <a:moveTo>
                    <a:pt x="2654617" y="3309429"/>
                  </a:moveTo>
                  <a:lnTo>
                    <a:pt x="2643187" y="3309429"/>
                  </a:lnTo>
                  <a:lnTo>
                    <a:pt x="2643187" y="3275139"/>
                  </a:lnTo>
                  <a:lnTo>
                    <a:pt x="2654617" y="3275139"/>
                  </a:lnTo>
                  <a:lnTo>
                    <a:pt x="2654617" y="3309429"/>
                  </a:lnTo>
                  <a:close/>
                </a:path>
                <a:path w="2654935" h="4655184">
                  <a:moveTo>
                    <a:pt x="2654617" y="3355149"/>
                  </a:moveTo>
                  <a:lnTo>
                    <a:pt x="2643187" y="3355149"/>
                  </a:lnTo>
                  <a:lnTo>
                    <a:pt x="2643187" y="3320859"/>
                  </a:lnTo>
                  <a:lnTo>
                    <a:pt x="2654617" y="3320859"/>
                  </a:lnTo>
                  <a:lnTo>
                    <a:pt x="2654617" y="3355149"/>
                  </a:lnTo>
                  <a:close/>
                </a:path>
                <a:path w="2654935" h="4655184">
                  <a:moveTo>
                    <a:pt x="2654617" y="3400856"/>
                  </a:moveTo>
                  <a:lnTo>
                    <a:pt x="2643187" y="3400856"/>
                  </a:lnTo>
                  <a:lnTo>
                    <a:pt x="2643187" y="3366566"/>
                  </a:lnTo>
                  <a:lnTo>
                    <a:pt x="2654617" y="3366566"/>
                  </a:lnTo>
                  <a:lnTo>
                    <a:pt x="2654617" y="3400856"/>
                  </a:lnTo>
                  <a:close/>
                </a:path>
                <a:path w="2654935" h="4655184">
                  <a:moveTo>
                    <a:pt x="2654617" y="3446576"/>
                  </a:moveTo>
                  <a:lnTo>
                    <a:pt x="2643187" y="3446576"/>
                  </a:lnTo>
                  <a:lnTo>
                    <a:pt x="2643187" y="3412286"/>
                  </a:lnTo>
                  <a:lnTo>
                    <a:pt x="2654617" y="3412286"/>
                  </a:lnTo>
                  <a:lnTo>
                    <a:pt x="2654617" y="3446576"/>
                  </a:lnTo>
                  <a:close/>
                </a:path>
                <a:path w="2654935" h="4655184">
                  <a:moveTo>
                    <a:pt x="2654617" y="3492296"/>
                  </a:moveTo>
                  <a:lnTo>
                    <a:pt x="2643187" y="3492296"/>
                  </a:lnTo>
                  <a:lnTo>
                    <a:pt x="2643187" y="3458006"/>
                  </a:lnTo>
                  <a:lnTo>
                    <a:pt x="2654617" y="3458006"/>
                  </a:lnTo>
                  <a:lnTo>
                    <a:pt x="2654617" y="3492296"/>
                  </a:lnTo>
                  <a:close/>
                </a:path>
                <a:path w="2654935" h="4655184">
                  <a:moveTo>
                    <a:pt x="2654617" y="3538004"/>
                  </a:moveTo>
                  <a:lnTo>
                    <a:pt x="2643187" y="3538004"/>
                  </a:lnTo>
                  <a:lnTo>
                    <a:pt x="2643187" y="3503726"/>
                  </a:lnTo>
                  <a:lnTo>
                    <a:pt x="2654617" y="3503726"/>
                  </a:lnTo>
                  <a:lnTo>
                    <a:pt x="2654617" y="3538004"/>
                  </a:lnTo>
                  <a:close/>
                </a:path>
                <a:path w="2654935" h="4655184">
                  <a:moveTo>
                    <a:pt x="2654617" y="3583724"/>
                  </a:moveTo>
                  <a:lnTo>
                    <a:pt x="2643187" y="3583724"/>
                  </a:lnTo>
                  <a:lnTo>
                    <a:pt x="2643187" y="3549434"/>
                  </a:lnTo>
                  <a:lnTo>
                    <a:pt x="2654617" y="3549434"/>
                  </a:lnTo>
                  <a:lnTo>
                    <a:pt x="2654617" y="3583724"/>
                  </a:lnTo>
                  <a:close/>
                </a:path>
                <a:path w="2654935" h="4655184">
                  <a:moveTo>
                    <a:pt x="2654617" y="3629444"/>
                  </a:moveTo>
                  <a:lnTo>
                    <a:pt x="2643187" y="3629444"/>
                  </a:lnTo>
                  <a:lnTo>
                    <a:pt x="2643187" y="3595154"/>
                  </a:lnTo>
                  <a:lnTo>
                    <a:pt x="2654617" y="3595154"/>
                  </a:lnTo>
                  <a:lnTo>
                    <a:pt x="2654617" y="3629444"/>
                  </a:lnTo>
                  <a:close/>
                </a:path>
                <a:path w="2654935" h="4655184">
                  <a:moveTo>
                    <a:pt x="2654617" y="3675151"/>
                  </a:moveTo>
                  <a:lnTo>
                    <a:pt x="2643187" y="3675151"/>
                  </a:lnTo>
                  <a:lnTo>
                    <a:pt x="2643187" y="3640874"/>
                  </a:lnTo>
                  <a:lnTo>
                    <a:pt x="2654617" y="3640874"/>
                  </a:lnTo>
                  <a:lnTo>
                    <a:pt x="2654617" y="3675151"/>
                  </a:lnTo>
                  <a:close/>
                </a:path>
                <a:path w="2654935" h="4655184">
                  <a:moveTo>
                    <a:pt x="2654617" y="3720871"/>
                  </a:moveTo>
                  <a:lnTo>
                    <a:pt x="2643187" y="3720871"/>
                  </a:lnTo>
                  <a:lnTo>
                    <a:pt x="2643187" y="3686581"/>
                  </a:lnTo>
                  <a:lnTo>
                    <a:pt x="2654617" y="3686581"/>
                  </a:lnTo>
                  <a:lnTo>
                    <a:pt x="2654617" y="3720871"/>
                  </a:lnTo>
                  <a:close/>
                </a:path>
                <a:path w="2654935" h="4655184">
                  <a:moveTo>
                    <a:pt x="2654617" y="3766591"/>
                  </a:moveTo>
                  <a:lnTo>
                    <a:pt x="2643187" y="3766591"/>
                  </a:lnTo>
                  <a:lnTo>
                    <a:pt x="2643187" y="3732301"/>
                  </a:lnTo>
                  <a:lnTo>
                    <a:pt x="2654617" y="3732301"/>
                  </a:lnTo>
                  <a:lnTo>
                    <a:pt x="2654617" y="3766591"/>
                  </a:lnTo>
                  <a:close/>
                </a:path>
                <a:path w="2654935" h="4655184">
                  <a:moveTo>
                    <a:pt x="2654617" y="3812298"/>
                  </a:moveTo>
                  <a:lnTo>
                    <a:pt x="2643187" y="3812298"/>
                  </a:lnTo>
                  <a:lnTo>
                    <a:pt x="2643187" y="3778021"/>
                  </a:lnTo>
                  <a:lnTo>
                    <a:pt x="2654617" y="3778021"/>
                  </a:lnTo>
                  <a:lnTo>
                    <a:pt x="2654617" y="3812298"/>
                  </a:lnTo>
                  <a:close/>
                </a:path>
                <a:path w="2654935" h="4655184">
                  <a:moveTo>
                    <a:pt x="2654617" y="3858018"/>
                  </a:moveTo>
                  <a:lnTo>
                    <a:pt x="2643187" y="3858018"/>
                  </a:lnTo>
                  <a:lnTo>
                    <a:pt x="2643187" y="3823728"/>
                  </a:lnTo>
                  <a:lnTo>
                    <a:pt x="2654617" y="3823728"/>
                  </a:lnTo>
                  <a:lnTo>
                    <a:pt x="2654617" y="3858018"/>
                  </a:lnTo>
                  <a:close/>
                </a:path>
                <a:path w="2654935" h="4655184">
                  <a:moveTo>
                    <a:pt x="2654617" y="3903738"/>
                  </a:moveTo>
                  <a:lnTo>
                    <a:pt x="2643187" y="3903738"/>
                  </a:lnTo>
                  <a:lnTo>
                    <a:pt x="2643187" y="3869448"/>
                  </a:lnTo>
                  <a:lnTo>
                    <a:pt x="2654617" y="3869448"/>
                  </a:lnTo>
                  <a:lnTo>
                    <a:pt x="2654617" y="3903738"/>
                  </a:lnTo>
                  <a:close/>
                </a:path>
                <a:path w="2654935" h="4655184">
                  <a:moveTo>
                    <a:pt x="2654617" y="3949445"/>
                  </a:moveTo>
                  <a:lnTo>
                    <a:pt x="2643187" y="3949445"/>
                  </a:lnTo>
                  <a:lnTo>
                    <a:pt x="2643187" y="3915168"/>
                  </a:lnTo>
                  <a:lnTo>
                    <a:pt x="2654617" y="3915168"/>
                  </a:lnTo>
                  <a:lnTo>
                    <a:pt x="2654617" y="3949445"/>
                  </a:lnTo>
                  <a:close/>
                </a:path>
                <a:path w="2654935" h="4655184">
                  <a:moveTo>
                    <a:pt x="2654617" y="3995166"/>
                  </a:moveTo>
                  <a:lnTo>
                    <a:pt x="2643187" y="3995166"/>
                  </a:lnTo>
                  <a:lnTo>
                    <a:pt x="2643187" y="3960876"/>
                  </a:lnTo>
                  <a:lnTo>
                    <a:pt x="2654617" y="3960876"/>
                  </a:lnTo>
                  <a:lnTo>
                    <a:pt x="2654617" y="3995166"/>
                  </a:lnTo>
                  <a:close/>
                </a:path>
                <a:path w="2654935" h="4655184">
                  <a:moveTo>
                    <a:pt x="2654617" y="4040886"/>
                  </a:moveTo>
                  <a:lnTo>
                    <a:pt x="2643187" y="4040886"/>
                  </a:lnTo>
                  <a:lnTo>
                    <a:pt x="2643187" y="4006595"/>
                  </a:lnTo>
                  <a:lnTo>
                    <a:pt x="2654617" y="4006595"/>
                  </a:lnTo>
                  <a:lnTo>
                    <a:pt x="2654617" y="4040886"/>
                  </a:lnTo>
                  <a:close/>
                </a:path>
                <a:path w="2654935" h="4655184">
                  <a:moveTo>
                    <a:pt x="2654617" y="4086605"/>
                  </a:moveTo>
                  <a:lnTo>
                    <a:pt x="2643187" y="4086605"/>
                  </a:lnTo>
                  <a:lnTo>
                    <a:pt x="2643187" y="4052316"/>
                  </a:lnTo>
                  <a:lnTo>
                    <a:pt x="2654617" y="4052316"/>
                  </a:lnTo>
                  <a:lnTo>
                    <a:pt x="2654617" y="4086605"/>
                  </a:lnTo>
                  <a:close/>
                </a:path>
                <a:path w="2654935" h="4655184">
                  <a:moveTo>
                    <a:pt x="2654617" y="4132313"/>
                  </a:moveTo>
                  <a:lnTo>
                    <a:pt x="2643187" y="4132313"/>
                  </a:lnTo>
                  <a:lnTo>
                    <a:pt x="2643187" y="4098023"/>
                  </a:lnTo>
                  <a:lnTo>
                    <a:pt x="2654617" y="4098023"/>
                  </a:lnTo>
                  <a:lnTo>
                    <a:pt x="2654617" y="4132313"/>
                  </a:lnTo>
                  <a:close/>
                </a:path>
                <a:path w="2654935" h="4655184">
                  <a:moveTo>
                    <a:pt x="2654617" y="4178033"/>
                  </a:moveTo>
                  <a:lnTo>
                    <a:pt x="2643187" y="4178033"/>
                  </a:lnTo>
                  <a:lnTo>
                    <a:pt x="2643187" y="4143743"/>
                  </a:lnTo>
                  <a:lnTo>
                    <a:pt x="2654617" y="4143743"/>
                  </a:lnTo>
                  <a:lnTo>
                    <a:pt x="2654617" y="4178033"/>
                  </a:lnTo>
                  <a:close/>
                </a:path>
                <a:path w="2654935" h="4655184">
                  <a:moveTo>
                    <a:pt x="2654617" y="4208614"/>
                  </a:moveTo>
                  <a:lnTo>
                    <a:pt x="2643187" y="4208614"/>
                  </a:lnTo>
                  <a:lnTo>
                    <a:pt x="2643187" y="4189463"/>
                  </a:lnTo>
                  <a:lnTo>
                    <a:pt x="2654617" y="4189463"/>
                  </a:lnTo>
                  <a:lnTo>
                    <a:pt x="2654617" y="4208614"/>
                  </a:lnTo>
                  <a:close/>
                </a:path>
                <a:path w="2654935" h="4655184">
                  <a:moveTo>
                    <a:pt x="2654468" y="4219905"/>
                  </a:moveTo>
                  <a:lnTo>
                    <a:pt x="2643047" y="4219905"/>
                  </a:lnTo>
                  <a:lnTo>
                    <a:pt x="2643187" y="4208538"/>
                  </a:lnTo>
                  <a:lnTo>
                    <a:pt x="2654617" y="4208614"/>
                  </a:lnTo>
                  <a:lnTo>
                    <a:pt x="2654468" y="4219905"/>
                  </a:lnTo>
                  <a:close/>
                </a:path>
                <a:path w="2654935" h="4655184">
                  <a:moveTo>
                    <a:pt x="2654325" y="4223956"/>
                  </a:moveTo>
                  <a:lnTo>
                    <a:pt x="2642908" y="4223524"/>
                  </a:lnTo>
                  <a:lnTo>
                    <a:pt x="2643047" y="4219765"/>
                  </a:lnTo>
                  <a:lnTo>
                    <a:pt x="2643047" y="4219905"/>
                  </a:lnTo>
                  <a:lnTo>
                    <a:pt x="2654468" y="4219905"/>
                  </a:lnTo>
                  <a:lnTo>
                    <a:pt x="2654325" y="4223956"/>
                  </a:lnTo>
                  <a:close/>
                </a:path>
                <a:path w="2654935" h="4655184">
                  <a:moveTo>
                    <a:pt x="2652408" y="4253153"/>
                  </a:moveTo>
                  <a:lnTo>
                    <a:pt x="2640939" y="4253153"/>
                  </a:lnTo>
                  <a:lnTo>
                    <a:pt x="2641930" y="4242003"/>
                  </a:lnTo>
                  <a:lnTo>
                    <a:pt x="2642374" y="4234802"/>
                  </a:lnTo>
                  <a:lnTo>
                    <a:pt x="2653791" y="4235526"/>
                  </a:lnTo>
                  <a:lnTo>
                    <a:pt x="2653309" y="4243019"/>
                  </a:lnTo>
                  <a:lnTo>
                    <a:pt x="2652408" y="4253153"/>
                  </a:lnTo>
                  <a:close/>
                </a:path>
                <a:path w="2654935" h="4655184">
                  <a:moveTo>
                    <a:pt x="2641917" y="4242142"/>
                  </a:moveTo>
                  <a:lnTo>
                    <a:pt x="2641926" y="4242003"/>
                  </a:lnTo>
                  <a:lnTo>
                    <a:pt x="2641917" y="4242142"/>
                  </a:lnTo>
                  <a:close/>
                </a:path>
                <a:path w="2654935" h="4655184">
                  <a:moveTo>
                    <a:pt x="2650388" y="4270070"/>
                  </a:moveTo>
                  <a:lnTo>
                    <a:pt x="2639072" y="4268482"/>
                  </a:lnTo>
                  <a:lnTo>
                    <a:pt x="2639707" y="4263923"/>
                  </a:lnTo>
                  <a:lnTo>
                    <a:pt x="2640952" y="4253001"/>
                  </a:lnTo>
                  <a:lnTo>
                    <a:pt x="2640939" y="4253153"/>
                  </a:lnTo>
                  <a:lnTo>
                    <a:pt x="2652408" y="4253153"/>
                  </a:lnTo>
                  <a:lnTo>
                    <a:pt x="2652306" y="4254309"/>
                  </a:lnTo>
                  <a:lnTo>
                    <a:pt x="2651023" y="4265510"/>
                  </a:lnTo>
                  <a:lnTo>
                    <a:pt x="2650388" y="4270070"/>
                  </a:lnTo>
                  <a:close/>
                </a:path>
                <a:path w="2654935" h="4655184">
                  <a:moveTo>
                    <a:pt x="2639682" y="4264075"/>
                  </a:moveTo>
                  <a:lnTo>
                    <a:pt x="2639699" y="4263923"/>
                  </a:lnTo>
                  <a:lnTo>
                    <a:pt x="2639682" y="4264075"/>
                  </a:lnTo>
                  <a:close/>
                </a:path>
                <a:path w="2654935" h="4655184">
                  <a:moveTo>
                    <a:pt x="2647966" y="4285665"/>
                  </a:moveTo>
                  <a:lnTo>
                    <a:pt x="2636380" y="4285665"/>
                  </a:lnTo>
                  <a:lnTo>
                    <a:pt x="2636405" y="4285526"/>
                  </a:lnTo>
                  <a:lnTo>
                    <a:pt x="2637383" y="4279633"/>
                  </a:lnTo>
                  <a:lnTo>
                    <a:pt x="2648661" y="4281500"/>
                  </a:lnTo>
                  <a:lnTo>
                    <a:pt x="2647966" y="4285665"/>
                  </a:lnTo>
                  <a:close/>
                </a:path>
                <a:path w="2654935" h="4655184">
                  <a:moveTo>
                    <a:pt x="2636389" y="4285611"/>
                  </a:moveTo>
                  <a:close/>
                </a:path>
                <a:path w="2654935" h="4655184">
                  <a:moveTo>
                    <a:pt x="2641701" y="4315510"/>
                  </a:moveTo>
                  <a:lnTo>
                    <a:pt x="2630589" y="4312793"/>
                  </a:lnTo>
                  <a:lnTo>
                    <a:pt x="2632075" y="4306747"/>
                  </a:lnTo>
                  <a:lnTo>
                    <a:pt x="2634373" y="4296181"/>
                  </a:lnTo>
                  <a:lnTo>
                    <a:pt x="2636389" y="4285611"/>
                  </a:lnTo>
                  <a:lnTo>
                    <a:pt x="2647966" y="4285665"/>
                  </a:lnTo>
                  <a:lnTo>
                    <a:pt x="2647632" y="4287672"/>
                  </a:lnTo>
                  <a:lnTo>
                    <a:pt x="2645537" y="4298607"/>
                  </a:lnTo>
                  <a:lnTo>
                    <a:pt x="2643174" y="4309452"/>
                  </a:lnTo>
                  <a:lnTo>
                    <a:pt x="2641701" y="4315510"/>
                  </a:lnTo>
                  <a:close/>
                </a:path>
                <a:path w="2654935" h="4655184">
                  <a:moveTo>
                    <a:pt x="2634335" y="4296321"/>
                  </a:moveTo>
                  <a:lnTo>
                    <a:pt x="2634362" y="4296181"/>
                  </a:lnTo>
                  <a:lnTo>
                    <a:pt x="2634335" y="4296321"/>
                  </a:lnTo>
                  <a:close/>
                </a:path>
                <a:path w="2654935" h="4655184">
                  <a:moveTo>
                    <a:pt x="2632036" y="4306887"/>
                  </a:moveTo>
                  <a:lnTo>
                    <a:pt x="2632067" y="4306747"/>
                  </a:lnTo>
                  <a:lnTo>
                    <a:pt x="2632036" y="4306887"/>
                  </a:lnTo>
                  <a:close/>
                </a:path>
                <a:path w="2654935" h="4655184">
                  <a:moveTo>
                    <a:pt x="2638515" y="4327728"/>
                  </a:moveTo>
                  <a:lnTo>
                    <a:pt x="2626677" y="4327728"/>
                  </a:lnTo>
                  <a:lnTo>
                    <a:pt x="2626715" y="4327588"/>
                  </a:lnTo>
                  <a:lnTo>
                    <a:pt x="2627757" y="4323715"/>
                  </a:lnTo>
                  <a:lnTo>
                    <a:pt x="2638793" y="4326712"/>
                  </a:lnTo>
                  <a:lnTo>
                    <a:pt x="2638515" y="4327728"/>
                  </a:lnTo>
                  <a:close/>
                </a:path>
                <a:path w="2654935" h="4655184">
                  <a:moveTo>
                    <a:pt x="2626710" y="4327606"/>
                  </a:moveTo>
                  <a:close/>
                </a:path>
                <a:path w="2654935" h="4655184">
                  <a:moveTo>
                    <a:pt x="2628328" y="4359795"/>
                  </a:moveTo>
                  <a:lnTo>
                    <a:pt x="2617546" y="4355998"/>
                  </a:lnTo>
                  <a:lnTo>
                    <a:pt x="2620365" y="4348010"/>
                  </a:lnTo>
                  <a:lnTo>
                    <a:pt x="2623667" y="4337850"/>
                  </a:lnTo>
                  <a:lnTo>
                    <a:pt x="2626710" y="4327606"/>
                  </a:lnTo>
                  <a:lnTo>
                    <a:pt x="2638515" y="4327728"/>
                  </a:lnTo>
                  <a:lnTo>
                    <a:pt x="2637663" y="4330839"/>
                  </a:lnTo>
                  <a:lnTo>
                    <a:pt x="2634526" y="4341380"/>
                  </a:lnTo>
                  <a:lnTo>
                    <a:pt x="2631147" y="4351807"/>
                  </a:lnTo>
                  <a:lnTo>
                    <a:pt x="2628328" y="4359795"/>
                  </a:lnTo>
                  <a:close/>
                </a:path>
                <a:path w="2654935" h="4655184">
                  <a:moveTo>
                    <a:pt x="2623616" y="4337989"/>
                  </a:moveTo>
                  <a:lnTo>
                    <a:pt x="2623658" y="4337850"/>
                  </a:lnTo>
                  <a:lnTo>
                    <a:pt x="2623616" y="4337989"/>
                  </a:lnTo>
                  <a:close/>
                </a:path>
                <a:path w="2654935" h="4655184">
                  <a:moveTo>
                    <a:pt x="2620314" y="4348137"/>
                  </a:moveTo>
                  <a:close/>
                </a:path>
                <a:path w="2654935" h="4655184">
                  <a:moveTo>
                    <a:pt x="2617668" y="4368114"/>
                  </a:moveTo>
                  <a:lnTo>
                    <a:pt x="2612999" y="4368114"/>
                  </a:lnTo>
                  <a:lnTo>
                    <a:pt x="2613596" y="4366564"/>
                  </a:lnTo>
                  <a:lnTo>
                    <a:pt x="2617668" y="4368114"/>
                  </a:lnTo>
                  <a:close/>
                </a:path>
                <a:path w="2654935" h="4655184">
                  <a:moveTo>
                    <a:pt x="2613017" y="4368067"/>
                  </a:moveTo>
                  <a:close/>
                </a:path>
                <a:path w="2654935" h="4655184">
                  <a:moveTo>
                    <a:pt x="2617219" y="4387621"/>
                  </a:moveTo>
                  <a:lnTo>
                    <a:pt x="2604757" y="4387621"/>
                  </a:lnTo>
                  <a:lnTo>
                    <a:pt x="2609049" y="4377804"/>
                  </a:lnTo>
                  <a:lnTo>
                    <a:pt x="2613017" y="4368067"/>
                  </a:lnTo>
                  <a:lnTo>
                    <a:pt x="2617668" y="4368114"/>
                  </a:lnTo>
                  <a:lnTo>
                    <a:pt x="2624277" y="4370628"/>
                  </a:lnTo>
                  <a:lnTo>
                    <a:pt x="2623629" y="4372305"/>
                  </a:lnTo>
                  <a:lnTo>
                    <a:pt x="2619514" y="4382376"/>
                  </a:lnTo>
                  <a:lnTo>
                    <a:pt x="2617219" y="4387621"/>
                  </a:lnTo>
                  <a:close/>
                </a:path>
                <a:path w="2654935" h="4655184">
                  <a:moveTo>
                    <a:pt x="2608986" y="4377931"/>
                  </a:moveTo>
                  <a:close/>
                </a:path>
                <a:path w="2654935" h="4655184">
                  <a:moveTo>
                    <a:pt x="2612889" y="4397184"/>
                  </a:moveTo>
                  <a:lnTo>
                    <a:pt x="2600286" y="4397184"/>
                  </a:lnTo>
                  <a:lnTo>
                    <a:pt x="2604808" y="4387494"/>
                  </a:lnTo>
                  <a:lnTo>
                    <a:pt x="2617219" y="4387621"/>
                  </a:lnTo>
                  <a:lnTo>
                    <a:pt x="2615158" y="4392333"/>
                  </a:lnTo>
                  <a:lnTo>
                    <a:pt x="2612889" y="4397184"/>
                  </a:lnTo>
                  <a:close/>
                </a:path>
                <a:path w="2654935" h="4655184">
                  <a:moveTo>
                    <a:pt x="2610370" y="4402569"/>
                  </a:moveTo>
                  <a:lnTo>
                    <a:pt x="2600134" y="4397489"/>
                  </a:lnTo>
                  <a:lnTo>
                    <a:pt x="2600337" y="4397057"/>
                  </a:lnTo>
                  <a:lnTo>
                    <a:pt x="2600286" y="4397184"/>
                  </a:lnTo>
                  <a:lnTo>
                    <a:pt x="2612889" y="4397184"/>
                  </a:lnTo>
                  <a:lnTo>
                    <a:pt x="2610370" y="4402569"/>
                  </a:lnTo>
                  <a:close/>
                </a:path>
                <a:path w="2654935" h="4655184">
                  <a:moveTo>
                    <a:pt x="2593484" y="4434141"/>
                  </a:moveTo>
                  <a:lnTo>
                    <a:pt x="2580208" y="4434141"/>
                  </a:lnTo>
                  <a:lnTo>
                    <a:pt x="2585618" y="4424984"/>
                  </a:lnTo>
                  <a:lnTo>
                    <a:pt x="2590749" y="4415815"/>
                  </a:lnTo>
                  <a:lnTo>
                    <a:pt x="2595079" y="4407585"/>
                  </a:lnTo>
                  <a:lnTo>
                    <a:pt x="2605189" y="4412919"/>
                  </a:lnTo>
                  <a:lnTo>
                    <a:pt x="2600718" y="4421390"/>
                  </a:lnTo>
                  <a:lnTo>
                    <a:pt x="2595460" y="4430801"/>
                  </a:lnTo>
                  <a:lnTo>
                    <a:pt x="2593484" y="4434141"/>
                  </a:lnTo>
                  <a:close/>
                </a:path>
                <a:path w="2654935" h="4655184">
                  <a:moveTo>
                    <a:pt x="2590673" y="4415929"/>
                  </a:moveTo>
                  <a:close/>
                </a:path>
                <a:path w="2654935" h="4655184">
                  <a:moveTo>
                    <a:pt x="2585542" y="4425111"/>
                  </a:moveTo>
                  <a:close/>
                </a:path>
                <a:path w="2654935" h="4655184">
                  <a:moveTo>
                    <a:pt x="2588082" y="4443095"/>
                  </a:moveTo>
                  <a:lnTo>
                    <a:pt x="2578392" y="4437049"/>
                  </a:lnTo>
                  <a:lnTo>
                    <a:pt x="2580271" y="4434027"/>
                  </a:lnTo>
                  <a:lnTo>
                    <a:pt x="2593484" y="4434141"/>
                  </a:lnTo>
                  <a:lnTo>
                    <a:pt x="2589974" y="4440072"/>
                  </a:lnTo>
                  <a:lnTo>
                    <a:pt x="2588082" y="4443095"/>
                  </a:lnTo>
                  <a:close/>
                </a:path>
                <a:path w="2654935" h="4655184">
                  <a:moveTo>
                    <a:pt x="2580251" y="4451781"/>
                  </a:moveTo>
                  <a:lnTo>
                    <a:pt x="2568892" y="4451781"/>
                  </a:lnTo>
                  <a:lnTo>
                    <a:pt x="2572321" y="4446562"/>
                  </a:lnTo>
                  <a:lnTo>
                    <a:pt x="2580251" y="4451781"/>
                  </a:lnTo>
                  <a:close/>
                </a:path>
                <a:path w="2654935" h="4655184">
                  <a:moveTo>
                    <a:pt x="2568947" y="4451697"/>
                  </a:moveTo>
                  <a:close/>
                </a:path>
                <a:path w="2654935" h="4655184">
                  <a:moveTo>
                    <a:pt x="2561755" y="4481106"/>
                  </a:moveTo>
                  <a:lnTo>
                    <a:pt x="2552674" y="4474159"/>
                  </a:lnTo>
                  <a:lnTo>
                    <a:pt x="2556852" y="4468710"/>
                  </a:lnTo>
                  <a:lnTo>
                    <a:pt x="2563012" y="4460265"/>
                  </a:lnTo>
                  <a:lnTo>
                    <a:pt x="2568947" y="4451697"/>
                  </a:lnTo>
                  <a:lnTo>
                    <a:pt x="2580251" y="4451781"/>
                  </a:lnTo>
                  <a:lnTo>
                    <a:pt x="2581871" y="4452848"/>
                  </a:lnTo>
                  <a:lnTo>
                    <a:pt x="2578366" y="4458182"/>
                  </a:lnTo>
                  <a:lnTo>
                    <a:pt x="2572245" y="4466996"/>
                  </a:lnTo>
                  <a:lnTo>
                    <a:pt x="2565920" y="4475670"/>
                  </a:lnTo>
                  <a:lnTo>
                    <a:pt x="2561755" y="4481106"/>
                  </a:lnTo>
                  <a:close/>
                </a:path>
                <a:path w="2654935" h="4655184">
                  <a:moveTo>
                    <a:pt x="2562923" y="4460379"/>
                  </a:moveTo>
                  <a:close/>
                </a:path>
                <a:path w="2654935" h="4655184">
                  <a:moveTo>
                    <a:pt x="2556764" y="4468825"/>
                  </a:moveTo>
                  <a:close/>
                </a:path>
                <a:path w="2654935" h="4655184">
                  <a:moveTo>
                    <a:pt x="2552071" y="4493221"/>
                  </a:moveTo>
                  <a:lnTo>
                    <a:pt x="2537117" y="4493221"/>
                  </a:lnTo>
                  <a:lnTo>
                    <a:pt x="2543937" y="4485144"/>
                  </a:lnTo>
                  <a:lnTo>
                    <a:pt x="2545664" y="4482998"/>
                  </a:lnTo>
                  <a:lnTo>
                    <a:pt x="2554566" y="4490173"/>
                  </a:lnTo>
                  <a:lnTo>
                    <a:pt x="2552071" y="4493221"/>
                  </a:lnTo>
                  <a:close/>
                </a:path>
                <a:path w="2654935" h="4655184">
                  <a:moveTo>
                    <a:pt x="2543848" y="4485246"/>
                  </a:moveTo>
                  <a:close/>
                </a:path>
                <a:path w="2654935" h="4655184">
                  <a:moveTo>
                    <a:pt x="2537142" y="4493192"/>
                  </a:moveTo>
                  <a:close/>
                </a:path>
                <a:path w="2654935" h="4655184">
                  <a:moveTo>
                    <a:pt x="2545460" y="4501032"/>
                  </a:moveTo>
                  <a:lnTo>
                    <a:pt x="2530182" y="4501032"/>
                  </a:lnTo>
                  <a:lnTo>
                    <a:pt x="2537142" y="4493192"/>
                  </a:lnTo>
                  <a:lnTo>
                    <a:pt x="2552071" y="4493221"/>
                  </a:lnTo>
                  <a:lnTo>
                    <a:pt x="2545460" y="4501032"/>
                  </a:lnTo>
                  <a:close/>
                </a:path>
                <a:path w="2654935" h="4655184">
                  <a:moveTo>
                    <a:pt x="2531656" y="4516221"/>
                  </a:moveTo>
                  <a:lnTo>
                    <a:pt x="2523286" y="4508423"/>
                  </a:lnTo>
                  <a:lnTo>
                    <a:pt x="2530271" y="4500930"/>
                  </a:lnTo>
                  <a:lnTo>
                    <a:pt x="2545460" y="4501032"/>
                  </a:lnTo>
                  <a:lnTo>
                    <a:pt x="2538641" y="4508715"/>
                  </a:lnTo>
                  <a:lnTo>
                    <a:pt x="2531656" y="4516221"/>
                  </a:lnTo>
                  <a:close/>
                </a:path>
                <a:path w="2654935" h="4655184">
                  <a:moveTo>
                    <a:pt x="2522336" y="4523422"/>
                  </a:moveTo>
                  <a:lnTo>
                    <a:pt x="2508313" y="4523422"/>
                  </a:lnTo>
                  <a:lnTo>
                    <a:pt x="2515489" y="4516412"/>
                  </a:lnTo>
                  <a:lnTo>
                    <a:pt x="2522336" y="4523422"/>
                  </a:lnTo>
                  <a:close/>
                </a:path>
                <a:path w="2654935" h="4655184">
                  <a:moveTo>
                    <a:pt x="2510002" y="4537456"/>
                  </a:moveTo>
                  <a:lnTo>
                    <a:pt x="2492870" y="4537456"/>
                  </a:lnTo>
                  <a:lnTo>
                    <a:pt x="2500782" y="4530432"/>
                  </a:lnTo>
                  <a:lnTo>
                    <a:pt x="2508415" y="4523320"/>
                  </a:lnTo>
                  <a:lnTo>
                    <a:pt x="2522336" y="4523422"/>
                  </a:lnTo>
                  <a:lnTo>
                    <a:pt x="2523477" y="4524590"/>
                  </a:lnTo>
                  <a:lnTo>
                    <a:pt x="2516200" y="4531690"/>
                  </a:lnTo>
                  <a:lnTo>
                    <a:pt x="2510002" y="4537456"/>
                  </a:lnTo>
                  <a:close/>
                </a:path>
                <a:path w="2654935" h="4655184">
                  <a:moveTo>
                    <a:pt x="2500680" y="4530521"/>
                  </a:moveTo>
                  <a:close/>
                </a:path>
                <a:path w="2654935" h="4655184">
                  <a:moveTo>
                    <a:pt x="2492941" y="4537392"/>
                  </a:moveTo>
                  <a:close/>
                </a:path>
                <a:path w="2654935" h="4655184">
                  <a:moveTo>
                    <a:pt x="2497975" y="4548098"/>
                  </a:moveTo>
                  <a:lnTo>
                    <a:pt x="2490597" y="4539373"/>
                  </a:lnTo>
                  <a:lnTo>
                    <a:pt x="2492941" y="4537392"/>
                  </a:lnTo>
                  <a:lnTo>
                    <a:pt x="2510002" y="4537456"/>
                  </a:lnTo>
                  <a:lnTo>
                    <a:pt x="2508364" y="4538980"/>
                  </a:lnTo>
                  <a:lnTo>
                    <a:pt x="2500350" y="4546092"/>
                  </a:lnTo>
                  <a:lnTo>
                    <a:pt x="2497975" y="4548098"/>
                  </a:lnTo>
                  <a:close/>
                </a:path>
                <a:path w="2654935" h="4655184">
                  <a:moveTo>
                    <a:pt x="2485257" y="4550740"/>
                  </a:moveTo>
                  <a:lnTo>
                    <a:pt x="2476766" y="4550740"/>
                  </a:lnTo>
                  <a:lnTo>
                    <a:pt x="2481910" y="4546587"/>
                  </a:lnTo>
                  <a:lnTo>
                    <a:pt x="2485257" y="4550740"/>
                  </a:lnTo>
                  <a:close/>
                </a:path>
                <a:path w="2654935" h="4655184">
                  <a:moveTo>
                    <a:pt x="2487086" y="4557102"/>
                  </a:moveTo>
                  <a:lnTo>
                    <a:pt x="2468473" y="4557102"/>
                  </a:lnTo>
                  <a:lnTo>
                    <a:pt x="2476868" y="4550651"/>
                  </a:lnTo>
                  <a:lnTo>
                    <a:pt x="2485257" y="4550740"/>
                  </a:lnTo>
                  <a:lnTo>
                    <a:pt x="2489085" y="4555490"/>
                  </a:lnTo>
                  <a:lnTo>
                    <a:pt x="2487086" y="4557102"/>
                  </a:lnTo>
                  <a:close/>
                </a:path>
                <a:path w="2654935" h="4655184">
                  <a:moveTo>
                    <a:pt x="2479209" y="4563262"/>
                  </a:moveTo>
                  <a:lnTo>
                    <a:pt x="2460015" y="4563262"/>
                  </a:lnTo>
                  <a:lnTo>
                    <a:pt x="2468575" y="4557014"/>
                  </a:lnTo>
                  <a:lnTo>
                    <a:pt x="2487086" y="4557102"/>
                  </a:lnTo>
                  <a:lnTo>
                    <a:pt x="2483827" y="4559731"/>
                  </a:lnTo>
                  <a:lnTo>
                    <a:pt x="2479209" y="4563262"/>
                  </a:lnTo>
                  <a:close/>
                </a:path>
                <a:path w="2654935" h="4655184">
                  <a:moveTo>
                    <a:pt x="2461310" y="4576267"/>
                  </a:moveTo>
                  <a:lnTo>
                    <a:pt x="2454795" y="4566869"/>
                  </a:lnTo>
                  <a:lnTo>
                    <a:pt x="2460129" y="4563173"/>
                  </a:lnTo>
                  <a:lnTo>
                    <a:pt x="2479209" y="4563262"/>
                  </a:lnTo>
                  <a:lnTo>
                    <a:pt x="2475306" y="4566246"/>
                  </a:lnTo>
                  <a:lnTo>
                    <a:pt x="2466644" y="4572571"/>
                  </a:lnTo>
                  <a:lnTo>
                    <a:pt x="2461310" y="4576267"/>
                  </a:lnTo>
                  <a:close/>
                </a:path>
                <a:path w="2654935" h="4655184">
                  <a:moveTo>
                    <a:pt x="2446609" y="4574971"/>
                  </a:moveTo>
                  <a:lnTo>
                    <a:pt x="2442667" y="4574971"/>
                  </a:lnTo>
                  <a:lnTo>
                    <a:pt x="2445423" y="4573168"/>
                  </a:lnTo>
                  <a:lnTo>
                    <a:pt x="2446609" y="4574971"/>
                  </a:lnTo>
                  <a:close/>
                </a:path>
                <a:path w="2654935" h="4655184">
                  <a:moveTo>
                    <a:pt x="2446801" y="4585868"/>
                  </a:moveTo>
                  <a:lnTo>
                    <a:pt x="2424734" y="4585868"/>
                  </a:lnTo>
                  <a:lnTo>
                    <a:pt x="2433891" y="4580458"/>
                  </a:lnTo>
                  <a:lnTo>
                    <a:pt x="2442781" y="4574895"/>
                  </a:lnTo>
                  <a:lnTo>
                    <a:pt x="2446609" y="4574971"/>
                  </a:lnTo>
                  <a:lnTo>
                    <a:pt x="2451696" y="4582706"/>
                  </a:lnTo>
                  <a:lnTo>
                    <a:pt x="2448839" y="4584598"/>
                  </a:lnTo>
                  <a:lnTo>
                    <a:pt x="2446801" y="4585868"/>
                  </a:lnTo>
                  <a:close/>
                </a:path>
                <a:path w="2654935" h="4655184">
                  <a:moveTo>
                    <a:pt x="2433777" y="4580521"/>
                  </a:moveTo>
                  <a:close/>
                </a:path>
                <a:path w="2654935" h="4655184">
                  <a:moveTo>
                    <a:pt x="2421928" y="4600524"/>
                  </a:moveTo>
                  <a:lnTo>
                    <a:pt x="2416352" y="4590542"/>
                  </a:lnTo>
                  <a:lnTo>
                    <a:pt x="2424861" y="4585792"/>
                  </a:lnTo>
                  <a:lnTo>
                    <a:pt x="2424734" y="4585868"/>
                  </a:lnTo>
                  <a:lnTo>
                    <a:pt x="2446801" y="4585868"/>
                  </a:lnTo>
                  <a:lnTo>
                    <a:pt x="2439708" y="4590288"/>
                  </a:lnTo>
                  <a:lnTo>
                    <a:pt x="2430437" y="4595774"/>
                  </a:lnTo>
                  <a:lnTo>
                    <a:pt x="2421928" y="4600524"/>
                  </a:lnTo>
                  <a:close/>
                </a:path>
                <a:path w="2654935" h="4655184">
                  <a:moveTo>
                    <a:pt x="2411248" y="4605058"/>
                  </a:moveTo>
                  <a:lnTo>
                    <a:pt x="2387244" y="4605058"/>
                  </a:lnTo>
                  <a:lnTo>
                    <a:pt x="2396934" y="4600536"/>
                  </a:lnTo>
                  <a:lnTo>
                    <a:pt x="2406370" y="4595837"/>
                  </a:lnTo>
                  <a:lnTo>
                    <a:pt x="2411248" y="4605058"/>
                  </a:lnTo>
                  <a:close/>
                </a:path>
                <a:path w="2654935" h="4655184">
                  <a:moveTo>
                    <a:pt x="2406416" y="4595901"/>
                  </a:moveTo>
                  <a:lnTo>
                    <a:pt x="2406256" y="4595901"/>
                  </a:lnTo>
                  <a:lnTo>
                    <a:pt x="2406416" y="4595901"/>
                  </a:lnTo>
                  <a:close/>
                </a:path>
                <a:path w="2654935" h="4655184">
                  <a:moveTo>
                    <a:pt x="2396807" y="4600587"/>
                  </a:moveTo>
                  <a:close/>
                </a:path>
                <a:path w="2654935" h="4655184">
                  <a:moveTo>
                    <a:pt x="2404968" y="4609299"/>
                  </a:moveTo>
                  <a:lnTo>
                    <a:pt x="2377554" y="4609299"/>
                  </a:lnTo>
                  <a:lnTo>
                    <a:pt x="2387371" y="4604994"/>
                  </a:lnTo>
                  <a:lnTo>
                    <a:pt x="2387244" y="4605058"/>
                  </a:lnTo>
                  <a:lnTo>
                    <a:pt x="2411248" y="4605058"/>
                  </a:lnTo>
                  <a:lnTo>
                    <a:pt x="2411717" y="4605947"/>
                  </a:lnTo>
                  <a:lnTo>
                    <a:pt x="2404968" y="4609299"/>
                  </a:lnTo>
                  <a:close/>
                </a:path>
                <a:path w="2654935" h="4655184">
                  <a:moveTo>
                    <a:pt x="2380107" y="4620590"/>
                  </a:moveTo>
                  <a:lnTo>
                    <a:pt x="2375789" y="4610011"/>
                  </a:lnTo>
                  <a:lnTo>
                    <a:pt x="2377681" y="4609236"/>
                  </a:lnTo>
                  <a:lnTo>
                    <a:pt x="2404968" y="4609299"/>
                  </a:lnTo>
                  <a:lnTo>
                    <a:pt x="2401773" y="4610887"/>
                  </a:lnTo>
                  <a:lnTo>
                    <a:pt x="2391956" y="4615472"/>
                  </a:lnTo>
                  <a:lnTo>
                    <a:pt x="2381999" y="4619828"/>
                  </a:lnTo>
                  <a:lnTo>
                    <a:pt x="2380107" y="4620590"/>
                  </a:lnTo>
                  <a:close/>
                </a:path>
                <a:path w="2654935" h="4655184">
                  <a:moveTo>
                    <a:pt x="2367742" y="4620615"/>
                  </a:moveTo>
                  <a:lnTo>
                    <a:pt x="2347760" y="4620615"/>
                  </a:lnTo>
                  <a:lnTo>
                    <a:pt x="2357932" y="4617034"/>
                  </a:lnTo>
                  <a:lnTo>
                    <a:pt x="2365311" y="4614227"/>
                  </a:lnTo>
                  <a:lnTo>
                    <a:pt x="2367742" y="4620615"/>
                  </a:lnTo>
                  <a:close/>
                </a:path>
                <a:path w="2654935" h="4655184">
                  <a:moveTo>
                    <a:pt x="2357805" y="4617072"/>
                  </a:moveTo>
                  <a:close/>
                </a:path>
                <a:path w="2654935" h="4655184">
                  <a:moveTo>
                    <a:pt x="2368998" y="4623917"/>
                  </a:moveTo>
                  <a:lnTo>
                    <a:pt x="2337600" y="4623917"/>
                  </a:lnTo>
                  <a:lnTo>
                    <a:pt x="2347887" y="4620564"/>
                  </a:lnTo>
                  <a:lnTo>
                    <a:pt x="2367742" y="4620615"/>
                  </a:lnTo>
                  <a:lnTo>
                    <a:pt x="2368998" y="4623917"/>
                  </a:lnTo>
                  <a:close/>
                </a:path>
                <a:path w="2654935" h="4655184">
                  <a:moveTo>
                    <a:pt x="2336546" y="4636147"/>
                  </a:moveTo>
                  <a:lnTo>
                    <a:pt x="2333282" y="4625187"/>
                  </a:lnTo>
                  <a:lnTo>
                    <a:pt x="2337739" y="4623866"/>
                  </a:lnTo>
                  <a:lnTo>
                    <a:pt x="2337600" y="4623917"/>
                  </a:lnTo>
                  <a:lnTo>
                    <a:pt x="2368998" y="4623917"/>
                  </a:lnTo>
                  <a:lnTo>
                    <a:pt x="2369375" y="4624908"/>
                  </a:lnTo>
                  <a:lnTo>
                    <a:pt x="2361730" y="4627816"/>
                  </a:lnTo>
                  <a:lnTo>
                    <a:pt x="2351417" y="4631436"/>
                  </a:lnTo>
                  <a:lnTo>
                    <a:pt x="2340991" y="4634826"/>
                  </a:lnTo>
                  <a:lnTo>
                    <a:pt x="2336546" y="4636147"/>
                  </a:lnTo>
                  <a:close/>
                </a:path>
                <a:path w="2654935" h="4655184">
                  <a:moveTo>
                    <a:pt x="2322838" y="4629772"/>
                  </a:moveTo>
                  <a:lnTo>
                    <a:pt x="2316962" y="4629772"/>
                  </a:lnTo>
                  <a:lnTo>
                    <a:pt x="2322436" y="4628286"/>
                  </a:lnTo>
                  <a:lnTo>
                    <a:pt x="2322838" y="4629772"/>
                  </a:lnTo>
                  <a:close/>
                </a:path>
                <a:path w="2654935" h="4655184">
                  <a:moveTo>
                    <a:pt x="2323528" y="4632324"/>
                  </a:moveTo>
                  <a:lnTo>
                    <a:pt x="2306497" y="4632324"/>
                  </a:lnTo>
                  <a:lnTo>
                    <a:pt x="2317102" y="4629734"/>
                  </a:lnTo>
                  <a:lnTo>
                    <a:pt x="2316962" y="4629772"/>
                  </a:lnTo>
                  <a:lnTo>
                    <a:pt x="2322838" y="4629772"/>
                  </a:lnTo>
                  <a:lnTo>
                    <a:pt x="2323528" y="4632324"/>
                  </a:lnTo>
                  <a:close/>
                </a:path>
                <a:path w="2654935" h="4655184">
                  <a:moveTo>
                    <a:pt x="2324150" y="4634623"/>
                  </a:moveTo>
                  <a:lnTo>
                    <a:pt x="2295931" y="4634623"/>
                  </a:lnTo>
                  <a:lnTo>
                    <a:pt x="2306637" y="4632286"/>
                  </a:lnTo>
                  <a:lnTo>
                    <a:pt x="2306497" y="4632324"/>
                  </a:lnTo>
                  <a:lnTo>
                    <a:pt x="2323528" y="4632324"/>
                  </a:lnTo>
                  <a:lnTo>
                    <a:pt x="2324150" y="4634623"/>
                  </a:lnTo>
                  <a:close/>
                </a:path>
                <a:path w="2654935" h="4655184">
                  <a:moveTo>
                    <a:pt x="2291588" y="4647082"/>
                  </a:moveTo>
                  <a:lnTo>
                    <a:pt x="2289441" y="4635855"/>
                  </a:lnTo>
                  <a:lnTo>
                    <a:pt x="2296071" y="4634585"/>
                  </a:lnTo>
                  <a:lnTo>
                    <a:pt x="2295931" y="4634623"/>
                  </a:lnTo>
                  <a:lnTo>
                    <a:pt x="2324150" y="4634623"/>
                  </a:lnTo>
                  <a:lnTo>
                    <a:pt x="2325420" y="4639322"/>
                  </a:lnTo>
                  <a:lnTo>
                    <a:pt x="2319820" y="4640834"/>
                  </a:lnTo>
                  <a:lnTo>
                    <a:pt x="2309063" y="4643450"/>
                  </a:lnTo>
                  <a:lnTo>
                    <a:pt x="2298217" y="4645812"/>
                  </a:lnTo>
                  <a:lnTo>
                    <a:pt x="2291588" y="4647082"/>
                  </a:lnTo>
                  <a:close/>
                </a:path>
                <a:path w="2654935" h="4655184">
                  <a:moveTo>
                    <a:pt x="2278684" y="4639957"/>
                  </a:moveTo>
                  <a:lnTo>
                    <a:pt x="2263673" y="4639957"/>
                  </a:lnTo>
                  <a:lnTo>
                    <a:pt x="2274658" y="4638420"/>
                  </a:lnTo>
                  <a:lnTo>
                    <a:pt x="2278329" y="4637811"/>
                  </a:lnTo>
                  <a:lnTo>
                    <a:pt x="2278684" y="4639957"/>
                  </a:lnTo>
                  <a:close/>
                </a:path>
                <a:path w="2654935" h="4655184">
                  <a:moveTo>
                    <a:pt x="2274519" y="4638433"/>
                  </a:moveTo>
                  <a:lnTo>
                    <a:pt x="2274658" y="4638420"/>
                  </a:lnTo>
                  <a:lnTo>
                    <a:pt x="2274519" y="4638433"/>
                  </a:lnTo>
                  <a:close/>
                </a:path>
                <a:path w="2654935" h="4655184">
                  <a:moveTo>
                    <a:pt x="2245741" y="4653292"/>
                  </a:moveTo>
                  <a:lnTo>
                    <a:pt x="2244737" y="4641913"/>
                  </a:lnTo>
                  <a:lnTo>
                    <a:pt x="2252903" y="4641189"/>
                  </a:lnTo>
                  <a:lnTo>
                    <a:pt x="2263825" y="4639932"/>
                  </a:lnTo>
                  <a:lnTo>
                    <a:pt x="2263673" y="4639957"/>
                  </a:lnTo>
                  <a:lnTo>
                    <a:pt x="2278684" y="4639957"/>
                  </a:lnTo>
                  <a:lnTo>
                    <a:pt x="2280196" y="4649089"/>
                  </a:lnTo>
                  <a:lnTo>
                    <a:pt x="2276246" y="4649736"/>
                  </a:lnTo>
                  <a:lnTo>
                    <a:pt x="2265121" y="4651286"/>
                  </a:lnTo>
                  <a:lnTo>
                    <a:pt x="2253907" y="4652568"/>
                  </a:lnTo>
                  <a:lnTo>
                    <a:pt x="2245741" y="4653292"/>
                  </a:lnTo>
                  <a:close/>
                </a:path>
                <a:path w="2654935" h="4655184">
                  <a:moveTo>
                    <a:pt x="2252751" y="4641202"/>
                  </a:moveTo>
                  <a:lnTo>
                    <a:pt x="2252903" y="4641189"/>
                  </a:lnTo>
                  <a:lnTo>
                    <a:pt x="2252751" y="4641202"/>
                  </a:lnTo>
                  <a:close/>
                </a:path>
                <a:path w="2654935" h="4655184">
                  <a:moveTo>
                    <a:pt x="2233484" y="4642878"/>
                  </a:moveTo>
                  <a:lnTo>
                    <a:pt x="2230666" y="4642878"/>
                  </a:lnTo>
                  <a:lnTo>
                    <a:pt x="2233472" y="4642700"/>
                  </a:lnTo>
                  <a:lnTo>
                    <a:pt x="2233484" y="4642878"/>
                  </a:lnTo>
                  <a:close/>
                </a:path>
                <a:path w="2654935" h="4655184">
                  <a:moveTo>
                    <a:pt x="2208428" y="4654867"/>
                  </a:moveTo>
                  <a:lnTo>
                    <a:pt x="2199563" y="4654867"/>
                  </a:lnTo>
                  <a:lnTo>
                    <a:pt x="2199563" y="4643437"/>
                  </a:lnTo>
                  <a:lnTo>
                    <a:pt x="2208288" y="4643437"/>
                  </a:lnTo>
                  <a:lnTo>
                    <a:pt x="2219655" y="4643297"/>
                  </a:lnTo>
                  <a:lnTo>
                    <a:pt x="2219515" y="4643297"/>
                  </a:lnTo>
                  <a:lnTo>
                    <a:pt x="2230818" y="4642866"/>
                  </a:lnTo>
                  <a:lnTo>
                    <a:pt x="2230666" y="4642878"/>
                  </a:lnTo>
                  <a:lnTo>
                    <a:pt x="2233484" y="4642878"/>
                  </a:lnTo>
                  <a:lnTo>
                    <a:pt x="2234196" y="4654105"/>
                  </a:lnTo>
                  <a:lnTo>
                    <a:pt x="2231390" y="4654283"/>
                  </a:lnTo>
                  <a:lnTo>
                    <a:pt x="2219807" y="4654727"/>
                  </a:lnTo>
                  <a:lnTo>
                    <a:pt x="2208428" y="4654867"/>
                  </a:lnTo>
                  <a:close/>
                </a:path>
                <a:path w="2654935" h="4655184">
                  <a:moveTo>
                    <a:pt x="2188133" y="4654867"/>
                  </a:moveTo>
                  <a:lnTo>
                    <a:pt x="2153843" y="4654867"/>
                  </a:lnTo>
                  <a:lnTo>
                    <a:pt x="2153843" y="4643437"/>
                  </a:lnTo>
                  <a:lnTo>
                    <a:pt x="2188133" y="4643437"/>
                  </a:lnTo>
                  <a:lnTo>
                    <a:pt x="2188133" y="4654867"/>
                  </a:lnTo>
                  <a:close/>
                </a:path>
                <a:path w="2654935" h="4655184">
                  <a:moveTo>
                    <a:pt x="2142413" y="4654867"/>
                  </a:moveTo>
                  <a:lnTo>
                    <a:pt x="2108136" y="4654867"/>
                  </a:lnTo>
                  <a:lnTo>
                    <a:pt x="2108136" y="4643437"/>
                  </a:lnTo>
                  <a:lnTo>
                    <a:pt x="2142413" y="4643437"/>
                  </a:lnTo>
                  <a:lnTo>
                    <a:pt x="2142413" y="4654867"/>
                  </a:lnTo>
                  <a:close/>
                </a:path>
                <a:path w="2654935" h="4655184">
                  <a:moveTo>
                    <a:pt x="2096706" y="4654867"/>
                  </a:moveTo>
                  <a:lnTo>
                    <a:pt x="2062416" y="4654867"/>
                  </a:lnTo>
                  <a:lnTo>
                    <a:pt x="2062416" y="4643437"/>
                  </a:lnTo>
                  <a:lnTo>
                    <a:pt x="2096706" y="4643437"/>
                  </a:lnTo>
                  <a:lnTo>
                    <a:pt x="2096706" y="4654867"/>
                  </a:lnTo>
                  <a:close/>
                </a:path>
                <a:path w="2654935" h="4655184">
                  <a:moveTo>
                    <a:pt x="2050986" y="4654867"/>
                  </a:moveTo>
                  <a:lnTo>
                    <a:pt x="2016696" y="4654867"/>
                  </a:lnTo>
                  <a:lnTo>
                    <a:pt x="2016696" y="4643437"/>
                  </a:lnTo>
                  <a:lnTo>
                    <a:pt x="2050986" y="4643437"/>
                  </a:lnTo>
                  <a:lnTo>
                    <a:pt x="2050986" y="4654867"/>
                  </a:lnTo>
                  <a:close/>
                </a:path>
                <a:path w="2654935" h="4655184">
                  <a:moveTo>
                    <a:pt x="2005266" y="4654867"/>
                  </a:moveTo>
                  <a:lnTo>
                    <a:pt x="1970989" y="4654867"/>
                  </a:lnTo>
                  <a:lnTo>
                    <a:pt x="1970989" y="4643437"/>
                  </a:lnTo>
                  <a:lnTo>
                    <a:pt x="2005266" y="4643437"/>
                  </a:lnTo>
                  <a:lnTo>
                    <a:pt x="2005266" y="4654867"/>
                  </a:lnTo>
                  <a:close/>
                </a:path>
                <a:path w="2654935" h="4655184">
                  <a:moveTo>
                    <a:pt x="1959559" y="4654867"/>
                  </a:moveTo>
                  <a:lnTo>
                    <a:pt x="1925269" y="4654867"/>
                  </a:lnTo>
                  <a:lnTo>
                    <a:pt x="1925269" y="4643437"/>
                  </a:lnTo>
                  <a:lnTo>
                    <a:pt x="1959559" y="4643437"/>
                  </a:lnTo>
                  <a:lnTo>
                    <a:pt x="1959559" y="4654867"/>
                  </a:lnTo>
                  <a:close/>
                </a:path>
                <a:path w="2654935" h="4655184">
                  <a:moveTo>
                    <a:pt x="1913839" y="4654867"/>
                  </a:moveTo>
                  <a:lnTo>
                    <a:pt x="1879549" y="4654867"/>
                  </a:lnTo>
                  <a:lnTo>
                    <a:pt x="1879549" y="4643437"/>
                  </a:lnTo>
                  <a:lnTo>
                    <a:pt x="1913839" y="4643437"/>
                  </a:lnTo>
                  <a:lnTo>
                    <a:pt x="1913839" y="4654867"/>
                  </a:lnTo>
                  <a:close/>
                </a:path>
                <a:path w="2654935" h="4655184">
                  <a:moveTo>
                    <a:pt x="1868119" y="4654867"/>
                  </a:moveTo>
                  <a:lnTo>
                    <a:pt x="1833841" y="4654867"/>
                  </a:lnTo>
                  <a:lnTo>
                    <a:pt x="1833841" y="4643437"/>
                  </a:lnTo>
                  <a:lnTo>
                    <a:pt x="1868119" y="4643437"/>
                  </a:lnTo>
                  <a:lnTo>
                    <a:pt x="1868119" y="4654867"/>
                  </a:lnTo>
                  <a:close/>
                </a:path>
                <a:path w="2654935" h="4655184">
                  <a:moveTo>
                    <a:pt x="1822411" y="4654867"/>
                  </a:moveTo>
                  <a:lnTo>
                    <a:pt x="1788121" y="4654867"/>
                  </a:lnTo>
                  <a:lnTo>
                    <a:pt x="1788121" y="4643437"/>
                  </a:lnTo>
                  <a:lnTo>
                    <a:pt x="1822411" y="4643437"/>
                  </a:lnTo>
                  <a:lnTo>
                    <a:pt x="1822411" y="4654867"/>
                  </a:lnTo>
                  <a:close/>
                </a:path>
                <a:path w="2654935" h="4655184">
                  <a:moveTo>
                    <a:pt x="1776691" y="4654867"/>
                  </a:moveTo>
                  <a:lnTo>
                    <a:pt x="1742401" y="4654867"/>
                  </a:lnTo>
                  <a:lnTo>
                    <a:pt x="1742401" y="4643437"/>
                  </a:lnTo>
                  <a:lnTo>
                    <a:pt x="1776691" y="4643437"/>
                  </a:lnTo>
                  <a:lnTo>
                    <a:pt x="1776691" y="4654867"/>
                  </a:lnTo>
                  <a:close/>
                </a:path>
                <a:path w="2654935" h="4655184">
                  <a:moveTo>
                    <a:pt x="1730971" y="4654867"/>
                  </a:moveTo>
                  <a:lnTo>
                    <a:pt x="1696694" y="4654867"/>
                  </a:lnTo>
                  <a:lnTo>
                    <a:pt x="1696694" y="4643437"/>
                  </a:lnTo>
                  <a:lnTo>
                    <a:pt x="1730971" y="4643437"/>
                  </a:lnTo>
                  <a:lnTo>
                    <a:pt x="1730971" y="4654867"/>
                  </a:lnTo>
                  <a:close/>
                </a:path>
                <a:path w="2654935" h="4655184">
                  <a:moveTo>
                    <a:pt x="1685264" y="4654867"/>
                  </a:moveTo>
                  <a:lnTo>
                    <a:pt x="1650974" y="4654867"/>
                  </a:lnTo>
                  <a:lnTo>
                    <a:pt x="1650974" y="4643437"/>
                  </a:lnTo>
                  <a:lnTo>
                    <a:pt x="1685264" y="4643437"/>
                  </a:lnTo>
                  <a:lnTo>
                    <a:pt x="1685264" y="4654867"/>
                  </a:lnTo>
                  <a:close/>
                </a:path>
                <a:path w="2654935" h="4655184">
                  <a:moveTo>
                    <a:pt x="1639544" y="4654867"/>
                  </a:moveTo>
                  <a:lnTo>
                    <a:pt x="1605254" y="4654867"/>
                  </a:lnTo>
                  <a:lnTo>
                    <a:pt x="1605254" y="4643437"/>
                  </a:lnTo>
                  <a:lnTo>
                    <a:pt x="1639544" y="4643437"/>
                  </a:lnTo>
                  <a:lnTo>
                    <a:pt x="1639544" y="4654867"/>
                  </a:lnTo>
                  <a:close/>
                </a:path>
                <a:path w="2654935" h="4655184">
                  <a:moveTo>
                    <a:pt x="1593824" y="4654867"/>
                  </a:moveTo>
                  <a:lnTo>
                    <a:pt x="1559534" y="4654867"/>
                  </a:lnTo>
                  <a:lnTo>
                    <a:pt x="1559534" y="4643437"/>
                  </a:lnTo>
                  <a:lnTo>
                    <a:pt x="1593824" y="4643437"/>
                  </a:lnTo>
                  <a:lnTo>
                    <a:pt x="1593824" y="4654867"/>
                  </a:lnTo>
                  <a:close/>
                </a:path>
                <a:path w="2654935" h="4655184">
                  <a:moveTo>
                    <a:pt x="1548117" y="4654867"/>
                  </a:moveTo>
                  <a:lnTo>
                    <a:pt x="1513827" y="4654867"/>
                  </a:lnTo>
                  <a:lnTo>
                    <a:pt x="1513827" y="4643437"/>
                  </a:lnTo>
                  <a:lnTo>
                    <a:pt x="1548117" y="4643437"/>
                  </a:lnTo>
                  <a:lnTo>
                    <a:pt x="1548117" y="4654867"/>
                  </a:lnTo>
                  <a:close/>
                </a:path>
                <a:path w="2654935" h="4655184">
                  <a:moveTo>
                    <a:pt x="1502397" y="4654867"/>
                  </a:moveTo>
                  <a:lnTo>
                    <a:pt x="1468107" y="4654867"/>
                  </a:lnTo>
                  <a:lnTo>
                    <a:pt x="1468107" y="4643437"/>
                  </a:lnTo>
                  <a:lnTo>
                    <a:pt x="1502397" y="4643437"/>
                  </a:lnTo>
                  <a:lnTo>
                    <a:pt x="1502397" y="4654867"/>
                  </a:lnTo>
                  <a:close/>
                </a:path>
                <a:path w="2654935" h="4655184">
                  <a:moveTo>
                    <a:pt x="1456677" y="4654867"/>
                  </a:moveTo>
                  <a:lnTo>
                    <a:pt x="1422387" y="4654867"/>
                  </a:lnTo>
                  <a:lnTo>
                    <a:pt x="1422387" y="4643437"/>
                  </a:lnTo>
                  <a:lnTo>
                    <a:pt x="1456677" y="4643437"/>
                  </a:lnTo>
                  <a:lnTo>
                    <a:pt x="1456677" y="4654867"/>
                  </a:lnTo>
                  <a:close/>
                </a:path>
                <a:path w="2654935" h="4655184">
                  <a:moveTo>
                    <a:pt x="1410970" y="4654867"/>
                  </a:moveTo>
                  <a:lnTo>
                    <a:pt x="1376680" y="4654867"/>
                  </a:lnTo>
                  <a:lnTo>
                    <a:pt x="1376680" y="4643437"/>
                  </a:lnTo>
                  <a:lnTo>
                    <a:pt x="1410970" y="4643437"/>
                  </a:lnTo>
                  <a:lnTo>
                    <a:pt x="1410970" y="4654867"/>
                  </a:lnTo>
                  <a:close/>
                </a:path>
                <a:path w="2654935" h="4655184">
                  <a:moveTo>
                    <a:pt x="1365250" y="4654867"/>
                  </a:moveTo>
                  <a:lnTo>
                    <a:pt x="1330960" y="4654867"/>
                  </a:lnTo>
                  <a:lnTo>
                    <a:pt x="1330960" y="4643437"/>
                  </a:lnTo>
                  <a:lnTo>
                    <a:pt x="1365250" y="4643437"/>
                  </a:lnTo>
                  <a:lnTo>
                    <a:pt x="1365250" y="4654867"/>
                  </a:lnTo>
                  <a:close/>
                </a:path>
                <a:path w="2654935" h="4655184">
                  <a:moveTo>
                    <a:pt x="1319530" y="4654867"/>
                  </a:moveTo>
                  <a:lnTo>
                    <a:pt x="1285240" y="4654867"/>
                  </a:lnTo>
                  <a:lnTo>
                    <a:pt x="1285240" y="4643437"/>
                  </a:lnTo>
                  <a:lnTo>
                    <a:pt x="1319530" y="4643437"/>
                  </a:lnTo>
                  <a:lnTo>
                    <a:pt x="1319530" y="4654867"/>
                  </a:lnTo>
                  <a:close/>
                </a:path>
                <a:path w="2654935" h="4655184">
                  <a:moveTo>
                    <a:pt x="1273810" y="4654867"/>
                  </a:moveTo>
                  <a:lnTo>
                    <a:pt x="1239532" y="4654867"/>
                  </a:lnTo>
                  <a:lnTo>
                    <a:pt x="1239532" y="4643437"/>
                  </a:lnTo>
                  <a:lnTo>
                    <a:pt x="1273810" y="4643437"/>
                  </a:lnTo>
                  <a:lnTo>
                    <a:pt x="1273810" y="4654867"/>
                  </a:lnTo>
                  <a:close/>
                </a:path>
                <a:path w="2654935" h="4655184">
                  <a:moveTo>
                    <a:pt x="1228102" y="4654867"/>
                  </a:moveTo>
                  <a:lnTo>
                    <a:pt x="1193812" y="4654867"/>
                  </a:lnTo>
                  <a:lnTo>
                    <a:pt x="1193812" y="4643437"/>
                  </a:lnTo>
                  <a:lnTo>
                    <a:pt x="1228102" y="4643437"/>
                  </a:lnTo>
                  <a:lnTo>
                    <a:pt x="1228102" y="4654867"/>
                  </a:lnTo>
                  <a:close/>
                </a:path>
                <a:path w="2654935" h="4655184">
                  <a:moveTo>
                    <a:pt x="1182382" y="4654867"/>
                  </a:moveTo>
                  <a:lnTo>
                    <a:pt x="1148092" y="4654867"/>
                  </a:lnTo>
                  <a:lnTo>
                    <a:pt x="1148092" y="4643437"/>
                  </a:lnTo>
                  <a:lnTo>
                    <a:pt x="1182382" y="4643437"/>
                  </a:lnTo>
                  <a:lnTo>
                    <a:pt x="1182382" y="4654867"/>
                  </a:lnTo>
                  <a:close/>
                </a:path>
                <a:path w="2654935" h="4655184">
                  <a:moveTo>
                    <a:pt x="1136662" y="4654867"/>
                  </a:moveTo>
                  <a:lnTo>
                    <a:pt x="1102385" y="4654867"/>
                  </a:lnTo>
                  <a:lnTo>
                    <a:pt x="1102385" y="4643437"/>
                  </a:lnTo>
                  <a:lnTo>
                    <a:pt x="1136662" y="4643437"/>
                  </a:lnTo>
                  <a:lnTo>
                    <a:pt x="1136662" y="4654867"/>
                  </a:lnTo>
                  <a:close/>
                </a:path>
                <a:path w="2654935" h="4655184">
                  <a:moveTo>
                    <a:pt x="1090955" y="4654867"/>
                  </a:moveTo>
                  <a:lnTo>
                    <a:pt x="1056665" y="4654867"/>
                  </a:lnTo>
                  <a:lnTo>
                    <a:pt x="1056665" y="4643437"/>
                  </a:lnTo>
                  <a:lnTo>
                    <a:pt x="1090955" y="4643437"/>
                  </a:lnTo>
                  <a:lnTo>
                    <a:pt x="1090955" y="4654867"/>
                  </a:lnTo>
                  <a:close/>
                </a:path>
                <a:path w="2654935" h="4655184">
                  <a:moveTo>
                    <a:pt x="1045235" y="4654867"/>
                  </a:moveTo>
                  <a:lnTo>
                    <a:pt x="1010945" y="4654867"/>
                  </a:lnTo>
                  <a:lnTo>
                    <a:pt x="1010945" y="4643437"/>
                  </a:lnTo>
                  <a:lnTo>
                    <a:pt x="1045235" y="4643437"/>
                  </a:lnTo>
                  <a:lnTo>
                    <a:pt x="1045235" y="4654867"/>
                  </a:lnTo>
                  <a:close/>
                </a:path>
                <a:path w="2654935" h="4655184">
                  <a:moveTo>
                    <a:pt x="999515" y="4654867"/>
                  </a:moveTo>
                  <a:lnTo>
                    <a:pt x="965238" y="4654867"/>
                  </a:lnTo>
                  <a:lnTo>
                    <a:pt x="965238" y="4643437"/>
                  </a:lnTo>
                  <a:lnTo>
                    <a:pt x="999515" y="4643437"/>
                  </a:lnTo>
                  <a:lnTo>
                    <a:pt x="999515" y="4654867"/>
                  </a:lnTo>
                  <a:close/>
                </a:path>
                <a:path w="2654935" h="4655184">
                  <a:moveTo>
                    <a:pt x="953808" y="4654867"/>
                  </a:moveTo>
                  <a:lnTo>
                    <a:pt x="919518" y="4654867"/>
                  </a:lnTo>
                  <a:lnTo>
                    <a:pt x="919518" y="4643437"/>
                  </a:lnTo>
                  <a:lnTo>
                    <a:pt x="953808" y="4643437"/>
                  </a:lnTo>
                  <a:lnTo>
                    <a:pt x="953808" y="4654867"/>
                  </a:lnTo>
                  <a:close/>
                </a:path>
                <a:path w="2654935" h="4655184">
                  <a:moveTo>
                    <a:pt x="908088" y="4654867"/>
                  </a:moveTo>
                  <a:lnTo>
                    <a:pt x="873798" y="4654867"/>
                  </a:lnTo>
                  <a:lnTo>
                    <a:pt x="873798" y="4643437"/>
                  </a:lnTo>
                  <a:lnTo>
                    <a:pt x="908088" y="4643437"/>
                  </a:lnTo>
                  <a:lnTo>
                    <a:pt x="908088" y="4654867"/>
                  </a:lnTo>
                  <a:close/>
                </a:path>
                <a:path w="2654935" h="4655184">
                  <a:moveTo>
                    <a:pt x="862368" y="4654867"/>
                  </a:moveTo>
                  <a:lnTo>
                    <a:pt x="828090" y="4654867"/>
                  </a:lnTo>
                  <a:lnTo>
                    <a:pt x="828090" y="4643437"/>
                  </a:lnTo>
                  <a:lnTo>
                    <a:pt x="862368" y="4643437"/>
                  </a:lnTo>
                  <a:lnTo>
                    <a:pt x="862368" y="4654867"/>
                  </a:lnTo>
                  <a:close/>
                </a:path>
                <a:path w="2654935" h="4655184">
                  <a:moveTo>
                    <a:pt x="816660" y="4654867"/>
                  </a:moveTo>
                  <a:lnTo>
                    <a:pt x="782370" y="4654867"/>
                  </a:lnTo>
                  <a:lnTo>
                    <a:pt x="782370" y="4643437"/>
                  </a:lnTo>
                  <a:lnTo>
                    <a:pt x="816660" y="4643437"/>
                  </a:lnTo>
                  <a:lnTo>
                    <a:pt x="816660" y="4654867"/>
                  </a:lnTo>
                  <a:close/>
                </a:path>
                <a:path w="2654935" h="4655184">
                  <a:moveTo>
                    <a:pt x="770940" y="4654867"/>
                  </a:moveTo>
                  <a:lnTo>
                    <a:pt x="736650" y="4654867"/>
                  </a:lnTo>
                  <a:lnTo>
                    <a:pt x="736650" y="4643437"/>
                  </a:lnTo>
                  <a:lnTo>
                    <a:pt x="770940" y="4643437"/>
                  </a:lnTo>
                  <a:lnTo>
                    <a:pt x="770940" y="4654867"/>
                  </a:lnTo>
                  <a:close/>
                </a:path>
                <a:path w="2654935" h="4655184">
                  <a:moveTo>
                    <a:pt x="725220" y="4654867"/>
                  </a:moveTo>
                  <a:lnTo>
                    <a:pt x="690930" y="4654867"/>
                  </a:lnTo>
                  <a:lnTo>
                    <a:pt x="690930" y="4643437"/>
                  </a:lnTo>
                  <a:lnTo>
                    <a:pt x="725220" y="4643437"/>
                  </a:lnTo>
                  <a:lnTo>
                    <a:pt x="725220" y="4654867"/>
                  </a:lnTo>
                  <a:close/>
                </a:path>
                <a:path w="2654935" h="4655184">
                  <a:moveTo>
                    <a:pt x="679513" y="4654867"/>
                  </a:moveTo>
                  <a:lnTo>
                    <a:pt x="645223" y="4654867"/>
                  </a:lnTo>
                  <a:lnTo>
                    <a:pt x="645223" y="4643437"/>
                  </a:lnTo>
                  <a:lnTo>
                    <a:pt x="679513" y="4643437"/>
                  </a:lnTo>
                  <a:lnTo>
                    <a:pt x="679513" y="4654867"/>
                  </a:lnTo>
                  <a:close/>
                </a:path>
                <a:path w="2654935" h="4655184">
                  <a:moveTo>
                    <a:pt x="633793" y="4654867"/>
                  </a:moveTo>
                  <a:lnTo>
                    <a:pt x="599503" y="4654867"/>
                  </a:lnTo>
                  <a:lnTo>
                    <a:pt x="599503" y="4643437"/>
                  </a:lnTo>
                  <a:lnTo>
                    <a:pt x="633793" y="4643437"/>
                  </a:lnTo>
                  <a:lnTo>
                    <a:pt x="633793" y="4654867"/>
                  </a:lnTo>
                  <a:close/>
                </a:path>
                <a:path w="2654935" h="4655184">
                  <a:moveTo>
                    <a:pt x="588073" y="4654867"/>
                  </a:moveTo>
                  <a:lnTo>
                    <a:pt x="553783" y="4654867"/>
                  </a:lnTo>
                  <a:lnTo>
                    <a:pt x="553783" y="4643437"/>
                  </a:lnTo>
                  <a:lnTo>
                    <a:pt x="588073" y="4643437"/>
                  </a:lnTo>
                  <a:lnTo>
                    <a:pt x="588073" y="4654867"/>
                  </a:lnTo>
                  <a:close/>
                </a:path>
                <a:path w="2654935" h="4655184">
                  <a:moveTo>
                    <a:pt x="542353" y="4654867"/>
                  </a:moveTo>
                  <a:lnTo>
                    <a:pt x="508076" y="4654867"/>
                  </a:lnTo>
                  <a:lnTo>
                    <a:pt x="508076" y="4643437"/>
                  </a:lnTo>
                  <a:lnTo>
                    <a:pt x="542353" y="4643437"/>
                  </a:lnTo>
                  <a:lnTo>
                    <a:pt x="542353" y="4654867"/>
                  </a:lnTo>
                  <a:close/>
                </a:path>
                <a:path w="2654935" h="4655184">
                  <a:moveTo>
                    <a:pt x="496646" y="4654867"/>
                  </a:moveTo>
                  <a:lnTo>
                    <a:pt x="462356" y="4654867"/>
                  </a:lnTo>
                  <a:lnTo>
                    <a:pt x="462356" y="4643437"/>
                  </a:lnTo>
                  <a:lnTo>
                    <a:pt x="496646" y="4643437"/>
                  </a:lnTo>
                  <a:lnTo>
                    <a:pt x="496646" y="4654867"/>
                  </a:lnTo>
                  <a:close/>
                </a:path>
                <a:path w="2654935" h="4655184">
                  <a:moveTo>
                    <a:pt x="450926" y="4654867"/>
                  </a:moveTo>
                  <a:lnTo>
                    <a:pt x="446189" y="4654867"/>
                  </a:lnTo>
                  <a:lnTo>
                    <a:pt x="434670" y="4654715"/>
                  </a:lnTo>
                  <a:lnTo>
                    <a:pt x="423367" y="4654283"/>
                  </a:lnTo>
                  <a:lnTo>
                    <a:pt x="416306" y="4653838"/>
                  </a:lnTo>
                  <a:lnTo>
                    <a:pt x="417029" y="4642434"/>
                  </a:lnTo>
                  <a:lnTo>
                    <a:pt x="423951" y="4642878"/>
                  </a:lnTo>
                  <a:lnTo>
                    <a:pt x="435102" y="4643297"/>
                  </a:lnTo>
                  <a:lnTo>
                    <a:pt x="434962" y="4643297"/>
                  </a:lnTo>
                  <a:lnTo>
                    <a:pt x="446328" y="4643437"/>
                  </a:lnTo>
                  <a:lnTo>
                    <a:pt x="450926" y="4643437"/>
                  </a:lnTo>
                  <a:lnTo>
                    <a:pt x="450926" y="4654867"/>
                  </a:lnTo>
                  <a:close/>
                </a:path>
                <a:path w="2654935" h="4655184">
                  <a:moveTo>
                    <a:pt x="404761" y="4652924"/>
                  </a:moveTo>
                  <a:lnTo>
                    <a:pt x="400558" y="4652556"/>
                  </a:lnTo>
                  <a:lnTo>
                    <a:pt x="389356" y="4651273"/>
                  </a:lnTo>
                  <a:lnTo>
                    <a:pt x="378231" y="4649711"/>
                  </a:lnTo>
                  <a:lnTo>
                    <a:pt x="370357" y="4648403"/>
                  </a:lnTo>
                  <a:lnTo>
                    <a:pt x="372224" y="4637138"/>
                  </a:lnTo>
                  <a:lnTo>
                    <a:pt x="380021" y="4638420"/>
                  </a:lnTo>
                  <a:lnTo>
                    <a:pt x="390944" y="4639957"/>
                  </a:lnTo>
                  <a:lnTo>
                    <a:pt x="401755" y="4641189"/>
                  </a:lnTo>
                  <a:lnTo>
                    <a:pt x="405777" y="4641545"/>
                  </a:lnTo>
                  <a:lnTo>
                    <a:pt x="404761" y="4652924"/>
                  </a:lnTo>
                  <a:close/>
                </a:path>
                <a:path w="2654935" h="4655184">
                  <a:moveTo>
                    <a:pt x="358978" y="4646307"/>
                  </a:moveTo>
                  <a:lnTo>
                    <a:pt x="356260" y="4645787"/>
                  </a:lnTo>
                  <a:lnTo>
                    <a:pt x="345414" y="4643424"/>
                  </a:lnTo>
                  <a:lnTo>
                    <a:pt x="334670" y="4640795"/>
                  </a:lnTo>
                  <a:lnTo>
                    <a:pt x="325221" y="4638243"/>
                  </a:lnTo>
                  <a:lnTo>
                    <a:pt x="328206" y="4627206"/>
                  </a:lnTo>
                  <a:lnTo>
                    <a:pt x="337654" y="4629772"/>
                  </a:lnTo>
                  <a:lnTo>
                    <a:pt x="348119" y="4632324"/>
                  </a:lnTo>
                  <a:lnTo>
                    <a:pt x="358686" y="4634623"/>
                  </a:lnTo>
                  <a:lnTo>
                    <a:pt x="361124" y="4635080"/>
                  </a:lnTo>
                  <a:lnTo>
                    <a:pt x="358978" y="4646307"/>
                  </a:lnTo>
                  <a:close/>
                </a:path>
                <a:path w="2654935" h="4655184">
                  <a:moveTo>
                    <a:pt x="314121" y="4634966"/>
                  </a:moveTo>
                  <a:lnTo>
                    <a:pt x="281266" y="4623358"/>
                  </a:lnTo>
                  <a:lnTo>
                    <a:pt x="285597" y="4612779"/>
                  </a:lnTo>
                  <a:lnTo>
                    <a:pt x="286755" y="4613249"/>
                  </a:lnTo>
                  <a:lnTo>
                    <a:pt x="296711" y="4617034"/>
                  </a:lnTo>
                  <a:lnTo>
                    <a:pt x="306857" y="4620615"/>
                  </a:lnTo>
                  <a:lnTo>
                    <a:pt x="317017" y="4623917"/>
                  </a:lnTo>
                  <a:lnTo>
                    <a:pt x="317373" y="4624019"/>
                  </a:lnTo>
                  <a:lnTo>
                    <a:pt x="314121" y="4634966"/>
                  </a:lnTo>
                  <a:close/>
                </a:path>
                <a:path w="2654935" h="4655184">
                  <a:moveTo>
                    <a:pt x="270573" y="4618939"/>
                  </a:moveTo>
                  <a:lnTo>
                    <a:pt x="262534" y="4615408"/>
                  </a:lnTo>
                  <a:lnTo>
                    <a:pt x="252717" y="4610823"/>
                  </a:lnTo>
                  <a:lnTo>
                    <a:pt x="243027" y="4606010"/>
                  </a:lnTo>
                  <a:lnTo>
                    <a:pt x="239255" y="4604016"/>
                  </a:lnTo>
                  <a:lnTo>
                    <a:pt x="244589" y="4593907"/>
                  </a:lnTo>
                  <a:lnTo>
                    <a:pt x="248361" y="4595901"/>
                  </a:lnTo>
                  <a:lnTo>
                    <a:pt x="257707" y="4600536"/>
                  </a:lnTo>
                  <a:lnTo>
                    <a:pt x="267373" y="4605058"/>
                  </a:lnTo>
                  <a:lnTo>
                    <a:pt x="275158" y="4608461"/>
                  </a:lnTo>
                  <a:lnTo>
                    <a:pt x="270573" y="4618939"/>
                  </a:lnTo>
                  <a:close/>
                </a:path>
                <a:path w="2654935" h="4655184">
                  <a:moveTo>
                    <a:pt x="229082" y="4598517"/>
                  </a:moveTo>
                  <a:lnTo>
                    <a:pt x="224066" y="4595710"/>
                  </a:lnTo>
                  <a:lnTo>
                    <a:pt x="214795" y="4590224"/>
                  </a:lnTo>
                  <a:lnTo>
                    <a:pt x="205663" y="4584522"/>
                  </a:lnTo>
                  <a:lnTo>
                    <a:pt x="199466" y="4580445"/>
                  </a:lnTo>
                  <a:lnTo>
                    <a:pt x="205752" y="4570895"/>
                  </a:lnTo>
                  <a:lnTo>
                    <a:pt x="211957" y="4574971"/>
                  </a:lnTo>
                  <a:lnTo>
                    <a:pt x="220833" y="4580521"/>
                  </a:lnTo>
                  <a:lnTo>
                    <a:pt x="229882" y="4585868"/>
                  </a:lnTo>
                  <a:lnTo>
                    <a:pt x="234657" y="4588535"/>
                  </a:lnTo>
                  <a:lnTo>
                    <a:pt x="229082" y="4598517"/>
                  </a:lnTo>
                  <a:close/>
                </a:path>
                <a:path w="2654935" h="4655184">
                  <a:moveTo>
                    <a:pt x="189915" y="4573917"/>
                  </a:moveTo>
                  <a:lnTo>
                    <a:pt x="187858" y="4572495"/>
                  </a:lnTo>
                  <a:lnTo>
                    <a:pt x="179197" y="4566170"/>
                  </a:lnTo>
                  <a:lnTo>
                    <a:pt x="170688" y="4559642"/>
                  </a:lnTo>
                  <a:lnTo>
                    <a:pt x="162217" y="4552810"/>
                  </a:lnTo>
                  <a:lnTo>
                    <a:pt x="169595" y="4544085"/>
                  </a:lnTo>
                  <a:lnTo>
                    <a:pt x="177864" y="4550740"/>
                  </a:lnTo>
                  <a:lnTo>
                    <a:pt x="186143" y="4557102"/>
                  </a:lnTo>
                  <a:lnTo>
                    <a:pt x="194602" y="4563262"/>
                  </a:lnTo>
                  <a:lnTo>
                    <a:pt x="196430" y="4564519"/>
                  </a:lnTo>
                  <a:lnTo>
                    <a:pt x="189915" y="4573917"/>
                  </a:lnTo>
                  <a:close/>
                </a:path>
                <a:path w="2654935" h="4655184">
                  <a:moveTo>
                    <a:pt x="153403" y="4545330"/>
                  </a:moveTo>
                  <a:lnTo>
                    <a:pt x="146151" y="4538891"/>
                  </a:lnTo>
                  <a:lnTo>
                    <a:pt x="138315" y="4531588"/>
                  </a:lnTo>
                  <a:lnTo>
                    <a:pt x="130657" y="4524108"/>
                  </a:lnTo>
                  <a:lnTo>
                    <a:pt x="128155" y="4521542"/>
                  </a:lnTo>
                  <a:lnTo>
                    <a:pt x="136334" y="4513567"/>
                  </a:lnTo>
                  <a:lnTo>
                    <a:pt x="138737" y="4516031"/>
                  </a:lnTo>
                  <a:lnTo>
                    <a:pt x="146311" y="4523422"/>
                  </a:lnTo>
                  <a:lnTo>
                    <a:pt x="153841" y="4530432"/>
                  </a:lnTo>
                  <a:lnTo>
                    <a:pt x="160985" y="4536782"/>
                  </a:lnTo>
                  <a:lnTo>
                    <a:pt x="153403" y="4545330"/>
                  </a:lnTo>
                  <a:close/>
                </a:path>
                <a:path w="2654935" h="4655184">
                  <a:moveTo>
                    <a:pt x="120154" y="4513198"/>
                  </a:moveTo>
                  <a:lnTo>
                    <a:pt x="115887" y="4508614"/>
                  </a:lnTo>
                  <a:lnTo>
                    <a:pt x="108775" y="4500600"/>
                  </a:lnTo>
                  <a:lnTo>
                    <a:pt x="101866" y="4492421"/>
                  </a:lnTo>
                  <a:lnTo>
                    <a:pt x="97459" y="4486960"/>
                  </a:lnTo>
                  <a:lnTo>
                    <a:pt x="106362" y="4479785"/>
                  </a:lnTo>
                  <a:lnTo>
                    <a:pt x="110687" y="4485144"/>
                  </a:lnTo>
                  <a:lnTo>
                    <a:pt x="117414" y="4493120"/>
                  </a:lnTo>
                  <a:lnTo>
                    <a:pt x="124440" y="4501032"/>
                  </a:lnTo>
                  <a:lnTo>
                    <a:pt x="128511" y="4505413"/>
                  </a:lnTo>
                  <a:lnTo>
                    <a:pt x="120154" y="4513198"/>
                  </a:lnTo>
                  <a:close/>
                </a:path>
                <a:path w="2654935" h="4655184">
                  <a:moveTo>
                    <a:pt x="90360" y="4477829"/>
                  </a:moveTo>
                  <a:lnTo>
                    <a:pt x="88620" y="4475556"/>
                  </a:lnTo>
                  <a:lnTo>
                    <a:pt x="82296" y="4466894"/>
                  </a:lnTo>
                  <a:lnTo>
                    <a:pt x="76174" y="4458068"/>
                  </a:lnTo>
                  <a:lnTo>
                    <a:pt x="70485" y="4449406"/>
                  </a:lnTo>
                  <a:lnTo>
                    <a:pt x="80022" y="4443120"/>
                  </a:lnTo>
                  <a:lnTo>
                    <a:pt x="85649" y="4451667"/>
                  </a:lnTo>
                  <a:lnTo>
                    <a:pt x="91614" y="4460265"/>
                  </a:lnTo>
                  <a:lnTo>
                    <a:pt x="97770" y="4468710"/>
                  </a:lnTo>
                  <a:lnTo>
                    <a:pt x="99428" y="4470882"/>
                  </a:lnTo>
                  <a:lnTo>
                    <a:pt x="90360" y="4477829"/>
                  </a:lnTo>
                  <a:close/>
                </a:path>
                <a:path w="2654935" h="4655184">
                  <a:moveTo>
                    <a:pt x="64287" y="4439475"/>
                  </a:moveTo>
                  <a:lnTo>
                    <a:pt x="59093" y="4430687"/>
                  </a:lnTo>
                  <a:lnTo>
                    <a:pt x="53835" y="4421263"/>
                  </a:lnTo>
                  <a:lnTo>
                    <a:pt x="48793" y="4411713"/>
                  </a:lnTo>
                  <a:lnTo>
                    <a:pt x="47498" y="4409109"/>
                  </a:lnTo>
                  <a:lnTo>
                    <a:pt x="57734" y="4404029"/>
                  </a:lnTo>
                  <a:lnTo>
                    <a:pt x="58972" y="4406506"/>
                  </a:lnTo>
                  <a:lnTo>
                    <a:pt x="63884" y="4415815"/>
                  </a:lnTo>
                  <a:lnTo>
                    <a:pt x="69004" y="4424984"/>
                  </a:lnTo>
                  <a:lnTo>
                    <a:pt x="74129" y="4433658"/>
                  </a:lnTo>
                  <a:lnTo>
                    <a:pt x="64287" y="4439475"/>
                  </a:lnTo>
                  <a:close/>
                </a:path>
                <a:path w="2654935" h="4655184">
                  <a:moveTo>
                    <a:pt x="63944" y="4415929"/>
                  </a:moveTo>
                  <a:close/>
                </a:path>
                <a:path w="2654935" h="4655184">
                  <a:moveTo>
                    <a:pt x="42430" y="4398708"/>
                  </a:moveTo>
                  <a:lnTo>
                    <a:pt x="39395" y="4392206"/>
                  </a:lnTo>
                  <a:lnTo>
                    <a:pt x="35039" y="4382249"/>
                  </a:lnTo>
                  <a:lnTo>
                    <a:pt x="30924" y="4372178"/>
                  </a:lnTo>
                  <a:lnTo>
                    <a:pt x="28879" y="4366780"/>
                  </a:lnTo>
                  <a:lnTo>
                    <a:pt x="39560" y="4362716"/>
                  </a:lnTo>
                  <a:lnTo>
                    <a:pt x="41569" y="4367987"/>
                  </a:lnTo>
                  <a:lnTo>
                    <a:pt x="45579" y="4377804"/>
                  </a:lnTo>
                  <a:lnTo>
                    <a:pt x="49868" y="4387621"/>
                  </a:lnTo>
                  <a:lnTo>
                    <a:pt x="52793" y="4393882"/>
                  </a:lnTo>
                  <a:lnTo>
                    <a:pt x="42430" y="4398708"/>
                  </a:lnTo>
                  <a:close/>
                </a:path>
                <a:path w="2654935" h="4655184">
                  <a:moveTo>
                    <a:pt x="24917" y="4355909"/>
                  </a:moveTo>
                  <a:lnTo>
                    <a:pt x="23431" y="4351667"/>
                  </a:lnTo>
                  <a:lnTo>
                    <a:pt x="20040" y="4341241"/>
                  </a:lnTo>
                  <a:lnTo>
                    <a:pt x="16916" y="4330712"/>
                  </a:lnTo>
                  <a:lnTo>
                    <a:pt x="14744" y="4322724"/>
                  </a:lnTo>
                  <a:lnTo>
                    <a:pt x="25781" y="4319739"/>
                  </a:lnTo>
                  <a:lnTo>
                    <a:pt x="27902" y="4327588"/>
                  </a:lnTo>
                  <a:lnTo>
                    <a:pt x="30959" y="4337850"/>
                  </a:lnTo>
                  <a:lnTo>
                    <a:pt x="34261" y="4348010"/>
                  </a:lnTo>
                  <a:lnTo>
                    <a:pt x="35699" y="4352112"/>
                  </a:lnTo>
                  <a:lnTo>
                    <a:pt x="24917" y="4355909"/>
                  </a:lnTo>
                  <a:close/>
                </a:path>
                <a:path w="2654935" h="4655184">
                  <a:moveTo>
                    <a:pt x="11938" y="4311497"/>
                  </a:moveTo>
                  <a:lnTo>
                    <a:pt x="11303" y="4308792"/>
                  </a:lnTo>
                  <a:lnTo>
                    <a:pt x="9055" y="4298467"/>
                  </a:lnTo>
                  <a:lnTo>
                    <a:pt x="6959" y="4287532"/>
                  </a:lnTo>
                  <a:lnTo>
                    <a:pt x="5283" y="4277436"/>
                  </a:lnTo>
                  <a:lnTo>
                    <a:pt x="16560" y="4275569"/>
                  </a:lnTo>
                  <a:lnTo>
                    <a:pt x="18214" y="4285526"/>
                  </a:lnTo>
                  <a:lnTo>
                    <a:pt x="20255" y="4296181"/>
                  </a:lnTo>
                  <a:lnTo>
                    <a:pt x="22550" y="4306747"/>
                  </a:lnTo>
                  <a:lnTo>
                    <a:pt x="23050" y="4308792"/>
                  </a:lnTo>
                  <a:lnTo>
                    <a:pt x="11938" y="4311497"/>
                  </a:lnTo>
                  <a:close/>
                </a:path>
                <a:path w="2654935" h="4655184">
                  <a:moveTo>
                    <a:pt x="3657" y="4265980"/>
                  </a:moveTo>
                  <a:lnTo>
                    <a:pt x="2298" y="4254157"/>
                  </a:lnTo>
                  <a:lnTo>
                    <a:pt x="1295" y="4242866"/>
                  </a:lnTo>
                  <a:lnTo>
                    <a:pt x="571" y="4231259"/>
                  </a:lnTo>
                  <a:lnTo>
                    <a:pt x="11988" y="4230827"/>
                  </a:lnTo>
                  <a:lnTo>
                    <a:pt x="12691" y="4242003"/>
                  </a:lnTo>
                  <a:lnTo>
                    <a:pt x="13682" y="4253153"/>
                  </a:lnTo>
                  <a:lnTo>
                    <a:pt x="14917" y="4263923"/>
                  </a:lnTo>
                  <a:lnTo>
                    <a:pt x="14973" y="4264393"/>
                  </a:lnTo>
                  <a:lnTo>
                    <a:pt x="3657" y="4265980"/>
                  </a:lnTo>
                  <a:close/>
                </a:path>
              </a:pathLst>
            </a:custGeom>
            <a:solidFill>
              <a:srgbClr val="BB2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07834" y="2012124"/>
            <a:ext cx="2215515" cy="441452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dirty="0">
                <a:solidFill>
                  <a:srgbClr val="FF2BD7"/>
                </a:solidFill>
                <a:latin typeface="Segoe Print"/>
                <a:cs typeface="Segoe Print"/>
              </a:rPr>
              <a:t>-</a:t>
            </a:r>
            <a:r>
              <a:rPr sz="2400" b="1" spc="-20" dirty="0">
                <a:solidFill>
                  <a:srgbClr val="FF2BD7"/>
                </a:solidFill>
                <a:latin typeface="Segoe Print"/>
                <a:cs typeface="Segoe Print"/>
              </a:rPr>
              <a:t>Def.</a:t>
            </a:r>
            <a:endParaRPr sz="240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FF2BD7"/>
                </a:solidFill>
                <a:latin typeface="Segoe Print"/>
                <a:cs typeface="Segoe Print"/>
              </a:rPr>
              <a:t>-</a:t>
            </a:r>
            <a:r>
              <a:rPr sz="2400" b="1" spc="-10" dirty="0">
                <a:solidFill>
                  <a:srgbClr val="FF2BD7"/>
                </a:solidFill>
                <a:latin typeface="Segoe Print"/>
                <a:cs typeface="Segoe Print"/>
              </a:rPr>
              <a:t>Incidence</a:t>
            </a:r>
            <a:endParaRPr sz="240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FF2BD7"/>
                </a:solidFill>
                <a:latin typeface="Segoe Print"/>
                <a:cs typeface="Segoe Print"/>
              </a:rPr>
              <a:t>-</a:t>
            </a:r>
            <a:r>
              <a:rPr sz="2400" b="1" spc="-10" dirty="0">
                <a:solidFill>
                  <a:srgbClr val="FF2BD7"/>
                </a:solidFill>
                <a:latin typeface="Segoe Print"/>
                <a:cs typeface="Segoe Print"/>
              </a:rPr>
              <a:t>Etiology</a:t>
            </a:r>
            <a:endParaRPr sz="240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FF2BD7"/>
                </a:solidFill>
                <a:latin typeface="Segoe Print"/>
                <a:cs typeface="Segoe Print"/>
              </a:rPr>
              <a:t>-</a:t>
            </a:r>
            <a:r>
              <a:rPr sz="2400" b="1" spc="-10" dirty="0">
                <a:solidFill>
                  <a:srgbClr val="FF2BD7"/>
                </a:solidFill>
                <a:latin typeface="Segoe Print"/>
                <a:cs typeface="Segoe Print"/>
              </a:rPr>
              <a:t>Sites.</a:t>
            </a:r>
            <a:endParaRPr sz="240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FF2BD7"/>
                </a:solidFill>
                <a:latin typeface="Segoe Print"/>
                <a:cs typeface="Segoe Print"/>
              </a:rPr>
              <a:t>-</a:t>
            </a:r>
            <a:r>
              <a:rPr sz="2400" b="1" spc="-10" dirty="0">
                <a:solidFill>
                  <a:srgbClr val="FF2BD7"/>
                </a:solidFill>
                <a:latin typeface="Segoe Print"/>
                <a:cs typeface="Segoe Print"/>
              </a:rPr>
              <a:t>Pathology</a:t>
            </a:r>
            <a:endParaRPr sz="240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FF2BD7"/>
                </a:solidFill>
                <a:latin typeface="Segoe Print"/>
                <a:cs typeface="Segoe Print"/>
              </a:rPr>
              <a:t>-</a:t>
            </a:r>
            <a:r>
              <a:rPr sz="2400" b="1" spc="-10" dirty="0">
                <a:solidFill>
                  <a:srgbClr val="FF2BD7"/>
                </a:solidFill>
                <a:latin typeface="Segoe Print"/>
                <a:cs typeface="Segoe Print"/>
              </a:rPr>
              <a:t>Complication</a:t>
            </a:r>
            <a:endParaRPr sz="240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FF2BD7"/>
                </a:solidFill>
                <a:latin typeface="Segoe Print"/>
                <a:cs typeface="Segoe Print"/>
              </a:rPr>
              <a:t>-</a:t>
            </a:r>
            <a:r>
              <a:rPr sz="2400" b="1" spc="-10" dirty="0">
                <a:solidFill>
                  <a:srgbClr val="FF2BD7"/>
                </a:solidFill>
                <a:latin typeface="Segoe Print"/>
                <a:cs typeface="Segoe Print"/>
              </a:rPr>
              <a:t>Symptoms</a:t>
            </a:r>
            <a:endParaRPr sz="240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FF2BD7"/>
                </a:solidFill>
                <a:latin typeface="Segoe Print"/>
                <a:cs typeface="Segoe Print"/>
              </a:rPr>
              <a:t>-</a:t>
            </a:r>
            <a:r>
              <a:rPr sz="2400" b="1" spc="-10" dirty="0">
                <a:solidFill>
                  <a:srgbClr val="FF2BD7"/>
                </a:solidFill>
                <a:latin typeface="Segoe Print"/>
                <a:cs typeface="Segoe Print"/>
              </a:rPr>
              <a:t>Signs</a:t>
            </a:r>
            <a:endParaRPr sz="2400">
              <a:latin typeface="Segoe Print"/>
              <a:cs typeface="Segoe Prin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137784" y="1994535"/>
            <a:ext cx="3869054" cy="4726305"/>
            <a:chOff x="5137784" y="1994535"/>
            <a:chExt cx="3869054" cy="4726305"/>
          </a:xfrm>
        </p:grpSpPr>
        <p:sp>
          <p:nvSpPr>
            <p:cNvPr id="8" name="object 8"/>
            <p:cNvSpPr/>
            <p:nvPr/>
          </p:nvSpPr>
          <p:spPr>
            <a:xfrm>
              <a:off x="5143499" y="2001012"/>
              <a:ext cx="3857625" cy="4714240"/>
            </a:xfrm>
            <a:custGeom>
              <a:avLst/>
              <a:gdLst/>
              <a:ahLst/>
              <a:cxnLst/>
              <a:rect l="l" t="t" r="r" b="b"/>
              <a:pathLst>
                <a:path w="3857625" h="4714240">
                  <a:moveTo>
                    <a:pt x="3214116" y="4713732"/>
                  </a:moveTo>
                  <a:lnTo>
                    <a:pt x="643127" y="4713732"/>
                  </a:lnTo>
                  <a:lnTo>
                    <a:pt x="595120" y="4712018"/>
                  </a:lnTo>
                  <a:lnTo>
                    <a:pt x="548073" y="4706855"/>
                  </a:lnTo>
                  <a:lnTo>
                    <a:pt x="502109" y="4698367"/>
                  </a:lnTo>
                  <a:lnTo>
                    <a:pt x="457354" y="4686679"/>
                  </a:lnTo>
                  <a:lnTo>
                    <a:pt x="413932" y="4671914"/>
                  </a:lnTo>
                  <a:lnTo>
                    <a:pt x="371966" y="4654197"/>
                  </a:lnTo>
                  <a:lnTo>
                    <a:pt x="331582" y="4633653"/>
                  </a:lnTo>
                  <a:lnTo>
                    <a:pt x="292902" y="4610404"/>
                  </a:lnTo>
                  <a:lnTo>
                    <a:pt x="256052" y="4584577"/>
                  </a:lnTo>
                  <a:lnTo>
                    <a:pt x="221156" y="4556293"/>
                  </a:lnTo>
                  <a:lnTo>
                    <a:pt x="188337" y="4525679"/>
                  </a:lnTo>
                  <a:lnTo>
                    <a:pt x="157721" y="4492859"/>
                  </a:lnTo>
                  <a:lnTo>
                    <a:pt x="129431" y="4457955"/>
                  </a:lnTo>
                  <a:lnTo>
                    <a:pt x="103591" y="4421093"/>
                  </a:lnTo>
                  <a:lnTo>
                    <a:pt x="80326" y="4382397"/>
                  </a:lnTo>
                  <a:lnTo>
                    <a:pt x="59760" y="4341991"/>
                  </a:lnTo>
                  <a:lnTo>
                    <a:pt x="42018" y="4300000"/>
                  </a:lnTo>
                  <a:lnTo>
                    <a:pt x="27222" y="4256547"/>
                  </a:lnTo>
                  <a:lnTo>
                    <a:pt x="15499" y="4211756"/>
                  </a:lnTo>
                  <a:lnTo>
                    <a:pt x="6971" y="4165753"/>
                  </a:lnTo>
                  <a:lnTo>
                    <a:pt x="1763" y="4118660"/>
                  </a:lnTo>
                  <a:lnTo>
                    <a:pt x="0" y="4070604"/>
                  </a:lnTo>
                  <a:lnTo>
                    <a:pt x="0" y="641604"/>
                  </a:lnTo>
                  <a:lnTo>
                    <a:pt x="1763" y="593695"/>
                  </a:lnTo>
                  <a:lnTo>
                    <a:pt x="6971" y="546739"/>
                  </a:lnTo>
                  <a:lnTo>
                    <a:pt x="15499" y="500858"/>
                  </a:lnTo>
                  <a:lnTo>
                    <a:pt x="27222" y="456180"/>
                  </a:lnTo>
                  <a:lnTo>
                    <a:pt x="42018" y="412827"/>
                  </a:lnTo>
                  <a:lnTo>
                    <a:pt x="59760" y="370927"/>
                  </a:lnTo>
                  <a:lnTo>
                    <a:pt x="80326" y="330603"/>
                  </a:lnTo>
                  <a:lnTo>
                    <a:pt x="103591" y="291980"/>
                  </a:lnTo>
                  <a:lnTo>
                    <a:pt x="129431" y="255185"/>
                  </a:lnTo>
                  <a:lnTo>
                    <a:pt x="157721" y="220342"/>
                  </a:lnTo>
                  <a:lnTo>
                    <a:pt x="188337" y="187575"/>
                  </a:lnTo>
                  <a:lnTo>
                    <a:pt x="221156" y="157011"/>
                  </a:lnTo>
                  <a:lnTo>
                    <a:pt x="256052" y="128774"/>
                  </a:lnTo>
                  <a:lnTo>
                    <a:pt x="292902" y="102989"/>
                  </a:lnTo>
                  <a:lnTo>
                    <a:pt x="331582" y="79781"/>
                  </a:lnTo>
                  <a:lnTo>
                    <a:pt x="371966" y="59276"/>
                  </a:lnTo>
                  <a:lnTo>
                    <a:pt x="413932" y="41598"/>
                  </a:lnTo>
                  <a:lnTo>
                    <a:pt x="457354" y="26873"/>
                  </a:lnTo>
                  <a:lnTo>
                    <a:pt x="502109" y="15226"/>
                  </a:lnTo>
                  <a:lnTo>
                    <a:pt x="548073" y="6781"/>
                  </a:lnTo>
                  <a:lnTo>
                    <a:pt x="595120" y="1664"/>
                  </a:lnTo>
                  <a:lnTo>
                    <a:pt x="643127" y="0"/>
                  </a:lnTo>
                  <a:lnTo>
                    <a:pt x="3214116" y="0"/>
                  </a:lnTo>
                  <a:lnTo>
                    <a:pt x="3262172" y="1664"/>
                  </a:lnTo>
                  <a:lnTo>
                    <a:pt x="3309265" y="6781"/>
                  </a:lnTo>
                  <a:lnTo>
                    <a:pt x="3355268" y="15226"/>
                  </a:lnTo>
                  <a:lnTo>
                    <a:pt x="3400059" y="26873"/>
                  </a:lnTo>
                  <a:lnTo>
                    <a:pt x="3443512" y="41598"/>
                  </a:lnTo>
                  <a:lnTo>
                    <a:pt x="3485503" y="59276"/>
                  </a:lnTo>
                  <a:lnTo>
                    <a:pt x="3525909" y="79781"/>
                  </a:lnTo>
                  <a:lnTo>
                    <a:pt x="3564605" y="102989"/>
                  </a:lnTo>
                  <a:lnTo>
                    <a:pt x="3601467" y="128774"/>
                  </a:lnTo>
                  <a:lnTo>
                    <a:pt x="3636371" y="157011"/>
                  </a:lnTo>
                  <a:lnTo>
                    <a:pt x="3669191" y="187575"/>
                  </a:lnTo>
                  <a:lnTo>
                    <a:pt x="3699805" y="220342"/>
                  </a:lnTo>
                  <a:lnTo>
                    <a:pt x="3728089" y="255185"/>
                  </a:lnTo>
                  <a:lnTo>
                    <a:pt x="3753916" y="291980"/>
                  </a:lnTo>
                  <a:lnTo>
                    <a:pt x="3777165" y="330603"/>
                  </a:lnTo>
                  <a:lnTo>
                    <a:pt x="3797709" y="370927"/>
                  </a:lnTo>
                  <a:lnTo>
                    <a:pt x="3815426" y="412827"/>
                  </a:lnTo>
                  <a:lnTo>
                    <a:pt x="3830191" y="456180"/>
                  </a:lnTo>
                  <a:lnTo>
                    <a:pt x="3841879" y="500858"/>
                  </a:lnTo>
                  <a:lnTo>
                    <a:pt x="3850367" y="546739"/>
                  </a:lnTo>
                  <a:lnTo>
                    <a:pt x="3855530" y="593695"/>
                  </a:lnTo>
                  <a:lnTo>
                    <a:pt x="3857244" y="641604"/>
                  </a:lnTo>
                  <a:lnTo>
                    <a:pt x="3857244" y="4070604"/>
                  </a:lnTo>
                  <a:lnTo>
                    <a:pt x="3855530" y="4118660"/>
                  </a:lnTo>
                  <a:lnTo>
                    <a:pt x="3850367" y="4165753"/>
                  </a:lnTo>
                  <a:lnTo>
                    <a:pt x="3841879" y="4211756"/>
                  </a:lnTo>
                  <a:lnTo>
                    <a:pt x="3830191" y="4256547"/>
                  </a:lnTo>
                  <a:lnTo>
                    <a:pt x="3815426" y="4300000"/>
                  </a:lnTo>
                  <a:lnTo>
                    <a:pt x="3797709" y="4341991"/>
                  </a:lnTo>
                  <a:lnTo>
                    <a:pt x="3777165" y="4382397"/>
                  </a:lnTo>
                  <a:lnTo>
                    <a:pt x="3753916" y="4421093"/>
                  </a:lnTo>
                  <a:lnTo>
                    <a:pt x="3728089" y="4457955"/>
                  </a:lnTo>
                  <a:lnTo>
                    <a:pt x="3699805" y="4492859"/>
                  </a:lnTo>
                  <a:lnTo>
                    <a:pt x="3669191" y="4525679"/>
                  </a:lnTo>
                  <a:lnTo>
                    <a:pt x="3636371" y="4556293"/>
                  </a:lnTo>
                  <a:lnTo>
                    <a:pt x="3601467" y="4584577"/>
                  </a:lnTo>
                  <a:lnTo>
                    <a:pt x="3564605" y="4610404"/>
                  </a:lnTo>
                  <a:lnTo>
                    <a:pt x="3525909" y="4633653"/>
                  </a:lnTo>
                  <a:lnTo>
                    <a:pt x="3485503" y="4654197"/>
                  </a:lnTo>
                  <a:lnTo>
                    <a:pt x="3443512" y="4671914"/>
                  </a:lnTo>
                  <a:lnTo>
                    <a:pt x="3400059" y="4686679"/>
                  </a:lnTo>
                  <a:lnTo>
                    <a:pt x="3355268" y="4698367"/>
                  </a:lnTo>
                  <a:lnTo>
                    <a:pt x="3309265" y="4706855"/>
                  </a:lnTo>
                  <a:lnTo>
                    <a:pt x="3262172" y="4712018"/>
                  </a:lnTo>
                  <a:lnTo>
                    <a:pt x="3214116" y="4713732"/>
                  </a:lnTo>
                  <a:close/>
                </a:path>
              </a:pathLst>
            </a:custGeom>
            <a:solidFill>
              <a:srgbClr val="75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37784" y="1994535"/>
              <a:ext cx="3869054" cy="4726305"/>
            </a:xfrm>
            <a:custGeom>
              <a:avLst/>
              <a:gdLst/>
              <a:ahLst/>
              <a:cxnLst/>
              <a:rect l="l" t="t" r="r" b="b"/>
              <a:pathLst>
                <a:path w="3869054" h="4726305">
                  <a:moveTo>
                    <a:pt x="11429" y="4077639"/>
                  </a:moveTo>
                  <a:lnTo>
                    <a:pt x="0" y="4077639"/>
                  </a:lnTo>
                  <a:lnTo>
                    <a:pt x="0" y="4043349"/>
                  </a:lnTo>
                  <a:lnTo>
                    <a:pt x="11429" y="4043349"/>
                  </a:lnTo>
                  <a:lnTo>
                    <a:pt x="11429" y="4077639"/>
                  </a:lnTo>
                  <a:close/>
                </a:path>
                <a:path w="3869054" h="4726305">
                  <a:moveTo>
                    <a:pt x="11429" y="4031919"/>
                  </a:moveTo>
                  <a:lnTo>
                    <a:pt x="0" y="4031919"/>
                  </a:lnTo>
                  <a:lnTo>
                    <a:pt x="0" y="3997642"/>
                  </a:lnTo>
                  <a:lnTo>
                    <a:pt x="11429" y="3997642"/>
                  </a:lnTo>
                  <a:lnTo>
                    <a:pt x="11429" y="4031919"/>
                  </a:lnTo>
                  <a:close/>
                </a:path>
                <a:path w="3869054" h="4726305">
                  <a:moveTo>
                    <a:pt x="11429" y="3986212"/>
                  </a:moveTo>
                  <a:lnTo>
                    <a:pt x="0" y="3986212"/>
                  </a:lnTo>
                  <a:lnTo>
                    <a:pt x="0" y="3951922"/>
                  </a:lnTo>
                  <a:lnTo>
                    <a:pt x="11429" y="3951922"/>
                  </a:lnTo>
                  <a:lnTo>
                    <a:pt x="11429" y="3986212"/>
                  </a:lnTo>
                  <a:close/>
                </a:path>
                <a:path w="3869054" h="4726305">
                  <a:moveTo>
                    <a:pt x="11429" y="3940492"/>
                  </a:moveTo>
                  <a:lnTo>
                    <a:pt x="0" y="3940492"/>
                  </a:lnTo>
                  <a:lnTo>
                    <a:pt x="0" y="3906202"/>
                  </a:lnTo>
                  <a:lnTo>
                    <a:pt x="11429" y="3906202"/>
                  </a:lnTo>
                  <a:lnTo>
                    <a:pt x="11429" y="3940492"/>
                  </a:lnTo>
                  <a:close/>
                </a:path>
                <a:path w="3869054" h="4726305">
                  <a:moveTo>
                    <a:pt x="11429" y="3894772"/>
                  </a:moveTo>
                  <a:lnTo>
                    <a:pt x="0" y="3894772"/>
                  </a:lnTo>
                  <a:lnTo>
                    <a:pt x="0" y="3860482"/>
                  </a:lnTo>
                  <a:lnTo>
                    <a:pt x="11429" y="3860482"/>
                  </a:lnTo>
                  <a:lnTo>
                    <a:pt x="11429" y="3894772"/>
                  </a:lnTo>
                  <a:close/>
                </a:path>
                <a:path w="3869054" h="4726305">
                  <a:moveTo>
                    <a:pt x="11429" y="3849065"/>
                  </a:moveTo>
                  <a:lnTo>
                    <a:pt x="0" y="3849065"/>
                  </a:lnTo>
                  <a:lnTo>
                    <a:pt x="0" y="3814775"/>
                  </a:lnTo>
                  <a:lnTo>
                    <a:pt x="11429" y="3814775"/>
                  </a:lnTo>
                  <a:lnTo>
                    <a:pt x="11429" y="3849065"/>
                  </a:lnTo>
                  <a:close/>
                </a:path>
                <a:path w="3869054" h="4726305">
                  <a:moveTo>
                    <a:pt x="11429" y="3803345"/>
                  </a:moveTo>
                  <a:lnTo>
                    <a:pt x="0" y="3803345"/>
                  </a:lnTo>
                  <a:lnTo>
                    <a:pt x="0" y="3769055"/>
                  </a:lnTo>
                  <a:lnTo>
                    <a:pt x="11429" y="3769055"/>
                  </a:lnTo>
                  <a:lnTo>
                    <a:pt x="11429" y="3803345"/>
                  </a:lnTo>
                  <a:close/>
                </a:path>
                <a:path w="3869054" h="4726305">
                  <a:moveTo>
                    <a:pt x="11429" y="3757625"/>
                  </a:moveTo>
                  <a:lnTo>
                    <a:pt x="0" y="3757625"/>
                  </a:lnTo>
                  <a:lnTo>
                    <a:pt x="0" y="3723335"/>
                  </a:lnTo>
                  <a:lnTo>
                    <a:pt x="11429" y="3723335"/>
                  </a:lnTo>
                  <a:lnTo>
                    <a:pt x="11429" y="3757625"/>
                  </a:lnTo>
                  <a:close/>
                </a:path>
                <a:path w="3869054" h="4726305">
                  <a:moveTo>
                    <a:pt x="11429" y="3711917"/>
                  </a:moveTo>
                  <a:lnTo>
                    <a:pt x="0" y="3711917"/>
                  </a:lnTo>
                  <a:lnTo>
                    <a:pt x="0" y="3677627"/>
                  </a:lnTo>
                  <a:lnTo>
                    <a:pt x="11429" y="3677627"/>
                  </a:lnTo>
                  <a:lnTo>
                    <a:pt x="11429" y="3711917"/>
                  </a:lnTo>
                  <a:close/>
                </a:path>
                <a:path w="3869054" h="4726305">
                  <a:moveTo>
                    <a:pt x="11429" y="3666197"/>
                  </a:moveTo>
                  <a:lnTo>
                    <a:pt x="0" y="3666197"/>
                  </a:lnTo>
                  <a:lnTo>
                    <a:pt x="0" y="3631907"/>
                  </a:lnTo>
                  <a:lnTo>
                    <a:pt x="11429" y="3631907"/>
                  </a:lnTo>
                  <a:lnTo>
                    <a:pt x="11429" y="3666197"/>
                  </a:lnTo>
                  <a:close/>
                </a:path>
                <a:path w="3869054" h="4726305">
                  <a:moveTo>
                    <a:pt x="11429" y="3620477"/>
                  </a:moveTo>
                  <a:lnTo>
                    <a:pt x="0" y="3620477"/>
                  </a:lnTo>
                  <a:lnTo>
                    <a:pt x="0" y="3586187"/>
                  </a:lnTo>
                  <a:lnTo>
                    <a:pt x="11429" y="3586187"/>
                  </a:lnTo>
                  <a:lnTo>
                    <a:pt x="11429" y="3620477"/>
                  </a:lnTo>
                  <a:close/>
                </a:path>
                <a:path w="3869054" h="4726305">
                  <a:moveTo>
                    <a:pt x="11429" y="3574757"/>
                  </a:moveTo>
                  <a:lnTo>
                    <a:pt x="0" y="3574757"/>
                  </a:lnTo>
                  <a:lnTo>
                    <a:pt x="0" y="3540480"/>
                  </a:lnTo>
                  <a:lnTo>
                    <a:pt x="11429" y="3540480"/>
                  </a:lnTo>
                  <a:lnTo>
                    <a:pt x="11429" y="3574757"/>
                  </a:lnTo>
                  <a:close/>
                </a:path>
                <a:path w="3869054" h="4726305">
                  <a:moveTo>
                    <a:pt x="11429" y="3529050"/>
                  </a:moveTo>
                  <a:lnTo>
                    <a:pt x="0" y="3529050"/>
                  </a:lnTo>
                  <a:lnTo>
                    <a:pt x="0" y="3494760"/>
                  </a:lnTo>
                  <a:lnTo>
                    <a:pt x="11429" y="3494760"/>
                  </a:lnTo>
                  <a:lnTo>
                    <a:pt x="11429" y="3529050"/>
                  </a:lnTo>
                  <a:close/>
                </a:path>
                <a:path w="3869054" h="4726305">
                  <a:moveTo>
                    <a:pt x="11429" y="3483330"/>
                  </a:moveTo>
                  <a:lnTo>
                    <a:pt x="0" y="3483330"/>
                  </a:lnTo>
                  <a:lnTo>
                    <a:pt x="0" y="3449040"/>
                  </a:lnTo>
                  <a:lnTo>
                    <a:pt x="11429" y="3449040"/>
                  </a:lnTo>
                  <a:lnTo>
                    <a:pt x="11429" y="3483330"/>
                  </a:lnTo>
                  <a:close/>
                </a:path>
                <a:path w="3869054" h="4726305">
                  <a:moveTo>
                    <a:pt x="11429" y="3437610"/>
                  </a:moveTo>
                  <a:lnTo>
                    <a:pt x="0" y="3437610"/>
                  </a:lnTo>
                  <a:lnTo>
                    <a:pt x="0" y="3403333"/>
                  </a:lnTo>
                  <a:lnTo>
                    <a:pt x="11429" y="3403333"/>
                  </a:lnTo>
                  <a:lnTo>
                    <a:pt x="11429" y="3437610"/>
                  </a:lnTo>
                  <a:close/>
                </a:path>
                <a:path w="3869054" h="4726305">
                  <a:moveTo>
                    <a:pt x="11429" y="3391903"/>
                  </a:moveTo>
                  <a:lnTo>
                    <a:pt x="0" y="3391903"/>
                  </a:lnTo>
                  <a:lnTo>
                    <a:pt x="0" y="3357613"/>
                  </a:lnTo>
                  <a:lnTo>
                    <a:pt x="11429" y="3357613"/>
                  </a:lnTo>
                  <a:lnTo>
                    <a:pt x="11429" y="3391903"/>
                  </a:lnTo>
                  <a:close/>
                </a:path>
                <a:path w="3869054" h="4726305">
                  <a:moveTo>
                    <a:pt x="11429" y="3346183"/>
                  </a:moveTo>
                  <a:lnTo>
                    <a:pt x="0" y="3346183"/>
                  </a:lnTo>
                  <a:lnTo>
                    <a:pt x="0" y="3311893"/>
                  </a:lnTo>
                  <a:lnTo>
                    <a:pt x="11429" y="3311893"/>
                  </a:lnTo>
                  <a:lnTo>
                    <a:pt x="11429" y="3346183"/>
                  </a:lnTo>
                  <a:close/>
                </a:path>
                <a:path w="3869054" h="4726305">
                  <a:moveTo>
                    <a:pt x="11429" y="3300463"/>
                  </a:moveTo>
                  <a:lnTo>
                    <a:pt x="0" y="3300463"/>
                  </a:lnTo>
                  <a:lnTo>
                    <a:pt x="0" y="3266186"/>
                  </a:lnTo>
                  <a:lnTo>
                    <a:pt x="11429" y="3266186"/>
                  </a:lnTo>
                  <a:lnTo>
                    <a:pt x="11429" y="3300463"/>
                  </a:lnTo>
                  <a:close/>
                </a:path>
                <a:path w="3869054" h="4726305">
                  <a:moveTo>
                    <a:pt x="11429" y="3254755"/>
                  </a:moveTo>
                  <a:lnTo>
                    <a:pt x="0" y="3254755"/>
                  </a:lnTo>
                  <a:lnTo>
                    <a:pt x="0" y="3220466"/>
                  </a:lnTo>
                  <a:lnTo>
                    <a:pt x="11429" y="3220466"/>
                  </a:lnTo>
                  <a:lnTo>
                    <a:pt x="11429" y="3254755"/>
                  </a:lnTo>
                  <a:close/>
                </a:path>
                <a:path w="3869054" h="4726305">
                  <a:moveTo>
                    <a:pt x="11429" y="3209036"/>
                  </a:moveTo>
                  <a:lnTo>
                    <a:pt x="0" y="3209036"/>
                  </a:lnTo>
                  <a:lnTo>
                    <a:pt x="0" y="3174745"/>
                  </a:lnTo>
                  <a:lnTo>
                    <a:pt x="11429" y="3174745"/>
                  </a:lnTo>
                  <a:lnTo>
                    <a:pt x="11429" y="3209036"/>
                  </a:lnTo>
                  <a:close/>
                </a:path>
                <a:path w="3869054" h="4726305">
                  <a:moveTo>
                    <a:pt x="11429" y="3163316"/>
                  </a:moveTo>
                  <a:lnTo>
                    <a:pt x="0" y="3163316"/>
                  </a:lnTo>
                  <a:lnTo>
                    <a:pt x="0" y="3129038"/>
                  </a:lnTo>
                  <a:lnTo>
                    <a:pt x="11429" y="3129038"/>
                  </a:lnTo>
                  <a:lnTo>
                    <a:pt x="11429" y="3163316"/>
                  </a:lnTo>
                  <a:close/>
                </a:path>
                <a:path w="3869054" h="4726305">
                  <a:moveTo>
                    <a:pt x="11429" y="3117608"/>
                  </a:moveTo>
                  <a:lnTo>
                    <a:pt x="0" y="3117608"/>
                  </a:lnTo>
                  <a:lnTo>
                    <a:pt x="0" y="3083318"/>
                  </a:lnTo>
                  <a:lnTo>
                    <a:pt x="11429" y="3083318"/>
                  </a:lnTo>
                  <a:lnTo>
                    <a:pt x="11429" y="3117608"/>
                  </a:lnTo>
                  <a:close/>
                </a:path>
                <a:path w="3869054" h="4726305">
                  <a:moveTo>
                    <a:pt x="11429" y="3071888"/>
                  </a:moveTo>
                  <a:lnTo>
                    <a:pt x="0" y="3071888"/>
                  </a:lnTo>
                  <a:lnTo>
                    <a:pt x="0" y="3037598"/>
                  </a:lnTo>
                  <a:lnTo>
                    <a:pt x="11429" y="3037598"/>
                  </a:lnTo>
                  <a:lnTo>
                    <a:pt x="11429" y="3071888"/>
                  </a:lnTo>
                  <a:close/>
                </a:path>
                <a:path w="3869054" h="4726305">
                  <a:moveTo>
                    <a:pt x="11429" y="3026168"/>
                  </a:moveTo>
                  <a:lnTo>
                    <a:pt x="0" y="3026168"/>
                  </a:lnTo>
                  <a:lnTo>
                    <a:pt x="0" y="2991878"/>
                  </a:lnTo>
                  <a:lnTo>
                    <a:pt x="11429" y="2991878"/>
                  </a:lnTo>
                  <a:lnTo>
                    <a:pt x="11429" y="3026168"/>
                  </a:lnTo>
                  <a:close/>
                </a:path>
                <a:path w="3869054" h="4726305">
                  <a:moveTo>
                    <a:pt x="11429" y="2980461"/>
                  </a:moveTo>
                  <a:lnTo>
                    <a:pt x="0" y="2980461"/>
                  </a:lnTo>
                  <a:lnTo>
                    <a:pt x="0" y="2946171"/>
                  </a:lnTo>
                  <a:lnTo>
                    <a:pt x="11429" y="2946171"/>
                  </a:lnTo>
                  <a:lnTo>
                    <a:pt x="11429" y="2980461"/>
                  </a:lnTo>
                  <a:close/>
                </a:path>
                <a:path w="3869054" h="4726305">
                  <a:moveTo>
                    <a:pt x="11429" y="2934741"/>
                  </a:moveTo>
                  <a:lnTo>
                    <a:pt x="0" y="2934741"/>
                  </a:lnTo>
                  <a:lnTo>
                    <a:pt x="0" y="2900451"/>
                  </a:lnTo>
                  <a:lnTo>
                    <a:pt x="11429" y="2900451"/>
                  </a:lnTo>
                  <a:lnTo>
                    <a:pt x="11429" y="2934741"/>
                  </a:lnTo>
                  <a:close/>
                </a:path>
                <a:path w="3869054" h="4726305">
                  <a:moveTo>
                    <a:pt x="11429" y="2889021"/>
                  </a:moveTo>
                  <a:lnTo>
                    <a:pt x="0" y="2889021"/>
                  </a:lnTo>
                  <a:lnTo>
                    <a:pt x="0" y="2854731"/>
                  </a:lnTo>
                  <a:lnTo>
                    <a:pt x="11429" y="2854731"/>
                  </a:lnTo>
                  <a:lnTo>
                    <a:pt x="11429" y="2889021"/>
                  </a:lnTo>
                  <a:close/>
                </a:path>
                <a:path w="3869054" h="4726305">
                  <a:moveTo>
                    <a:pt x="11429" y="2843301"/>
                  </a:moveTo>
                  <a:lnTo>
                    <a:pt x="0" y="2843301"/>
                  </a:lnTo>
                  <a:lnTo>
                    <a:pt x="0" y="2809024"/>
                  </a:lnTo>
                  <a:lnTo>
                    <a:pt x="11429" y="2809024"/>
                  </a:lnTo>
                  <a:lnTo>
                    <a:pt x="11429" y="2843301"/>
                  </a:lnTo>
                  <a:close/>
                </a:path>
                <a:path w="3869054" h="4726305">
                  <a:moveTo>
                    <a:pt x="11429" y="2797594"/>
                  </a:moveTo>
                  <a:lnTo>
                    <a:pt x="0" y="2797594"/>
                  </a:lnTo>
                  <a:lnTo>
                    <a:pt x="0" y="2763304"/>
                  </a:lnTo>
                  <a:lnTo>
                    <a:pt x="11429" y="2763304"/>
                  </a:lnTo>
                  <a:lnTo>
                    <a:pt x="11429" y="2797594"/>
                  </a:lnTo>
                  <a:close/>
                </a:path>
                <a:path w="3869054" h="4726305">
                  <a:moveTo>
                    <a:pt x="11429" y="2751874"/>
                  </a:moveTo>
                  <a:lnTo>
                    <a:pt x="0" y="2751874"/>
                  </a:lnTo>
                  <a:lnTo>
                    <a:pt x="0" y="2717584"/>
                  </a:lnTo>
                  <a:lnTo>
                    <a:pt x="11429" y="2717584"/>
                  </a:lnTo>
                  <a:lnTo>
                    <a:pt x="11429" y="2751874"/>
                  </a:lnTo>
                  <a:close/>
                </a:path>
                <a:path w="3869054" h="4726305">
                  <a:moveTo>
                    <a:pt x="11429" y="2706154"/>
                  </a:moveTo>
                  <a:lnTo>
                    <a:pt x="0" y="2706154"/>
                  </a:lnTo>
                  <a:lnTo>
                    <a:pt x="0" y="2671876"/>
                  </a:lnTo>
                  <a:lnTo>
                    <a:pt x="11429" y="2671876"/>
                  </a:lnTo>
                  <a:lnTo>
                    <a:pt x="11429" y="2706154"/>
                  </a:lnTo>
                  <a:close/>
                </a:path>
                <a:path w="3869054" h="4726305">
                  <a:moveTo>
                    <a:pt x="11429" y="2660446"/>
                  </a:moveTo>
                  <a:lnTo>
                    <a:pt x="0" y="2660446"/>
                  </a:lnTo>
                  <a:lnTo>
                    <a:pt x="0" y="2626156"/>
                  </a:lnTo>
                  <a:lnTo>
                    <a:pt x="11429" y="2626156"/>
                  </a:lnTo>
                  <a:lnTo>
                    <a:pt x="11429" y="2660446"/>
                  </a:lnTo>
                  <a:close/>
                </a:path>
                <a:path w="3869054" h="4726305">
                  <a:moveTo>
                    <a:pt x="11429" y="2614726"/>
                  </a:moveTo>
                  <a:lnTo>
                    <a:pt x="0" y="2614726"/>
                  </a:lnTo>
                  <a:lnTo>
                    <a:pt x="0" y="2580436"/>
                  </a:lnTo>
                  <a:lnTo>
                    <a:pt x="11429" y="2580436"/>
                  </a:lnTo>
                  <a:lnTo>
                    <a:pt x="11429" y="2614726"/>
                  </a:lnTo>
                  <a:close/>
                </a:path>
                <a:path w="3869054" h="4726305">
                  <a:moveTo>
                    <a:pt x="11429" y="2569006"/>
                  </a:moveTo>
                  <a:lnTo>
                    <a:pt x="0" y="2569006"/>
                  </a:lnTo>
                  <a:lnTo>
                    <a:pt x="0" y="2534729"/>
                  </a:lnTo>
                  <a:lnTo>
                    <a:pt x="11429" y="2534729"/>
                  </a:lnTo>
                  <a:lnTo>
                    <a:pt x="11429" y="2569006"/>
                  </a:lnTo>
                  <a:close/>
                </a:path>
                <a:path w="3869054" h="4726305">
                  <a:moveTo>
                    <a:pt x="11429" y="2523299"/>
                  </a:moveTo>
                  <a:lnTo>
                    <a:pt x="0" y="2523299"/>
                  </a:lnTo>
                  <a:lnTo>
                    <a:pt x="0" y="2489009"/>
                  </a:lnTo>
                  <a:lnTo>
                    <a:pt x="11429" y="2489009"/>
                  </a:lnTo>
                  <a:lnTo>
                    <a:pt x="11429" y="2523299"/>
                  </a:lnTo>
                  <a:close/>
                </a:path>
                <a:path w="3869054" h="4726305">
                  <a:moveTo>
                    <a:pt x="11429" y="2477579"/>
                  </a:moveTo>
                  <a:lnTo>
                    <a:pt x="0" y="2477579"/>
                  </a:lnTo>
                  <a:lnTo>
                    <a:pt x="0" y="2443289"/>
                  </a:lnTo>
                  <a:lnTo>
                    <a:pt x="11429" y="2443289"/>
                  </a:lnTo>
                  <a:lnTo>
                    <a:pt x="11429" y="2477579"/>
                  </a:lnTo>
                  <a:close/>
                </a:path>
                <a:path w="3869054" h="4726305">
                  <a:moveTo>
                    <a:pt x="11429" y="2431859"/>
                  </a:moveTo>
                  <a:lnTo>
                    <a:pt x="0" y="2431859"/>
                  </a:lnTo>
                  <a:lnTo>
                    <a:pt x="0" y="2397582"/>
                  </a:lnTo>
                  <a:lnTo>
                    <a:pt x="11429" y="2397582"/>
                  </a:lnTo>
                  <a:lnTo>
                    <a:pt x="11429" y="2431859"/>
                  </a:lnTo>
                  <a:close/>
                </a:path>
                <a:path w="3869054" h="4726305">
                  <a:moveTo>
                    <a:pt x="11429" y="2386152"/>
                  </a:moveTo>
                  <a:lnTo>
                    <a:pt x="0" y="2386152"/>
                  </a:lnTo>
                  <a:lnTo>
                    <a:pt x="0" y="2351862"/>
                  </a:lnTo>
                  <a:lnTo>
                    <a:pt x="11429" y="2351862"/>
                  </a:lnTo>
                  <a:lnTo>
                    <a:pt x="11429" y="2386152"/>
                  </a:lnTo>
                  <a:close/>
                </a:path>
                <a:path w="3869054" h="4726305">
                  <a:moveTo>
                    <a:pt x="11429" y="2340432"/>
                  </a:moveTo>
                  <a:lnTo>
                    <a:pt x="0" y="2340432"/>
                  </a:lnTo>
                  <a:lnTo>
                    <a:pt x="0" y="2306142"/>
                  </a:lnTo>
                  <a:lnTo>
                    <a:pt x="11429" y="2306142"/>
                  </a:lnTo>
                  <a:lnTo>
                    <a:pt x="11429" y="2340432"/>
                  </a:lnTo>
                  <a:close/>
                </a:path>
                <a:path w="3869054" h="4726305">
                  <a:moveTo>
                    <a:pt x="11429" y="2294712"/>
                  </a:moveTo>
                  <a:lnTo>
                    <a:pt x="0" y="2294712"/>
                  </a:lnTo>
                  <a:lnTo>
                    <a:pt x="0" y="2260422"/>
                  </a:lnTo>
                  <a:lnTo>
                    <a:pt x="11429" y="2260422"/>
                  </a:lnTo>
                  <a:lnTo>
                    <a:pt x="11429" y="2294712"/>
                  </a:lnTo>
                  <a:close/>
                </a:path>
                <a:path w="3869054" h="4726305">
                  <a:moveTo>
                    <a:pt x="11429" y="2249004"/>
                  </a:moveTo>
                  <a:lnTo>
                    <a:pt x="0" y="2249004"/>
                  </a:lnTo>
                  <a:lnTo>
                    <a:pt x="0" y="2214714"/>
                  </a:lnTo>
                  <a:lnTo>
                    <a:pt x="11429" y="2214714"/>
                  </a:lnTo>
                  <a:lnTo>
                    <a:pt x="11429" y="2249004"/>
                  </a:lnTo>
                  <a:close/>
                </a:path>
                <a:path w="3869054" h="4726305">
                  <a:moveTo>
                    <a:pt x="11429" y="2203284"/>
                  </a:moveTo>
                  <a:lnTo>
                    <a:pt x="0" y="2203284"/>
                  </a:lnTo>
                  <a:lnTo>
                    <a:pt x="0" y="2168994"/>
                  </a:lnTo>
                  <a:lnTo>
                    <a:pt x="11429" y="2168994"/>
                  </a:lnTo>
                  <a:lnTo>
                    <a:pt x="11429" y="2203284"/>
                  </a:lnTo>
                  <a:close/>
                </a:path>
                <a:path w="3869054" h="4726305">
                  <a:moveTo>
                    <a:pt x="11429" y="2157564"/>
                  </a:moveTo>
                  <a:lnTo>
                    <a:pt x="0" y="2157564"/>
                  </a:lnTo>
                  <a:lnTo>
                    <a:pt x="0" y="2123274"/>
                  </a:lnTo>
                  <a:lnTo>
                    <a:pt x="11429" y="2123274"/>
                  </a:lnTo>
                  <a:lnTo>
                    <a:pt x="11429" y="2157564"/>
                  </a:lnTo>
                  <a:close/>
                </a:path>
                <a:path w="3869054" h="4726305">
                  <a:moveTo>
                    <a:pt x="11429" y="2111857"/>
                  </a:moveTo>
                  <a:lnTo>
                    <a:pt x="0" y="2111857"/>
                  </a:lnTo>
                  <a:lnTo>
                    <a:pt x="0" y="2077567"/>
                  </a:lnTo>
                  <a:lnTo>
                    <a:pt x="11429" y="2077567"/>
                  </a:lnTo>
                  <a:lnTo>
                    <a:pt x="11429" y="2111857"/>
                  </a:lnTo>
                  <a:close/>
                </a:path>
                <a:path w="3869054" h="4726305">
                  <a:moveTo>
                    <a:pt x="11429" y="2066137"/>
                  </a:moveTo>
                  <a:lnTo>
                    <a:pt x="0" y="2066137"/>
                  </a:lnTo>
                  <a:lnTo>
                    <a:pt x="0" y="2031847"/>
                  </a:lnTo>
                  <a:lnTo>
                    <a:pt x="11429" y="2031847"/>
                  </a:lnTo>
                  <a:lnTo>
                    <a:pt x="11429" y="2066137"/>
                  </a:lnTo>
                  <a:close/>
                </a:path>
                <a:path w="3869054" h="4726305">
                  <a:moveTo>
                    <a:pt x="11429" y="2020417"/>
                  </a:moveTo>
                  <a:lnTo>
                    <a:pt x="0" y="2020417"/>
                  </a:lnTo>
                  <a:lnTo>
                    <a:pt x="0" y="1986127"/>
                  </a:lnTo>
                  <a:lnTo>
                    <a:pt x="11429" y="1986127"/>
                  </a:lnTo>
                  <a:lnTo>
                    <a:pt x="11429" y="2020417"/>
                  </a:lnTo>
                  <a:close/>
                </a:path>
                <a:path w="3869054" h="4726305">
                  <a:moveTo>
                    <a:pt x="11429" y="1974697"/>
                  </a:moveTo>
                  <a:lnTo>
                    <a:pt x="0" y="1974697"/>
                  </a:lnTo>
                  <a:lnTo>
                    <a:pt x="0" y="1940420"/>
                  </a:lnTo>
                  <a:lnTo>
                    <a:pt x="11429" y="1940420"/>
                  </a:lnTo>
                  <a:lnTo>
                    <a:pt x="11429" y="1974697"/>
                  </a:lnTo>
                  <a:close/>
                </a:path>
                <a:path w="3869054" h="4726305">
                  <a:moveTo>
                    <a:pt x="11429" y="1928990"/>
                  </a:moveTo>
                  <a:lnTo>
                    <a:pt x="0" y="1928990"/>
                  </a:lnTo>
                  <a:lnTo>
                    <a:pt x="0" y="1894700"/>
                  </a:lnTo>
                  <a:lnTo>
                    <a:pt x="11429" y="1894700"/>
                  </a:lnTo>
                  <a:lnTo>
                    <a:pt x="11429" y="1928990"/>
                  </a:lnTo>
                  <a:close/>
                </a:path>
                <a:path w="3869054" h="4726305">
                  <a:moveTo>
                    <a:pt x="11429" y="1883270"/>
                  </a:moveTo>
                  <a:lnTo>
                    <a:pt x="0" y="1883270"/>
                  </a:lnTo>
                  <a:lnTo>
                    <a:pt x="0" y="1848980"/>
                  </a:lnTo>
                  <a:lnTo>
                    <a:pt x="11429" y="1848980"/>
                  </a:lnTo>
                  <a:lnTo>
                    <a:pt x="11429" y="1883270"/>
                  </a:lnTo>
                  <a:close/>
                </a:path>
                <a:path w="3869054" h="4726305">
                  <a:moveTo>
                    <a:pt x="11429" y="1837550"/>
                  </a:moveTo>
                  <a:lnTo>
                    <a:pt x="0" y="1837550"/>
                  </a:lnTo>
                  <a:lnTo>
                    <a:pt x="0" y="1803273"/>
                  </a:lnTo>
                  <a:lnTo>
                    <a:pt x="11429" y="1803273"/>
                  </a:lnTo>
                  <a:lnTo>
                    <a:pt x="11429" y="1837550"/>
                  </a:lnTo>
                  <a:close/>
                </a:path>
                <a:path w="3869054" h="4726305">
                  <a:moveTo>
                    <a:pt x="11429" y="1791842"/>
                  </a:moveTo>
                  <a:lnTo>
                    <a:pt x="0" y="1791842"/>
                  </a:lnTo>
                  <a:lnTo>
                    <a:pt x="0" y="1757552"/>
                  </a:lnTo>
                  <a:lnTo>
                    <a:pt x="11429" y="1757552"/>
                  </a:lnTo>
                  <a:lnTo>
                    <a:pt x="11429" y="1791842"/>
                  </a:lnTo>
                  <a:close/>
                </a:path>
                <a:path w="3869054" h="4726305">
                  <a:moveTo>
                    <a:pt x="11429" y="1746123"/>
                  </a:moveTo>
                  <a:lnTo>
                    <a:pt x="0" y="1746123"/>
                  </a:lnTo>
                  <a:lnTo>
                    <a:pt x="0" y="1711832"/>
                  </a:lnTo>
                  <a:lnTo>
                    <a:pt x="11429" y="1711832"/>
                  </a:lnTo>
                  <a:lnTo>
                    <a:pt x="11429" y="1746123"/>
                  </a:lnTo>
                  <a:close/>
                </a:path>
                <a:path w="3869054" h="4726305">
                  <a:moveTo>
                    <a:pt x="11429" y="1700402"/>
                  </a:moveTo>
                  <a:lnTo>
                    <a:pt x="0" y="1700402"/>
                  </a:lnTo>
                  <a:lnTo>
                    <a:pt x="0" y="1666125"/>
                  </a:lnTo>
                  <a:lnTo>
                    <a:pt x="11429" y="1666125"/>
                  </a:lnTo>
                  <a:lnTo>
                    <a:pt x="11429" y="1700402"/>
                  </a:lnTo>
                  <a:close/>
                </a:path>
                <a:path w="3869054" h="4726305">
                  <a:moveTo>
                    <a:pt x="11429" y="1654695"/>
                  </a:moveTo>
                  <a:lnTo>
                    <a:pt x="0" y="1654695"/>
                  </a:lnTo>
                  <a:lnTo>
                    <a:pt x="0" y="1620405"/>
                  </a:lnTo>
                  <a:lnTo>
                    <a:pt x="11429" y="1620405"/>
                  </a:lnTo>
                  <a:lnTo>
                    <a:pt x="11429" y="1654695"/>
                  </a:lnTo>
                  <a:close/>
                </a:path>
                <a:path w="3869054" h="4726305">
                  <a:moveTo>
                    <a:pt x="11429" y="1608975"/>
                  </a:moveTo>
                  <a:lnTo>
                    <a:pt x="0" y="1608975"/>
                  </a:lnTo>
                  <a:lnTo>
                    <a:pt x="0" y="1574685"/>
                  </a:lnTo>
                  <a:lnTo>
                    <a:pt x="11429" y="1574685"/>
                  </a:lnTo>
                  <a:lnTo>
                    <a:pt x="11429" y="1608975"/>
                  </a:lnTo>
                  <a:close/>
                </a:path>
                <a:path w="3869054" h="4726305">
                  <a:moveTo>
                    <a:pt x="11429" y="1563255"/>
                  </a:moveTo>
                  <a:lnTo>
                    <a:pt x="0" y="1563255"/>
                  </a:lnTo>
                  <a:lnTo>
                    <a:pt x="0" y="1528978"/>
                  </a:lnTo>
                  <a:lnTo>
                    <a:pt x="11429" y="1528978"/>
                  </a:lnTo>
                  <a:lnTo>
                    <a:pt x="11429" y="1563255"/>
                  </a:lnTo>
                  <a:close/>
                </a:path>
                <a:path w="3869054" h="4726305">
                  <a:moveTo>
                    <a:pt x="11429" y="1517548"/>
                  </a:moveTo>
                  <a:lnTo>
                    <a:pt x="0" y="1517548"/>
                  </a:lnTo>
                  <a:lnTo>
                    <a:pt x="0" y="1483258"/>
                  </a:lnTo>
                  <a:lnTo>
                    <a:pt x="11429" y="1483258"/>
                  </a:lnTo>
                  <a:lnTo>
                    <a:pt x="11429" y="1517548"/>
                  </a:lnTo>
                  <a:close/>
                </a:path>
                <a:path w="3869054" h="4726305">
                  <a:moveTo>
                    <a:pt x="11429" y="1471828"/>
                  </a:moveTo>
                  <a:lnTo>
                    <a:pt x="0" y="1471828"/>
                  </a:lnTo>
                  <a:lnTo>
                    <a:pt x="0" y="1437538"/>
                  </a:lnTo>
                  <a:lnTo>
                    <a:pt x="11429" y="1437538"/>
                  </a:lnTo>
                  <a:lnTo>
                    <a:pt x="11429" y="1471828"/>
                  </a:lnTo>
                  <a:close/>
                </a:path>
                <a:path w="3869054" h="4726305">
                  <a:moveTo>
                    <a:pt x="11429" y="1426108"/>
                  </a:moveTo>
                  <a:lnTo>
                    <a:pt x="0" y="1426108"/>
                  </a:lnTo>
                  <a:lnTo>
                    <a:pt x="0" y="1391818"/>
                  </a:lnTo>
                  <a:lnTo>
                    <a:pt x="11429" y="1391818"/>
                  </a:lnTo>
                  <a:lnTo>
                    <a:pt x="11429" y="1426108"/>
                  </a:lnTo>
                  <a:close/>
                </a:path>
                <a:path w="3869054" h="4726305">
                  <a:moveTo>
                    <a:pt x="11429" y="1380401"/>
                  </a:moveTo>
                  <a:lnTo>
                    <a:pt x="0" y="1380401"/>
                  </a:lnTo>
                  <a:lnTo>
                    <a:pt x="0" y="1346111"/>
                  </a:lnTo>
                  <a:lnTo>
                    <a:pt x="11429" y="1346111"/>
                  </a:lnTo>
                  <a:lnTo>
                    <a:pt x="11429" y="1380401"/>
                  </a:lnTo>
                  <a:close/>
                </a:path>
                <a:path w="3869054" h="4726305">
                  <a:moveTo>
                    <a:pt x="11429" y="1334681"/>
                  </a:moveTo>
                  <a:lnTo>
                    <a:pt x="0" y="1334681"/>
                  </a:lnTo>
                  <a:lnTo>
                    <a:pt x="0" y="1300391"/>
                  </a:lnTo>
                  <a:lnTo>
                    <a:pt x="11429" y="1300391"/>
                  </a:lnTo>
                  <a:lnTo>
                    <a:pt x="11429" y="1334681"/>
                  </a:lnTo>
                  <a:close/>
                </a:path>
                <a:path w="3869054" h="4726305">
                  <a:moveTo>
                    <a:pt x="11429" y="1288961"/>
                  </a:moveTo>
                  <a:lnTo>
                    <a:pt x="0" y="1288961"/>
                  </a:lnTo>
                  <a:lnTo>
                    <a:pt x="0" y="1254671"/>
                  </a:lnTo>
                  <a:lnTo>
                    <a:pt x="11429" y="1254671"/>
                  </a:lnTo>
                  <a:lnTo>
                    <a:pt x="11429" y="1288961"/>
                  </a:lnTo>
                  <a:close/>
                </a:path>
                <a:path w="3869054" h="4726305">
                  <a:moveTo>
                    <a:pt x="11429" y="1243253"/>
                  </a:moveTo>
                  <a:lnTo>
                    <a:pt x="0" y="1243253"/>
                  </a:lnTo>
                  <a:lnTo>
                    <a:pt x="0" y="1208963"/>
                  </a:lnTo>
                  <a:lnTo>
                    <a:pt x="11429" y="1208963"/>
                  </a:lnTo>
                  <a:lnTo>
                    <a:pt x="11429" y="1243253"/>
                  </a:lnTo>
                  <a:close/>
                </a:path>
                <a:path w="3869054" h="4726305">
                  <a:moveTo>
                    <a:pt x="11429" y="1197533"/>
                  </a:moveTo>
                  <a:lnTo>
                    <a:pt x="0" y="1197533"/>
                  </a:lnTo>
                  <a:lnTo>
                    <a:pt x="0" y="1163243"/>
                  </a:lnTo>
                  <a:lnTo>
                    <a:pt x="11429" y="1163243"/>
                  </a:lnTo>
                  <a:lnTo>
                    <a:pt x="11429" y="1197533"/>
                  </a:lnTo>
                  <a:close/>
                </a:path>
                <a:path w="3869054" h="4726305">
                  <a:moveTo>
                    <a:pt x="11429" y="1151813"/>
                  </a:moveTo>
                  <a:lnTo>
                    <a:pt x="0" y="1151813"/>
                  </a:lnTo>
                  <a:lnTo>
                    <a:pt x="0" y="1117523"/>
                  </a:lnTo>
                  <a:lnTo>
                    <a:pt x="11429" y="1117523"/>
                  </a:lnTo>
                  <a:lnTo>
                    <a:pt x="11429" y="1151813"/>
                  </a:lnTo>
                  <a:close/>
                </a:path>
                <a:path w="3869054" h="4726305">
                  <a:moveTo>
                    <a:pt x="11429" y="1106093"/>
                  </a:moveTo>
                  <a:lnTo>
                    <a:pt x="0" y="1106093"/>
                  </a:lnTo>
                  <a:lnTo>
                    <a:pt x="0" y="1071816"/>
                  </a:lnTo>
                  <a:lnTo>
                    <a:pt x="11429" y="1071816"/>
                  </a:lnTo>
                  <a:lnTo>
                    <a:pt x="11429" y="1106093"/>
                  </a:lnTo>
                  <a:close/>
                </a:path>
                <a:path w="3869054" h="4726305">
                  <a:moveTo>
                    <a:pt x="11429" y="1060386"/>
                  </a:moveTo>
                  <a:lnTo>
                    <a:pt x="0" y="1060386"/>
                  </a:lnTo>
                  <a:lnTo>
                    <a:pt x="0" y="1026096"/>
                  </a:lnTo>
                  <a:lnTo>
                    <a:pt x="11429" y="1026096"/>
                  </a:lnTo>
                  <a:lnTo>
                    <a:pt x="11429" y="1060386"/>
                  </a:lnTo>
                  <a:close/>
                </a:path>
                <a:path w="3869054" h="4726305">
                  <a:moveTo>
                    <a:pt x="11429" y="1014666"/>
                  </a:moveTo>
                  <a:lnTo>
                    <a:pt x="0" y="1014666"/>
                  </a:lnTo>
                  <a:lnTo>
                    <a:pt x="0" y="980376"/>
                  </a:lnTo>
                  <a:lnTo>
                    <a:pt x="11429" y="980376"/>
                  </a:lnTo>
                  <a:lnTo>
                    <a:pt x="11429" y="1014666"/>
                  </a:lnTo>
                  <a:close/>
                </a:path>
                <a:path w="3869054" h="4726305">
                  <a:moveTo>
                    <a:pt x="11429" y="968946"/>
                  </a:moveTo>
                  <a:lnTo>
                    <a:pt x="0" y="968946"/>
                  </a:lnTo>
                  <a:lnTo>
                    <a:pt x="0" y="934669"/>
                  </a:lnTo>
                  <a:lnTo>
                    <a:pt x="11429" y="934669"/>
                  </a:lnTo>
                  <a:lnTo>
                    <a:pt x="11429" y="968946"/>
                  </a:lnTo>
                  <a:close/>
                </a:path>
                <a:path w="3869054" h="4726305">
                  <a:moveTo>
                    <a:pt x="11429" y="923239"/>
                  </a:moveTo>
                  <a:lnTo>
                    <a:pt x="0" y="923239"/>
                  </a:lnTo>
                  <a:lnTo>
                    <a:pt x="0" y="888949"/>
                  </a:lnTo>
                  <a:lnTo>
                    <a:pt x="11429" y="888949"/>
                  </a:lnTo>
                  <a:lnTo>
                    <a:pt x="11429" y="923239"/>
                  </a:lnTo>
                  <a:close/>
                </a:path>
                <a:path w="3869054" h="4726305">
                  <a:moveTo>
                    <a:pt x="11429" y="877519"/>
                  </a:moveTo>
                  <a:lnTo>
                    <a:pt x="0" y="877519"/>
                  </a:lnTo>
                  <a:lnTo>
                    <a:pt x="0" y="843229"/>
                  </a:lnTo>
                  <a:lnTo>
                    <a:pt x="11429" y="843229"/>
                  </a:lnTo>
                  <a:lnTo>
                    <a:pt x="11429" y="877519"/>
                  </a:lnTo>
                  <a:close/>
                </a:path>
                <a:path w="3869054" h="4726305">
                  <a:moveTo>
                    <a:pt x="11429" y="831799"/>
                  </a:moveTo>
                  <a:lnTo>
                    <a:pt x="0" y="831799"/>
                  </a:lnTo>
                  <a:lnTo>
                    <a:pt x="0" y="797521"/>
                  </a:lnTo>
                  <a:lnTo>
                    <a:pt x="11429" y="797521"/>
                  </a:lnTo>
                  <a:lnTo>
                    <a:pt x="11429" y="831799"/>
                  </a:lnTo>
                  <a:close/>
                </a:path>
                <a:path w="3869054" h="4726305">
                  <a:moveTo>
                    <a:pt x="11429" y="786091"/>
                  </a:moveTo>
                  <a:lnTo>
                    <a:pt x="0" y="786091"/>
                  </a:lnTo>
                  <a:lnTo>
                    <a:pt x="0" y="751801"/>
                  </a:lnTo>
                  <a:lnTo>
                    <a:pt x="11429" y="751801"/>
                  </a:lnTo>
                  <a:lnTo>
                    <a:pt x="11429" y="786091"/>
                  </a:lnTo>
                  <a:close/>
                </a:path>
                <a:path w="3869054" h="4726305">
                  <a:moveTo>
                    <a:pt x="11429" y="740371"/>
                  </a:moveTo>
                  <a:lnTo>
                    <a:pt x="0" y="740371"/>
                  </a:lnTo>
                  <a:lnTo>
                    <a:pt x="0" y="706081"/>
                  </a:lnTo>
                  <a:lnTo>
                    <a:pt x="11429" y="706081"/>
                  </a:lnTo>
                  <a:lnTo>
                    <a:pt x="11429" y="740371"/>
                  </a:lnTo>
                  <a:close/>
                </a:path>
                <a:path w="3869054" h="4726305">
                  <a:moveTo>
                    <a:pt x="11429" y="694651"/>
                  </a:moveTo>
                  <a:lnTo>
                    <a:pt x="0" y="694651"/>
                  </a:lnTo>
                  <a:lnTo>
                    <a:pt x="0" y="660374"/>
                  </a:lnTo>
                  <a:lnTo>
                    <a:pt x="11429" y="660374"/>
                  </a:lnTo>
                  <a:lnTo>
                    <a:pt x="11429" y="694651"/>
                  </a:lnTo>
                  <a:close/>
                </a:path>
                <a:path w="3869054" h="4726305">
                  <a:moveTo>
                    <a:pt x="11429" y="648944"/>
                  </a:moveTo>
                  <a:lnTo>
                    <a:pt x="0" y="648944"/>
                  </a:lnTo>
                  <a:lnTo>
                    <a:pt x="215" y="632002"/>
                  </a:lnTo>
                  <a:lnTo>
                    <a:pt x="823" y="615937"/>
                  </a:lnTo>
                  <a:lnTo>
                    <a:pt x="901" y="614311"/>
                  </a:lnTo>
                  <a:lnTo>
                    <a:pt x="12306" y="615022"/>
                  </a:lnTo>
                  <a:lnTo>
                    <a:pt x="11631" y="632282"/>
                  </a:lnTo>
                  <a:lnTo>
                    <a:pt x="11430" y="648665"/>
                  </a:lnTo>
                  <a:lnTo>
                    <a:pt x="11429" y="648944"/>
                  </a:lnTo>
                  <a:close/>
                </a:path>
                <a:path w="3869054" h="4726305">
                  <a:moveTo>
                    <a:pt x="12262" y="615937"/>
                  </a:moveTo>
                  <a:lnTo>
                    <a:pt x="12268" y="615797"/>
                  </a:lnTo>
                  <a:lnTo>
                    <a:pt x="12262" y="615937"/>
                  </a:lnTo>
                  <a:close/>
                </a:path>
                <a:path w="3869054" h="4726305">
                  <a:moveTo>
                    <a:pt x="13030" y="603618"/>
                  </a:moveTo>
                  <a:lnTo>
                    <a:pt x="1625" y="602894"/>
                  </a:lnTo>
                  <a:lnTo>
                    <a:pt x="1892" y="598830"/>
                  </a:lnTo>
                  <a:lnTo>
                    <a:pt x="3352" y="582282"/>
                  </a:lnTo>
                  <a:lnTo>
                    <a:pt x="4927" y="568490"/>
                  </a:lnTo>
                  <a:lnTo>
                    <a:pt x="16294" y="569785"/>
                  </a:lnTo>
                  <a:lnTo>
                    <a:pt x="14722" y="583438"/>
                  </a:lnTo>
                  <a:lnTo>
                    <a:pt x="13286" y="599706"/>
                  </a:lnTo>
                  <a:lnTo>
                    <a:pt x="13030" y="603618"/>
                  </a:lnTo>
                  <a:close/>
                </a:path>
                <a:path w="3869054" h="4726305">
                  <a:moveTo>
                    <a:pt x="14719" y="583577"/>
                  </a:moveTo>
                  <a:lnTo>
                    <a:pt x="14731" y="583438"/>
                  </a:lnTo>
                  <a:lnTo>
                    <a:pt x="14719" y="583577"/>
                  </a:lnTo>
                  <a:close/>
                </a:path>
                <a:path w="3869054" h="4726305">
                  <a:moveTo>
                    <a:pt x="13294" y="599591"/>
                  </a:moveTo>
                  <a:close/>
                </a:path>
                <a:path w="3869054" h="4726305">
                  <a:moveTo>
                    <a:pt x="13286" y="599706"/>
                  </a:moveTo>
                  <a:close/>
                </a:path>
                <a:path w="3869054" h="4726305">
                  <a:moveTo>
                    <a:pt x="17792" y="558596"/>
                  </a:moveTo>
                  <a:lnTo>
                    <a:pt x="6476" y="557021"/>
                  </a:lnTo>
                  <a:lnTo>
                    <a:pt x="7480" y="549821"/>
                  </a:lnTo>
                  <a:lnTo>
                    <a:pt x="10147" y="533781"/>
                  </a:lnTo>
                  <a:lnTo>
                    <a:pt x="12217" y="522935"/>
                  </a:lnTo>
                  <a:lnTo>
                    <a:pt x="23444" y="525081"/>
                  </a:lnTo>
                  <a:lnTo>
                    <a:pt x="21376" y="535927"/>
                  </a:lnTo>
                  <a:lnTo>
                    <a:pt x="18763" y="551688"/>
                  </a:lnTo>
                  <a:lnTo>
                    <a:pt x="17792" y="558596"/>
                  </a:lnTo>
                  <a:close/>
                </a:path>
                <a:path w="3869054" h="4726305">
                  <a:moveTo>
                    <a:pt x="21391" y="535838"/>
                  </a:moveTo>
                  <a:close/>
                </a:path>
                <a:path w="3869054" h="4726305">
                  <a:moveTo>
                    <a:pt x="21376" y="535927"/>
                  </a:moveTo>
                  <a:close/>
                </a:path>
                <a:path w="3869054" h="4726305">
                  <a:moveTo>
                    <a:pt x="18763" y="551688"/>
                  </a:moveTo>
                  <a:lnTo>
                    <a:pt x="18783" y="551548"/>
                  </a:lnTo>
                  <a:lnTo>
                    <a:pt x="18763" y="551688"/>
                  </a:lnTo>
                  <a:close/>
                </a:path>
                <a:path w="3869054" h="4726305">
                  <a:moveTo>
                    <a:pt x="25730" y="514032"/>
                  </a:moveTo>
                  <a:lnTo>
                    <a:pt x="14554" y="511594"/>
                  </a:lnTo>
                  <a:lnTo>
                    <a:pt x="16624" y="502107"/>
                  </a:lnTo>
                  <a:lnTo>
                    <a:pt x="20447" y="486486"/>
                  </a:lnTo>
                  <a:lnTo>
                    <a:pt x="22732" y="478015"/>
                  </a:lnTo>
                  <a:lnTo>
                    <a:pt x="33769" y="480999"/>
                  </a:lnTo>
                  <a:lnTo>
                    <a:pt x="31474" y="489470"/>
                  </a:lnTo>
                  <a:lnTo>
                    <a:pt x="27731" y="504812"/>
                  </a:lnTo>
                  <a:lnTo>
                    <a:pt x="25730" y="514032"/>
                  </a:lnTo>
                  <a:close/>
                </a:path>
                <a:path w="3869054" h="4726305">
                  <a:moveTo>
                    <a:pt x="31474" y="489470"/>
                  </a:moveTo>
                  <a:lnTo>
                    <a:pt x="31508" y="489331"/>
                  </a:lnTo>
                  <a:lnTo>
                    <a:pt x="31474" y="489470"/>
                  </a:lnTo>
                  <a:close/>
                </a:path>
                <a:path w="3869054" h="4726305">
                  <a:moveTo>
                    <a:pt x="27736" y="504812"/>
                  </a:moveTo>
                  <a:lnTo>
                    <a:pt x="27762" y="504672"/>
                  </a:lnTo>
                  <a:lnTo>
                    <a:pt x="27736" y="504812"/>
                  </a:lnTo>
                  <a:close/>
                </a:path>
                <a:path w="3869054" h="4726305">
                  <a:moveTo>
                    <a:pt x="36817" y="470128"/>
                  </a:moveTo>
                  <a:lnTo>
                    <a:pt x="25857" y="466877"/>
                  </a:lnTo>
                  <a:lnTo>
                    <a:pt x="29184" y="455701"/>
                  </a:lnTo>
                  <a:lnTo>
                    <a:pt x="34112" y="440550"/>
                  </a:lnTo>
                  <a:lnTo>
                    <a:pt x="36423" y="433958"/>
                  </a:lnTo>
                  <a:lnTo>
                    <a:pt x="47205" y="437756"/>
                  </a:lnTo>
                  <a:lnTo>
                    <a:pt x="44891" y="444347"/>
                  </a:lnTo>
                  <a:lnTo>
                    <a:pt x="40056" y="459231"/>
                  </a:lnTo>
                  <a:lnTo>
                    <a:pt x="36817" y="470128"/>
                  </a:lnTo>
                  <a:close/>
                </a:path>
                <a:path w="3869054" h="4726305">
                  <a:moveTo>
                    <a:pt x="44891" y="444347"/>
                  </a:moveTo>
                  <a:lnTo>
                    <a:pt x="44932" y="444220"/>
                  </a:lnTo>
                  <a:lnTo>
                    <a:pt x="44891" y="444347"/>
                  </a:lnTo>
                  <a:close/>
                </a:path>
                <a:path w="3869054" h="4726305">
                  <a:moveTo>
                    <a:pt x="40059" y="459219"/>
                  </a:moveTo>
                  <a:close/>
                </a:path>
                <a:path w="3869054" h="4726305">
                  <a:moveTo>
                    <a:pt x="40056" y="459231"/>
                  </a:moveTo>
                  <a:close/>
                </a:path>
                <a:path w="3869054" h="4726305">
                  <a:moveTo>
                    <a:pt x="51015" y="427139"/>
                  </a:moveTo>
                  <a:lnTo>
                    <a:pt x="40335" y="423075"/>
                  </a:lnTo>
                  <a:lnTo>
                    <a:pt x="45021" y="410756"/>
                  </a:lnTo>
                  <a:lnTo>
                    <a:pt x="51003" y="396113"/>
                  </a:lnTo>
                  <a:lnTo>
                    <a:pt x="53238" y="391007"/>
                  </a:lnTo>
                  <a:lnTo>
                    <a:pt x="63703" y="395592"/>
                  </a:lnTo>
                  <a:lnTo>
                    <a:pt x="61479" y="400684"/>
                  </a:lnTo>
                  <a:lnTo>
                    <a:pt x="55603" y="415074"/>
                  </a:lnTo>
                  <a:lnTo>
                    <a:pt x="51015" y="427139"/>
                  </a:lnTo>
                  <a:close/>
                </a:path>
                <a:path w="3869054" h="4726305">
                  <a:moveTo>
                    <a:pt x="61480" y="400684"/>
                  </a:moveTo>
                  <a:close/>
                </a:path>
                <a:path w="3869054" h="4726305">
                  <a:moveTo>
                    <a:pt x="55636" y="414985"/>
                  </a:moveTo>
                  <a:close/>
                </a:path>
                <a:path w="3869054" h="4726305">
                  <a:moveTo>
                    <a:pt x="55603" y="415074"/>
                  </a:moveTo>
                  <a:close/>
                </a:path>
                <a:path w="3869054" h="4726305">
                  <a:moveTo>
                    <a:pt x="68262" y="385254"/>
                  </a:moveTo>
                  <a:lnTo>
                    <a:pt x="57899" y="380428"/>
                  </a:lnTo>
                  <a:lnTo>
                    <a:pt x="63995" y="367372"/>
                  </a:lnTo>
                  <a:lnTo>
                    <a:pt x="71005" y="353288"/>
                  </a:lnTo>
                  <a:lnTo>
                    <a:pt x="73075" y="349364"/>
                  </a:lnTo>
                  <a:lnTo>
                    <a:pt x="83185" y="354698"/>
                  </a:lnTo>
                  <a:lnTo>
                    <a:pt x="81108" y="358622"/>
                  </a:lnTo>
                  <a:lnTo>
                    <a:pt x="74235" y="372465"/>
                  </a:lnTo>
                  <a:lnTo>
                    <a:pt x="68262" y="385254"/>
                  </a:lnTo>
                  <a:close/>
                </a:path>
                <a:path w="3869054" h="4726305">
                  <a:moveTo>
                    <a:pt x="81108" y="358622"/>
                  </a:moveTo>
                  <a:close/>
                </a:path>
                <a:path w="3869054" h="4726305">
                  <a:moveTo>
                    <a:pt x="74235" y="372465"/>
                  </a:moveTo>
                  <a:close/>
                </a:path>
                <a:path w="3869054" h="4726305">
                  <a:moveTo>
                    <a:pt x="88455" y="344716"/>
                  </a:moveTo>
                  <a:lnTo>
                    <a:pt x="78473" y="339140"/>
                  </a:lnTo>
                  <a:lnTo>
                    <a:pt x="85978" y="325729"/>
                  </a:lnTo>
                  <a:lnTo>
                    <a:pt x="93954" y="312242"/>
                  </a:lnTo>
                  <a:lnTo>
                    <a:pt x="95821" y="309244"/>
                  </a:lnTo>
                  <a:lnTo>
                    <a:pt x="105511" y="315302"/>
                  </a:lnTo>
                  <a:lnTo>
                    <a:pt x="103653" y="318300"/>
                  </a:lnTo>
                  <a:lnTo>
                    <a:pt x="95814" y="331546"/>
                  </a:lnTo>
                  <a:lnTo>
                    <a:pt x="88455" y="344716"/>
                  </a:lnTo>
                  <a:close/>
                </a:path>
                <a:path w="3869054" h="4726305">
                  <a:moveTo>
                    <a:pt x="103653" y="318300"/>
                  </a:moveTo>
                  <a:close/>
                </a:path>
                <a:path w="3869054" h="4726305">
                  <a:moveTo>
                    <a:pt x="95821" y="331546"/>
                  </a:moveTo>
                  <a:lnTo>
                    <a:pt x="95885" y="331419"/>
                  </a:lnTo>
                  <a:lnTo>
                    <a:pt x="95821" y="331546"/>
                  </a:lnTo>
                  <a:close/>
                </a:path>
                <a:path w="3869054" h="4726305">
                  <a:moveTo>
                    <a:pt x="111569" y="305612"/>
                  </a:moveTo>
                  <a:lnTo>
                    <a:pt x="101866" y="299554"/>
                  </a:lnTo>
                  <a:lnTo>
                    <a:pt x="110820" y="285927"/>
                  </a:lnTo>
                  <a:lnTo>
                    <a:pt x="119722" y="273100"/>
                  </a:lnTo>
                  <a:lnTo>
                    <a:pt x="121361" y="270852"/>
                  </a:lnTo>
                  <a:lnTo>
                    <a:pt x="130594" y="277583"/>
                  </a:lnTo>
                  <a:lnTo>
                    <a:pt x="128961" y="279831"/>
                  </a:lnTo>
                  <a:lnTo>
                    <a:pt x="120219" y="292442"/>
                  </a:lnTo>
                  <a:lnTo>
                    <a:pt x="111868" y="305142"/>
                  </a:lnTo>
                  <a:lnTo>
                    <a:pt x="111569" y="305612"/>
                  </a:lnTo>
                  <a:close/>
                </a:path>
                <a:path w="3869054" h="4726305">
                  <a:moveTo>
                    <a:pt x="128961" y="279831"/>
                  </a:moveTo>
                  <a:close/>
                </a:path>
                <a:path w="3869054" h="4726305">
                  <a:moveTo>
                    <a:pt x="120238" y="292413"/>
                  </a:moveTo>
                  <a:close/>
                </a:path>
                <a:path w="3869054" h="4726305">
                  <a:moveTo>
                    <a:pt x="120219" y="292442"/>
                  </a:moveTo>
                  <a:close/>
                </a:path>
                <a:path w="3869054" h="4726305">
                  <a:moveTo>
                    <a:pt x="111785" y="305269"/>
                  </a:moveTo>
                  <a:close/>
                </a:path>
                <a:path w="3869054" h="4726305">
                  <a:moveTo>
                    <a:pt x="137325" y="268350"/>
                  </a:moveTo>
                  <a:lnTo>
                    <a:pt x="128092" y="261619"/>
                  </a:lnTo>
                  <a:lnTo>
                    <a:pt x="128917" y="260502"/>
                  </a:lnTo>
                  <a:lnTo>
                    <a:pt x="138391" y="248132"/>
                  </a:lnTo>
                  <a:lnTo>
                    <a:pt x="148170" y="236004"/>
                  </a:lnTo>
                  <a:lnTo>
                    <a:pt x="149555" y="234365"/>
                  </a:lnTo>
                  <a:lnTo>
                    <a:pt x="158280" y="241744"/>
                  </a:lnTo>
                  <a:lnTo>
                    <a:pt x="156892" y="243382"/>
                  </a:lnTo>
                  <a:lnTo>
                    <a:pt x="147305" y="255295"/>
                  </a:lnTo>
                  <a:lnTo>
                    <a:pt x="137987" y="267449"/>
                  </a:lnTo>
                  <a:lnTo>
                    <a:pt x="137325" y="268350"/>
                  </a:lnTo>
                  <a:close/>
                </a:path>
                <a:path w="3869054" h="4726305">
                  <a:moveTo>
                    <a:pt x="156895" y="243382"/>
                  </a:moveTo>
                  <a:close/>
                </a:path>
                <a:path w="3869054" h="4726305">
                  <a:moveTo>
                    <a:pt x="147305" y="255295"/>
                  </a:moveTo>
                  <a:close/>
                </a:path>
                <a:path w="3869054" h="4726305">
                  <a:moveTo>
                    <a:pt x="138023" y="267400"/>
                  </a:moveTo>
                  <a:close/>
                </a:path>
                <a:path w="3869054" h="4726305">
                  <a:moveTo>
                    <a:pt x="137987" y="267449"/>
                  </a:moveTo>
                  <a:close/>
                </a:path>
                <a:path w="3869054" h="4726305">
                  <a:moveTo>
                    <a:pt x="165658" y="233006"/>
                  </a:moveTo>
                  <a:lnTo>
                    <a:pt x="156933" y="225628"/>
                  </a:lnTo>
                  <a:lnTo>
                    <a:pt x="158229" y="224104"/>
                  </a:lnTo>
                  <a:lnTo>
                    <a:pt x="168554" y="212470"/>
                  </a:lnTo>
                  <a:lnTo>
                    <a:pt x="179069" y="201167"/>
                  </a:lnTo>
                  <a:lnTo>
                    <a:pt x="180263" y="199948"/>
                  </a:lnTo>
                  <a:lnTo>
                    <a:pt x="188442" y="207937"/>
                  </a:lnTo>
                  <a:lnTo>
                    <a:pt x="187356" y="209054"/>
                  </a:lnTo>
                  <a:lnTo>
                    <a:pt x="176922" y="220256"/>
                  </a:lnTo>
                  <a:lnTo>
                    <a:pt x="166778" y="231698"/>
                  </a:lnTo>
                  <a:lnTo>
                    <a:pt x="165658" y="233006"/>
                  </a:lnTo>
                  <a:close/>
                </a:path>
                <a:path w="3869054" h="4726305">
                  <a:moveTo>
                    <a:pt x="187356" y="209054"/>
                  </a:moveTo>
                  <a:close/>
                </a:path>
                <a:path w="3869054" h="4726305">
                  <a:moveTo>
                    <a:pt x="176923" y="220256"/>
                  </a:moveTo>
                  <a:close/>
                </a:path>
                <a:path w="3869054" h="4726305">
                  <a:moveTo>
                    <a:pt x="166832" y="231635"/>
                  </a:moveTo>
                  <a:close/>
                </a:path>
                <a:path w="3869054" h="4726305">
                  <a:moveTo>
                    <a:pt x="166778" y="231698"/>
                  </a:moveTo>
                  <a:close/>
                </a:path>
                <a:path w="3869054" h="4726305">
                  <a:moveTo>
                    <a:pt x="196418" y="199758"/>
                  </a:moveTo>
                  <a:lnTo>
                    <a:pt x="188239" y="191769"/>
                  </a:lnTo>
                  <a:lnTo>
                    <a:pt x="190042" y="189941"/>
                  </a:lnTo>
                  <a:lnTo>
                    <a:pt x="201180" y="179069"/>
                  </a:lnTo>
                  <a:lnTo>
                    <a:pt x="212572" y="168465"/>
                  </a:lnTo>
                  <a:lnTo>
                    <a:pt x="213321" y="167805"/>
                  </a:lnTo>
                  <a:lnTo>
                    <a:pt x="220903" y="176352"/>
                  </a:lnTo>
                  <a:lnTo>
                    <a:pt x="220160" y="177012"/>
                  </a:lnTo>
                  <a:lnTo>
                    <a:pt x="209074" y="187337"/>
                  </a:lnTo>
                  <a:lnTo>
                    <a:pt x="198020" y="198119"/>
                  </a:lnTo>
                  <a:lnTo>
                    <a:pt x="196418" y="199758"/>
                  </a:lnTo>
                  <a:close/>
                </a:path>
                <a:path w="3869054" h="4726305">
                  <a:moveTo>
                    <a:pt x="220160" y="177012"/>
                  </a:moveTo>
                  <a:close/>
                </a:path>
                <a:path w="3869054" h="4726305">
                  <a:moveTo>
                    <a:pt x="208965" y="187439"/>
                  </a:moveTo>
                  <a:close/>
                </a:path>
                <a:path w="3869054" h="4726305">
                  <a:moveTo>
                    <a:pt x="198068" y="198071"/>
                  </a:moveTo>
                  <a:close/>
                </a:path>
                <a:path w="3869054" h="4726305">
                  <a:moveTo>
                    <a:pt x="198020" y="198119"/>
                  </a:moveTo>
                  <a:close/>
                </a:path>
                <a:path w="3869054" h="4726305">
                  <a:moveTo>
                    <a:pt x="229450" y="168757"/>
                  </a:moveTo>
                  <a:lnTo>
                    <a:pt x="221868" y="160210"/>
                  </a:lnTo>
                  <a:lnTo>
                    <a:pt x="224218" y="158140"/>
                  </a:lnTo>
                  <a:lnTo>
                    <a:pt x="236105" y="148081"/>
                  </a:lnTo>
                  <a:lnTo>
                    <a:pt x="248564" y="138061"/>
                  </a:lnTo>
                  <a:lnTo>
                    <a:pt x="255524" y="147129"/>
                  </a:lnTo>
                  <a:lnTo>
                    <a:pt x="255185" y="147383"/>
                  </a:lnTo>
                  <a:lnTo>
                    <a:pt x="243277" y="156984"/>
                  </a:lnTo>
                  <a:lnTo>
                    <a:pt x="231597" y="166865"/>
                  </a:lnTo>
                  <a:lnTo>
                    <a:pt x="229450" y="168757"/>
                  </a:lnTo>
                  <a:close/>
                </a:path>
                <a:path w="3869054" h="4726305">
                  <a:moveTo>
                    <a:pt x="255193" y="147383"/>
                  </a:moveTo>
                  <a:close/>
                </a:path>
                <a:path w="3869054" h="4726305">
                  <a:moveTo>
                    <a:pt x="243277" y="156984"/>
                  </a:moveTo>
                  <a:close/>
                </a:path>
                <a:path w="3869054" h="4726305">
                  <a:moveTo>
                    <a:pt x="231615" y="166849"/>
                  </a:moveTo>
                  <a:close/>
                </a:path>
                <a:path w="3869054" h="4726305">
                  <a:moveTo>
                    <a:pt x="231597" y="166865"/>
                  </a:moveTo>
                  <a:close/>
                </a:path>
                <a:path w="3869054" h="4726305">
                  <a:moveTo>
                    <a:pt x="264591" y="140182"/>
                  </a:moveTo>
                  <a:lnTo>
                    <a:pt x="257632" y="131102"/>
                  </a:lnTo>
                  <a:lnTo>
                    <a:pt x="260616" y="128828"/>
                  </a:lnTo>
                  <a:lnTo>
                    <a:pt x="273215" y="119633"/>
                  </a:lnTo>
                  <a:lnTo>
                    <a:pt x="285724" y="110972"/>
                  </a:lnTo>
                  <a:lnTo>
                    <a:pt x="292226" y="120357"/>
                  </a:lnTo>
                  <a:lnTo>
                    <a:pt x="279727" y="129031"/>
                  </a:lnTo>
                  <a:lnTo>
                    <a:pt x="267350" y="138061"/>
                  </a:lnTo>
                  <a:lnTo>
                    <a:pt x="264591" y="140182"/>
                  </a:lnTo>
                  <a:close/>
                </a:path>
                <a:path w="3869054" h="4726305">
                  <a:moveTo>
                    <a:pt x="279730" y="129031"/>
                  </a:moveTo>
                  <a:close/>
                </a:path>
                <a:path w="3869054" h="4726305">
                  <a:moveTo>
                    <a:pt x="267396" y="138026"/>
                  </a:moveTo>
                  <a:close/>
                </a:path>
                <a:path w="3869054" h="4726305">
                  <a:moveTo>
                    <a:pt x="267350" y="138061"/>
                  </a:moveTo>
                  <a:close/>
                </a:path>
                <a:path w="3869054" h="4726305">
                  <a:moveTo>
                    <a:pt x="301663" y="114147"/>
                  </a:moveTo>
                  <a:lnTo>
                    <a:pt x="295376" y="104609"/>
                  </a:lnTo>
                  <a:lnTo>
                    <a:pt x="299097" y="102158"/>
                  </a:lnTo>
                  <a:lnTo>
                    <a:pt x="312369" y="93878"/>
                  </a:lnTo>
                  <a:lnTo>
                    <a:pt x="324815" y="86512"/>
                  </a:lnTo>
                  <a:lnTo>
                    <a:pt x="330631" y="96354"/>
                  </a:lnTo>
                  <a:lnTo>
                    <a:pt x="318177" y="103720"/>
                  </a:lnTo>
                  <a:lnTo>
                    <a:pt x="305160" y="111848"/>
                  </a:lnTo>
                  <a:lnTo>
                    <a:pt x="301663" y="114147"/>
                  </a:lnTo>
                  <a:close/>
                </a:path>
                <a:path w="3869054" h="4726305">
                  <a:moveTo>
                    <a:pt x="318185" y="103720"/>
                  </a:moveTo>
                  <a:lnTo>
                    <a:pt x="318314" y="103644"/>
                  </a:lnTo>
                  <a:lnTo>
                    <a:pt x="318185" y="103720"/>
                  </a:lnTo>
                  <a:close/>
                </a:path>
                <a:path w="3869054" h="4726305">
                  <a:moveTo>
                    <a:pt x="305160" y="111848"/>
                  </a:moveTo>
                  <a:close/>
                </a:path>
                <a:path w="3869054" h="4726305">
                  <a:moveTo>
                    <a:pt x="340474" y="90817"/>
                  </a:moveTo>
                  <a:lnTo>
                    <a:pt x="334899" y="80848"/>
                  </a:lnTo>
                  <a:lnTo>
                    <a:pt x="339534" y="78257"/>
                  </a:lnTo>
                  <a:lnTo>
                    <a:pt x="353288" y="70992"/>
                  </a:lnTo>
                  <a:lnTo>
                    <a:pt x="365569" y="64896"/>
                  </a:lnTo>
                  <a:lnTo>
                    <a:pt x="370649" y="75133"/>
                  </a:lnTo>
                  <a:lnTo>
                    <a:pt x="358502" y="81165"/>
                  </a:lnTo>
                  <a:lnTo>
                    <a:pt x="344868" y="88366"/>
                  </a:lnTo>
                  <a:lnTo>
                    <a:pt x="340474" y="90817"/>
                  </a:lnTo>
                  <a:close/>
                </a:path>
                <a:path w="3869054" h="4726305">
                  <a:moveTo>
                    <a:pt x="358508" y="81165"/>
                  </a:moveTo>
                  <a:lnTo>
                    <a:pt x="358636" y="81102"/>
                  </a:lnTo>
                  <a:lnTo>
                    <a:pt x="358508" y="81165"/>
                  </a:lnTo>
                  <a:close/>
                </a:path>
                <a:path w="3869054" h="4726305">
                  <a:moveTo>
                    <a:pt x="344876" y="88362"/>
                  </a:moveTo>
                  <a:close/>
                </a:path>
                <a:path w="3869054" h="4726305">
                  <a:moveTo>
                    <a:pt x="344868" y="88366"/>
                  </a:moveTo>
                  <a:close/>
                </a:path>
                <a:path w="3869054" h="4726305">
                  <a:moveTo>
                    <a:pt x="380860" y="70319"/>
                  </a:moveTo>
                  <a:lnTo>
                    <a:pt x="376021" y="59956"/>
                  </a:lnTo>
                  <a:lnTo>
                    <a:pt x="381774" y="57276"/>
                  </a:lnTo>
                  <a:lnTo>
                    <a:pt x="396239" y="50952"/>
                  </a:lnTo>
                  <a:lnTo>
                    <a:pt x="407746" y="46253"/>
                  </a:lnTo>
                  <a:lnTo>
                    <a:pt x="412076" y="56832"/>
                  </a:lnTo>
                  <a:lnTo>
                    <a:pt x="400568" y="61531"/>
                  </a:lnTo>
                  <a:lnTo>
                    <a:pt x="386377" y="67741"/>
                  </a:lnTo>
                  <a:lnTo>
                    <a:pt x="380860" y="70319"/>
                  </a:lnTo>
                  <a:close/>
                </a:path>
                <a:path w="3869054" h="4726305">
                  <a:moveTo>
                    <a:pt x="400568" y="61531"/>
                  </a:moveTo>
                  <a:close/>
                </a:path>
                <a:path w="3869054" h="4726305">
                  <a:moveTo>
                    <a:pt x="386377" y="67741"/>
                  </a:moveTo>
                  <a:close/>
                </a:path>
                <a:path w="3869054" h="4726305">
                  <a:moveTo>
                    <a:pt x="422592" y="52743"/>
                  </a:moveTo>
                  <a:lnTo>
                    <a:pt x="418528" y="42062"/>
                  </a:lnTo>
                  <a:lnTo>
                    <a:pt x="425564" y="39382"/>
                  </a:lnTo>
                  <a:lnTo>
                    <a:pt x="440689" y="34061"/>
                  </a:lnTo>
                  <a:lnTo>
                    <a:pt x="451167" y="30657"/>
                  </a:lnTo>
                  <a:lnTo>
                    <a:pt x="454685" y="41528"/>
                  </a:lnTo>
                  <a:lnTo>
                    <a:pt x="444376" y="44881"/>
                  </a:lnTo>
                  <a:lnTo>
                    <a:pt x="429527" y="50114"/>
                  </a:lnTo>
                  <a:lnTo>
                    <a:pt x="422592" y="52743"/>
                  </a:lnTo>
                  <a:close/>
                </a:path>
                <a:path w="3869054" h="4726305">
                  <a:moveTo>
                    <a:pt x="444220" y="44932"/>
                  </a:moveTo>
                  <a:lnTo>
                    <a:pt x="444376" y="44881"/>
                  </a:lnTo>
                  <a:lnTo>
                    <a:pt x="444220" y="44932"/>
                  </a:lnTo>
                  <a:close/>
                </a:path>
                <a:path w="3869054" h="4726305">
                  <a:moveTo>
                    <a:pt x="429527" y="50114"/>
                  </a:moveTo>
                  <a:close/>
                </a:path>
                <a:path w="3869054" h="4726305">
                  <a:moveTo>
                    <a:pt x="465480" y="38201"/>
                  </a:moveTo>
                  <a:lnTo>
                    <a:pt x="462216" y="27241"/>
                  </a:lnTo>
                  <a:lnTo>
                    <a:pt x="471157" y="24587"/>
                  </a:lnTo>
                  <a:lnTo>
                    <a:pt x="486625" y="20408"/>
                  </a:lnTo>
                  <a:lnTo>
                    <a:pt x="495579" y="18224"/>
                  </a:lnTo>
                  <a:lnTo>
                    <a:pt x="498297" y="29324"/>
                  </a:lnTo>
                  <a:lnTo>
                    <a:pt x="489487" y="31470"/>
                  </a:lnTo>
                  <a:lnTo>
                    <a:pt x="474153" y="35623"/>
                  </a:lnTo>
                  <a:lnTo>
                    <a:pt x="465480" y="38201"/>
                  </a:lnTo>
                  <a:close/>
                </a:path>
                <a:path w="3869054" h="4726305">
                  <a:moveTo>
                    <a:pt x="489330" y="31508"/>
                  </a:moveTo>
                  <a:lnTo>
                    <a:pt x="489470" y="31470"/>
                  </a:lnTo>
                  <a:lnTo>
                    <a:pt x="489330" y="31508"/>
                  </a:lnTo>
                  <a:close/>
                </a:path>
                <a:path w="3869054" h="4726305">
                  <a:moveTo>
                    <a:pt x="474271" y="35588"/>
                  </a:moveTo>
                  <a:close/>
                </a:path>
                <a:path w="3869054" h="4726305">
                  <a:moveTo>
                    <a:pt x="474153" y="35623"/>
                  </a:moveTo>
                  <a:close/>
                </a:path>
                <a:path w="3869054" h="4726305">
                  <a:moveTo>
                    <a:pt x="509282" y="26758"/>
                  </a:moveTo>
                  <a:lnTo>
                    <a:pt x="506856" y="15595"/>
                  </a:lnTo>
                  <a:lnTo>
                    <a:pt x="518007" y="13169"/>
                  </a:lnTo>
                  <a:lnTo>
                    <a:pt x="533920" y="10121"/>
                  </a:lnTo>
                  <a:lnTo>
                    <a:pt x="540778" y="8978"/>
                  </a:lnTo>
                  <a:lnTo>
                    <a:pt x="542645" y="20256"/>
                  </a:lnTo>
                  <a:lnTo>
                    <a:pt x="535794" y="21399"/>
                  </a:lnTo>
                  <a:lnTo>
                    <a:pt x="520166" y="24383"/>
                  </a:lnTo>
                  <a:lnTo>
                    <a:pt x="509282" y="26758"/>
                  </a:lnTo>
                  <a:close/>
                </a:path>
                <a:path w="3869054" h="4726305">
                  <a:moveTo>
                    <a:pt x="535840" y="21390"/>
                  </a:moveTo>
                  <a:close/>
                </a:path>
                <a:path w="3869054" h="4726305">
                  <a:moveTo>
                    <a:pt x="535794" y="21399"/>
                  </a:moveTo>
                  <a:close/>
                </a:path>
                <a:path w="3869054" h="4726305">
                  <a:moveTo>
                    <a:pt x="520189" y="24383"/>
                  </a:moveTo>
                  <a:close/>
                </a:path>
                <a:path w="3869054" h="4726305">
                  <a:moveTo>
                    <a:pt x="553796" y="18465"/>
                  </a:moveTo>
                  <a:lnTo>
                    <a:pt x="552208" y="7150"/>
                  </a:lnTo>
                  <a:lnTo>
                    <a:pt x="566127" y="5206"/>
                  </a:lnTo>
                  <a:lnTo>
                    <a:pt x="582422" y="3340"/>
                  </a:lnTo>
                  <a:lnTo>
                    <a:pt x="586524" y="2971"/>
                  </a:lnTo>
                  <a:lnTo>
                    <a:pt x="587540" y="14363"/>
                  </a:lnTo>
                  <a:lnTo>
                    <a:pt x="583720" y="14706"/>
                  </a:lnTo>
                  <a:lnTo>
                    <a:pt x="583577" y="14706"/>
                  </a:lnTo>
                  <a:lnTo>
                    <a:pt x="567644" y="16535"/>
                  </a:lnTo>
                  <a:lnTo>
                    <a:pt x="553796" y="18465"/>
                  </a:lnTo>
                  <a:close/>
                </a:path>
                <a:path w="3869054" h="4726305">
                  <a:moveTo>
                    <a:pt x="583438" y="14731"/>
                  </a:moveTo>
                  <a:lnTo>
                    <a:pt x="583577" y="14706"/>
                  </a:lnTo>
                  <a:lnTo>
                    <a:pt x="583720" y="14706"/>
                  </a:lnTo>
                  <a:lnTo>
                    <a:pt x="583438" y="14731"/>
                  </a:lnTo>
                  <a:close/>
                </a:path>
                <a:path w="3869054" h="4726305">
                  <a:moveTo>
                    <a:pt x="567423" y="16560"/>
                  </a:moveTo>
                  <a:lnTo>
                    <a:pt x="567563" y="16535"/>
                  </a:lnTo>
                  <a:lnTo>
                    <a:pt x="567423" y="16560"/>
                  </a:lnTo>
                  <a:close/>
                </a:path>
                <a:path w="3869054" h="4726305">
                  <a:moveTo>
                    <a:pt x="598919" y="13347"/>
                  </a:moveTo>
                  <a:lnTo>
                    <a:pt x="597915" y="1968"/>
                  </a:lnTo>
                  <a:lnTo>
                    <a:pt x="598690" y="1892"/>
                  </a:lnTo>
                  <a:lnTo>
                    <a:pt x="615365" y="838"/>
                  </a:lnTo>
                  <a:lnTo>
                    <a:pt x="631850" y="215"/>
                  </a:lnTo>
                  <a:lnTo>
                    <a:pt x="632587" y="203"/>
                  </a:lnTo>
                  <a:lnTo>
                    <a:pt x="632726" y="11633"/>
                  </a:lnTo>
                  <a:lnTo>
                    <a:pt x="632282" y="11633"/>
                  </a:lnTo>
                  <a:lnTo>
                    <a:pt x="616127" y="12255"/>
                  </a:lnTo>
                  <a:lnTo>
                    <a:pt x="598919" y="13347"/>
                  </a:lnTo>
                  <a:close/>
                </a:path>
                <a:path w="3869054" h="4726305">
                  <a:moveTo>
                    <a:pt x="615797" y="12268"/>
                  </a:moveTo>
                  <a:lnTo>
                    <a:pt x="615937" y="12255"/>
                  </a:lnTo>
                  <a:lnTo>
                    <a:pt x="616127" y="12255"/>
                  </a:lnTo>
                  <a:lnTo>
                    <a:pt x="615797" y="12268"/>
                  </a:lnTo>
                  <a:close/>
                </a:path>
                <a:path w="3869054" h="4726305">
                  <a:moveTo>
                    <a:pt x="599554" y="13296"/>
                  </a:moveTo>
                  <a:lnTo>
                    <a:pt x="599706" y="13284"/>
                  </a:lnTo>
                  <a:lnTo>
                    <a:pt x="599554" y="13296"/>
                  </a:lnTo>
                  <a:close/>
                </a:path>
                <a:path w="3869054" h="4726305">
                  <a:moveTo>
                    <a:pt x="644156" y="11480"/>
                  </a:moveTo>
                  <a:lnTo>
                    <a:pt x="644016" y="63"/>
                  </a:lnTo>
                  <a:lnTo>
                    <a:pt x="648588" y="0"/>
                  </a:lnTo>
                  <a:lnTo>
                    <a:pt x="678370" y="0"/>
                  </a:lnTo>
                  <a:lnTo>
                    <a:pt x="678370" y="11429"/>
                  </a:lnTo>
                  <a:lnTo>
                    <a:pt x="648741" y="11429"/>
                  </a:lnTo>
                  <a:lnTo>
                    <a:pt x="644156" y="11480"/>
                  </a:lnTo>
                  <a:close/>
                </a:path>
                <a:path w="3869054" h="4726305">
                  <a:moveTo>
                    <a:pt x="724090" y="11429"/>
                  </a:moveTo>
                  <a:lnTo>
                    <a:pt x="689800" y="11429"/>
                  </a:lnTo>
                  <a:lnTo>
                    <a:pt x="689800" y="0"/>
                  </a:lnTo>
                  <a:lnTo>
                    <a:pt x="724090" y="0"/>
                  </a:lnTo>
                  <a:lnTo>
                    <a:pt x="724090" y="11429"/>
                  </a:lnTo>
                  <a:close/>
                </a:path>
                <a:path w="3869054" h="4726305">
                  <a:moveTo>
                    <a:pt x="769797" y="11429"/>
                  </a:moveTo>
                  <a:lnTo>
                    <a:pt x="735520" y="11429"/>
                  </a:lnTo>
                  <a:lnTo>
                    <a:pt x="735520" y="0"/>
                  </a:lnTo>
                  <a:lnTo>
                    <a:pt x="769797" y="0"/>
                  </a:lnTo>
                  <a:lnTo>
                    <a:pt x="769797" y="11429"/>
                  </a:lnTo>
                  <a:close/>
                </a:path>
                <a:path w="3869054" h="4726305">
                  <a:moveTo>
                    <a:pt x="815517" y="11429"/>
                  </a:moveTo>
                  <a:lnTo>
                    <a:pt x="781227" y="11429"/>
                  </a:lnTo>
                  <a:lnTo>
                    <a:pt x="781227" y="0"/>
                  </a:lnTo>
                  <a:lnTo>
                    <a:pt x="815517" y="0"/>
                  </a:lnTo>
                  <a:lnTo>
                    <a:pt x="815517" y="11429"/>
                  </a:lnTo>
                  <a:close/>
                </a:path>
                <a:path w="3869054" h="4726305">
                  <a:moveTo>
                    <a:pt x="861237" y="11429"/>
                  </a:moveTo>
                  <a:lnTo>
                    <a:pt x="826947" y="11429"/>
                  </a:lnTo>
                  <a:lnTo>
                    <a:pt x="826947" y="0"/>
                  </a:lnTo>
                  <a:lnTo>
                    <a:pt x="861237" y="0"/>
                  </a:lnTo>
                  <a:lnTo>
                    <a:pt x="861237" y="11429"/>
                  </a:lnTo>
                  <a:close/>
                </a:path>
                <a:path w="3869054" h="4726305">
                  <a:moveTo>
                    <a:pt x="906945" y="11429"/>
                  </a:moveTo>
                  <a:lnTo>
                    <a:pt x="872667" y="11429"/>
                  </a:lnTo>
                  <a:lnTo>
                    <a:pt x="872667" y="0"/>
                  </a:lnTo>
                  <a:lnTo>
                    <a:pt x="906945" y="0"/>
                  </a:lnTo>
                  <a:lnTo>
                    <a:pt x="906945" y="11429"/>
                  </a:lnTo>
                  <a:close/>
                </a:path>
                <a:path w="3869054" h="4726305">
                  <a:moveTo>
                    <a:pt x="952665" y="11429"/>
                  </a:moveTo>
                  <a:lnTo>
                    <a:pt x="918375" y="11429"/>
                  </a:lnTo>
                  <a:lnTo>
                    <a:pt x="918375" y="0"/>
                  </a:lnTo>
                  <a:lnTo>
                    <a:pt x="952665" y="0"/>
                  </a:lnTo>
                  <a:lnTo>
                    <a:pt x="952665" y="11429"/>
                  </a:lnTo>
                  <a:close/>
                </a:path>
                <a:path w="3869054" h="4726305">
                  <a:moveTo>
                    <a:pt x="998385" y="11429"/>
                  </a:moveTo>
                  <a:lnTo>
                    <a:pt x="964095" y="11429"/>
                  </a:lnTo>
                  <a:lnTo>
                    <a:pt x="964095" y="0"/>
                  </a:lnTo>
                  <a:lnTo>
                    <a:pt x="998385" y="0"/>
                  </a:lnTo>
                  <a:lnTo>
                    <a:pt x="998385" y="11429"/>
                  </a:lnTo>
                  <a:close/>
                </a:path>
                <a:path w="3869054" h="4726305">
                  <a:moveTo>
                    <a:pt x="1044092" y="11429"/>
                  </a:moveTo>
                  <a:lnTo>
                    <a:pt x="1009815" y="11429"/>
                  </a:lnTo>
                  <a:lnTo>
                    <a:pt x="1009815" y="0"/>
                  </a:lnTo>
                  <a:lnTo>
                    <a:pt x="1044092" y="0"/>
                  </a:lnTo>
                  <a:lnTo>
                    <a:pt x="1044092" y="11429"/>
                  </a:lnTo>
                  <a:close/>
                </a:path>
                <a:path w="3869054" h="4726305">
                  <a:moveTo>
                    <a:pt x="1089812" y="11429"/>
                  </a:moveTo>
                  <a:lnTo>
                    <a:pt x="1055522" y="11429"/>
                  </a:lnTo>
                  <a:lnTo>
                    <a:pt x="1055522" y="0"/>
                  </a:lnTo>
                  <a:lnTo>
                    <a:pt x="1089812" y="0"/>
                  </a:lnTo>
                  <a:lnTo>
                    <a:pt x="1089812" y="11429"/>
                  </a:lnTo>
                  <a:close/>
                </a:path>
                <a:path w="3869054" h="4726305">
                  <a:moveTo>
                    <a:pt x="1135532" y="11429"/>
                  </a:moveTo>
                  <a:lnTo>
                    <a:pt x="1101242" y="11429"/>
                  </a:lnTo>
                  <a:lnTo>
                    <a:pt x="1101242" y="0"/>
                  </a:lnTo>
                  <a:lnTo>
                    <a:pt x="1135532" y="0"/>
                  </a:lnTo>
                  <a:lnTo>
                    <a:pt x="1135532" y="11429"/>
                  </a:lnTo>
                  <a:close/>
                </a:path>
                <a:path w="3869054" h="4726305">
                  <a:moveTo>
                    <a:pt x="1181239" y="11429"/>
                  </a:moveTo>
                  <a:lnTo>
                    <a:pt x="1146962" y="11429"/>
                  </a:lnTo>
                  <a:lnTo>
                    <a:pt x="1146962" y="0"/>
                  </a:lnTo>
                  <a:lnTo>
                    <a:pt x="1181239" y="0"/>
                  </a:lnTo>
                  <a:lnTo>
                    <a:pt x="1181239" y="11429"/>
                  </a:lnTo>
                  <a:close/>
                </a:path>
                <a:path w="3869054" h="4726305">
                  <a:moveTo>
                    <a:pt x="1226959" y="11429"/>
                  </a:moveTo>
                  <a:lnTo>
                    <a:pt x="1192669" y="11429"/>
                  </a:lnTo>
                  <a:lnTo>
                    <a:pt x="1192669" y="0"/>
                  </a:lnTo>
                  <a:lnTo>
                    <a:pt x="1226959" y="0"/>
                  </a:lnTo>
                  <a:lnTo>
                    <a:pt x="1226959" y="11429"/>
                  </a:lnTo>
                  <a:close/>
                </a:path>
                <a:path w="3869054" h="4726305">
                  <a:moveTo>
                    <a:pt x="1272679" y="11429"/>
                  </a:moveTo>
                  <a:lnTo>
                    <a:pt x="1238389" y="11429"/>
                  </a:lnTo>
                  <a:lnTo>
                    <a:pt x="1238389" y="0"/>
                  </a:lnTo>
                  <a:lnTo>
                    <a:pt x="1272679" y="0"/>
                  </a:lnTo>
                  <a:lnTo>
                    <a:pt x="1272679" y="11429"/>
                  </a:lnTo>
                  <a:close/>
                </a:path>
                <a:path w="3869054" h="4726305">
                  <a:moveTo>
                    <a:pt x="1318399" y="11429"/>
                  </a:moveTo>
                  <a:lnTo>
                    <a:pt x="1284109" y="11429"/>
                  </a:lnTo>
                  <a:lnTo>
                    <a:pt x="1284109" y="0"/>
                  </a:lnTo>
                  <a:lnTo>
                    <a:pt x="1318399" y="0"/>
                  </a:lnTo>
                  <a:lnTo>
                    <a:pt x="1318399" y="11429"/>
                  </a:lnTo>
                  <a:close/>
                </a:path>
                <a:path w="3869054" h="4726305">
                  <a:moveTo>
                    <a:pt x="1364106" y="11429"/>
                  </a:moveTo>
                  <a:lnTo>
                    <a:pt x="1329816" y="11429"/>
                  </a:lnTo>
                  <a:lnTo>
                    <a:pt x="1329816" y="0"/>
                  </a:lnTo>
                  <a:lnTo>
                    <a:pt x="1364106" y="0"/>
                  </a:lnTo>
                  <a:lnTo>
                    <a:pt x="1364106" y="11429"/>
                  </a:lnTo>
                  <a:close/>
                </a:path>
                <a:path w="3869054" h="4726305">
                  <a:moveTo>
                    <a:pt x="1409826" y="11429"/>
                  </a:moveTo>
                  <a:lnTo>
                    <a:pt x="1375537" y="11429"/>
                  </a:lnTo>
                  <a:lnTo>
                    <a:pt x="1375537" y="0"/>
                  </a:lnTo>
                  <a:lnTo>
                    <a:pt x="1409826" y="0"/>
                  </a:lnTo>
                  <a:lnTo>
                    <a:pt x="1409826" y="11429"/>
                  </a:lnTo>
                  <a:close/>
                </a:path>
                <a:path w="3869054" h="4726305">
                  <a:moveTo>
                    <a:pt x="1455546" y="11429"/>
                  </a:moveTo>
                  <a:lnTo>
                    <a:pt x="1421257" y="11429"/>
                  </a:lnTo>
                  <a:lnTo>
                    <a:pt x="1421257" y="0"/>
                  </a:lnTo>
                  <a:lnTo>
                    <a:pt x="1455546" y="0"/>
                  </a:lnTo>
                  <a:lnTo>
                    <a:pt x="1455546" y="11429"/>
                  </a:lnTo>
                  <a:close/>
                </a:path>
                <a:path w="3869054" h="4726305">
                  <a:moveTo>
                    <a:pt x="1501254" y="11429"/>
                  </a:moveTo>
                  <a:lnTo>
                    <a:pt x="1466976" y="11429"/>
                  </a:lnTo>
                  <a:lnTo>
                    <a:pt x="1466976" y="0"/>
                  </a:lnTo>
                  <a:lnTo>
                    <a:pt x="1501254" y="0"/>
                  </a:lnTo>
                  <a:lnTo>
                    <a:pt x="1501254" y="11429"/>
                  </a:lnTo>
                  <a:close/>
                </a:path>
                <a:path w="3869054" h="4726305">
                  <a:moveTo>
                    <a:pt x="1546974" y="11429"/>
                  </a:moveTo>
                  <a:lnTo>
                    <a:pt x="1512684" y="11429"/>
                  </a:lnTo>
                  <a:lnTo>
                    <a:pt x="1512684" y="0"/>
                  </a:lnTo>
                  <a:lnTo>
                    <a:pt x="1546974" y="0"/>
                  </a:lnTo>
                  <a:lnTo>
                    <a:pt x="1546974" y="11429"/>
                  </a:lnTo>
                  <a:close/>
                </a:path>
                <a:path w="3869054" h="4726305">
                  <a:moveTo>
                    <a:pt x="1592694" y="11429"/>
                  </a:moveTo>
                  <a:lnTo>
                    <a:pt x="1558404" y="11429"/>
                  </a:lnTo>
                  <a:lnTo>
                    <a:pt x="1558404" y="0"/>
                  </a:lnTo>
                  <a:lnTo>
                    <a:pt x="1592694" y="0"/>
                  </a:lnTo>
                  <a:lnTo>
                    <a:pt x="1592694" y="11429"/>
                  </a:lnTo>
                  <a:close/>
                </a:path>
                <a:path w="3869054" h="4726305">
                  <a:moveTo>
                    <a:pt x="1638401" y="11429"/>
                  </a:moveTo>
                  <a:lnTo>
                    <a:pt x="1604124" y="11429"/>
                  </a:lnTo>
                  <a:lnTo>
                    <a:pt x="1604124" y="0"/>
                  </a:lnTo>
                  <a:lnTo>
                    <a:pt x="1638401" y="0"/>
                  </a:lnTo>
                  <a:lnTo>
                    <a:pt x="1638401" y="11429"/>
                  </a:lnTo>
                  <a:close/>
                </a:path>
                <a:path w="3869054" h="4726305">
                  <a:moveTo>
                    <a:pt x="1684121" y="11429"/>
                  </a:moveTo>
                  <a:lnTo>
                    <a:pt x="1649831" y="11429"/>
                  </a:lnTo>
                  <a:lnTo>
                    <a:pt x="1649831" y="0"/>
                  </a:lnTo>
                  <a:lnTo>
                    <a:pt x="1684121" y="0"/>
                  </a:lnTo>
                  <a:lnTo>
                    <a:pt x="1684121" y="11429"/>
                  </a:lnTo>
                  <a:close/>
                </a:path>
                <a:path w="3869054" h="4726305">
                  <a:moveTo>
                    <a:pt x="1729841" y="11429"/>
                  </a:moveTo>
                  <a:lnTo>
                    <a:pt x="1695551" y="11429"/>
                  </a:lnTo>
                  <a:lnTo>
                    <a:pt x="1695551" y="0"/>
                  </a:lnTo>
                  <a:lnTo>
                    <a:pt x="1729841" y="0"/>
                  </a:lnTo>
                  <a:lnTo>
                    <a:pt x="1729841" y="11429"/>
                  </a:lnTo>
                  <a:close/>
                </a:path>
                <a:path w="3869054" h="4726305">
                  <a:moveTo>
                    <a:pt x="1775548" y="11429"/>
                  </a:moveTo>
                  <a:lnTo>
                    <a:pt x="1741271" y="11429"/>
                  </a:lnTo>
                  <a:lnTo>
                    <a:pt x="1741271" y="0"/>
                  </a:lnTo>
                  <a:lnTo>
                    <a:pt x="1775548" y="0"/>
                  </a:lnTo>
                  <a:lnTo>
                    <a:pt x="1775548" y="11429"/>
                  </a:lnTo>
                  <a:close/>
                </a:path>
                <a:path w="3869054" h="4726305">
                  <a:moveTo>
                    <a:pt x="1821268" y="11429"/>
                  </a:moveTo>
                  <a:lnTo>
                    <a:pt x="1786978" y="11429"/>
                  </a:lnTo>
                  <a:lnTo>
                    <a:pt x="1786978" y="0"/>
                  </a:lnTo>
                  <a:lnTo>
                    <a:pt x="1821268" y="0"/>
                  </a:lnTo>
                  <a:lnTo>
                    <a:pt x="1821268" y="11429"/>
                  </a:lnTo>
                  <a:close/>
                </a:path>
                <a:path w="3869054" h="4726305">
                  <a:moveTo>
                    <a:pt x="1866988" y="11429"/>
                  </a:moveTo>
                  <a:lnTo>
                    <a:pt x="1832698" y="11429"/>
                  </a:lnTo>
                  <a:lnTo>
                    <a:pt x="1832698" y="0"/>
                  </a:lnTo>
                  <a:lnTo>
                    <a:pt x="1866988" y="0"/>
                  </a:lnTo>
                  <a:lnTo>
                    <a:pt x="1866988" y="11429"/>
                  </a:lnTo>
                  <a:close/>
                </a:path>
                <a:path w="3869054" h="4726305">
                  <a:moveTo>
                    <a:pt x="1912696" y="11429"/>
                  </a:moveTo>
                  <a:lnTo>
                    <a:pt x="1878418" y="11429"/>
                  </a:lnTo>
                  <a:lnTo>
                    <a:pt x="1878418" y="0"/>
                  </a:lnTo>
                  <a:lnTo>
                    <a:pt x="1912696" y="0"/>
                  </a:lnTo>
                  <a:lnTo>
                    <a:pt x="1912696" y="11429"/>
                  </a:lnTo>
                  <a:close/>
                </a:path>
                <a:path w="3869054" h="4726305">
                  <a:moveTo>
                    <a:pt x="1958416" y="11429"/>
                  </a:moveTo>
                  <a:lnTo>
                    <a:pt x="1924126" y="11429"/>
                  </a:lnTo>
                  <a:lnTo>
                    <a:pt x="1924126" y="0"/>
                  </a:lnTo>
                  <a:lnTo>
                    <a:pt x="1958416" y="0"/>
                  </a:lnTo>
                  <a:lnTo>
                    <a:pt x="1958416" y="11429"/>
                  </a:lnTo>
                  <a:close/>
                </a:path>
                <a:path w="3869054" h="4726305">
                  <a:moveTo>
                    <a:pt x="2004136" y="11429"/>
                  </a:moveTo>
                  <a:lnTo>
                    <a:pt x="1969846" y="11429"/>
                  </a:lnTo>
                  <a:lnTo>
                    <a:pt x="1969846" y="0"/>
                  </a:lnTo>
                  <a:lnTo>
                    <a:pt x="2004136" y="0"/>
                  </a:lnTo>
                  <a:lnTo>
                    <a:pt x="2004136" y="11429"/>
                  </a:lnTo>
                  <a:close/>
                </a:path>
                <a:path w="3869054" h="4726305">
                  <a:moveTo>
                    <a:pt x="2049856" y="11429"/>
                  </a:moveTo>
                  <a:lnTo>
                    <a:pt x="2015566" y="11429"/>
                  </a:lnTo>
                  <a:lnTo>
                    <a:pt x="2015566" y="0"/>
                  </a:lnTo>
                  <a:lnTo>
                    <a:pt x="2049856" y="0"/>
                  </a:lnTo>
                  <a:lnTo>
                    <a:pt x="2049856" y="11429"/>
                  </a:lnTo>
                  <a:close/>
                </a:path>
                <a:path w="3869054" h="4726305">
                  <a:moveTo>
                    <a:pt x="2095563" y="11429"/>
                  </a:moveTo>
                  <a:lnTo>
                    <a:pt x="2061273" y="11429"/>
                  </a:lnTo>
                  <a:lnTo>
                    <a:pt x="2061273" y="0"/>
                  </a:lnTo>
                  <a:lnTo>
                    <a:pt x="2095563" y="0"/>
                  </a:lnTo>
                  <a:lnTo>
                    <a:pt x="2095563" y="11429"/>
                  </a:lnTo>
                  <a:close/>
                </a:path>
                <a:path w="3869054" h="4726305">
                  <a:moveTo>
                    <a:pt x="2141283" y="11429"/>
                  </a:moveTo>
                  <a:lnTo>
                    <a:pt x="2106993" y="11429"/>
                  </a:lnTo>
                  <a:lnTo>
                    <a:pt x="2106993" y="0"/>
                  </a:lnTo>
                  <a:lnTo>
                    <a:pt x="2141283" y="0"/>
                  </a:lnTo>
                  <a:lnTo>
                    <a:pt x="2141283" y="11429"/>
                  </a:lnTo>
                  <a:close/>
                </a:path>
                <a:path w="3869054" h="4726305">
                  <a:moveTo>
                    <a:pt x="2187003" y="11429"/>
                  </a:moveTo>
                  <a:lnTo>
                    <a:pt x="2152713" y="11429"/>
                  </a:lnTo>
                  <a:lnTo>
                    <a:pt x="2152713" y="0"/>
                  </a:lnTo>
                  <a:lnTo>
                    <a:pt x="2187003" y="0"/>
                  </a:lnTo>
                  <a:lnTo>
                    <a:pt x="2187003" y="11429"/>
                  </a:lnTo>
                  <a:close/>
                </a:path>
                <a:path w="3869054" h="4726305">
                  <a:moveTo>
                    <a:pt x="2232710" y="11429"/>
                  </a:moveTo>
                  <a:lnTo>
                    <a:pt x="2198420" y="11429"/>
                  </a:lnTo>
                  <a:lnTo>
                    <a:pt x="2198420" y="0"/>
                  </a:lnTo>
                  <a:lnTo>
                    <a:pt x="2232710" y="0"/>
                  </a:lnTo>
                  <a:lnTo>
                    <a:pt x="2232710" y="11429"/>
                  </a:lnTo>
                  <a:close/>
                </a:path>
                <a:path w="3869054" h="4726305">
                  <a:moveTo>
                    <a:pt x="2278430" y="11429"/>
                  </a:moveTo>
                  <a:lnTo>
                    <a:pt x="2244140" y="11429"/>
                  </a:lnTo>
                  <a:lnTo>
                    <a:pt x="2244140" y="0"/>
                  </a:lnTo>
                  <a:lnTo>
                    <a:pt x="2278430" y="0"/>
                  </a:lnTo>
                  <a:lnTo>
                    <a:pt x="2278430" y="11429"/>
                  </a:lnTo>
                  <a:close/>
                </a:path>
                <a:path w="3869054" h="4726305">
                  <a:moveTo>
                    <a:pt x="2324150" y="11429"/>
                  </a:moveTo>
                  <a:lnTo>
                    <a:pt x="2289860" y="11429"/>
                  </a:lnTo>
                  <a:lnTo>
                    <a:pt x="2289860" y="0"/>
                  </a:lnTo>
                  <a:lnTo>
                    <a:pt x="2324150" y="0"/>
                  </a:lnTo>
                  <a:lnTo>
                    <a:pt x="2324150" y="11429"/>
                  </a:lnTo>
                  <a:close/>
                </a:path>
                <a:path w="3869054" h="4726305">
                  <a:moveTo>
                    <a:pt x="2369858" y="11429"/>
                  </a:moveTo>
                  <a:lnTo>
                    <a:pt x="2335568" y="11429"/>
                  </a:lnTo>
                  <a:lnTo>
                    <a:pt x="2335568" y="0"/>
                  </a:lnTo>
                  <a:lnTo>
                    <a:pt x="2369858" y="0"/>
                  </a:lnTo>
                  <a:lnTo>
                    <a:pt x="2369858" y="11429"/>
                  </a:lnTo>
                  <a:close/>
                </a:path>
                <a:path w="3869054" h="4726305">
                  <a:moveTo>
                    <a:pt x="2415578" y="11429"/>
                  </a:moveTo>
                  <a:lnTo>
                    <a:pt x="2381288" y="11429"/>
                  </a:lnTo>
                  <a:lnTo>
                    <a:pt x="2381288" y="0"/>
                  </a:lnTo>
                  <a:lnTo>
                    <a:pt x="2415578" y="0"/>
                  </a:lnTo>
                  <a:lnTo>
                    <a:pt x="2415578" y="11429"/>
                  </a:lnTo>
                  <a:close/>
                </a:path>
                <a:path w="3869054" h="4726305">
                  <a:moveTo>
                    <a:pt x="2461298" y="11429"/>
                  </a:moveTo>
                  <a:lnTo>
                    <a:pt x="2427008" y="11429"/>
                  </a:lnTo>
                  <a:lnTo>
                    <a:pt x="2427008" y="0"/>
                  </a:lnTo>
                  <a:lnTo>
                    <a:pt x="2461298" y="0"/>
                  </a:lnTo>
                  <a:lnTo>
                    <a:pt x="2461298" y="11429"/>
                  </a:lnTo>
                  <a:close/>
                </a:path>
                <a:path w="3869054" h="4726305">
                  <a:moveTo>
                    <a:pt x="2507005" y="11429"/>
                  </a:moveTo>
                  <a:lnTo>
                    <a:pt x="2472728" y="11429"/>
                  </a:lnTo>
                  <a:lnTo>
                    <a:pt x="2472728" y="0"/>
                  </a:lnTo>
                  <a:lnTo>
                    <a:pt x="2507005" y="0"/>
                  </a:lnTo>
                  <a:lnTo>
                    <a:pt x="2507005" y="11429"/>
                  </a:lnTo>
                  <a:close/>
                </a:path>
                <a:path w="3869054" h="4726305">
                  <a:moveTo>
                    <a:pt x="2552725" y="11429"/>
                  </a:moveTo>
                  <a:lnTo>
                    <a:pt x="2518435" y="11429"/>
                  </a:lnTo>
                  <a:lnTo>
                    <a:pt x="2518435" y="0"/>
                  </a:lnTo>
                  <a:lnTo>
                    <a:pt x="2552725" y="0"/>
                  </a:lnTo>
                  <a:lnTo>
                    <a:pt x="2552725" y="11429"/>
                  </a:lnTo>
                  <a:close/>
                </a:path>
                <a:path w="3869054" h="4726305">
                  <a:moveTo>
                    <a:pt x="2598445" y="11429"/>
                  </a:moveTo>
                  <a:lnTo>
                    <a:pt x="2564155" y="11429"/>
                  </a:lnTo>
                  <a:lnTo>
                    <a:pt x="2564155" y="0"/>
                  </a:lnTo>
                  <a:lnTo>
                    <a:pt x="2598445" y="0"/>
                  </a:lnTo>
                  <a:lnTo>
                    <a:pt x="2598445" y="11429"/>
                  </a:lnTo>
                  <a:close/>
                </a:path>
                <a:path w="3869054" h="4726305">
                  <a:moveTo>
                    <a:pt x="2644152" y="11429"/>
                  </a:moveTo>
                  <a:lnTo>
                    <a:pt x="2609875" y="11429"/>
                  </a:lnTo>
                  <a:lnTo>
                    <a:pt x="2609875" y="0"/>
                  </a:lnTo>
                  <a:lnTo>
                    <a:pt x="2644152" y="0"/>
                  </a:lnTo>
                  <a:lnTo>
                    <a:pt x="2644152" y="11429"/>
                  </a:lnTo>
                  <a:close/>
                </a:path>
                <a:path w="3869054" h="4726305">
                  <a:moveTo>
                    <a:pt x="2689872" y="11429"/>
                  </a:moveTo>
                  <a:lnTo>
                    <a:pt x="2655582" y="11429"/>
                  </a:lnTo>
                  <a:lnTo>
                    <a:pt x="2655582" y="0"/>
                  </a:lnTo>
                  <a:lnTo>
                    <a:pt x="2689872" y="0"/>
                  </a:lnTo>
                  <a:lnTo>
                    <a:pt x="2689872" y="11429"/>
                  </a:lnTo>
                  <a:close/>
                </a:path>
                <a:path w="3869054" h="4726305">
                  <a:moveTo>
                    <a:pt x="2735592" y="11429"/>
                  </a:moveTo>
                  <a:lnTo>
                    <a:pt x="2701302" y="11429"/>
                  </a:lnTo>
                  <a:lnTo>
                    <a:pt x="2701302" y="0"/>
                  </a:lnTo>
                  <a:lnTo>
                    <a:pt x="2735592" y="0"/>
                  </a:lnTo>
                  <a:lnTo>
                    <a:pt x="2735592" y="11429"/>
                  </a:lnTo>
                  <a:close/>
                </a:path>
                <a:path w="3869054" h="4726305">
                  <a:moveTo>
                    <a:pt x="2781299" y="11429"/>
                  </a:moveTo>
                  <a:lnTo>
                    <a:pt x="2747022" y="11429"/>
                  </a:lnTo>
                  <a:lnTo>
                    <a:pt x="2747022" y="0"/>
                  </a:lnTo>
                  <a:lnTo>
                    <a:pt x="2781299" y="0"/>
                  </a:lnTo>
                  <a:lnTo>
                    <a:pt x="2781299" y="11429"/>
                  </a:lnTo>
                  <a:close/>
                </a:path>
                <a:path w="3869054" h="4726305">
                  <a:moveTo>
                    <a:pt x="2827019" y="11429"/>
                  </a:moveTo>
                  <a:lnTo>
                    <a:pt x="2792730" y="11429"/>
                  </a:lnTo>
                  <a:lnTo>
                    <a:pt x="2792730" y="0"/>
                  </a:lnTo>
                  <a:lnTo>
                    <a:pt x="2827019" y="0"/>
                  </a:lnTo>
                  <a:lnTo>
                    <a:pt x="2827019" y="11429"/>
                  </a:lnTo>
                  <a:close/>
                </a:path>
                <a:path w="3869054" h="4726305">
                  <a:moveTo>
                    <a:pt x="2872740" y="11429"/>
                  </a:moveTo>
                  <a:lnTo>
                    <a:pt x="2838449" y="11429"/>
                  </a:lnTo>
                  <a:lnTo>
                    <a:pt x="2838449" y="0"/>
                  </a:lnTo>
                  <a:lnTo>
                    <a:pt x="2872740" y="0"/>
                  </a:lnTo>
                  <a:lnTo>
                    <a:pt x="2872740" y="11429"/>
                  </a:lnTo>
                  <a:close/>
                </a:path>
                <a:path w="3869054" h="4726305">
                  <a:moveTo>
                    <a:pt x="2918447" y="11429"/>
                  </a:moveTo>
                  <a:lnTo>
                    <a:pt x="2884169" y="11429"/>
                  </a:lnTo>
                  <a:lnTo>
                    <a:pt x="2884169" y="0"/>
                  </a:lnTo>
                  <a:lnTo>
                    <a:pt x="2918447" y="0"/>
                  </a:lnTo>
                  <a:lnTo>
                    <a:pt x="2918447" y="11429"/>
                  </a:lnTo>
                  <a:close/>
                </a:path>
                <a:path w="3869054" h="4726305">
                  <a:moveTo>
                    <a:pt x="2964167" y="11429"/>
                  </a:moveTo>
                  <a:lnTo>
                    <a:pt x="2929877" y="11429"/>
                  </a:lnTo>
                  <a:lnTo>
                    <a:pt x="2929877" y="0"/>
                  </a:lnTo>
                  <a:lnTo>
                    <a:pt x="2964167" y="0"/>
                  </a:lnTo>
                  <a:lnTo>
                    <a:pt x="2964167" y="11429"/>
                  </a:lnTo>
                  <a:close/>
                </a:path>
                <a:path w="3869054" h="4726305">
                  <a:moveTo>
                    <a:pt x="3009887" y="11429"/>
                  </a:moveTo>
                  <a:lnTo>
                    <a:pt x="2975597" y="11429"/>
                  </a:lnTo>
                  <a:lnTo>
                    <a:pt x="2975597" y="0"/>
                  </a:lnTo>
                  <a:lnTo>
                    <a:pt x="3009887" y="0"/>
                  </a:lnTo>
                  <a:lnTo>
                    <a:pt x="3009887" y="11429"/>
                  </a:lnTo>
                  <a:close/>
                </a:path>
                <a:path w="3869054" h="4726305">
                  <a:moveTo>
                    <a:pt x="3055607" y="11429"/>
                  </a:moveTo>
                  <a:lnTo>
                    <a:pt x="3021317" y="11429"/>
                  </a:lnTo>
                  <a:lnTo>
                    <a:pt x="3021317" y="0"/>
                  </a:lnTo>
                  <a:lnTo>
                    <a:pt x="3055607" y="0"/>
                  </a:lnTo>
                  <a:lnTo>
                    <a:pt x="3055607" y="11429"/>
                  </a:lnTo>
                  <a:close/>
                </a:path>
                <a:path w="3869054" h="4726305">
                  <a:moveTo>
                    <a:pt x="3101314" y="11429"/>
                  </a:moveTo>
                  <a:lnTo>
                    <a:pt x="3067024" y="11429"/>
                  </a:lnTo>
                  <a:lnTo>
                    <a:pt x="3067024" y="0"/>
                  </a:lnTo>
                  <a:lnTo>
                    <a:pt x="3101314" y="0"/>
                  </a:lnTo>
                  <a:lnTo>
                    <a:pt x="3101314" y="11429"/>
                  </a:lnTo>
                  <a:close/>
                </a:path>
                <a:path w="3869054" h="4726305">
                  <a:moveTo>
                    <a:pt x="3147034" y="11429"/>
                  </a:moveTo>
                  <a:lnTo>
                    <a:pt x="3112744" y="11429"/>
                  </a:lnTo>
                  <a:lnTo>
                    <a:pt x="3112744" y="0"/>
                  </a:lnTo>
                  <a:lnTo>
                    <a:pt x="3147034" y="0"/>
                  </a:lnTo>
                  <a:lnTo>
                    <a:pt x="3147034" y="11429"/>
                  </a:lnTo>
                  <a:close/>
                </a:path>
                <a:path w="3869054" h="4726305">
                  <a:moveTo>
                    <a:pt x="3192754" y="11429"/>
                  </a:moveTo>
                  <a:lnTo>
                    <a:pt x="3158464" y="11429"/>
                  </a:lnTo>
                  <a:lnTo>
                    <a:pt x="3158464" y="0"/>
                  </a:lnTo>
                  <a:lnTo>
                    <a:pt x="3192754" y="0"/>
                  </a:lnTo>
                  <a:lnTo>
                    <a:pt x="3192754" y="11429"/>
                  </a:lnTo>
                  <a:close/>
                </a:path>
                <a:path w="3869054" h="4726305">
                  <a:moveTo>
                    <a:pt x="3238245" y="11696"/>
                  </a:moveTo>
                  <a:lnTo>
                    <a:pt x="3236772" y="11633"/>
                  </a:lnTo>
                  <a:lnTo>
                    <a:pt x="3236912" y="11633"/>
                  </a:lnTo>
                  <a:lnTo>
                    <a:pt x="3220313" y="11429"/>
                  </a:lnTo>
                  <a:lnTo>
                    <a:pt x="3204184" y="11429"/>
                  </a:lnTo>
                  <a:lnTo>
                    <a:pt x="3204184" y="0"/>
                  </a:lnTo>
                  <a:lnTo>
                    <a:pt x="3220466" y="0"/>
                  </a:lnTo>
                  <a:lnTo>
                    <a:pt x="3237052" y="215"/>
                  </a:lnTo>
                  <a:lnTo>
                    <a:pt x="3238677" y="266"/>
                  </a:lnTo>
                  <a:lnTo>
                    <a:pt x="3238245" y="11696"/>
                  </a:lnTo>
                  <a:close/>
                </a:path>
                <a:path w="3869054" h="4726305">
                  <a:moveTo>
                    <a:pt x="3253257" y="12268"/>
                  </a:moveTo>
                  <a:lnTo>
                    <a:pt x="3249663" y="12128"/>
                  </a:lnTo>
                  <a:lnTo>
                    <a:pt x="3250095" y="698"/>
                  </a:lnTo>
                  <a:lnTo>
                    <a:pt x="3253841" y="850"/>
                  </a:lnTo>
                  <a:lnTo>
                    <a:pt x="3270224" y="1892"/>
                  </a:lnTo>
                  <a:lnTo>
                    <a:pt x="3284588" y="3162"/>
                  </a:lnTo>
                  <a:lnTo>
                    <a:pt x="3283776" y="12255"/>
                  </a:lnTo>
                  <a:lnTo>
                    <a:pt x="3253117" y="12255"/>
                  </a:lnTo>
                  <a:lnTo>
                    <a:pt x="3253257" y="12268"/>
                  </a:lnTo>
                  <a:close/>
                </a:path>
                <a:path w="3869054" h="4726305">
                  <a:moveTo>
                    <a:pt x="3283683" y="13296"/>
                  </a:moveTo>
                  <a:lnTo>
                    <a:pt x="3269348" y="13284"/>
                  </a:lnTo>
                  <a:lnTo>
                    <a:pt x="3253117" y="12255"/>
                  </a:lnTo>
                  <a:lnTo>
                    <a:pt x="3283776" y="12255"/>
                  </a:lnTo>
                  <a:lnTo>
                    <a:pt x="3283683" y="13296"/>
                  </a:lnTo>
                  <a:close/>
                </a:path>
                <a:path w="3869054" h="4726305">
                  <a:moveTo>
                    <a:pt x="3283572" y="14541"/>
                  </a:moveTo>
                  <a:lnTo>
                    <a:pt x="3269469" y="13294"/>
                  </a:lnTo>
                  <a:lnTo>
                    <a:pt x="3283683" y="13296"/>
                  </a:lnTo>
                  <a:lnTo>
                    <a:pt x="3283572" y="14541"/>
                  </a:lnTo>
                  <a:close/>
                </a:path>
                <a:path w="3869054" h="4726305">
                  <a:moveTo>
                    <a:pt x="3328441" y="20599"/>
                  </a:moveTo>
                  <a:lnTo>
                    <a:pt x="3317366" y="18757"/>
                  </a:lnTo>
                  <a:lnTo>
                    <a:pt x="3301491" y="16535"/>
                  </a:lnTo>
                  <a:lnTo>
                    <a:pt x="3294786" y="15773"/>
                  </a:lnTo>
                  <a:lnTo>
                    <a:pt x="3296094" y="4419"/>
                  </a:lnTo>
                  <a:lnTo>
                    <a:pt x="3303066" y="5219"/>
                  </a:lnTo>
                  <a:lnTo>
                    <a:pt x="3319233" y="7480"/>
                  </a:lnTo>
                  <a:lnTo>
                    <a:pt x="3330308" y="9321"/>
                  </a:lnTo>
                  <a:lnTo>
                    <a:pt x="3328441" y="20599"/>
                  </a:lnTo>
                  <a:close/>
                </a:path>
                <a:path w="3869054" h="4726305">
                  <a:moveTo>
                    <a:pt x="3374092" y="24383"/>
                  </a:moveTo>
                  <a:lnTo>
                    <a:pt x="3348888" y="24383"/>
                  </a:lnTo>
                  <a:lnTo>
                    <a:pt x="3339541" y="22593"/>
                  </a:lnTo>
                  <a:lnTo>
                    <a:pt x="3341700" y="11379"/>
                  </a:lnTo>
                  <a:lnTo>
                    <a:pt x="3351187" y="13195"/>
                  </a:lnTo>
                  <a:lnTo>
                    <a:pt x="3366947" y="16624"/>
                  </a:lnTo>
                  <a:lnTo>
                    <a:pt x="3375482" y="18707"/>
                  </a:lnTo>
                  <a:lnTo>
                    <a:pt x="3374092" y="24383"/>
                  </a:lnTo>
                  <a:close/>
                </a:path>
                <a:path w="3869054" h="4726305">
                  <a:moveTo>
                    <a:pt x="3373265" y="27762"/>
                  </a:moveTo>
                  <a:lnTo>
                    <a:pt x="3364369" y="27762"/>
                  </a:lnTo>
                  <a:lnTo>
                    <a:pt x="3348748" y="24358"/>
                  </a:lnTo>
                  <a:lnTo>
                    <a:pt x="3348888" y="24383"/>
                  </a:lnTo>
                  <a:lnTo>
                    <a:pt x="3374092" y="24383"/>
                  </a:lnTo>
                  <a:lnTo>
                    <a:pt x="3373265" y="27762"/>
                  </a:lnTo>
                  <a:close/>
                </a:path>
                <a:path w="3869054" h="4726305">
                  <a:moveTo>
                    <a:pt x="3372764" y="29806"/>
                  </a:moveTo>
                  <a:lnTo>
                    <a:pt x="3364242" y="27736"/>
                  </a:lnTo>
                  <a:lnTo>
                    <a:pt x="3373265" y="27762"/>
                  </a:lnTo>
                  <a:lnTo>
                    <a:pt x="3372764" y="29806"/>
                  </a:lnTo>
                  <a:close/>
                </a:path>
                <a:path w="3869054" h="4726305">
                  <a:moveTo>
                    <a:pt x="3418449" y="35623"/>
                  </a:moveTo>
                  <a:lnTo>
                    <a:pt x="3394913" y="35623"/>
                  </a:lnTo>
                  <a:lnTo>
                    <a:pt x="3383711" y="32588"/>
                  </a:lnTo>
                  <a:lnTo>
                    <a:pt x="3386696" y="21551"/>
                  </a:lnTo>
                  <a:lnTo>
                    <a:pt x="3398037" y="24625"/>
                  </a:lnTo>
                  <a:lnTo>
                    <a:pt x="3413353" y="29184"/>
                  </a:lnTo>
                  <a:lnTo>
                    <a:pt x="3419856" y="31292"/>
                  </a:lnTo>
                  <a:lnTo>
                    <a:pt x="3418449" y="35623"/>
                  </a:lnTo>
                  <a:close/>
                </a:path>
                <a:path w="3869054" h="4726305">
                  <a:moveTo>
                    <a:pt x="3416997" y="40093"/>
                  </a:moveTo>
                  <a:lnTo>
                    <a:pt x="3409949" y="40093"/>
                  </a:lnTo>
                  <a:lnTo>
                    <a:pt x="3394782" y="35588"/>
                  </a:lnTo>
                  <a:lnTo>
                    <a:pt x="3394913" y="35623"/>
                  </a:lnTo>
                  <a:lnTo>
                    <a:pt x="3418449" y="35623"/>
                  </a:lnTo>
                  <a:lnTo>
                    <a:pt x="3416997" y="40093"/>
                  </a:lnTo>
                  <a:close/>
                </a:path>
                <a:path w="3869054" h="4726305">
                  <a:moveTo>
                    <a:pt x="3416325" y="42163"/>
                  </a:moveTo>
                  <a:lnTo>
                    <a:pt x="3409836" y="40060"/>
                  </a:lnTo>
                  <a:lnTo>
                    <a:pt x="3416997" y="40093"/>
                  </a:lnTo>
                  <a:lnTo>
                    <a:pt x="3416325" y="42163"/>
                  </a:lnTo>
                  <a:close/>
                </a:path>
                <a:path w="3869054" h="4726305">
                  <a:moveTo>
                    <a:pt x="3461954" y="50114"/>
                  </a:moveTo>
                  <a:lnTo>
                    <a:pt x="3439553" y="50114"/>
                  </a:lnTo>
                  <a:lnTo>
                    <a:pt x="3427044" y="45707"/>
                  </a:lnTo>
                  <a:lnTo>
                    <a:pt x="3430841" y="34925"/>
                  </a:lnTo>
                  <a:lnTo>
                    <a:pt x="3443490" y="39382"/>
                  </a:lnTo>
                  <a:lnTo>
                    <a:pt x="3458298" y="45021"/>
                  </a:lnTo>
                  <a:lnTo>
                    <a:pt x="3463213" y="47028"/>
                  </a:lnTo>
                  <a:lnTo>
                    <a:pt x="3461954" y="50114"/>
                  </a:lnTo>
                  <a:close/>
                </a:path>
                <a:path w="3869054" h="4726305">
                  <a:moveTo>
                    <a:pt x="3459694" y="55651"/>
                  </a:moveTo>
                  <a:lnTo>
                    <a:pt x="3454107" y="55651"/>
                  </a:lnTo>
                  <a:lnTo>
                    <a:pt x="3439426" y="50076"/>
                  </a:lnTo>
                  <a:lnTo>
                    <a:pt x="3461954" y="50114"/>
                  </a:lnTo>
                  <a:lnTo>
                    <a:pt x="3459694" y="55651"/>
                  </a:lnTo>
                  <a:close/>
                </a:path>
                <a:path w="3869054" h="4726305">
                  <a:moveTo>
                    <a:pt x="3458895" y="57607"/>
                  </a:moveTo>
                  <a:lnTo>
                    <a:pt x="3454071" y="55637"/>
                  </a:lnTo>
                  <a:lnTo>
                    <a:pt x="3459694" y="55651"/>
                  </a:lnTo>
                  <a:lnTo>
                    <a:pt x="3458895" y="57607"/>
                  </a:lnTo>
                  <a:close/>
                </a:path>
                <a:path w="3869054" h="4726305">
                  <a:moveTo>
                    <a:pt x="3504386" y="67741"/>
                  </a:moveTo>
                  <a:lnTo>
                    <a:pt x="3482695" y="67741"/>
                  </a:lnTo>
                  <a:lnTo>
                    <a:pt x="3469335" y="61899"/>
                  </a:lnTo>
                  <a:lnTo>
                    <a:pt x="3473919" y="51434"/>
                  </a:lnTo>
                  <a:lnTo>
                    <a:pt x="3487407" y="57327"/>
                  </a:lnTo>
                  <a:lnTo>
                    <a:pt x="3501682" y="63995"/>
                  </a:lnTo>
                  <a:lnTo>
                    <a:pt x="3505339" y="65824"/>
                  </a:lnTo>
                  <a:lnTo>
                    <a:pt x="3504386" y="67741"/>
                  </a:lnTo>
                  <a:close/>
                </a:path>
                <a:path w="3869054" h="4726305">
                  <a:moveTo>
                    <a:pt x="3500259" y="76047"/>
                  </a:moveTo>
                  <a:lnTo>
                    <a:pt x="3496589" y="74231"/>
                  </a:lnTo>
                  <a:lnTo>
                    <a:pt x="3482568" y="67690"/>
                  </a:lnTo>
                  <a:lnTo>
                    <a:pt x="3504386" y="67741"/>
                  </a:lnTo>
                  <a:lnTo>
                    <a:pt x="3500259" y="76047"/>
                  </a:lnTo>
                  <a:close/>
                </a:path>
                <a:path w="3869054" h="4726305">
                  <a:moveTo>
                    <a:pt x="3545544" y="88366"/>
                  </a:moveTo>
                  <a:lnTo>
                    <a:pt x="3524186" y="88366"/>
                  </a:lnTo>
                  <a:lnTo>
                    <a:pt x="3510552" y="81165"/>
                  </a:lnTo>
                  <a:lnTo>
                    <a:pt x="3515575" y="70904"/>
                  </a:lnTo>
                  <a:lnTo>
                    <a:pt x="3529647" y="78333"/>
                  </a:lnTo>
                  <a:lnTo>
                    <a:pt x="3543325" y="85978"/>
                  </a:lnTo>
                  <a:lnTo>
                    <a:pt x="3546017" y="87566"/>
                  </a:lnTo>
                  <a:lnTo>
                    <a:pt x="3545544" y="88366"/>
                  </a:lnTo>
                  <a:close/>
                </a:path>
                <a:path w="3869054" h="4726305">
                  <a:moveTo>
                    <a:pt x="3541101" y="95884"/>
                  </a:moveTo>
                  <a:lnTo>
                    <a:pt x="3537635" y="95884"/>
                  </a:lnTo>
                  <a:lnTo>
                    <a:pt x="3524173" y="88359"/>
                  </a:lnTo>
                  <a:lnTo>
                    <a:pt x="3545544" y="88366"/>
                  </a:lnTo>
                  <a:lnTo>
                    <a:pt x="3541101" y="95884"/>
                  </a:lnTo>
                  <a:close/>
                </a:path>
                <a:path w="3869054" h="4726305">
                  <a:moveTo>
                    <a:pt x="3540201" y="97408"/>
                  </a:moveTo>
                  <a:lnTo>
                    <a:pt x="3537508" y="95821"/>
                  </a:lnTo>
                  <a:lnTo>
                    <a:pt x="3541101" y="95884"/>
                  </a:lnTo>
                  <a:lnTo>
                    <a:pt x="3540201" y="97408"/>
                  </a:lnTo>
                  <a:close/>
                </a:path>
                <a:path w="3869054" h="4726305">
                  <a:moveTo>
                    <a:pt x="3584610" y="111848"/>
                  </a:moveTo>
                  <a:lnTo>
                    <a:pt x="3563912" y="111848"/>
                  </a:lnTo>
                  <a:lnTo>
                    <a:pt x="3550754" y="103644"/>
                  </a:lnTo>
                  <a:lnTo>
                    <a:pt x="3550031" y="103225"/>
                  </a:lnTo>
                  <a:lnTo>
                    <a:pt x="3555847" y="93383"/>
                  </a:lnTo>
                  <a:lnTo>
                    <a:pt x="3556812" y="93954"/>
                  </a:lnTo>
                  <a:lnTo>
                    <a:pt x="3570071" y="102234"/>
                  </a:lnTo>
                  <a:lnTo>
                    <a:pt x="3583127" y="110820"/>
                  </a:lnTo>
                  <a:lnTo>
                    <a:pt x="3584610" y="111848"/>
                  </a:lnTo>
                  <a:close/>
                </a:path>
                <a:path w="3869054" h="4726305">
                  <a:moveTo>
                    <a:pt x="3579379" y="120294"/>
                  </a:moveTo>
                  <a:lnTo>
                    <a:pt x="3576726" y="120294"/>
                  </a:lnTo>
                  <a:lnTo>
                    <a:pt x="3563797" y="111785"/>
                  </a:lnTo>
                  <a:lnTo>
                    <a:pt x="3584610" y="111848"/>
                  </a:lnTo>
                  <a:lnTo>
                    <a:pt x="3585032" y="112140"/>
                  </a:lnTo>
                  <a:lnTo>
                    <a:pt x="3579379" y="120294"/>
                  </a:lnTo>
                  <a:close/>
                </a:path>
                <a:path w="3869054" h="4726305">
                  <a:moveTo>
                    <a:pt x="3578517" y="121538"/>
                  </a:moveTo>
                  <a:lnTo>
                    <a:pt x="3576639" y="120237"/>
                  </a:lnTo>
                  <a:lnTo>
                    <a:pt x="3579379" y="120294"/>
                  </a:lnTo>
                  <a:lnTo>
                    <a:pt x="3578517" y="121538"/>
                  </a:lnTo>
                  <a:close/>
                </a:path>
                <a:path w="3869054" h="4726305">
                  <a:moveTo>
                    <a:pt x="3620491" y="138061"/>
                  </a:moveTo>
                  <a:lnTo>
                    <a:pt x="3601707" y="138061"/>
                  </a:lnTo>
                  <a:lnTo>
                    <a:pt x="3589160" y="128917"/>
                  </a:lnTo>
                  <a:lnTo>
                    <a:pt x="3587915" y="128054"/>
                  </a:lnTo>
                  <a:lnTo>
                    <a:pt x="3594430" y="118656"/>
                  </a:lnTo>
                  <a:lnTo>
                    <a:pt x="3595954" y="119722"/>
                  </a:lnTo>
                  <a:lnTo>
                    <a:pt x="3608701" y="129031"/>
                  </a:lnTo>
                  <a:lnTo>
                    <a:pt x="3620491" y="138061"/>
                  </a:lnTo>
                  <a:close/>
                </a:path>
                <a:path w="3869054" h="4726305">
                  <a:moveTo>
                    <a:pt x="3615042" y="148335"/>
                  </a:moveTo>
                  <a:lnTo>
                    <a:pt x="3613759" y="147294"/>
                  </a:lnTo>
                  <a:lnTo>
                    <a:pt x="3601661" y="138028"/>
                  </a:lnTo>
                  <a:lnTo>
                    <a:pt x="3620491" y="138061"/>
                  </a:lnTo>
                  <a:lnTo>
                    <a:pt x="3622205" y="139433"/>
                  </a:lnTo>
                  <a:lnTo>
                    <a:pt x="3615042" y="148335"/>
                  </a:lnTo>
                  <a:close/>
                </a:path>
                <a:path w="3869054" h="4726305">
                  <a:moveTo>
                    <a:pt x="3643478" y="156984"/>
                  </a:moveTo>
                  <a:lnTo>
                    <a:pt x="3625786" y="156984"/>
                  </a:lnTo>
                  <a:lnTo>
                    <a:pt x="3623944" y="155498"/>
                  </a:lnTo>
                  <a:lnTo>
                    <a:pt x="3631107" y="146596"/>
                  </a:lnTo>
                  <a:lnTo>
                    <a:pt x="3633050" y="148170"/>
                  </a:lnTo>
                  <a:lnTo>
                    <a:pt x="3643478" y="156984"/>
                  </a:lnTo>
                  <a:close/>
                </a:path>
                <a:path w="3869054" h="4726305">
                  <a:moveTo>
                    <a:pt x="3654680" y="166865"/>
                  </a:moveTo>
                  <a:lnTo>
                    <a:pt x="3637457" y="166865"/>
                  </a:lnTo>
                  <a:lnTo>
                    <a:pt x="3625672" y="156895"/>
                  </a:lnTo>
                  <a:lnTo>
                    <a:pt x="3643478" y="156984"/>
                  </a:lnTo>
                  <a:lnTo>
                    <a:pt x="3644950" y="158229"/>
                  </a:lnTo>
                  <a:lnTo>
                    <a:pt x="3654680" y="166865"/>
                  </a:lnTo>
                  <a:close/>
                </a:path>
                <a:path w="3869054" h="4726305">
                  <a:moveTo>
                    <a:pt x="3650164" y="177012"/>
                  </a:moveTo>
                  <a:lnTo>
                    <a:pt x="3648900" y="177012"/>
                  </a:lnTo>
                  <a:lnTo>
                    <a:pt x="3637428" y="166840"/>
                  </a:lnTo>
                  <a:lnTo>
                    <a:pt x="3654680" y="166865"/>
                  </a:lnTo>
                  <a:lnTo>
                    <a:pt x="3656584" y="168554"/>
                  </a:lnTo>
                  <a:lnTo>
                    <a:pt x="3657358" y="169278"/>
                  </a:lnTo>
                  <a:lnTo>
                    <a:pt x="3650164" y="177012"/>
                  </a:lnTo>
                  <a:close/>
                </a:path>
                <a:path w="3869054" h="4726305">
                  <a:moveTo>
                    <a:pt x="3649573" y="177647"/>
                  </a:moveTo>
                  <a:lnTo>
                    <a:pt x="3648798" y="176923"/>
                  </a:lnTo>
                  <a:lnTo>
                    <a:pt x="3650164" y="177012"/>
                  </a:lnTo>
                  <a:lnTo>
                    <a:pt x="3649573" y="177647"/>
                  </a:lnTo>
                  <a:close/>
                </a:path>
                <a:path w="3869054" h="4726305">
                  <a:moveTo>
                    <a:pt x="3686994" y="198119"/>
                  </a:moveTo>
                  <a:lnTo>
                    <a:pt x="3671036" y="198119"/>
                  </a:lnTo>
                  <a:lnTo>
                    <a:pt x="3660000" y="187337"/>
                  </a:lnTo>
                  <a:lnTo>
                    <a:pt x="3657942" y="185432"/>
                  </a:lnTo>
                  <a:lnTo>
                    <a:pt x="3665728" y="177063"/>
                  </a:lnTo>
                  <a:lnTo>
                    <a:pt x="3667975" y="179158"/>
                  </a:lnTo>
                  <a:lnTo>
                    <a:pt x="3679113" y="190042"/>
                  </a:lnTo>
                  <a:lnTo>
                    <a:pt x="3686994" y="198119"/>
                  </a:lnTo>
                  <a:close/>
                </a:path>
                <a:path w="3869054" h="4726305">
                  <a:moveTo>
                    <a:pt x="3660089" y="187439"/>
                  </a:moveTo>
                  <a:close/>
                </a:path>
                <a:path w="3869054" h="4726305">
                  <a:moveTo>
                    <a:pt x="3682245" y="209054"/>
                  </a:moveTo>
                  <a:lnTo>
                    <a:pt x="3681717" y="209054"/>
                  </a:lnTo>
                  <a:lnTo>
                    <a:pt x="3670985" y="198069"/>
                  </a:lnTo>
                  <a:lnTo>
                    <a:pt x="3686994" y="198119"/>
                  </a:lnTo>
                  <a:lnTo>
                    <a:pt x="3690327" y="201536"/>
                  </a:lnTo>
                  <a:lnTo>
                    <a:pt x="3682245" y="209054"/>
                  </a:lnTo>
                  <a:close/>
                </a:path>
                <a:path w="3869054" h="4726305">
                  <a:moveTo>
                    <a:pt x="3681958" y="209321"/>
                  </a:moveTo>
                  <a:lnTo>
                    <a:pt x="3681615" y="208965"/>
                  </a:lnTo>
                  <a:lnTo>
                    <a:pt x="3682245" y="209054"/>
                  </a:lnTo>
                  <a:lnTo>
                    <a:pt x="3681958" y="209321"/>
                  </a:lnTo>
                  <a:close/>
                </a:path>
                <a:path w="3869054" h="4726305">
                  <a:moveTo>
                    <a:pt x="3717244" y="231698"/>
                  </a:moveTo>
                  <a:lnTo>
                    <a:pt x="3702278" y="231698"/>
                  </a:lnTo>
                  <a:lnTo>
                    <a:pt x="3692042" y="220154"/>
                  </a:lnTo>
                  <a:lnTo>
                    <a:pt x="3689743" y="217690"/>
                  </a:lnTo>
                  <a:lnTo>
                    <a:pt x="3698113" y="209905"/>
                  </a:lnTo>
                  <a:lnTo>
                    <a:pt x="3700589" y="212572"/>
                  </a:lnTo>
                  <a:lnTo>
                    <a:pt x="3710914" y="224218"/>
                  </a:lnTo>
                  <a:lnTo>
                    <a:pt x="3717244" y="231698"/>
                  </a:lnTo>
                  <a:close/>
                </a:path>
                <a:path w="3869054" h="4726305">
                  <a:moveTo>
                    <a:pt x="3712108" y="243319"/>
                  </a:moveTo>
                  <a:lnTo>
                    <a:pt x="3702214" y="231626"/>
                  </a:lnTo>
                  <a:lnTo>
                    <a:pt x="3717244" y="231698"/>
                  </a:lnTo>
                  <a:lnTo>
                    <a:pt x="3720833" y="235940"/>
                  </a:lnTo>
                  <a:lnTo>
                    <a:pt x="3712108" y="243319"/>
                  </a:lnTo>
                  <a:close/>
                </a:path>
                <a:path w="3869054" h="4726305">
                  <a:moveTo>
                    <a:pt x="3736149" y="255295"/>
                  </a:moveTo>
                  <a:lnTo>
                    <a:pt x="3721760" y="255295"/>
                  </a:lnTo>
                  <a:lnTo>
                    <a:pt x="3719182" y="252107"/>
                  </a:lnTo>
                  <a:lnTo>
                    <a:pt x="3728085" y="244944"/>
                  </a:lnTo>
                  <a:lnTo>
                    <a:pt x="3730739" y="248234"/>
                  </a:lnTo>
                  <a:lnTo>
                    <a:pt x="3736149" y="255295"/>
                  </a:lnTo>
                  <a:close/>
                </a:path>
                <a:path w="3869054" h="4726305">
                  <a:moveTo>
                    <a:pt x="3745213" y="267449"/>
                  </a:moveTo>
                  <a:lnTo>
                    <a:pt x="3731069" y="267449"/>
                  </a:lnTo>
                  <a:lnTo>
                    <a:pt x="3721671" y="255193"/>
                  </a:lnTo>
                  <a:lnTo>
                    <a:pt x="3736149" y="255295"/>
                  </a:lnTo>
                  <a:lnTo>
                    <a:pt x="3740226" y="260616"/>
                  </a:lnTo>
                  <a:lnTo>
                    <a:pt x="3745213" y="267449"/>
                  </a:lnTo>
                  <a:close/>
                </a:path>
                <a:path w="3869054" h="4726305">
                  <a:moveTo>
                    <a:pt x="3739680" y="279260"/>
                  </a:moveTo>
                  <a:lnTo>
                    <a:pt x="3731026" y="267393"/>
                  </a:lnTo>
                  <a:lnTo>
                    <a:pt x="3745213" y="267449"/>
                  </a:lnTo>
                  <a:lnTo>
                    <a:pt x="3748913" y="272516"/>
                  </a:lnTo>
                  <a:lnTo>
                    <a:pt x="3739680" y="279260"/>
                  </a:lnTo>
                  <a:close/>
                </a:path>
                <a:path w="3869054" h="4726305">
                  <a:moveTo>
                    <a:pt x="3762520" y="292442"/>
                  </a:moveTo>
                  <a:lnTo>
                    <a:pt x="3748836" y="292442"/>
                  </a:lnTo>
                  <a:lnTo>
                    <a:pt x="3746118" y="288531"/>
                  </a:lnTo>
                  <a:lnTo>
                    <a:pt x="3755516" y="282016"/>
                  </a:lnTo>
                  <a:lnTo>
                    <a:pt x="3758311" y="286042"/>
                  </a:lnTo>
                  <a:lnTo>
                    <a:pt x="3762520" y="292442"/>
                  </a:lnTo>
                  <a:close/>
                </a:path>
                <a:path w="3869054" h="4726305">
                  <a:moveTo>
                    <a:pt x="3764635" y="317055"/>
                  </a:moveTo>
                  <a:lnTo>
                    <a:pt x="3757206" y="305142"/>
                  </a:lnTo>
                  <a:lnTo>
                    <a:pt x="3748817" y="292414"/>
                  </a:lnTo>
                  <a:lnTo>
                    <a:pt x="3762520" y="292442"/>
                  </a:lnTo>
                  <a:lnTo>
                    <a:pt x="3766896" y="299097"/>
                  </a:lnTo>
                  <a:lnTo>
                    <a:pt x="3774325" y="310997"/>
                  </a:lnTo>
                  <a:lnTo>
                    <a:pt x="3764635" y="317055"/>
                  </a:lnTo>
                  <a:close/>
                </a:path>
                <a:path w="3869054" h="4726305">
                  <a:moveTo>
                    <a:pt x="3757269" y="305269"/>
                  </a:moveTo>
                  <a:close/>
                </a:path>
                <a:path w="3869054" h="4726305">
                  <a:moveTo>
                    <a:pt x="3793670" y="344982"/>
                  </a:moveTo>
                  <a:lnTo>
                    <a:pt x="3780751" y="344982"/>
                  </a:lnTo>
                  <a:lnTo>
                    <a:pt x="3773169" y="331419"/>
                  </a:lnTo>
                  <a:lnTo>
                    <a:pt x="3770414" y="326758"/>
                  </a:lnTo>
                  <a:lnTo>
                    <a:pt x="3780243" y="320941"/>
                  </a:lnTo>
                  <a:lnTo>
                    <a:pt x="3783139" y="325843"/>
                  </a:lnTo>
                  <a:lnTo>
                    <a:pt x="3790797" y="339534"/>
                  </a:lnTo>
                  <a:lnTo>
                    <a:pt x="3793670" y="344982"/>
                  </a:lnTo>
                  <a:close/>
                </a:path>
                <a:path w="3869054" h="4726305">
                  <a:moveTo>
                    <a:pt x="3786835" y="356527"/>
                  </a:moveTo>
                  <a:lnTo>
                    <a:pt x="3780694" y="344880"/>
                  </a:lnTo>
                  <a:lnTo>
                    <a:pt x="3793670" y="344982"/>
                  </a:lnTo>
                  <a:lnTo>
                    <a:pt x="3796944" y="351193"/>
                  </a:lnTo>
                  <a:lnTo>
                    <a:pt x="3786835" y="356527"/>
                  </a:lnTo>
                  <a:close/>
                </a:path>
                <a:path w="3869054" h="4726305">
                  <a:moveTo>
                    <a:pt x="3807429" y="372465"/>
                  </a:moveTo>
                  <a:lnTo>
                    <a:pt x="3794823" y="372465"/>
                  </a:lnTo>
                  <a:lnTo>
                    <a:pt x="3791915" y="366610"/>
                  </a:lnTo>
                  <a:lnTo>
                    <a:pt x="3802151" y="361530"/>
                  </a:lnTo>
                  <a:lnTo>
                    <a:pt x="3805110" y="367499"/>
                  </a:lnTo>
                  <a:lnTo>
                    <a:pt x="3807429" y="372465"/>
                  </a:lnTo>
                  <a:close/>
                </a:path>
                <a:path w="3869054" h="4726305">
                  <a:moveTo>
                    <a:pt x="3806177" y="397484"/>
                  </a:moveTo>
                  <a:lnTo>
                    <a:pt x="3801313" y="386359"/>
                  </a:lnTo>
                  <a:lnTo>
                    <a:pt x="3794760" y="372338"/>
                  </a:lnTo>
                  <a:lnTo>
                    <a:pt x="3807429" y="372465"/>
                  </a:lnTo>
                  <a:lnTo>
                    <a:pt x="3811778" y="381774"/>
                  </a:lnTo>
                  <a:lnTo>
                    <a:pt x="3816642" y="392899"/>
                  </a:lnTo>
                  <a:lnTo>
                    <a:pt x="3806177" y="397484"/>
                  </a:lnTo>
                  <a:close/>
                </a:path>
                <a:path w="3869054" h="4726305">
                  <a:moveTo>
                    <a:pt x="3825679" y="415074"/>
                  </a:moveTo>
                  <a:lnTo>
                    <a:pt x="3813454" y="415074"/>
                  </a:lnTo>
                  <a:lnTo>
                    <a:pt x="3810520" y="407898"/>
                  </a:lnTo>
                  <a:lnTo>
                    <a:pt x="3821099" y="403580"/>
                  </a:lnTo>
                  <a:lnTo>
                    <a:pt x="3824084" y="410883"/>
                  </a:lnTo>
                  <a:lnTo>
                    <a:pt x="3825679" y="415074"/>
                  </a:lnTo>
                  <a:close/>
                </a:path>
                <a:path w="3869054" h="4726305">
                  <a:moveTo>
                    <a:pt x="3822534" y="439712"/>
                  </a:moveTo>
                  <a:lnTo>
                    <a:pt x="3818940" y="429501"/>
                  </a:lnTo>
                  <a:lnTo>
                    <a:pt x="3813418" y="414985"/>
                  </a:lnTo>
                  <a:lnTo>
                    <a:pt x="3825679" y="415074"/>
                  </a:lnTo>
                  <a:lnTo>
                    <a:pt x="3829672" y="425564"/>
                  </a:lnTo>
                  <a:lnTo>
                    <a:pt x="3833317" y="435914"/>
                  </a:lnTo>
                  <a:lnTo>
                    <a:pt x="3822534" y="439712"/>
                  </a:lnTo>
                  <a:close/>
                </a:path>
                <a:path w="3869054" h="4726305">
                  <a:moveTo>
                    <a:pt x="3840917" y="459231"/>
                  </a:moveTo>
                  <a:lnTo>
                    <a:pt x="3828999" y="459231"/>
                  </a:lnTo>
                  <a:lnTo>
                    <a:pt x="3826129" y="450405"/>
                  </a:lnTo>
                  <a:lnTo>
                    <a:pt x="3837000" y="446874"/>
                  </a:lnTo>
                  <a:lnTo>
                    <a:pt x="3839908" y="455841"/>
                  </a:lnTo>
                  <a:lnTo>
                    <a:pt x="3840917" y="459231"/>
                  </a:lnTo>
                  <a:close/>
                </a:path>
                <a:path w="3869054" h="4726305">
                  <a:moveTo>
                    <a:pt x="3845310" y="474281"/>
                  </a:moveTo>
                  <a:lnTo>
                    <a:pt x="3833469" y="474281"/>
                  </a:lnTo>
                  <a:lnTo>
                    <a:pt x="3828994" y="459218"/>
                  </a:lnTo>
                  <a:lnTo>
                    <a:pt x="3840917" y="459231"/>
                  </a:lnTo>
                  <a:lnTo>
                    <a:pt x="3844467" y="471157"/>
                  </a:lnTo>
                  <a:lnTo>
                    <a:pt x="3845310" y="474281"/>
                  </a:lnTo>
                  <a:close/>
                </a:path>
                <a:path w="3869054" h="4726305">
                  <a:moveTo>
                    <a:pt x="3835831" y="482993"/>
                  </a:moveTo>
                  <a:lnTo>
                    <a:pt x="3833467" y="474273"/>
                  </a:lnTo>
                  <a:lnTo>
                    <a:pt x="3845310" y="474281"/>
                  </a:lnTo>
                  <a:lnTo>
                    <a:pt x="3846855" y="480009"/>
                  </a:lnTo>
                  <a:lnTo>
                    <a:pt x="3835831" y="482993"/>
                  </a:lnTo>
                  <a:close/>
                </a:path>
                <a:path w="3869054" h="4726305">
                  <a:moveTo>
                    <a:pt x="3845991" y="527113"/>
                  </a:moveTo>
                  <a:lnTo>
                    <a:pt x="3844670" y="520166"/>
                  </a:lnTo>
                  <a:lnTo>
                    <a:pt x="3841292" y="504672"/>
                  </a:lnTo>
                  <a:lnTo>
                    <a:pt x="3838663" y="493915"/>
                  </a:lnTo>
                  <a:lnTo>
                    <a:pt x="3849763" y="491197"/>
                  </a:lnTo>
                  <a:lnTo>
                    <a:pt x="3852456" y="502246"/>
                  </a:lnTo>
                  <a:lnTo>
                    <a:pt x="3855885" y="518007"/>
                  </a:lnTo>
                  <a:lnTo>
                    <a:pt x="3857218" y="524954"/>
                  </a:lnTo>
                  <a:lnTo>
                    <a:pt x="3845991" y="527113"/>
                  </a:lnTo>
                  <a:close/>
                </a:path>
                <a:path w="3869054" h="4726305">
                  <a:moveTo>
                    <a:pt x="3861828" y="551688"/>
                  </a:moveTo>
                  <a:lnTo>
                    <a:pt x="3850297" y="551688"/>
                  </a:lnTo>
                  <a:lnTo>
                    <a:pt x="3848061" y="538200"/>
                  </a:lnTo>
                  <a:lnTo>
                    <a:pt x="3859339" y="536333"/>
                  </a:lnTo>
                  <a:lnTo>
                    <a:pt x="3861587" y="549960"/>
                  </a:lnTo>
                  <a:lnTo>
                    <a:pt x="3861828" y="551688"/>
                  </a:lnTo>
                  <a:close/>
                </a:path>
                <a:path w="3869054" h="4726305">
                  <a:moveTo>
                    <a:pt x="3864013" y="567563"/>
                  </a:moveTo>
                  <a:lnTo>
                    <a:pt x="3852519" y="567563"/>
                  </a:lnTo>
                  <a:lnTo>
                    <a:pt x="3850271" y="551548"/>
                  </a:lnTo>
                  <a:lnTo>
                    <a:pt x="3850297" y="551688"/>
                  </a:lnTo>
                  <a:lnTo>
                    <a:pt x="3861828" y="551688"/>
                  </a:lnTo>
                  <a:lnTo>
                    <a:pt x="3863847" y="566127"/>
                  </a:lnTo>
                  <a:lnTo>
                    <a:pt x="3864013" y="567563"/>
                  </a:lnTo>
                  <a:close/>
                </a:path>
                <a:path w="3869054" h="4726305">
                  <a:moveTo>
                    <a:pt x="3853002" y="571842"/>
                  </a:moveTo>
                  <a:lnTo>
                    <a:pt x="3852494" y="567423"/>
                  </a:lnTo>
                  <a:lnTo>
                    <a:pt x="3852519" y="567563"/>
                  </a:lnTo>
                  <a:lnTo>
                    <a:pt x="3864013" y="567563"/>
                  </a:lnTo>
                  <a:lnTo>
                    <a:pt x="3864356" y="570534"/>
                  </a:lnTo>
                  <a:lnTo>
                    <a:pt x="3853002" y="571842"/>
                  </a:lnTo>
                  <a:close/>
                </a:path>
                <a:path w="3869054" h="4726305">
                  <a:moveTo>
                    <a:pt x="3865817" y="583577"/>
                  </a:moveTo>
                  <a:lnTo>
                    <a:pt x="3854348" y="583577"/>
                  </a:lnTo>
                  <a:lnTo>
                    <a:pt x="3854297" y="583196"/>
                  </a:lnTo>
                  <a:lnTo>
                    <a:pt x="3865651" y="581888"/>
                  </a:lnTo>
                  <a:lnTo>
                    <a:pt x="3865817" y="583577"/>
                  </a:lnTo>
                  <a:close/>
                </a:path>
                <a:path w="3869054" h="4726305">
                  <a:moveTo>
                    <a:pt x="3867226" y="599706"/>
                  </a:moveTo>
                  <a:lnTo>
                    <a:pt x="3855770" y="599706"/>
                  </a:lnTo>
                  <a:lnTo>
                    <a:pt x="3854322" y="583438"/>
                  </a:lnTo>
                  <a:lnTo>
                    <a:pt x="3854348" y="583577"/>
                  </a:lnTo>
                  <a:lnTo>
                    <a:pt x="3865817" y="583577"/>
                  </a:lnTo>
                  <a:lnTo>
                    <a:pt x="3867162" y="598690"/>
                  </a:lnTo>
                  <a:lnTo>
                    <a:pt x="3867226" y="599706"/>
                  </a:lnTo>
                  <a:close/>
                </a:path>
                <a:path w="3869054" h="4726305">
                  <a:moveTo>
                    <a:pt x="3868235" y="615937"/>
                  </a:moveTo>
                  <a:lnTo>
                    <a:pt x="3856799" y="615937"/>
                  </a:lnTo>
                  <a:lnTo>
                    <a:pt x="3855760" y="599588"/>
                  </a:lnTo>
                  <a:lnTo>
                    <a:pt x="3867226" y="599706"/>
                  </a:lnTo>
                  <a:lnTo>
                    <a:pt x="3868216" y="615365"/>
                  </a:lnTo>
                  <a:lnTo>
                    <a:pt x="3868235" y="615937"/>
                  </a:lnTo>
                  <a:close/>
                </a:path>
                <a:path w="3869054" h="4726305">
                  <a:moveTo>
                    <a:pt x="3856837" y="616940"/>
                  </a:moveTo>
                  <a:lnTo>
                    <a:pt x="3856786" y="615797"/>
                  </a:lnTo>
                  <a:lnTo>
                    <a:pt x="3856799" y="615937"/>
                  </a:lnTo>
                  <a:lnTo>
                    <a:pt x="3868235" y="615937"/>
                  </a:lnTo>
                  <a:lnTo>
                    <a:pt x="3868254" y="616508"/>
                  </a:lnTo>
                  <a:lnTo>
                    <a:pt x="3856837" y="616940"/>
                  </a:lnTo>
                  <a:close/>
                </a:path>
                <a:path w="3869054" h="4726305">
                  <a:moveTo>
                    <a:pt x="3869055" y="662432"/>
                  </a:moveTo>
                  <a:lnTo>
                    <a:pt x="3857624" y="662432"/>
                  </a:lnTo>
                  <a:lnTo>
                    <a:pt x="3857623" y="648588"/>
                  </a:lnTo>
                  <a:lnTo>
                    <a:pt x="3857421" y="632142"/>
                  </a:lnTo>
                  <a:lnTo>
                    <a:pt x="3857269" y="628370"/>
                  </a:lnTo>
                  <a:lnTo>
                    <a:pt x="3868686" y="627938"/>
                  </a:lnTo>
                  <a:lnTo>
                    <a:pt x="3868844" y="632282"/>
                  </a:lnTo>
                  <a:lnTo>
                    <a:pt x="3869055" y="648588"/>
                  </a:lnTo>
                  <a:lnTo>
                    <a:pt x="3869055" y="662432"/>
                  </a:lnTo>
                  <a:close/>
                </a:path>
                <a:path w="3869054" h="4726305">
                  <a:moveTo>
                    <a:pt x="3857421" y="632282"/>
                  </a:moveTo>
                  <a:lnTo>
                    <a:pt x="3857416" y="632142"/>
                  </a:lnTo>
                  <a:lnTo>
                    <a:pt x="3857421" y="632282"/>
                  </a:lnTo>
                  <a:close/>
                </a:path>
                <a:path w="3869054" h="4726305">
                  <a:moveTo>
                    <a:pt x="3857624" y="648741"/>
                  </a:moveTo>
                  <a:close/>
                </a:path>
                <a:path w="3869054" h="4726305">
                  <a:moveTo>
                    <a:pt x="3869055" y="708151"/>
                  </a:moveTo>
                  <a:lnTo>
                    <a:pt x="3857624" y="708151"/>
                  </a:lnTo>
                  <a:lnTo>
                    <a:pt x="3857624" y="673862"/>
                  </a:lnTo>
                  <a:lnTo>
                    <a:pt x="3869055" y="673862"/>
                  </a:lnTo>
                  <a:lnTo>
                    <a:pt x="3869055" y="708151"/>
                  </a:lnTo>
                  <a:close/>
                </a:path>
                <a:path w="3869054" h="4726305">
                  <a:moveTo>
                    <a:pt x="3869055" y="753859"/>
                  </a:moveTo>
                  <a:lnTo>
                    <a:pt x="3857624" y="753859"/>
                  </a:lnTo>
                  <a:lnTo>
                    <a:pt x="3857624" y="719582"/>
                  </a:lnTo>
                  <a:lnTo>
                    <a:pt x="3869055" y="719582"/>
                  </a:lnTo>
                  <a:lnTo>
                    <a:pt x="3869055" y="753859"/>
                  </a:lnTo>
                  <a:close/>
                </a:path>
                <a:path w="3869054" h="4726305">
                  <a:moveTo>
                    <a:pt x="3869055" y="799579"/>
                  </a:moveTo>
                  <a:lnTo>
                    <a:pt x="3857624" y="799579"/>
                  </a:lnTo>
                  <a:lnTo>
                    <a:pt x="3857624" y="765289"/>
                  </a:lnTo>
                  <a:lnTo>
                    <a:pt x="3869055" y="765289"/>
                  </a:lnTo>
                  <a:lnTo>
                    <a:pt x="3869055" y="799579"/>
                  </a:lnTo>
                  <a:close/>
                </a:path>
                <a:path w="3869054" h="4726305">
                  <a:moveTo>
                    <a:pt x="3869055" y="845299"/>
                  </a:moveTo>
                  <a:lnTo>
                    <a:pt x="3857624" y="845299"/>
                  </a:lnTo>
                  <a:lnTo>
                    <a:pt x="3857624" y="811009"/>
                  </a:lnTo>
                  <a:lnTo>
                    <a:pt x="3869055" y="811009"/>
                  </a:lnTo>
                  <a:lnTo>
                    <a:pt x="3869055" y="845299"/>
                  </a:lnTo>
                  <a:close/>
                </a:path>
                <a:path w="3869054" h="4726305">
                  <a:moveTo>
                    <a:pt x="3869055" y="891019"/>
                  </a:moveTo>
                  <a:lnTo>
                    <a:pt x="3857624" y="891019"/>
                  </a:lnTo>
                  <a:lnTo>
                    <a:pt x="3857624" y="856729"/>
                  </a:lnTo>
                  <a:lnTo>
                    <a:pt x="3869055" y="856729"/>
                  </a:lnTo>
                  <a:lnTo>
                    <a:pt x="3869055" y="891019"/>
                  </a:lnTo>
                  <a:close/>
                </a:path>
                <a:path w="3869054" h="4726305">
                  <a:moveTo>
                    <a:pt x="3869055" y="936726"/>
                  </a:moveTo>
                  <a:lnTo>
                    <a:pt x="3857624" y="936726"/>
                  </a:lnTo>
                  <a:lnTo>
                    <a:pt x="3857624" y="902436"/>
                  </a:lnTo>
                  <a:lnTo>
                    <a:pt x="3869055" y="902436"/>
                  </a:lnTo>
                  <a:lnTo>
                    <a:pt x="3869055" y="936726"/>
                  </a:lnTo>
                  <a:close/>
                </a:path>
                <a:path w="3869054" h="4726305">
                  <a:moveTo>
                    <a:pt x="3869055" y="982446"/>
                  </a:moveTo>
                  <a:lnTo>
                    <a:pt x="3857624" y="982446"/>
                  </a:lnTo>
                  <a:lnTo>
                    <a:pt x="3857624" y="948156"/>
                  </a:lnTo>
                  <a:lnTo>
                    <a:pt x="3869055" y="948156"/>
                  </a:lnTo>
                  <a:lnTo>
                    <a:pt x="3869055" y="982446"/>
                  </a:lnTo>
                  <a:close/>
                </a:path>
                <a:path w="3869054" h="4726305">
                  <a:moveTo>
                    <a:pt x="3869055" y="1028166"/>
                  </a:moveTo>
                  <a:lnTo>
                    <a:pt x="3857624" y="1028166"/>
                  </a:lnTo>
                  <a:lnTo>
                    <a:pt x="3857624" y="993876"/>
                  </a:lnTo>
                  <a:lnTo>
                    <a:pt x="3869055" y="993876"/>
                  </a:lnTo>
                  <a:lnTo>
                    <a:pt x="3869055" y="1028166"/>
                  </a:lnTo>
                  <a:close/>
                </a:path>
                <a:path w="3869054" h="4726305">
                  <a:moveTo>
                    <a:pt x="3869055" y="1073873"/>
                  </a:moveTo>
                  <a:lnTo>
                    <a:pt x="3857624" y="1073873"/>
                  </a:lnTo>
                  <a:lnTo>
                    <a:pt x="3857624" y="1039583"/>
                  </a:lnTo>
                  <a:lnTo>
                    <a:pt x="3869055" y="1039583"/>
                  </a:lnTo>
                  <a:lnTo>
                    <a:pt x="3869055" y="1073873"/>
                  </a:lnTo>
                  <a:close/>
                </a:path>
                <a:path w="3869054" h="4726305">
                  <a:moveTo>
                    <a:pt x="3869055" y="1119593"/>
                  </a:moveTo>
                  <a:lnTo>
                    <a:pt x="3857624" y="1119593"/>
                  </a:lnTo>
                  <a:lnTo>
                    <a:pt x="3857624" y="1085303"/>
                  </a:lnTo>
                  <a:lnTo>
                    <a:pt x="3869055" y="1085303"/>
                  </a:lnTo>
                  <a:lnTo>
                    <a:pt x="3869055" y="1119593"/>
                  </a:lnTo>
                  <a:close/>
                </a:path>
                <a:path w="3869054" h="4726305">
                  <a:moveTo>
                    <a:pt x="3869055" y="1165313"/>
                  </a:moveTo>
                  <a:lnTo>
                    <a:pt x="3857624" y="1165313"/>
                  </a:lnTo>
                  <a:lnTo>
                    <a:pt x="3857624" y="1131023"/>
                  </a:lnTo>
                  <a:lnTo>
                    <a:pt x="3869055" y="1131023"/>
                  </a:lnTo>
                  <a:lnTo>
                    <a:pt x="3869055" y="1165313"/>
                  </a:lnTo>
                  <a:close/>
                </a:path>
                <a:path w="3869054" h="4726305">
                  <a:moveTo>
                    <a:pt x="3869055" y="1211021"/>
                  </a:moveTo>
                  <a:lnTo>
                    <a:pt x="3857624" y="1211021"/>
                  </a:lnTo>
                  <a:lnTo>
                    <a:pt x="3857624" y="1176743"/>
                  </a:lnTo>
                  <a:lnTo>
                    <a:pt x="3869055" y="1176743"/>
                  </a:lnTo>
                  <a:lnTo>
                    <a:pt x="3869055" y="1211021"/>
                  </a:lnTo>
                  <a:close/>
                </a:path>
                <a:path w="3869054" h="4726305">
                  <a:moveTo>
                    <a:pt x="3869055" y="1256741"/>
                  </a:moveTo>
                  <a:lnTo>
                    <a:pt x="3857624" y="1256741"/>
                  </a:lnTo>
                  <a:lnTo>
                    <a:pt x="3857624" y="1222451"/>
                  </a:lnTo>
                  <a:lnTo>
                    <a:pt x="3869055" y="1222451"/>
                  </a:lnTo>
                  <a:lnTo>
                    <a:pt x="3869055" y="1256741"/>
                  </a:lnTo>
                  <a:close/>
                </a:path>
                <a:path w="3869054" h="4726305">
                  <a:moveTo>
                    <a:pt x="3869055" y="1302461"/>
                  </a:moveTo>
                  <a:lnTo>
                    <a:pt x="3857624" y="1302461"/>
                  </a:lnTo>
                  <a:lnTo>
                    <a:pt x="3857624" y="1268171"/>
                  </a:lnTo>
                  <a:lnTo>
                    <a:pt x="3869055" y="1268171"/>
                  </a:lnTo>
                  <a:lnTo>
                    <a:pt x="3869055" y="1302461"/>
                  </a:lnTo>
                  <a:close/>
                </a:path>
                <a:path w="3869054" h="4726305">
                  <a:moveTo>
                    <a:pt x="3869055" y="1348168"/>
                  </a:moveTo>
                  <a:lnTo>
                    <a:pt x="3857624" y="1348168"/>
                  </a:lnTo>
                  <a:lnTo>
                    <a:pt x="3857624" y="1313891"/>
                  </a:lnTo>
                  <a:lnTo>
                    <a:pt x="3869055" y="1313891"/>
                  </a:lnTo>
                  <a:lnTo>
                    <a:pt x="3869055" y="1348168"/>
                  </a:lnTo>
                  <a:close/>
                </a:path>
                <a:path w="3869054" h="4726305">
                  <a:moveTo>
                    <a:pt x="3869055" y="1393888"/>
                  </a:moveTo>
                  <a:lnTo>
                    <a:pt x="3857624" y="1393888"/>
                  </a:lnTo>
                  <a:lnTo>
                    <a:pt x="3857624" y="1359598"/>
                  </a:lnTo>
                  <a:lnTo>
                    <a:pt x="3869055" y="1359598"/>
                  </a:lnTo>
                  <a:lnTo>
                    <a:pt x="3869055" y="1393888"/>
                  </a:lnTo>
                  <a:close/>
                </a:path>
                <a:path w="3869054" h="4726305">
                  <a:moveTo>
                    <a:pt x="3869055" y="1439608"/>
                  </a:moveTo>
                  <a:lnTo>
                    <a:pt x="3857624" y="1439608"/>
                  </a:lnTo>
                  <a:lnTo>
                    <a:pt x="3857624" y="1405318"/>
                  </a:lnTo>
                  <a:lnTo>
                    <a:pt x="3869055" y="1405318"/>
                  </a:lnTo>
                  <a:lnTo>
                    <a:pt x="3869055" y="1439608"/>
                  </a:lnTo>
                  <a:close/>
                </a:path>
                <a:path w="3869054" h="4726305">
                  <a:moveTo>
                    <a:pt x="3869055" y="1485315"/>
                  </a:moveTo>
                  <a:lnTo>
                    <a:pt x="3857624" y="1485315"/>
                  </a:lnTo>
                  <a:lnTo>
                    <a:pt x="3857624" y="1451038"/>
                  </a:lnTo>
                  <a:lnTo>
                    <a:pt x="3869055" y="1451038"/>
                  </a:lnTo>
                  <a:lnTo>
                    <a:pt x="3869055" y="1485315"/>
                  </a:lnTo>
                  <a:close/>
                </a:path>
                <a:path w="3869054" h="4726305">
                  <a:moveTo>
                    <a:pt x="3869055" y="1531035"/>
                  </a:moveTo>
                  <a:lnTo>
                    <a:pt x="3857624" y="1531035"/>
                  </a:lnTo>
                  <a:lnTo>
                    <a:pt x="3857624" y="1496745"/>
                  </a:lnTo>
                  <a:lnTo>
                    <a:pt x="3869055" y="1496745"/>
                  </a:lnTo>
                  <a:lnTo>
                    <a:pt x="3869055" y="1531035"/>
                  </a:lnTo>
                  <a:close/>
                </a:path>
                <a:path w="3869054" h="4726305">
                  <a:moveTo>
                    <a:pt x="3869055" y="1576755"/>
                  </a:moveTo>
                  <a:lnTo>
                    <a:pt x="3857624" y="1576755"/>
                  </a:lnTo>
                  <a:lnTo>
                    <a:pt x="3857624" y="1542465"/>
                  </a:lnTo>
                  <a:lnTo>
                    <a:pt x="3869055" y="1542465"/>
                  </a:lnTo>
                  <a:lnTo>
                    <a:pt x="3869055" y="1576755"/>
                  </a:lnTo>
                  <a:close/>
                </a:path>
                <a:path w="3869054" h="4726305">
                  <a:moveTo>
                    <a:pt x="3869055" y="1622463"/>
                  </a:moveTo>
                  <a:lnTo>
                    <a:pt x="3857624" y="1622463"/>
                  </a:lnTo>
                  <a:lnTo>
                    <a:pt x="3857624" y="1588185"/>
                  </a:lnTo>
                  <a:lnTo>
                    <a:pt x="3869055" y="1588185"/>
                  </a:lnTo>
                  <a:lnTo>
                    <a:pt x="3869055" y="1622463"/>
                  </a:lnTo>
                  <a:close/>
                </a:path>
                <a:path w="3869054" h="4726305">
                  <a:moveTo>
                    <a:pt x="3869055" y="1668183"/>
                  </a:moveTo>
                  <a:lnTo>
                    <a:pt x="3857624" y="1668183"/>
                  </a:lnTo>
                  <a:lnTo>
                    <a:pt x="3857624" y="1633893"/>
                  </a:lnTo>
                  <a:lnTo>
                    <a:pt x="3869055" y="1633893"/>
                  </a:lnTo>
                  <a:lnTo>
                    <a:pt x="3869055" y="1668183"/>
                  </a:lnTo>
                  <a:close/>
                </a:path>
                <a:path w="3869054" h="4726305">
                  <a:moveTo>
                    <a:pt x="3869055" y="1713903"/>
                  </a:moveTo>
                  <a:lnTo>
                    <a:pt x="3857624" y="1713903"/>
                  </a:lnTo>
                  <a:lnTo>
                    <a:pt x="3857624" y="1679613"/>
                  </a:lnTo>
                  <a:lnTo>
                    <a:pt x="3869055" y="1679613"/>
                  </a:lnTo>
                  <a:lnTo>
                    <a:pt x="3869055" y="1713903"/>
                  </a:lnTo>
                  <a:close/>
                </a:path>
                <a:path w="3869054" h="4726305">
                  <a:moveTo>
                    <a:pt x="3869055" y="1759623"/>
                  </a:moveTo>
                  <a:lnTo>
                    <a:pt x="3857624" y="1759623"/>
                  </a:lnTo>
                  <a:lnTo>
                    <a:pt x="3857624" y="1725333"/>
                  </a:lnTo>
                  <a:lnTo>
                    <a:pt x="3869055" y="1725333"/>
                  </a:lnTo>
                  <a:lnTo>
                    <a:pt x="3869055" y="1759623"/>
                  </a:lnTo>
                  <a:close/>
                </a:path>
                <a:path w="3869054" h="4726305">
                  <a:moveTo>
                    <a:pt x="3869055" y="1805330"/>
                  </a:moveTo>
                  <a:lnTo>
                    <a:pt x="3857624" y="1805330"/>
                  </a:lnTo>
                  <a:lnTo>
                    <a:pt x="3857624" y="1771040"/>
                  </a:lnTo>
                  <a:lnTo>
                    <a:pt x="3869055" y="1771040"/>
                  </a:lnTo>
                  <a:lnTo>
                    <a:pt x="3869055" y="1805330"/>
                  </a:lnTo>
                  <a:close/>
                </a:path>
                <a:path w="3869054" h="4726305">
                  <a:moveTo>
                    <a:pt x="3869055" y="1851050"/>
                  </a:moveTo>
                  <a:lnTo>
                    <a:pt x="3857624" y="1851050"/>
                  </a:lnTo>
                  <a:lnTo>
                    <a:pt x="3857624" y="1816760"/>
                  </a:lnTo>
                  <a:lnTo>
                    <a:pt x="3869055" y="1816760"/>
                  </a:lnTo>
                  <a:lnTo>
                    <a:pt x="3869055" y="1851050"/>
                  </a:lnTo>
                  <a:close/>
                </a:path>
                <a:path w="3869054" h="4726305">
                  <a:moveTo>
                    <a:pt x="3869055" y="1896770"/>
                  </a:moveTo>
                  <a:lnTo>
                    <a:pt x="3857624" y="1896770"/>
                  </a:lnTo>
                  <a:lnTo>
                    <a:pt x="3857624" y="1862480"/>
                  </a:lnTo>
                  <a:lnTo>
                    <a:pt x="3869055" y="1862480"/>
                  </a:lnTo>
                  <a:lnTo>
                    <a:pt x="3869055" y="1896770"/>
                  </a:lnTo>
                  <a:close/>
                </a:path>
                <a:path w="3869054" h="4726305">
                  <a:moveTo>
                    <a:pt x="3869055" y="1942477"/>
                  </a:moveTo>
                  <a:lnTo>
                    <a:pt x="3857624" y="1942477"/>
                  </a:lnTo>
                  <a:lnTo>
                    <a:pt x="3857624" y="1908187"/>
                  </a:lnTo>
                  <a:lnTo>
                    <a:pt x="3869055" y="1908187"/>
                  </a:lnTo>
                  <a:lnTo>
                    <a:pt x="3869055" y="1942477"/>
                  </a:lnTo>
                  <a:close/>
                </a:path>
                <a:path w="3869054" h="4726305">
                  <a:moveTo>
                    <a:pt x="3869055" y="1988197"/>
                  </a:moveTo>
                  <a:lnTo>
                    <a:pt x="3857624" y="1988197"/>
                  </a:lnTo>
                  <a:lnTo>
                    <a:pt x="3857624" y="1953907"/>
                  </a:lnTo>
                  <a:lnTo>
                    <a:pt x="3869055" y="1953907"/>
                  </a:lnTo>
                  <a:lnTo>
                    <a:pt x="3869055" y="1988197"/>
                  </a:lnTo>
                  <a:close/>
                </a:path>
                <a:path w="3869054" h="4726305">
                  <a:moveTo>
                    <a:pt x="3869055" y="2033917"/>
                  </a:moveTo>
                  <a:lnTo>
                    <a:pt x="3857624" y="2033917"/>
                  </a:lnTo>
                  <a:lnTo>
                    <a:pt x="3857624" y="1999627"/>
                  </a:lnTo>
                  <a:lnTo>
                    <a:pt x="3869055" y="1999627"/>
                  </a:lnTo>
                  <a:lnTo>
                    <a:pt x="3869055" y="2033917"/>
                  </a:lnTo>
                  <a:close/>
                </a:path>
                <a:path w="3869054" h="4726305">
                  <a:moveTo>
                    <a:pt x="3869055" y="2079625"/>
                  </a:moveTo>
                  <a:lnTo>
                    <a:pt x="3857624" y="2079625"/>
                  </a:lnTo>
                  <a:lnTo>
                    <a:pt x="3857624" y="2045347"/>
                  </a:lnTo>
                  <a:lnTo>
                    <a:pt x="3869055" y="2045347"/>
                  </a:lnTo>
                  <a:lnTo>
                    <a:pt x="3869055" y="2079625"/>
                  </a:lnTo>
                  <a:close/>
                </a:path>
                <a:path w="3869054" h="4726305">
                  <a:moveTo>
                    <a:pt x="3869055" y="2125344"/>
                  </a:moveTo>
                  <a:lnTo>
                    <a:pt x="3857624" y="2125344"/>
                  </a:lnTo>
                  <a:lnTo>
                    <a:pt x="3857624" y="2091054"/>
                  </a:lnTo>
                  <a:lnTo>
                    <a:pt x="3869055" y="2091054"/>
                  </a:lnTo>
                  <a:lnTo>
                    <a:pt x="3869055" y="2125344"/>
                  </a:lnTo>
                  <a:close/>
                </a:path>
                <a:path w="3869054" h="4726305">
                  <a:moveTo>
                    <a:pt x="3869055" y="2171065"/>
                  </a:moveTo>
                  <a:lnTo>
                    <a:pt x="3857624" y="2171065"/>
                  </a:lnTo>
                  <a:lnTo>
                    <a:pt x="3857624" y="2136775"/>
                  </a:lnTo>
                  <a:lnTo>
                    <a:pt x="3869055" y="2136775"/>
                  </a:lnTo>
                  <a:lnTo>
                    <a:pt x="3869055" y="2171065"/>
                  </a:lnTo>
                  <a:close/>
                </a:path>
                <a:path w="3869054" h="4726305">
                  <a:moveTo>
                    <a:pt x="3869055" y="2216772"/>
                  </a:moveTo>
                  <a:lnTo>
                    <a:pt x="3857624" y="2216772"/>
                  </a:lnTo>
                  <a:lnTo>
                    <a:pt x="3857624" y="2182494"/>
                  </a:lnTo>
                  <a:lnTo>
                    <a:pt x="3869055" y="2182494"/>
                  </a:lnTo>
                  <a:lnTo>
                    <a:pt x="3869055" y="2216772"/>
                  </a:lnTo>
                  <a:close/>
                </a:path>
                <a:path w="3869054" h="4726305">
                  <a:moveTo>
                    <a:pt x="3869055" y="2262492"/>
                  </a:moveTo>
                  <a:lnTo>
                    <a:pt x="3857624" y="2262492"/>
                  </a:lnTo>
                  <a:lnTo>
                    <a:pt x="3857624" y="2228202"/>
                  </a:lnTo>
                  <a:lnTo>
                    <a:pt x="3869055" y="2228202"/>
                  </a:lnTo>
                  <a:lnTo>
                    <a:pt x="3869055" y="2262492"/>
                  </a:lnTo>
                  <a:close/>
                </a:path>
                <a:path w="3869054" h="4726305">
                  <a:moveTo>
                    <a:pt x="3869055" y="2308212"/>
                  </a:moveTo>
                  <a:lnTo>
                    <a:pt x="3857624" y="2308212"/>
                  </a:lnTo>
                  <a:lnTo>
                    <a:pt x="3857624" y="2273922"/>
                  </a:lnTo>
                  <a:lnTo>
                    <a:pt x="3869055" y="2273922"/>
                  </a:lnTo>
                  <a:lnTo>
                    <a:pt x="3869055" y="2308212"/>
                  </a:lnTo>
                  <a:close/>
                </a:path>
                <a:path w="3869054" h="4726305">
                  <a:moveTo>
                    <a:pt x="3869055" y="2353919"/>
                  </a:moveTo>
                  <a:lnTo>
                    <a:pt x="3857624" y="2353919"/>
                  </a:lnTo>
                  <a:lnTo>
                    <a:pt x="3857624" y="2319642"/>
                  </a:lnTo>
                  <a:lnTo>
                    <a:pt x="3869055" y="2319642"/>
                  </a:lnTo>
                  <a:lnTo>
                    <a:pt x="3869055" y="2353919"/>
                  </a:lnTo>
                  <a:close/>
                </a:path>
                <a:path w="3869054" h="4726305">
                  <a:moveTo>
                    <a:pt x="3869055" y="2399639"/>
                  </a:moveTo>
                  <a:lnTo>
                    <a:pt x="3857624" y="2399639"/>
                  </a:lnTo>
                  <a:lnTo>
                    <a:pt x="3857624" y="2365349"/>
                  </a:lnTo>
                  <a:lnTo>
                    <a:pt x="3869055" y="2365349"/>
                  </a:lnTo>
                  <a:lnTo>
                    <a:pt x="3869055" y="2399639"/>
                  </a:lnTo>
                  <a:close/>
                </a:path>
                <a:path w="3869054" h="4726305">
                  <a:moveTo>
                    <a:pt x="3869055" y="2445359"/>
                  </a:moveTo>
                  <a:lnTo>
                    <a:pt x="3857624" y="2445359"/>
                  </a:lnTo>
                  <a:lnTo>
                    <a:pt x="3857624" y="2411069"/>
                  </a:lnTo>
                  <a:lnTo>
                    <a:pt x="3869055" y="2411069"/>
                  </a:lnTo>
                  <a:lnTo>
                    <a:pt x="3869055" y="2445359"/>
                  </a:lnTo>
                  <a:close/>
                </a:path>
                <a:path w="3869054" h="4726305">
                  <a:moveTo>
                    <a:pt x="3869055" y="2491066"/>
                  </a:moveTo>
                  <a:lnTo>
                    <a:pt x="3857624" y="2491066"/>
                  </a:lnTo>
                  <a:lnTo>
                    <a:pt x="3857624" y="2456789"/>
                  </a:lnTo>
                  <a:lnTo>
                    <a:pt x="3869055" y="2456789"/>
                  </a:lnTo>
                  <a:lnTo>
                    <a:pt x="3869055" y="2491066"/>
                  </a:lnTo>
                  <a:close/>
                </a:path>
                <a:path w="3869054" h="4726305">
                  <a:moveTo>
                    <a:pt x="3869055" y="2536786"/>
                  </a:moveTo>
                  <a:lnTo>
                    <a:pt x="3857624" y="2536786"/>
                  </a:lnTo>
                  <a:lnTo>
                    <a:pt x="3857624" y="2502496"/>
                  </a:lnTo>
                  <a:lnTo>
                    <a:pt x="3869055" y="2502496"/>
                  </a:lnTo>
                  <a:lnTo>
                    <a:pt x="3869055" y="2536786"/>
                  </a:lnTo>
                  <a:close/>
                </a:path>
                <a:path w="3869054" h="4726305">
                  <a:moveTo>
                    <a:pt x="3869055" y="2582506"/>
                  </a:moveTo>
                  <a:lnTo>
                    <a:pt x="3857624" y="2582506"/>
                  </a:lnTo>
                  <a:lnTo>
                    <a:pt x="3857624" y="2548216"/>
                  </a:lnTo>
                  <a:lnTo>
                    <a:pt x="3869055" y="2548216"/>
                  </a:lnTo>
                  <a:lnTo>
                    <a:pt x="3869055" y="2582506"/>
                  </a:lnTo>
                  <a:close/>
                </a:path>
                <a:path w="3869054" h="4726305">
                  <a:moveTo>
                    <a:pt x="3869055" y="2628226"/>
                  </a:moveTo>
                  <a:lnTo>
                    <a:pt x="3857624" y="2628226"/>
                  </a:lnTo>
                  <a:lnTo>
                    <a:pt x="3857624" y="2593936"/>
                  </a:lnTo>
                  <a:lnTo>
                    <a:pt x="3869055" y="2593936"/>
                  </a:lnTo>
                  <a:lnTo>
                    <a:pt x="3869055" y="2628226"/>
                  </a:lnTo>
                  <a:close/>
                </a:path>
                <a:path w="3869054" h="4726305">
                  <a:moveTo>
                    <a:pt x="3869055" y="2673934"/>
                  </a:moveTo>
                  <a:lnTo>
                    <a:pt x="3857624" y="2673934"/>
                  </a:lnTo>
                  <a:lnTo>
                    <a:pt x="3857624" y="2639644"/>
                  </a:lnTo>
                  <a:lnTo>
                    <a:pt x="3869055" y="2639644"/>
                  </a:lnTo>
                  <a:lnTo>
                    <a:pt x="3869055" y="2673934"/>
                  </a:lnTo>
                  <a:close/>
                </a:path>
                <a:path w="3869054" h="4726305">
                  <a:moveTo>
                    <a:pt x="3869055" y="2719654"/>
                  </a:moveTo>
                  <a:lnTo>
                    <a:pt x="3857624" y="2719654"/>
                  </a:lnTo>
                  <a:lnTo>
                    <a:pt x="3857624" y="2685364"/>
                  </a:lnTo>
                  <a:lnTo>
                    <a:pt x="3869055" y="2685364"/>
                  </a:lnTo>
                  <a:lnTo>
                    <a:pt x="3869055" y="2719654"/>
                  </a:lnTo>
                  <a:close/>
                </a:path>
                <a:path w="3869054" h="4726305">
                  <a:moveTo>
                    <a:pt x="3869055" y="2765374"/>
                  </a:moveTo>
                  <a:lnTo>
                    <a:pt x="3857624" y="2765374"/>
                  </a:lnTo>
                  <a:lnTo>
                    <a:pt x="3857624" y="2731084"/>
                  </a:lnTo>
                  <a:lnTo>
                    <a:pt x="3869055" y="2731084"/>
                  </a:lnTo>
                  <a:lnTo>
                    <a:pt x="3869055" y="2765374"/>
                  </a:lnTo>
                  <a:close/>
                </a:path>
                <a:path w="3869054" h="4726305">
                  <a:moveTo>
                    <a:pt x="3869055" y="2811081"/>
                  </a:moveTo>
                  <a:lnTo>
                    <a:pt x="3857624" y="2811081"/>
                  </a:lnTo>
                  <a:lnTo>
                    <a:pt x="3857624" y="2776791"/>
                  </a:lnTo>
                  <a:lnTo>
                    <a:pt x="3869055" y="2776791"/>
                  </a:lnTo>
                  <a:lnTo>
                    <a:pt x="3869055" y="2811081"/>
                  </a:lnTo>
                  <a:close/>
                </a:path>
                <a:path w="3869054" h="4726305">
                  <a:moveTo>
                    <a:pt x="3869055" y="2856801"/>
                  </a:moveTo>
                  <a:lnTo>
                    <a:pt x="3857624" y="2856801"/>
                  </a:lnTo>
                  <a:lnTo>
                    <a:pt x="3857624" y="2822511"/>
                  </a:lnTo>
                  <a:lnTo>
                    <a:pt x="3869055" y="2822511"/>
                  </a:lnTo>
                  <a:lnTo>
                    <a:pt x="3869055" y="2856801"/>
                  </a:lnTo>
                  <a:close/>
                </a:path>
                <a:path w="3869054" h="4726305">
                  <a:moveTo>
                    <a:pt x="3869055" y="2902521"/>
                  </a:moveTo>
                  <a:lnTo>
                    <a:pt x="3857624" y="2902521"/>
                  </a:lnTo>
                  <a:lnTo>
                    <a:pt x="3857624" y="2868231"/>
                  </a:lnTo>
                  <a:lnTo>
                    <a:pt x="3869055" y="2868231"/>
                  </a:lnTo>
                  <a:lnTo>
                    <a:pt x="3869055" y="2902521"/>
                  </a:lnTo>
                  <a:close/>
                </a:path>
                <a:path w="3869054" h="4726305">
                  <a:moveTo>
                    <a:pt x="3869055" y="2948228"/>
                  </a:moveTo>
                  <a:lnTo>
                    <a:pt x="3857624" y="2948228"/>
                  </a:lnTo>
                  <a:lnTo>
                    <a:pt x="3857624" y="2913951"/>
                  </a:lnTo>
                  <a:lnTo>
                    <a:pt x="3869055" y="2913951"/>
                  </a:lnTo>
                  <a:lnTo>
                    <a:pt x="3869055" y="2948228"/>
                  </a:lnTo>
                  <a:close/>
                </a:path>
                <a:path w="3869054" h="4726305">
                  <a:moveTo>
                    <a:pt x="3869055" y="2993948"/>
                  </a:moveTo>
                  <a:lnTo>
                    <a:pt x="3857624" y="2993948"/>
                  </a:lnTo>
                  <a:lnTo>
                    <a:pt x="3857624" y="2959658"/>
                  </a:lnTo>
                  <a:lnTo>
                    <a:pt x="3869055" y="2959658"/>
                  </a:lnTo>
                  <a:lnTo>
                    <a:pt x="3869055" y="2993948"/>
                  </a:lnTo>
                  <a:close/>
                </a:path>
                <a:path w="3869054" h="4726305">
                  <a:moveTo>
                    <a:pt x="3869055" y="3039668"/>
                  </a:moveTo>
                  <a:lnTo>
                    <a:pt x="3857624" y="3039668"/>
                  </a:lnTo>
                  <a:lnTo>
                    <a:pt x="3857624" y="3005378"/>
                  </a:lnTo>
                  <a:lnTo>
                    <a:pt x="3869055" y="3005378"/>
                  </a:lnTo>
                  <a:lnTo>
                    <a:pt x="3869055" y="3039668"/>
                  </a:lnTo>
                  <a:close/>
                </a:path>
                <a:path w="3869054" h="4726305">
                  <a:moveTo>
                    <a:pt x="3869055" y="3085376"/>
                  </a:moveTo>
                  <a:lnTo>
                    <a:pt x="3857624" y="3085376"/>
                  </a:lnTo>
                  <a:lnTo>
                    <a:pt x="3857624" y="3051098"/>
                  </a:lnTo>
                  <a:lnTo>
                    <a:pt x="3869055" y="3051098"/>
                  </a:lnTo>
                  <a:lnTo>
                    <a:pt x="3869055" y="3085376"/>
                  </a:lnTo>
                  <a:close/>
                </a:path>
                <a:path w="3869054" h="4726305">
                  <a:moveTo>
                    <a:pt x="3869055" y="3131096"/>
                  </a:moveTo>
                  <a:lnTo>
                    <a:pt x="3857624" y="3131096"/>
                  </a:lnTo>
                  <a:lnTo>
                    <a:pt x="3857624" y="3096806"/>
                  </a:lnTo>
                  <a:lnTo>
                    <a:pt x="3869055" y="3096806"/>
                  </a:lnTo>
                  <a:lnTo>
                    <a:pt x="3869055" y="3131096"/>
                  </a:lnTo>
                  <a:close/>
                </a:path>
                <a:path w="3869054" h="4726305">
                  <a:moveTo>
                    <a:pt x="3869055" y="3176816"/>
                  </a:moveTo>
                  <a:lnTo>
                    <a:pt x="3857624" y="3176816"/>
                  </a:lnTo>
                  <a:lnTo>
                    <a:pt x="3857624" y="3142526"/>
                  </a:lnTo>
                  <a:lnTo>
                    <a:pt x="3869055" y="3142526"/>
                  </a:lnTo>
                  <a:lnTo>
                    <a:pt x="3869055" y="3176816"/>
                  </a:lnTo>
                  <a:close/>
                </a:path>
                <a:path w="3869054" h="4726305">
                  <a:moveTo>
                    <a:pt x="3869055" y="3222523"/>
                  </a:moveTo>
                  <a:lnTo>
                    <a:pt x="3857624" y="3222523"/>
                  </a:lnTo>
                  <a:lnTo>
                    <a:pt x="3857624" y="3188246"/>
                  </a:lnTo>
                  <a:lnTo>
                    <a:pt x="3869055" y="3188246"/>
                  </a:lnTo>
                  <a:lnTo>
                    <a:pt x="3869055" y="3222523"/>
                  </a:lnTo>
                  <a:close/>
                </a:path>
                <a:path w="3869054" h="4726305">
                  <a:moveTo>
                    <a:pt x="3869055" y="3268243"/>
                  </a:moveTo>
                  <a:lnTo>
                    <a:pt x="3857624" y="3268243"/>
                  </a:lnTo>
                  <a:lnTo>
                    <a:pt x="3857624" y="3233953"/>
                  </a:lnTo>
                  <a:lnTo>
                    <a:pt x="3869055" y="3233953"/>
                  </a:lnTo>
                  <a:lnTo>
                    <a:pt x="3869055" y="3268243"/>
                  </a:lnTo>
                  <a:close/>
                </a:path>
                <a:path w="3869054" h="4726305">
                  <a:moveTo>
                    <a:pt x="3869055" y="3313963"/>
                  </a:moveTo>
                  <a:lnTo>
                    <a:pt x="3857624" y="3313963"/>
                  </a:lnTo>
                  <a:lnTo>
                    <a:pt x="3857624" y="3279673"/>
                  </a:lnTo>
                  <a:lnTo>
                    <a:pt x="3869055" y="3279673"/>
                  </a:lnTo>
                  <a:lnTo>
                    <a:pt x="3869055" y="3313963"/>
                  </a:lnTo>
                  <a:close/>
                </a:path>
                <a:path w="3869054" h="4726305">
                  <a:moveTo>
                    <a:pt x="3869055" y="3359670"/>
                  </a:moveTo>
                  <a:lnTo>
                    <a:pt x="3857624" y="3359670"/>
                  </a:lnTo>
                  <a:lnTo>
                    <a:pt x="3857624" y="3325393"/>
                  </a:lnTo>
                  <a:lnTo>
                    <a:pt x="3869055" y="3325393"/>
                  </a:lnTo>
                  <a:lnTo>
                    <a:pt x="3869055" y="3359670"/>
                  </a:lnTo>
                  <a:close/>
                </a:path>
                <a:path w="3869054" h="4726305">
                  <a:moveTo>
                    <a:pt x="3869055" y="3405390"/>
                  </a:moveTo>
                  <a:lnTo>
                    <a:pt x="3857624" y="3405390"/>
                  </a:lnTo>
                  <a:lnTo>
                    <a:pt x="3857624" y="3371100"/>
                  </a:lnTo>
                  <a:lnTo>
                    <a:pt x="3869055" y="3371100"/>
                  </a:lnTo>
                  <a:lnTo>
                    <a:pt x="3869055" y="3405390"/>
                  </a:lnTo>
                  <a:close/>
                </a:path>
                <a:path w="3869054" h="4726305">
                  <a:moveTo>
                    <a:pt x="3869055" y="3451110"/>
                  </a:moveTo>
                  <a:lnTo>
                    <a:pt x="3857624" y="3451110"/>
                  </a:lnTo>
                  <a:lnTo>
                    <a:pt x="3857624" y="3416820"/>
                  </a:lnTo>
                  <a:lnTo>
                    <a:pt x="3869055" y="3416820"/>
                  </a:lnTo>
                  <a:lnTo>
                    <a:pt x="3869055" y="3451110"/>
                  </a:lnTo>
                  <a:close/>
                </a:path>
                <a:path w="3869054" h="4726305">
                  <a:moveTo>
                    <a:pt x="3869055" y="3496830"/>
                  </a:moveTo>
                  <a:lnTo>
                    <a:pt x="3857624" y="3496830"/>
                  </a:lnTo>
                  <a:lnTo>
                    <a:pt x="3857624" y="3462540"/>
                  </a:lnTo>
                  <a:lnTo>
                    <a:pt x="3869055" y="3462540"/>
                  </a:lnTo>
                  <a:lnTo>
                    <a:pt x="3869055" y="3496830"/>
                  </a:lnTo>
                  <a:close/>
                </a:path>
                <a:path w="3869054" h="4726305">
                  <a:moveTo>
                    <a:pt x="3869055" y="3542538"/>
                  </a:moveTo>
                  <a:lnTo>
                    <a:pt x="3857624" y="3542538"/>
                  </a:lnTo>
                  <a:lnTo>
                    <a:pt x="3857624" y="3508248"/>
                  </a:lnTo>
                  <a:lnTo>
                    <a:pt x="3869055" y="3508248"/>
                  </a:lnTo>
                  <a:lnTo>
                    <a:pt x="3869055" y="3542538"/>
                  </a:lnTo>
                  <a:close/>
                </a:path>
                <a:path w="3869054" h="4726305">
                  <a:moveTo>
                    <a:pt x="3869055" y="3588257"/>
                  </a:moveTo>
                  <a:lnTo>
                    <a:pt x="3857624" y="3588257"/>
                  </a:lnTo>
                  <a:lnTo>
                    <a:pt x="3857624" y="3553967"/>
                  </a:lnTo>
                  <a:lnTo>
                    <a:pt x="3869055" y="3553967"/>
                  </a:lnTo>
                  <a:lnTo>
                    <a:pt x="3869055" y="3588257"/>
                  </a:lnTo>
                  <a:close/>
                </a:path>
                <a:path w="3869054" h="4726305">
                  <a:moveTo>
                    <a:pt x="3869055" y="3633978"/>
                  </a:moveTo>
                  <a:lnTo>
                    <a:pt x="3857624" y="3633978"/>
                  </a:lnTo>
                  <a:lnTo>
                    <a:pt x="3857624" y="3599688"/>
                  </a:lnTo>
                  <a:lnTo>
                    <a:pt x="3869055" y="3599688"/>
                  </a:lnTo>
                  <a:lnTo>
                    <a:pt x="3869055" y="3633978"/>
                  </a:lnTo>
                  <a:close/>
                </a:path>
                <a:path w="3869054" h="4726305">
                  <a:moveTo>
                    <a:pt x="3869055" y="3679685"/>
                  </a:moveTo>
                  <a:lnTo>
                    <a:pt x="3857624" y="3679685"/>
                  </a:lnTo>
                  <a:lnTo>
                    <a:pt x="3857624" y="3645407"/>
                  </a:lnTo>
                  <a:lnTo>
                    <a:pt x="3869055" y="3645407"/>
                  </a:lnTo>
                  <a:lnTo>
                    <a:pt x="3869055" y="3679685"/>
                  </a:lnTo>
                  <a:close/>
                </a:path>
                <a:path w="3869054" h="4726305">
                  <a:moveTo>
                    <a:pt x="3869055" y="3725405"/>
                  </a:moveTo>
                  <a:lnTo>
                    <a:pt x="3857624" y="3725405"/>
                  </a:lnTo>
                  <a:lnTo>
                    <a:pt x="3857624" y="3691115"/>
                  </a:lnTo>
                  <a:lnTo>
                    <a:pt x="3869055" y="3691115"/>
                  </a:lnTo>
                  <a:lnTo>
                    <a:pt x="3869055" y="3725405"/>
                  </a:lnTo>
                  <a:close/>
                </a:path>
                <a:path w="3869054" h="4726305">
                  <a:moveTo>
                    <a:pt x="3869055" y="3771125"/>
                  </a:moveTo>
                  <a:lnTo>
                    <a:pt x="3857624" y="3771125"/>
                  </a:lnTo>
                  <a:lnTo>
                    <a:pt x="3857624" y="3736835"/>
                  </a:lnTo>
                  <a:lnTo>
                    <a:pt x="3869055" y="3736835"/>
                  </a:lnTo>
                  <a:lnTo>
                    <a:pt x="3869055" y="3771125"/>
                  </a:lnTo>
                  <a:close/>
                </a:path>
                <a:path w="3869054" h="4726305">
                  <a:moveTo>
                    <a:pt x="3869055" y="3816832"/>
                  </a:moveTo>
                  <a:lnTo>
                    <a:pt x="3857624" y="3816832"/>
                  </a:lnTo>
                  <a:lnTo>
                    <a:pt x="3857624" y="3782555"/>
                  </a:lnTo>
                  <a:lnTo>
                    <a:pt x="3869055" y="3782555"/>
                  </a:lnTo>
                  <a:lnTo>
                    <a:pt x="3869055" y="3816832"/>
                  </a:lnTo>
                  <a:close/>
                </a:path>
                <a:path w="3869054" h="4726305">
                  <a:moveTo>
                    <a:pt x="3869055" y="3862552"/>
                  </a:moveTo>
                  <a:lnTo>
                    <a:pt x="3857624" y="3862552"/>
                  </a:lnTo>
                  <a:lnTo>
                    <a:pt x="3857624" y="3828262"/>
                  </a:lnTo>
                  <a:lnTo>
                    <a:pt x="3869055" y="3828262"/>
                  </a:lnTo>
                  <a:lnTo>
                    <a:pt x="3869055" y="3862552"/>
                  </a:lnTo>
                  <a:close/>
                </a:path>
                <a:path w="3869054" h="4726305">
                  <a:moveTo>
                    <a:pt x="3869055" y="3908272"/>
                  </a:moveTo>
                  <a:lnTo>
                    <a:pt x="3857624" y="3908272"/>
                  </a:lnTo>
                  <a:lnTo>
                    <a:pt x="3857624" y="3873982"/>
                  </a:lnTo>
                  <a:lnTo>
                    <a:pt x="3869055" y="3873982"/>
                  </a:lnTo>
                  <a:lnTo>
                    <a:pt x="3869055" y="3908272"/>
                  </a:lnTo>
                  <a:close/>
                </a:path>
                <a:path w="3869054" h="4726305">
                  <a:moveTo>
                    <a:pt x="3869055" y="3953979"/>
                  </a:moveTo>
                  <a:lnTo>
                    <a:pt x="3857624" y="3953979"/>
                  </a:lnTo>
                  <a:lnTo>
                    <a:pt x="3857624" y="3919702"/>
                  </a:lnTo>
                  <a:lnTo>
                    <a:pt x="3869055" y="3919702"/>
                  </a:lnTo>
                  <a:lnTo>
                    <a:pt x="3869055" y="3953979"/>
                  </a:lnTo>
                  <a:close/>
                </a:path>
                <a:path w="3869054" h="4726305">
                  <a:moveTo>
                    <a:pt x="3869055" y="3999699"/>
                  </a:moveTo>
                  <a:lnTo>
                    <a:pt x="3857624" y="3999699"/>
                  </a:lnTo>
                  <a:lnTo>
                    <a:pt x="3857624" y="3965409"/>
                  </a:lnTo>
                  <a:lnTo>
                    <a:pt x="3869055" y="3965409"/>
                  </a:lnTo>
                  <a:lnTo>
                    <a:pt x="3869055" y="3999699"/>
                  </a:lnTo>
                  <a:close/>
                </a:path>
                <a:path w="3869054" h="4726305">
                  <a:moveTo>
                    <a:pt x="3869055" y="4045419"/>
                  </a:moveTo>
                  <a:lnTo>
                    <a:pt x="3857624" y="4045419"/>
                  </a:lnTo>
                  <a:lnTo>
                    <a:pt x="3857624" y="4011129"/>
                  </a:lnTo>
                  <a:lnTo>
                    <a:pt x="3869055" y="4011129"/>
                  </a:lnTo>
                  <a:lnTo>
                    <a:pt x="3869055" y="4045419"/>
                  </a:lnTo>
                  <a:close/>
                </a:path>
                <a:path w="3869054" h="4726305">
                  <a:moveTo>
                    <a:pt x="3869055" y="4077639"/>
                  </a:moveTo>
                  <a:lnTo>
                    <a:pt x="3857624" y="4077639"/>
                  </a:lnTo>
                  <a:lnTo>
                    <a:pt x="3857624" y="4056849"/>
                  </a:lnTo>
                  <a:lnTo>
                    <a:pt x="3869055" y="4056849"/>
                  </a:lnTo>
                  <a:lnTo>
                    <a:pt x="3869055" y="4077639"/>
                  </a:lnTo>
                  <a:close/>
                </a:path>
                <a:path w="3869054" h="4726305">
                  <a:moveTo>
                    <a:pt x="3868877" y="4091203"/>
                  </a:moveTo>
                  <a:lnTo>
                    <a:pt x="3857459" y="4091063"/>
                  </a:lnTo>
                  <a:lnTo>
                    <a:pt x="3857624" y="4077563"/>
                  </a:lnTo>
                  <a:lnTo>
                    <a:pt x="3869055" y="4077639"/>
                  </a:lnTo>
                  <a:lnTo>
                    <a:pt x="3868877" y="4091203"/>
                  </a:lnTo>
                  <a:close/>
                </a:path>
                <a:path w="3869054" h="4726305">
                  <a:moveTo>
                    <a:pt x="3867208" y="4126750"/>
                  </a:moveTo>
                  <a:lnTo>
                    <a:pt x="3855758" y="4126750"/>
                  </a:lnTo>
                  <a:lnTo>
                    <a:pt x="3855770" y="4126598"/>
                  </a:lnTo>
                  <a:lnTo>
                    <a:pt x="3856799" y="4110367"/>
                  </a:lnTo>
                  <a:lnTo>
                    <a:pt x="3857104" y="4102341"/>
                  </a:lnTo>
                  <a:lnTo>
                    <a:pt x="3868521" y="4102773"/>
                  </a:lnTo>
                  <a:lnTo>
                    <a:pt x="3868204" y="4111091"/>
                  </a:lnTo>
                  <a:lnTo>
                    <a:pt x="3867208" y="4126750"/>
                  </a:lnTo>
                  <a:close/>
                </a:path>
                <a:path w="3869054" h="4726305">
                  <a:moveTo>
                    <a:pt x="3856786" y="4110507"/>
                  </a:moveTo>
                  <a:lnTo>
                    <a:pt x="3856792" y="4110367"/>
                  </a:lnTo>
                  <a:lnTo>
                    <a:pt x="3856786" y="4110507"/>
                  </a:lnTo>
                  <a:close/>
                </a:path>
                <a:path w="3869054" h="4726305">
                  <a:moveTo>
                    <a:pt x="3855759" y="4126721"/>
                  </a:moveTo>
                  <a:close/>
                </a:path>
                <a:path w="3869054" h="4726305">
                  <a:moveTo>
                    <a:pt x="3866299" y="4137266"/>
                  </a:moveTo>
                  <a:lnTo>
                    <a:pt x="3854919" y="4136263"/>
                  </a:lnTo>
                  <a:lnTo>
                    <a:pt x="3855759" y="4126721"/>
                  </a:lnTo>
                  <a:lnTo>
                    <a:pt x="3867208" y="4126750"/>
                  </a:lnTo>
                  <a:lnTo>
                    <a:pt x="3867162" y="4127474"/>
                  </a:lnTo>
                  <a:lnTo>
                    <a:pt x="3866299" y="4137266"/>
                  </a:lnTo>
                  <a:close/>
                </a:path>
                <a:path w="3869054" h="4726305">
                  <a:moveTo>
                    <a:pt x="3860482" y="4183037"/>
                  </a:moveTo>
                  <a:lnTo>
                    <a:pt x="3849204" y="4181170"/>
                  </a:lnTo>
                  <a:lnTo>
                    <a:pt x="3850297" y="4174616"/>
                  </a:lnTo>
                  <a:lnTo>
                    <a:pt x="3852519" y="4158729"/>
                  </a:lnTo>
                  <a:lnTo>
                    <a:pt x="3853802" y="4147489"/>
                  </a:lnTo>
                  <a:lnTo>
                    <a:pt x="3865156" y="4148785"/>
                  </a:lnTo>
                  <a:lnTo>
                    <a:pt x="3863835" y="4160316"/>
                  </a:lnTo>
                  <a:lnTo>
                    <a:pt x="3861574" y="4176483"/>
                  </a:lnTo>
                  <a:lnTo>
                    <a:pt x="3860482" y="4183037"/>
                  </a:lnTo>
                  <a:close/>
                </a:path>
                <a:path w="3869054" h="4726305">
                  <a:moveTo>
                    <a:pt x="3852494" y="4158881"/>
                  </a:moveTo>
                  <a:lnTo>
                    <a:pt x="3852511" y="4158729"/>
                  </a:lnTo>
                  <a:lnTo>
                    <a:pt x="3852494" y="4158881"/>
                  </a:lnTo>
                  <a:close/>
                </a:path>
                <a:path w="3869054" h="4726305">
                  <a:moveTo>
                    <a:pt x="3850271" y="4174756"/>
                  </a:moveTo>
                  <a:lnTo>
                    <a:pt x="3850291" y="4174616"/>
                  </a:lnTo>
                  <a:lnTo>
                    <a:pt x="3850271" y="4174756"/>
                  </a:lnTo>
                  <a:close/>
                </a:path>
                <a:path w="3869054" h="4726305">
                  <a:moveTo>
                    <a:pt x="3856299" y="4206138"/>
                  </a:moveTo>
                  <a:lnTo>
                    <a:pt x="3844670" y="4206138"/>
                  </a:lnTo>
                  <a:lnTo>
                    <a:pt x="3847312" y="4192295"/>
                  </a:lnTo>
                  <a:lnTo>
                    <a:pt x="3858539" y="4194441"/>
                  </a:lnTo>
                  <a:lnTo>
                    <a:pt x="3856299" y="4206138"/>
                  </a:lnTo>
                  <a:close/>
                </a:path>
                <a:path w="3869054" h="4726305">
                  <a:moveTo>
                    <a:pt x="3852991" y="4221619"/>
                  </a:moveTo>
                  <a:lnTo>
                    <a:pt x="3841292" y="4221619"/>
                  </a:lnTo>
                  <a:lnTo>
                    <a:pt x="3844696" y="4205998"/>
                  </a:lnTo>
                  <a:lnTo>
                    <a:pt x="3844670" y="4206138"/>
                  </a:lnTo>
                  <a:lnTo>
                    <a:pt x="3856299" y="4206138"/>
                  </a:lnTo>
                  <a:lnTo>
                    <a:pt x="3855859" y="4208437"/>
                  </a:lnTo>
                  <a:lnTo>
                    <a:pt x="3852991" y="4221619"/>
                  </a:lnTo>
                  <a:close/>
                </a:path>
                <a:path w="3869054" h="4726305">
                  <a:moveTo>
                    <a:pt x="3851427" y="4228274"/>
                  </a:moveTo>
                  <a:lnTo>
                    <a:pt x="3840327" y="4225569"/>
                  </a:lnTo>
                  <a:lnTo>
                    <a:pt x="3841318" y="4221492"/>
                  </a:lnTo>
                  <a:lnTo>
                    <a:pt x="3852991" y="4221619"/>
                  </a:lnTo>
                  <a:lnTo>
                    <a:pt x="3852430" y="4224197"/>
                  </a:lnTo>
                  <a:lnTo>
                    <a:pt x="3851427" y="4228274"/>
                  </a:lnTo>
                  <a:close/>
                </a:path>
                <a:path w="3869054" h="4726305">
                  <a:moveTo>
                    <a:pt x="3845276" y="4252163"/>
                  </a:moveTo>
                  <a:lnTo>
                    <a:pt x="3833431" y="4252163"/>
                  </a:lnTo>
                  <a:lnTo>
                    <a:pt x="3833469" y="4252023"/>
                  </a:lnTo>
                  <a:lnTo>
                    <a:pt x="3837622" y="4236669"/>
                  </a:lnTo>
                  <a:lnTo>
                    <a:pt x="3848722" y="4239374"/>
                  </a:lnTo>
                  <a:lnTo>
                    <a:pt x="3848620" y="4239818"/>
                  </a:lnTo>
                  <a:lnTo>
                    <a:pt x="3845276" y="4252163"/>
                  </a:lnTo>
                  <a:close/>
                </a:path>
                <a:path w="3869054" h="4726305">
                  <a:moveTo>
                    <a:pt x="3837546" y="4236974"/>
                  </a:moveTo>
                  <a:lnTo>
                    <a:pt x="3837581" y="4236834"/>
                  </a:lnTo>
                  <a:lnTo>
                    <a:pt x="3837546" y="4236974"/>
                  </a:lnTo>
                  <a:close/>
                </a:path>
                <a:path w="3869054" h="4726305">
                  <a:moveTo>
                    <a:pt x="3833466" y="4252033"/>
                  </a:moveTo>
                  <a:close/>
                </a:path>
                <a:path w="3869054" h="4726305">
                  <a:moveTo>
                    <a:pt x="3840883" y="4267200"/>
                  </a:moveTo>
                  <a:lnTo>
                    <a:pt x="3828961" y="4267200"/>
                  </a:lnTo>
                  <a:lnTo>
                    <a:pt x="3833466" y="4252033"/>
                  </a:lnTo>
                  <a:lnTo>
                    <a:pt x="3833431" y="4252163"/>
                  </a:lnTo>
                  <a:lnTo>
                    <a:pt x="3845276" y="4252163"/>
                  </a:lnTo>
                  <a:lnTo>
                    <a:pt x="3844429" y="4255287"/>
                  </a:lnTo>
                  <a:lnTo>
                    <a:pt x="3840883" y="4267200"/>
                  </a:lnTo>
                  <a:close/>
                </a:path>
                <a:path w="3869054" h="4726305">
                  <a:moveTo>
                    <a:pt x="3828994" y="4267086"/>
                  </a:moveTo>
                  <a:close/>
                </a:path>
                <a:path w="3869054" h="4726305">
                  <a:moveTo>
                    <a:pt x="3839171" y="4272749"/>
                  </a:moveTo>
                  <a:lnTo>
                    <a:pt x="3828300" y="4269219"/>
                  </a:lnTo>
                  <a:lnTo>
                    <a:pt x="3828994" y="4267086"/>
                  </a:lnTo>
                  <a:lnTo>
                    <a:pt x="3840883" y="4267200"/>
                  </a:lnTo>
                  <a:lnTo>
                    <a:pt x="3839870" y="4270603"/>
                  </a:lnTo>
                  <a:lnTo>
                    <a:pt x="3839171" y="4272749"/>
                  </a:lnTo>
                  <a:close/>
                </a:path>
                <a:path w="3869054" h="4726305">
                  <a:moveTo>
                    <a:pt x="3831056" y="4296803"/>
                  </a:moveTo>
                  <a:lnTo>
                    <a:pt x="3818940" y="4296803"/>
                  </a:lnTo>
                  <a:lnTo>
                    <a:pt x="3824173" y="4281957"/>
                  </a:lnTo>
                  <a:lnTo>
                    <a:pt x="3824770" y="4280090"/>
                  </a:lnTo>
                  <a:lnTo>
                    <a:pt x="3835641" y="4283621"/>
                  </a:lnTo>
                  <a:lnTo>
                    <a:pt x="3834942" y="4285754"/>
                  </a:lnTo>
                  <a:lnTo>
                    <a:pt x="3831056" y="4296803"/>
                  </a:lnTo>
                  <a:close/>
                </a:path>
                <a:path w="3869054" h="4726305">
                  <a:moveTo>
                    <a:pt x="3824122" y="4282084"/>
                  </a:moveTo>
                  <a:close/>
                </a:path>
                <a:path w="3869054" h="4726305">
                  <a:moveTo>
                    <a:pt x="3825629" y="4311357"/>
                  </a:moveTo>
                  <a:lnTo>
                    <a:pt x="3813403" y="4311357"/>
                  </a:lnTo>
                  <a:lnTo>
                    <a:pt x="3818978" y="4296676"/>
                  </a:lnTo>
                  <a:lnTo>
                    <a:pt x="3831056" y="4296803"/>
                  </a:lnTo>
                  <a:lnTo>
                    <a:pt x="3829672" y="4300740"/>
                  </a:lnTo>
                  <a:lnTo>
                    <a:pt x="3825629" y="4311357"/>
                  </a:lnTo>
                  <a:close/>
                </a:path>
                <a:path w="3869054" h="4726305">
                  <a:moveTo>
                    <a:pt x="3813424" y="4311303"/>
                  </a:moveTo>
                  <a:close/>
                </a:path>
                <a:path w="3869054" h="4726305">
                  <a:moveTo>
                    <a:pt x="3823754" y="4316222"/>
                  </a:moveTo>
                  <a:lnTo>
                    <a:pt x="3813174" y="4311904"/>
                  </a:lnTo>
                  <a:lnTo>
                    <a:pt x="3813424" y="4311303"/>
                  </a:lnTo>
                  <a:lnTo>
                    <a:pt x="3825629" y="4311357"/>
                  </a:lnTo>
                  <a:lnTo>
                    <a:pt x="3824033" y="4315548"/>
                  </a:lnTo>
                  <a:lnTo>
                    <a:pt x="3823754" y="4316222"/>
                  </a:lnTo>
                  <a:close/>
                </a:path>
                <a:path w="3869054" h="4726305">
                  <a:moveTo>
                    <a:pt x="3816853" y="4325747"/>
                  </a:moveTo>
                  <a:lnTo>
                    <a:pt x="3807523" y="4325747"/>
                  </a:lnTo>
                  <a:lnTo>
                    <a:pt x="3808857" y="4322483"/>
                  </a:lnTo>
                  <a:lnTo>
                    <a:pt x="3816853" y="4325747"/>
                  </a:lnTo>
                  <a:close/>
                </a:path>
                <a:path w="3869054" h="4726305">
                  <a:moveTo>
                    <a:pt x="3813787" y="4339945"/>
                  </a:moveTo>
                  <a:lnTo>
                    <a:pt x="3801313" y="4339945"/>
                  </a:lnTo>
                  <a:lnTo>
                    <a:pt x="3807574" y="4325620"/>
                  </a:lnTo>
                  <a:lnTo>
                    <a:pt x="3807523" y="4325747"/>
                  </a:lnTo>
                  <a:lnTo>
                    <a:pt x="3816853" y="4325747"/>
                  </a:lnTo>
                  <a:lnTo>
                    <a:pt x="3819436" y="4326801"/>
                  </a:lnTo>
                  <a:lnTo>
                    <a:pt x="3818051" y="4330192"/>
                  </a:lnTo>
                  <a:lnTo>
                    <a:pt x="3813787" y="4339945"/>
                  </a:lnTo>
                  <a:close/>
                </a:path>
                <a:path w="3869054" h="4726305">
                  <a:moveTo>
                    <a:pt x="3805326" y="4358360"/>
                  </a:moveTo>
                  <a:lnTo>
                    <a:pt x="3794963" y="4353521"/>
                  </a:lnTo>
                  <a:lnTo>
                    <a:pt x="3801364" y="4339818"/>
                  </a:lnTo>
                  <a:lnTo>
                    <a:pt x="3801313" y="4339945"/>
                  </a:lnTo>
                  <a:lnTo>
                    <a:pt x="3813787" y="4339945"/>
                  </a:lnTo>
                  <a:lnTo>
                    <a:pt x="3811727" y="4344657"/>
                  </a:lnTo>
                  <a:lnTo>
                    <a:pt x="3805326" y="4358360"/>
                  </a:lnTo>
                  <a:close/>
                </a:path>
                <a:path w="3869054" h="4726305">
                  <a:moveTo>
                    <a:pt x="3793604" y="4381436"/>
                  </a:moveTo>
                  <a:lnTo>
                    <a:pt x="3780688" y="4381436"/>
                  </a:lnTo>
                  <a:lnTo>
                    <a:pt x="3787952" y="4367682"/>
                  </a:lnTo>
                  <a:lnTo>
                    <a:pt x="3789959" y="4363631"/>
                  </a:lnTo>
                  <a:lnTo>
                    <a:pt x="3800182" y="4368723"/>
                  </a:lnTo>
                  <a:lnTo>
                    <a:pt x="3798049" y="4373016"/>
                  </a:lnTo>
                  <a:lnTo>
                    <a:pt x="3793604" y="4381436"/>
                  </a:lnTo>
                  <a:close/>
                </a:path>
                <a:path w="3869054" h="4726305">
                  <a:moveTo>
                    <a:pt x="3787889" y="4367796"/>
                  </a:moveTo>
                  <a:close/>
                </a:path>
                <a:path w="3869054" h="4726305">
                  <a:moveTo>
                    <a:pt x="3780695" y="4381422"/>
                  </a:moveTo>
                  <a:close/>
                </a:path>
                <a:path w="3869054" h="4726305">
                  <a:moveTo>
                    <a:pt x="3783863" y="4399178"/>
                  </a:moveTo>
                  <a:lnTo>
                    <a:pt x="3773881" y="4393603"/>
                  </a:lnTo>
                  <a:lnTo>
                    <a:pt x="3780695" y="4381422"/>
                  </a:lnTo>
                  <a:lnTo>
                    <a:pt x="3793604" y="4381436"/>
                  </a:lnTo>
                  <a:lnTo>
                    <a:pt x="3790721" y="4386897"/>
                  </a:lnTo>
                  <a:lnTo>
                    <a:pt x="3783863" y="4399178"/>
                  </a:lnTo>
                  <a:close/>
                </a:path>
                <a:path w="3869054" h="4726305">
                  <a:moveTo>
                    <a:pt x="3770666" y="4421162"/>
                  </a:moveTo>
                  <a:lnTo>
                    <a:pt x="3757206" y="4421162"/>
                  </a:lnTo>
                  <a:lnTo>
                    <a:pt x="3765410" y="4408004"/>
                  </a:lnTo>
                  <a:lnTo>
                    <a:pt x="3768166" y="4403344"/>
                  </a:lnTo>
                  <a:lnTo>
                    <a:pt x="3778008" y="4409160"/>
                  </a:lnTo>
                  <a:lnTo>
                    <a:pt x="3775100" y="4414062"/>
                  </a:lnTo>
                  <a:lnTo>
                    <a:pt x="3770666" y="4421162"/>
                  </a:lnTo>
                  <a:close/>
                </a:path>
                <a:path w="3869054" h="4726305">
                  <a:moveTo>
                    <a:pt x="3765334" y="4408119"/>
                  </a:moveTo>
                  <a:close/>
                </a:path>
                <a:path w="3869054" h="4726305">
                  <a:moveTo>
                    <a:pt x="3759555" y="4438370"/>
                  </a:moveTo>
                  <a:lnTo>
                    <a:pt x="3750005" y="4432084"/>
                  </a:lnTo>
                  <a:lnTo>
                    <a:pt x="3757269" y="4421035"/>
                  </a:lnTo>
                  <a:lnTo>
                    <a:pt x="3770666" y="4421162"/>
                  </a:lnTo>
                  <a:lnTo>
                    <a:pt x="3766819" y="4427321"/>
                  </a:lnTo>
                  <a:lnTo>
                    <a:pt x="3759555" y="4438370"/>
                  </a:lnTo>
                  <a:close/>
                </a:path>
                <a:path w="3869054" h="4726305">
                  <a:moveTo>
                    <a:pt x="3745133" y="4458957"/>
                  </a:moveTo>
                  <a:lnTo>
                    <a:pt x="3730993" y="4458957"/>
                  </a:lnTo>
                  <a:lnTo>
                    <a:pt x="3740099" y="4446473"/>
                  </a:lnTo>
                  <a:lnTo>
                    <a:pt x="3743617" y="4441393"/>
                  </a:lnTo>
                  <a:lnTo>
                    <a:pt x="3753002" y="4447908"/>
                  </a:lnTo>
                  <a:lnTo>
                    <a:pt x="3749332" y="4453204"/>
                  </a:lnTo>
                  <a:lnTo>
                    <a:pt x="3745133" y="4458957"/>
                  </a:lnTo>
                  <a:close/>
                </a:path>
                <a:path w="3869054" h="4726305">
                  <a:moveTo>
                    <a:pt x="3740022" y="4446574"/>
                  </a:moveTo>
                  <a:close/>
                </a:path>
                <a:path w="3869054" h="4726305">
                  <a:moveTo>
                    <a:pt x="3731027" y="4458910"/>
                  </a:moveTo>
                  <a:close/>
                </a:path>
                <a:path w="3869054" h="4726305">
                  <a:moveTo>
                    <a:pt x="3732530" y="4475746"/>
                  </a:moveTo>
                  <a:lnTo>
                    <a:pt x="3723449" y="4468787"/>
                  </a:lnTo>
                  <a:lnTo>
                    <a:pt x="3731027" y="4458910"/>
                  </a:lnTo>
                  <a:lnTo>
                    <a:pt x="3745133" y="4458957"/>
                  </a:lnTo>
                  <a:lnTo>
                    <a:pt x="3740137" y="4465802"/>
                  </a:lnTo>
                  <a:lnTo>
                    <a:pt x="3732530" y="4475746"/>
                  </a:lnTo>
                  <a:close/>
                </a:path>
                <a:path w="3869054" h="4726305">
                  <a:moveTo>
                    <a:pt x="3723150" y="4483036"/>
                  </a:moveTo>
                  <a:lnTo>
                    <a:pt x="3712070" y="4483036"/>
                  </a:lnTo>
                  <a:lnTo>
                    <a:pt x="3716426" y="4477626"/>
                  </a:lnTo>
                  <a:lnTo>
                    <a:pt x="3723150" y="4483036"/>
                  </a:lnTo>
                  <a:close/>
                </a:path>
                <a:path w="3869054" h="4726305">
                  <a:moveTo>
                    <a:pt x="3717159" y="4494707"/>
                  </a:moveTo>
                  <a:lnTo>
                    <a:pt x="3702189" y="4494707"/>
                  </a:lnTo>
                  <a:lnTo>
                    <a:pt x="3712159" y="4482922"/>
                  </a:lnTo>
                  <a:lnTo>
                    <a:pt x="3723150" y="4483036"/>
                  </a:lnTo>
                  <a:lnTo>
                    <a:pt x="3725329" y="4484789"/>
                  </a:lnTo>
                  <a:lnTo>
                    <a:pt x="3720884" y="4490300"/>
                  </a:lnTo>
                  <a:lnTo>
                    <a:pt x="3717159" y="4494707"/>
                  </a:lnTo>
                  <a:close/>
                </a:path>
                <a:path w="3869054" h="4726305">
                  <a:moveTo>
                    <a:pt x="3702213" y="4494679"/>
                  </a:moveTo>
                  <a:close/>
                </a:path>
                <a:path w="3869054" h="4726305">
                  <a:moveTo>
                    <a:pt x="3702926" y="4511103"/>
                  </a:moveTo>
                  <a:lnTo>
                    <a:pt x="3694379" y="4503521"/>
                  </a:lnTo>
                  <a:lnTo>
                    <a:pt x="3702213" y="4494679"/>
                  </a:lnTo>
                  <a:lnTo>
                    <a:pt x="3717159" y="4494707"/>
                  </a:lnTo>
                  <a:lnTo>
                    <a:pt x="3710825" y="4502200"/>
                  </a:lnTo>
                  <a:lnTo>
                    <a:pt x="3702926" y="4511103"/>
                  </a:lnTo>
                  <a:close/>
                </a:path>
                <a:path w="3869054" h="4726305">
                  <a:moveTo>
                    <a:pt x="3686895" y="4528286"/>
                  </a:moveTo>
                  <a:lnTo>
                    <a:pt x="3670935" y="4528286"/>
                  </a:lnTo>
                  <a:lnTo>
                    <a:pt x="3681717" y="4517250"/>
                  </a:lnTo>
                  <a:lnTo>
                    <a:pt x="3686746" y="4511840"/>
                  </a:lnTo>
                  <a:lnTo>
                    <a:pt x="3695103" y="4519625"/>
                  </a:lnTo>
                  <a:lnTo>
                    <a:pt x="3689883" y="4525225"/>
                  </a:lnTo>
                  <a:lnTo>
                    <a:pt x="3686895" y="4528286"/>
                  </a:lnTo>
                  <a:close/>
                </a:path>
                <a:path w="3869054" h="4726305">
                  <a:moveTo>
                    <a:pt x="3681615" y="4517339"/>
                  </a:moveTo>
                  <a:close/>
                </a:path>
                <a:path w="3869054" h="4726305">
                  <a:moveTo>
                    <a:pt x="3670985" y="4528234"/>
                  </a:moveTo>
                  <a:close/>
                </a:path>
                <a:path w="3869054" h="4726305">
                  <a:moveTo>
                    <a:pt x="3670896" y="4544288"/>
                  </a:moveTo>
                  <a:lnTo>
                    <a:pt x="3662921" y="4536109"/>
                  </a:lnTo>
                  <a:lnTo>
                    <a:pt x="3670985" y="4528234"/>
                  </a:lnTo>
                  <a:lnTo>
                    <a:pt x="3686895" y="4528286"/>
                  </a:lnTo>
                  <a:lnTo>
                    <a:pt x="3679012" y="4536363"/>
                  </a:lnTo>
                  <a:lnTo>
                    <a:pt x="3670896" y="4544288"/>
                  </a:lnTo>
                  <a:close/>
                </a:path>
                <a:path w="3869054" h="4726305">
                  <a:moveTo>
                    <a:pt x="3654577" y="4559528"/>
                  </a:moveTo>
                  <a:lnTo>
                    <a:pt x="3637356" y="4559528"/>
                  </a:lnTo>
                  <a:lnTo>
                    <a:pt x="3648900" y="4549292"/>
                  </a:lnTo>
                  <a:lnTo>
                    <a:pt x="3654717" y="4543869"/>
                  </a:lnTo>
                  <a:lnTo>
                    <a:pt x="3662502" y="4552238"/>
                  </a:lnTo>
                  <a:lnTo>
                    <a:pt x="3656482" y="4557839"/>
                  </a:lnTo>
                  <a:lnTo>
                    <a:pt x="3654577" y="4559528"/>
                  </a:lnTo>
                  <a:close/>
                </a:path>
                <a:path w="3869054" h="4726305">
                  <a:moveTo>
                    <a:pt x="3648798" y="4549381"/>
                  </a:moveTo>
                  <a:close/>
                </a:path>
                <a:path w="3869054" h="4726305">
                  <a:moveTo>
                    <a:pt x="3637427" y="4559465"/>
                  </a:moveTo>
                  <a:close/>
                </a:path>
                <a:path w="3869054" h="4726305">
                  <a:moveTo>
                    <a:pt x="3636619" y="4575124"/>
                  </a:moveTo>
                  <a:lnTo>
                    <a:pt x="3629240" y="4566399"/>
                  </a:lnTo>
                  <a:lnTo>
                    <a:pt x="3637427" y="4559465"/>
                  </a:lnTo>
                  <a:lnTo>
                    <a:pt x="3654577" y="4559528"/>
                  </a:lnTo>
                  <a:lnTo>
                    <a:pt x="3644836" y="4568164"/>
                  </a:lnTo>
                  <a:lnTo>
                    <a:pt x="3636619" y="4575124"/>
                  </a:lnTo>
                  <a:close/>
                </a:path>
                <a:path w="3869054" h="4726305">
                  <a:moveTo>
                    <a:pt x="3624899" y="4579010"/>
                  </a:moveTo>
                  <a:lnTo>
                    <a:pt x="3613759" y="4579010"/>
                  </a:lnTo>
                  <a:lnTo>
                    <a:pt x="3620516" y="4573562"/>
                  </a:lnTo>
                  <a:lnTo>
                    <a:pt x="3624899" y="4579010"/>
                  </a:lnTo>
                  <a:close/>
                </a:path>
                <a:path w="3869054" h="4726305">
                  <a:moveTo>
                    <a:pt x="3620390" y="4588319"/>
                  </a:moveTo>
                  <a:lnTo>
                    <a:pt x="3601605" y="4588319"/>
                  </a:lnTo>
                  <a:lnTo>
                    <a:pt x="3613861" y="4578921"/>
                  </a:lnTo>
                  <a:lnTo>
                    <a:pt x="3624899" y="4579010"/>
                  </a:lnTo>
                  <a:lnTo>
                    <a:pt x="3627678" y="4582464"/>
                  </a:lnTo>
                  <a:lnTo>
                    <a:pt x="3620390" y="4588319"/>
                  </a:lnTo>
                  <a:close/>
                </a:path>
                <a:path w="3869054" h="4726305">
                  <a:moveTo>
                    <a:pt x="3601661" y="4588276"/>
                  </a:moveTo>
                  <a:close/>
                </a:path>
                <a:path w="3869054" h="4726305">
                  <a:moveTo>
                    <a:pt x="3600234" y="4603457"/>
                  </a:moveTo>
                  <a:lnTo>
                    <a:pt x="3593503" y="4594224"/>
                  </a:lnTo>
                  <a:lnTo>
                    <a:pt x="3601661" y="4588276"/>
                  </a:lnTo>
                  <a:lnTo>
                    <a:pt x="3620390" y="4588319"/>
                  </a:lnTo>
                  <a:lnTo>
                    <a:pt x="3608450" y="4597476"/>
                  </a:lnTo>
                  <a:lnTo>
                    <a:pt x="3600234" y="4603457"/>
                  </a:lnTo>
                  <a:close/>
                </a:path>
                <a:path w="3869054" h="4726305">
                  <a:moveTo>
                    <a:pt x="3587989" y="4606086"/>
                  </a:moveTo>
                  <a:lnTo>
                    <a:pt x="3576612" y="4606086"/>
                  </a:lnTo>
                  <a:lnTo>
                    <a:pt x="3584295" y="4600765"/>
                  </a:lnTo>
                  <a:lnTo>
                    <a:pt x="3587989" y="4606086"/>
                  </a:lnTo>
                  <a:close/>
                </a:path>
                <a:path w="3869054" h="4726305">
                  <a:moveTo>
                    <a:pt x="3576640" y="4606067"/>
                  </a:moveTo>
                  <a:close/>
                </a:path>
                <a:path w="3869054" h="4726305">
                  <a:moveTo>
                    <a:pt x="3561943" y="4629149"/>
                  </a:moveTo>
                  <a:lnTo>
                    <a:pt x="3555885" y="4619459"/>
                  </a:lnTo>
                  <a:lnTo>
                    <a:pt x="3563912" y="4614456"/>
                  </a:lnTo>
                  <a:lnTo>
                    <a:pt x="3576640" y="4606067"/>
                  </a:lnTo>
                  <a:lnTo>
                    <a:pt x="3587989" y="4606086"/>
                  </a:lnTo>
                  <a:lnTo>
                    <a:pt x="3590810" y="4610150"/>
                  </a:lnTo>
                  <a:lnTo>
                    <a:pt x="3583012" y="4615561"/>
                  </a:lnTo>
                  <a:lnTo>
                    <a:pt x="3569957" y="4624146"/>
                  </a:lnTo>
                  <a:lnTo>
                    <a:pt x="3561943" y="4629149"/>
                  </a:lnTo>
                  <a:close/>
                </a:path>
                <a:path w="3869054" h="4726305">
                  <a:moveTo>
                    <a:pt x="3563797" y="4614519"/>
                  </a:moveTo>
                  <a:close/>
                </a:path>
                <a:path w="3869054" h="4726305">
                  <a:moveTo>
                    <a:pt x="3547260" y="4638001"/>
                  </a:moveTo>
                  <a:lnTo>
                    <a:pt x="3524072" y="4638001"/>
                  </a:lnTo>
                  <a:lnTo>
                    <a:pt x="3537635" y="4630420"/>
                  </a:lnTo>
                  <a:lnTo>
                    <a:pt x="3546246" y="4625327"/>
                  </a:lnTo>
                  <a:lnTo>
                    <a:pt x="3552063" y="4635169"/>
                  </a:lnTo>
                  <a:lnTo>
                    <a:pt x="3547260" y="4638001"/>
                  </a:lnTo>
                  <a:close/>
                </a:path>
                <a:path w="3869054" h="4726305">
                  <a:moveTo>
                    <a:pt x="3537508" y="4630483"/>
                  </a:moveTo>
                  <a:close/>
                </a:path>
                <a:path w="3869054" h="4726305">
                  <a:moveTo>
                    <a:pt x="3524174" y="4637944"/>
                  </a:moveTo>
                  <a:close/>
                </a:path>
                <a:path w="3869054" h="4726305">
                  <a:moveTo>
                    <a:pt x="3521913" y="4652060"/>
                  </a:moveTo>
                  <a:lnTo>
                    <a:pt x="3516579" y="4641951"/>
                  </a:lnTo>
                  <a:lnTo>
                    <a:pt x="3524174" y="4637944"/>
                  </a:lnTo>
                  <a:lnTo>
                    <a:pt x="3547260" y="4638001"/>
                  </a:lnTo>
                  <a:lnTo>
                    <a:pt x="3543211" y="4640389"/>
                  </a:lnTo>
                  <a:lnTo>
                    <a:pt x="3529520" y="4648047"/>
                  </a:lnTo>
                  <a:lnTo>
                    <a:pt x="3521913" y="4652060"/>
                  </a:lnTo>
                  <a:close/>
                </a:path>
                <a:path w="3869054" h="4726305">
                  <a:moveTo>
                    <a:pt x="3509004" y="4652073"/>
                  </a:moveTo>
                  <a:lnTo>
                    <a:pt x="3496589" y="4652073"/>
                  </a:lnTo>
                  <a:lnTo>
                    <a:pt x="3506546" y="4647120"/>
                  </a:lnTo>
                  <a:lnTo>
                    <a:pt x="3509004" y="4652073"/>
                  </a:lnTo>
                  <a:close/>
                </a:path>
                <a:path w="3869054" h="4726305">
                  <a:moveTo>
                    <a:pt x="3480358" y="4672063"/>
                  </a:moveTo>
                  <a:lnTo>
                    <a:pt x="3475774" y="4661585"/>
                  </a:lnTo>
                  <a:lnTo>
                    <a:pt x="3482695" y="4658563"/>
                  </a:lnTo>
                  <a:lnTo>
                    <a:pt x="3496716" y="4652010"/>
                  </a:lnTo>
                  <a:lnTo>
                    <a:pt x="3509004" y="4652073"/>
                  </a:lnTo>
                  <a:lnTo>
                    <a:pt x="3511626" y="4657356"/>
                  </a:lnTo>
                  <a:lnTo>
                    <a:pt x="3501555" y="4662360"/>
                  </a:lnTo>
                  <a:lnTo>
                    <a:pt x="3487280" y="4669028"/>
                  </a:lnTo>
                  <a:lnTo>
                    <a:pt x="3480358" y="4672063"/>
                  </a:lnTo>
                  <a:close/>
                </a:path>
                <a:path w="3869054" h="4726305">
                  <a:moveTo>
                    <a:pt x="3482568" y="4658614"/>
                  </a:moveTo>
                  <a:close/>
                </a:path>
                <a:path w="3869054" h="4726305">
                  <a:moveTo>
                    <a:pt x="3467300" y="4670704"/>
                  </a:moveTo>
                  <a:lnTo>
                    <a:pt x="3453980" y="4670704"/>
                  </a:lnTo>
                  <a:lnTo>
                    <a:pt x="3465398" y="4666043"/>
                  </a:lnTo>
                  <a:lnTo>
                    <a:pt x="3467300" y="4670704"/>
                  </a:lnTo>
                  <a:close/>
                </a:path>
                <a:path w="3869054" h="4726305">
                  <a:moveTo>
                    <a:pt x="3454071" y="4670667"/>
                  </a:moveTo>
                  <a:close/>
                </a:path>
                <a:path w="3869054" h="4726305">
                  <a:moveTo>
                    <a:pt x="3437470" y="4689043"/>
                  </a:moveTo>
                  <a:lnTo>
                    <a:pt x="3433673" y="4678260"/>
                  </a:lnTo>
                  <a:lnTo>
                    <a:pt x="3439553" y="4676190"/>
                  </a:lnTo>
                  <a:lnTo>
                    <a:pt x="3454071" y="4670667"/>
                  </a:lnTo>
                  <a:lnTo>
                    <a:pt x="3467300" y="4670704"/>
                  </a:lnTo>
                  <a:lnTo>
                    <a:pt x="3469716" y="4676622"/>
                  </a:lnTo>
                  <a:lnTo>
                    <a:pt x="3458171" y="4681334"/>
                  </a:lnTo>
                  <a:lnTo>
                    <a:pt x="3443490" y="4686922"/>
                  </a:lnTo>
                  <a:lnTo>
                    <a:pt x="3437470" y="4689043"/>
                  </a:lnTo>
                  <a:close/>
                </a:path>
                <a:path w="3869054" h="4726305">
                  <a:moveTo>
                    <a:pt x="3439426" y="4676228"/>
                  </a:moveTo>
                  <a:close/>
                </a:path>
                <a:path w="3869054" h="4726305">
                  <a:moveTo>
                    <a:pt x="3424395" y="4686249"/>
                  </a:moveTo>
                  <a:lnTo>
                    <a:pt x="3409822" y="4686249"/>
                  </a:lnTo>
                  <a:lnTo>
                    <a:pt x="3423005" y="4681969"/>
                  </a:lnTo>
                  <a:lnTo>
                    <a:pt x="3424395" y="4686249"/>
                  </a:lnTo>
                  <a:close/>
                </a:path>
                <a:path w="3869054" h="4726305">
                  <a:moveTo>
                    <a:pt x="3409836" y="4686244"/>
                  </a:moveTo>
                  <a:close/>
                </a:path>
                <a:path w="3869054" h="4726305">
                  <a:moveTo>
                    <a:pt x="3425847" y="4690719"/>
                  </a:moveTo>
                  <a:lnTo>
                    <a:pt x="3394773" y="4690719"/>
                  </a:lnTo>
                  <a:lnTo>
                    <a:pt x="3394913" y="4690681"/>
                  </a:lnTo>
                  <a:lnTo>
                    <a:pt x="3409836" y="4686244"/>
                  </a:lnTo>
                  <a:lnTo>
                    <a:pt x="3424395" y="4686249"/>
                  </a:lnTo>
                  <a:lnTo>
                    <a:pt x="3425847" y="4690719"/>
                  </a:lnTo>
                  <a:close/>
                </a:path>
                <a:path w="3869054" h="4726305">
                  <a:moveTo>
                    <a:pt x="3394787" y="4690715"/>
                  </a:moveTo>
                  <a:close/>
                </a:path>
                <a:path w="3869054" h="4726305">
                  <a:moveTo>
                    <a:pt x="3393478" y="4702911"/>
                  </a:moveTo>
                  <a:lnTo>
                    <a:pt x="3390493" y="4691875"/>
                  </a:lnTo>
                  <a:lnTo>
                    <a:pt x="3394787" y="4690715"/>
                  </a:lnTo>
                  <a:lnTo>
                    <a:pt x="3425847" y="4690719"/>
                  </a:lnTo>
                  <a:lnTo>
                    <a:pt x="3426536" y="4692840"/>
                  </a:lnTo>
                  <a:lnTo>
                    <a:pt x="3413213" y="4697158"/>
                  </a:lnTo>
                  <a:lnTo>
                    <a:pt x="3397897" y="4701717"/>
                  </a:lnTo>
                  <a:lnTo>
                    <a:pt x="3393478" y="4702911"/>
                  </a:lnTo>
                  <a:close/>
                </a:path>
                <a:path w="3869054" h="4726305">
                  <a:moveTo>
                    <a:pt x="3348596" y="4713605"/>
                  </a:moveTo>
                  <a:lnTo>
                    <a:pt x="3346449" y="4702378"/>
                  </a:lnTo>
                  <a:lnTo>
                    <a:pt x="3348888" y="4701920"/>
                  </a:lnTo>
                  <a:lnTo>
                    <a:pt x="3364369" y="4698542"/>
                  </a:lnTo>
                  <a:lnTo>
                    <a:pt x="3379596" y="4694821"/>
                  </a:lnTo>
                  <a:lnTo>
                    <a:pt x="3382302" y="4705934"/>
                  </a:lnTo>
                  <a:lnTo>
                    <a:pt x="3366808" y="4709706"/>
                  </a:lnTo>
                  <a:lnTo>
                    <a:pt x="3351047" y="4713135"/>
                  </a:lnTo>
                  <a:lnTo>
                    <a:pt x="3348596" y="4713605"/>
                  </a:lnTo>
                  <a:close/>
                </a:path>
                <a:path w="3869054" h="4726305">
                  <a:moveTo>
                    <a:pt x="3364242" y="4698568"/>
                  </a:moveTo>
                  <a:close/>
                </a:path>
                <a:path w="3869054" h="4726305">
                  <a:moveTo>
                    <a:pt x="3348748" y="4701946"/>
                  </a:moveTo>
                  <a:lnTo>
                    <a:pt x="3348888" y="4701920"/>
                  </a:lnTo>
                  <a:lnTo>
                    <a:pt x="3348748" y="4701946"/>
                  </a:lnTo>
                  <a:close/>
                </a:path>
                <a:path w="3869054" h="4726305">
                  <a:moveTo>
                    <a:pt x="3335298" y="4704930"/>
                  </a:moveTo>
                  <a:lnTo>
                    <a:pt x="3333127" y="4704930"/>
                  </a:lnTo>
                  <a:lnTo>
                    <a:pt x="3333267" y="4704905"/>
                  </a:lnTo>
                  <a:lnTo>
                    <a:pt x="3335223" y="4704537"/>
                  </a:lnTo>
                  <a:lnTo>
                    <a:pt x="3335298" y="4704930"/>
                  </a:lnTo>
                  <a:close/>
                </a:path>
                <a:path w="3869054" h="4726305">
                  <a:moveTo>
                    <a:pt x="3333228" y="4704911"/>
                  </a:moveTo>
                  <a:close/>
                </a:path>
                <a:path w="3869054" h="4726305">
                  <a:moveTo>
                    <a:pt x="3335798" y="4707547"/>
                  </a:moveTo>
                  <a:lnTo>
                    <a:pt x="3317366" y="4707547"/>
                  </a:lnTo>
                  <a:lnTo>
                    <a:pt x="3333228" y="4704911"/>
                  </a:lnTo>
                  <a:lnTo>
                    <a:pt x="3335298" y="4704930"/>
                  </a:lnTo>
                  <a:lnTo>
                    <a:pt x="3335798" y="4707547"/>
                  </a:lnTo>
                  <a:close/>
                </a:path>
                <a:path w="3869054" h="4726305">
                  <a:moveTo>
                    <a:pt x="3303206" y="4721059"/>
                  </a:moveTo>
                  <a:lnTo>
                    <a:pt x="3301631" y="4709744"/>
                  </a:lnTo>
                  <a:lnTo>
                    <a:pt x="3317506" y="4707521"/>
                  </a:lnTo>
                  <a:lnTo>
                    <a:pt x="3317366" y="4707547"/>
                  </a:lnTo>
                  <a:lnTo>
                    <a:pt x="3335798" y="4707547"/>
                  </a:lnTo>
                  <a:lnTo>
                    <a:pt x="3337369" y="4715764"/>
                  </a:lnTo>
                  <a:lnTo>
                    <a:pt x="3335134" y="4716183"/>
                  </a:lnTo>
                  <a:lnTo>
                    <a:pt x="3319094" y="4718837"/>
                  </a:lnTo>
                  <a:lnTo>
                    <a:pt x="3303206" y="4721059"/>
                  </a:lnTo>
                  <a:close/>
                </a:path>
                <a:path w="3869054" h="4726305">
                  <a:moveTo>
                    <a:pt x="3290482" y="4711598"/>
                  </a:moveTo>
                  <a:lnTo>
                    <a:pt x="3285477" y="4711598"/>
                  </a:lnTo>
                  <a:lnTo>
                    <a:pt x="3290417" y="4711026"/>
                  </a:lnTo>
                  <a:lnTo>
                    <a:pt x="3290482" y="4711598"/>
                  </a:lnTo>
                  <a:close/>
                </a:path>
                <a:path w="3869054" h="4726305">
                  <a:moveTo>
                    <a:pt x="3290645" y="4713020"/>
                  </a:moveTo>
                  <a:lnTo>
                    <a:pt x="3269348" y="4713020"/>
                  </a:lnTo>
                  <a:lnTo>
                    <a:pt x="3269500" y="4713008"/>
                  </a:lnTo>
                  <a:lnTo>
                    <a:pt x="3285616" y="4711572"/>
                  </a:lnTo>
                  <a:lnTo>
                    <a:pt x="3285477" y="4711598"/>
                  </a:lnTo>
                  <a:lnTo>
                    <a:pt x="3290482" y="4711598"/>
                  </a:lnTo>
                  <a:lnTo>
                    <a:pt x="3290645" y="4713020"/>
                  </a:lnTo>
                  <a:close/>
                </a:path>
                <a:path w="3869054" h="4726305">
                  <a:moveTo>
                    <a:pt x="3269466" y="4713010"/>
                  </a:moveTo>
                  <a:close/>
                </a:path>
                <a:path w="3869054" h="4726305">
                  <a:moveTo>
                    <a:pt x="3257257" y="4725238"/>
                  </a:moveTo>
                  <a:lnTo>
                    <a:pt x="3256534" y="4713833"/>
                  </a:lnTo>
                  <a:lnTo>
                    <a:pt x="3269466" y="4713010"/>
                  </a:lnTo>
                  <a:lnTo>
                    <a:pt x="3290645" y="4713020"/>
                  </a:lnTo>
                  <a:lnTo>
                    <a:pt x="3291713" y="4722380"/>
                  </a:lnTo>
                  <a:lnTo>
                    <a:pt x="3286633" y="4722964"/>
                  </a:lnTo>
                  <a:lnTo>
                    <a:pt x="3270364" y="4724412"/>
                  </a:lnTo>
                  <a:lnTo>
                    <a:pt x="3257257" y="4725238"/>
                  </a:lnTo>
                  <a:close/>
                </a:path>
                <a:path w="3869054" h="4726305">
                  <a:moveTo>
                    <a:pt x="3220466" y="4726305"/>
                  </a:moveTo>
                  <a:lnTo>
                    <a:pt x="3211207" y="4726305"/>
                  </a:lnTo>
                  <a:lnTo>
                    <a:pt x="3211207" y="4714874"/>
                  </a:lnTo>
                  <a:lnTo>
                    <a:pt x="3220313" y="4714874"/>
                  </a:lnTo>
                  <a:lnTo>
                    <a:pt x="3236912" y="4714671"/>
                  </a:lnTo>
                  <a:lnTo>
                    <a:pt x="3236772" y="4714671"/>
                  </a:lnTo>
                  <a:lnTo>
                    <a:pt x="3245269" y="4714341"/>
                  </a:lnTo>
                  <a:lnTo>
                    <a:pt x="3245700" y="4725771"/>
                  </a:lnTo>
                  <a:lnTo>
                    <a:pt x="3237204" y="4726089"/>
                  </a:lnTo>
                  <a:lnTo>
                    <a:pt x="3220466" y="4726305"/>
                  </a:lnTo>
                  <a:close/>
                </a:path>
                <a:path w="3869054" h="4726305">
                  <a:moveTo>
                    <a:pt x="3199777" y="4726305"/>
                  </a:moveTo>
                  <a:lnTo>
                    <a:pt x="3165487" y="4726305"/>
                  </a:lnTo>
                  <a:lnTo>
                    <a:pt x="3165487" y="4714874"/>
                  </a:lnTo>
                  <a:lnTo>
                    <a:pt x="3199777" y="4714874"/>
                  </a:lnTo>
                  <a:lnTo>
                    <a:pt x="3199777" y="4726305"/>
                  </a:lnTo>
                  <a:close/>
                </a:path>
                <a:path w="3869054" h="4726305">
                  <a:moveTo>
                    <a:pt x="3154057" y="4726305"/>
                  </a:moveTo>
                  <a:lnTo>
                    <a:pt x="3119767" y="4726305"/>
                  </a:lnTo>
                  <a:lnTo>
                    <a:pt x="3119767" y="4714874"/>
                  </a:lnTo>
                  <a:lnTo>
                    <a:pt x="3154057" y="4714874"/>
                  </a:lnTo>
                  <a:lnTo>
                    <a:pt x="3154057" y="4726305"/>
                  </a:lnTo>
                  <a:close/>
                </a:path>
                <a:path w="3869054" h="4726305">
                  <a:moveTo>
                    <a:pt x="3108337" y="4726305"/>
                  </a:moveTo>
                  <a:lnTo>
                    <a:pt x="3074060" y="4726305"/>
                  </a:lnTo>
                  <a:lnTo>
                    <a:pt x="3074060" y="4714874"/>
                  </a:lnTo>
                  <a:lnTo>
                    <a:pt x="3108337" y="4714874"/>
                  </a:lnTo>
                  <a:lnTo>
                    <a:pt x="3108337" y="4726305"/>
                  </a:lnTo>
                  <a:close/>
                </a:path>
                <a:path w="3869054" h="4726305">
                  <a:moveTo>
                    <a:pt x="3062630" y="4726305"/>
                  </a:moveTo>
                  <a:lnTo>
                    <a:pt x="3028340" y="4726305"/>
                  </a:lnTo>
                  <a:lnTo>
                    <a:pt x="3028340" y="4714874"/>
                  </a:lnTo>
                  <a:lnTo>
                    <a:pt x="3062630" y="4714874"/>
                  </a:lnTo>
                  <a:lnTo>
                    <a:pt x="3062630" y="4726305"/>
                  </a:lnTo>
                  <a:close/>
                </a:path>
                <a:path w="3869054" h="4726305">
                  <a:moveTo>
                    <a:pt x="3016910" y="4726305"/>
                  </a:moveTo>
                  <a:lnTo>
                    <a:pt x="2982620" y="4726305"/>
                  </a:lnTo>
                  <a:lnTo>
                    <a:pt x="2982620" y="4714874"/>
                  </a:lnTo>
                  <a:lnTo>
                    <a:pt x="3016910" y="4714874"/>
                  </a:lnTo>
                  <a:lnTo>
                    <a:pt x="3016910" y="4726305"/>
                  </a:lnTo>
                  <a:close/>
                </a:path>
                <a:path w="3869054" h="4726305">
                  <a:moveTo>
                    <a:pt x="2971190" y="4726305"/>
                  </a:moveTo>
                  <a:lnTo>
                    <a:pt x="2936913" y="4726305"/>
                  </a:lnTo>
                  <a:lnTo>
                    <a:pt x="2936913" y="4714874"/>
                  </a:lnTo>
                  <a:lnTo>
                    <a:pt x="2971190" y="4714874"/>
                  </a:lnTo>
                  <a:lnTo>
                    <a:pt x="2971190" y="4726305"/>
                  </a:lnTo>
                  <a:close/>
                </a:path>
                <a:path w="3869054" h="4726305">
                  <a:moveTo>
                    <a:pt x="2925483" y="4726305"/>
                  </a:moveTo>
                  <a:lnTo>
                    <a:pt x="2891193" y="4726305"/>
                  </a:lnTo>
                  <a:lnTo>
                    <a:pt x="2891193" y="4714874"/>
                  </a:lnTo>
                  <a:lnTo>
                    <a:pt x="2925483" y="4714874"/>
                  </a:lnTo>
                  <a:lnTo>
                    <a:pt x="2925483" y="4726305"/>
                  </a:lnTo>
                  <a:close/>
                </a:path>
                <a:path w="3869054" h="4726305">
                  <a:moveTo>
                    <a:pt x="2879763" y="4726305"/>
                  </a:moveTo>
                  <a:lnTo>
                    <a:pt x="2845473" y="4726305"/>
                  </a:lnTo>
                  <a:lnTo>
                    <a:pt x="2845473" y="4714874"/>
                  </a:lnTo>
                  <a:lnTo>
                    <a:pt x="2879763" y="4714874"/>
                  </a:lnTo>
                  <a:lnTo>
                    <a:pt x="2879763" y="4726305"/>
                  </a:lnTo>
                  <a:close/>
                </a:path>
                <a:path w="3869054" h="4726305">
                  <a:moveTo>
                    <a:pt x="2834043" y="4726305"/>
                  </a:moveTo>
                  <a:lnTo>
                    <a:pt x="2799765" y="4726305"/>
                  </a:lnTo>
                  <a:lnTo>
                    <a:pt x="2799765" y="4714874"/>
                  </a:lnTo>
                  <a:lnTo>
                    <a:pt x="2834043" y="4714874"/>
                  </a:lnTo>
                  <a:lnTo>
                    <a:pt x="2834043" y="4726305"/>
                  </a:lnTo>
                  <a:close/>
                </a:path>
                <a:path w="3869054" h="4726305">
                  <a:moveTo>
                    <a:pt x="2788335" y="4726305"/>
                  </a:moveTo>
                  <a:lnTo>
                    <a:pt x="2754045" y="4726305"/>
                  </a:lnTo>
                  <a:lnTo>
                    <a:pt x="2754045" y="4714874"/>
                  </a:lnTo>
                  <a:lnTo>
                    <a:pt x="2788335" y="4714874"/>
                  </a:lnTo>
                  <a:lnTo>
                    <a:pt x="2788335" y="4726305"/>
                  </a:lnTo>
                  <a:close/>
                </a:path>
                <a:path w="3869054" h="4726305">
                  <a:moveTo>
                    <a:pt x="2742615" y="4726305"/>
                  </a:moveTo>
                  <a:lnTo>
                    <a:pt x="2708325" y="4726305"/>
                  </a:lnTo>
                  <a:lnTo>
                    <a:pt x="2708325" y="4714874"/>
                  </a:lnTo>
                  <a:lnTo>
                    <a:pt x="2742615" y="4714874"/>
                  </a:lnTo>
                  <a:lnTo>
                    <a:pt x="2742615" y="4726305"/>
                  </a:lnTo>
                  <a:close/>
                </a:path>
                <a:path w="3869054" h="4726305">
                  <a:moveTo>
                    <a:pt x="2696895" y="4726305"/>
                  </a:moveTo>
                  <a:lnTo>
                    <a:pt x="2662618" y="4726305"/>
                  </a:lnTo>
                  <a:lnTo>
                    <a:pt x="2662618" y="4714874"/>
                  </a:lnTo>
                  <a:lnTo>
                    <a:pt x="2696895" y="4714874"/>
                  </a:lnTo>
                  <a:lnTo>
                    <a:pt x="2696895" y="4726305"/>
                  </a:lnTo>
                  <a:close/>
                </a:path>
                <a:path w="3869054" h="4726305">
                  <a:moveTo>
                    <a:pt x="2651188" y="4726305"/>
                  </a:moveTo>
                  <a:lnTo>
                    <a:pt x="2616898" y="4726305"/>
                  </a:lnTo>
                  <a:lnTo>
                    <a:pt x="2616898" y="4714874"/>
                  </a:lnTo>
                  <a:lnTo>
                    <a:pt x="2651188" y="4714874"/>
                  </a:lnTo>
                  <a:lnTo>
                    <a:pt x="2651188" y="4726305"/>
                  </a:lnTo>
                  <a:close/>
                </a:path>
                <a:path w="3869054" h="4726305">
                  <a:moveTo>
                    <a:pt x="2605468" y="4726305"/>
                  </a:moveTo>
                  <a:lnTo>
                    <a:pt x="2571178" y="4726305"/>
                  </a:lnTo>
                  <a:lnTo>
                    <a:pt x="2571178" y="4714874"/>
                  </a:lnTo>
                  <a:lnTo>
                    <a:pt x="2605468" y="4714874"/>
                  </a:lnTo>
                  <a:lnTo>
                    <a:pt x="2605468" y="4726305"/>
                  </a:lnTo>
                  <a:close/>
                </a:path>
                <a:path w="3869054" h="4726305">
                  <a:moveTo>
                    <a:pt x="2559748" y="4726305"/>
                  </a:moveTo>
                  <a:lnTo>
                    <a:pt x="2525458" y="4726305"/>
                  </a:lnTo>
                  <a:lnTo>
                    <a:pt x="2525458" y="4714874"/>
                  </a:lnTo>
                  <a:lnTo>
                    <a:pt x="2559748" y="4714874"/>
                  </a:lnTo>
                  <a:lnTo>
                    <a:pt x="2559748" y="4726305"/>
                  </a:lnTo>
                  <a:close/>
                </a:path>
                <a:path w="3869054" h="4726305">
                  <a:moveTo>
                    <a:pt x="2514041" y="4726305"/>
                  </a:moveTo>
                  <a:lnTo>
                    <a:pt x="2479751" y="4726305"/>
                  </a:lnTo>
                  <a:lnTo>
                    <a:pt x="2479751" y="4714874"/>
                  </a:lnTo>
                  <a:lnTo>
                    <a:pt x="2514041" y="4714874"/>
                  </a:lnTo>
                  <a:lnTo>
                    <a:pt x="2514041" y="4726305"/>
                  </a:lnTo>
                  <a:close/>
                </a:path>
                <a:path w="3869054" h="4726305">
                  <a:moveTo>
                    <a:pt x="2468321" y="4726305"/>
                  </a:moveTo>
                  <a:lnTo>
                    <a:pt x="2434031" y="4726305"/>
                  </a:lnTo>
                  <a:lnTo>
                    <a:pt x="2434031" y="4714874"/>
                  </a:lnTo>
                  <a:lnTo>
                    <a:pt x="2468321" y="4714874"/>
                  </a:lnTo>
                  <a:lnTo>
                    <a:pt x="2468321" y="4726305"/>
                  </a:lnTo>
                  <a:close/>
                </a:path>
                <a:path w="3869054" h="4726305">
                  <a:moveTo>
                    <a:pt x="2422601" y="4726305"/>
                  </a:moveTo>
                  <a:lnTo>
                    <a:pt x="2388311" y="4726305"/>
                  </a:lnTo>
                  <a:lnTo>
                    <a:pt x="2388311" y="4714874"/>
                  </a:lnTo>
                  <a:lnTo>
                    <a:pt x="2422601" y="4714874"/>
                  </a:lnTo>
                  <a:lnTo>
                    <a:pt x="2422601" y="4726305"/>
                  </a:lnTo>
                  <a:close/>
                </a:path>
                <a:path w="3869054" h="4726305">
                  <a:moveTo>
                    <a:pt x="2376881" y="4726305"/>
                  </a:moveTo>
                  <a:lnTo>
                    <a:pt x="2342603" y="4726305"/>
                  </a:lnTo>
                  <a:lnTo>
                    <a:pt x="2342603" y="4714874"/>
                  </a:lnTo>
                  <a:lnTo>
                    <a:pt x="2376881" y="4714874"/>
                  </a:lnTo>
                  <a:lnTo>
                    <a:pt x="2376881" y="4726305"/>
                  </a:lnTo>
                  <a:close/>
                </a:path>
                <a:path w="3869054" h="4726305">
                  <a:moveTo>
                    <a:pt x="2331173" y="4726305"/>
                  </a:moveTo>
                  <a:lnTo>
                    <a:pt x="2296883" y="4726305"/>
                  </a:lnTo>
                  <a:lnTo>
                    <a:pt x="2296883" y="4714874"/>
                  </a:lnTo>
                  <a:lnTo>
                    <a:pt x="2331173" y="4714874"/>
                  </a:lnTo>
                  <a:lnTo>
                    <a:pt x="2331173" y="4726305"/>
                  </a:lnTo>
                  <a:close/>
                </a:path>
                <a:path w="3869054" h="4726305">
                  <a:moveTo>
                    <a:pt x="2285453" y="4726305"/>
                  </a:moveTo>
                  <a:lnTo>
                    <a:pt x="2251163" y="4726305"/>
                  </a:lnTo>
                  <a:lnTo>
                    <a:pt x="2251163" y="4714874"/>
                  </a:lnTo>
                  <a:lnTo>
                    <a:pt x="2285453" y="4714874"/>
                  </a:lnTo>
                  <a:lnTo>
                    <a:pt x="2285453" y="4726305"/>
                  </a:lnTo>
                  <a:close/>
                </a:path>
                <a:path w="3869054" h="4726305">
                  <a:moveTo>
                    <a:pt x="2239733" y="4726305"/>
                  </a:moveTo>
                  <a:lnTo>
                    <a:pt x="2205456" y="4726305"/>
                  </a:lnTo>
                  <a:lnTo>
                    <a:pt x="2205456" y="4714874"/>
                  </a:lnTo>
                  <a:lnTo>
                    <a:pt x="2239733" y="4714874"/>
                  </a:lnTo>
                  <a:lnTo>
                    <a:pt x="2239733" y="4726305"/>
                  </a:lnTo>
                  <a:close/>
                </a:path>
                <a:path w="3869054" h="4726305">
                  <a:moveTo>
                    <a:pt x="2194026" y="4726305"/>
                  </a:moveTo>
                  <a:lnTo>
                    <a:pt x="2159736" y="4726305"/>
                  </a:lnTo>
                  <a:lnTo>
                    <a:pt x="2159736" y="4714874"/>
                  </a:lnTo>
                  <a:lnTo>
                    <a:pt x="2194026" y="4714874"/>
                  </a:lnTo>
                  <a:lnTo>
                    <a:pt x="2194026" y="4726305"/>
                  </a:lnTo>
                  <a:close/>
                </a:path>
                <a:path w="3869054" h="4726305">
                  <a:moveTo>
                    <a:pt x="2148306" y="4726305"/>
                  </a:moveTo>
                  <a:lnTo>
                    <a:pt x="2114016" y="4726305"/>
                  </a:lnTo>
                  <a:lnTo>
                    <a:pt x="2114016" y="4714874"/>
                  </a:lnTo>
                  <a:lnTo>
                    <a:pt x="2148306" y="4714874"/>
                  </a:lnTo>
                  <a:lnTo>
                    <a:pt x="2148306" y="4726305"/>
                  </a:lnTo>
                  <a:close/>
                </a:path>
                <a:path w="3869054" h="4726305">
                  <a:moveTo>
                    <a:pt x="2102586" y="4726305"/>
                  </a:moveTo>
                  <a:lnTo>
                    <a:pt x="2068309" y="4726305"/>
                  </a:lnTo>
                  <a:lnTo>
                    <a:pt x="2068309" y="4714874"/>
                  </a:lnTo>
                  <a:lnTo>
                    <a:pt x="2102586" y="4714874"/>
                  </a:lnTo>
                  <a:lnTo>
                    <a:pt x="2102586" y="4726305"/>
                  </a:lnTo>
                  <a:close/>
                </a:path>
                <a:path w="3869054" h="4726305">
                  <a:moveTo>
                    <a:pt x="2056879" y="4726305"/>
                  </a:moveTo>
                  <a:lnTo>
                    <a:pt x="2022589" y="4726305"/>
                  </a:lnTo>
                  <a:lnTo>
                    <a:pt x="2022589" y="4714874"/>
                  </a:lnTo>
                  <a:lnTo>
                    <a:pt x="2056879" y="4714874"/>
                  </a:lnTo>
                  <a:lnTo>
                    <a:pt x="2056879" y="4726305"/>
                  </a:lnTo>
                  <a:close/>
                </a:path>
                <a:path w="3869054" h="4726305">
                  <a:moveTo>
                    <a:pt x="2011159" y="4726305"/>
                  </a:moveTo>
                  <a:lnTo>
                    <a:pt x="1976869" y="4726305"/>
                  </a:lnTo>
                  <a:lnTo>
                    <a:pt x="1976869" y="4714874"/>
                  </a:lnTo>
                  <a:lnTo>
                    <a:pt x="2011159" y="4714874"/>
                  </a:lnTo>
                  <a:lnTo>
                    <a:pt x="2011159" y="4726305"/>
                  </a:lnTo>
                  <a:close/>
                </a:path>
                <a:path w="3869054" h="4726305">
                  <a:moveTo>
                    <a:pt x="1965439" y="4726305"/>
                  </a:moveTo>
                  <a:lnTo>
                    <a:pt x="1931162" y="4726305"/>
                  </a:lnTo>
                  <a:lnTo>
                    <a:pt x="1931162" y="4714874"/>
                  </a:lnTo>
                  <a:lnTo>
                    <a:pt x="1965439" y="4714874"/>
                  </a:lnTo>
                  <a:lnTo>
                    <a:pt x="1965439" y="4726305"/>
                  </a:lnTo>
                  <a:close/>
                </a:path>
                <a:path w="3869054" h="4726305">
                  <a:moveTo>
                    <a:pt x="1919732" y="4726305"/>
                  </a:moveTo>
                  <a:lnTo>
                    <a:pt x="1885441" y="4726305"/>
                  </a:lnTo>
                  <a:lnTo>
                    <a:pt x="1885441" y="4714874"/>
                  </a:lnTo>
                  <a:lnTo>
                    <a:pt x="1919732" y="4714874"/>
                  </a:lnTo>
                  <a:lnTo>
                    <a:pt x="1919732" y="4726305"/>
                  </a:lnTo>
                  <a:close/>
                </a:path>
                <a:path w="3869054" h="4726305">
                  <a:moveTo>
                    <a:pt x="1874012" y="4726305"/>
                  </a:moveTo>
                  <a:lnTo>
                    <a:pt x="1839721" y="4726305"/>
                  </a:lnTo>
                  <a:lnTo>
                    <a:pt x="1839721" y="4714874"/>
                  </a:lnTo>
                  <a:lnTo>
                    <a:pt x="1874012" y="4714874"/>
                  </a:lnTo>
                  <a:lnTo>
                    <a:pt x="1874012" y="4726305"/>
                  </a:lnTo>
                  <a:close/>
                </a:path>
                <a:path w="3869054" h="4726305">
                  <a:moveTo>
                    <a:pt x="1828291" y="4726305"/>
                  </a:moveTo>
                  <a:lnTo>
                    <a:pt x="1794001" y="4726305"/>
                  </a:lnTo>
                  <a:lnTo>
                    <a:pt x="1794001" y="4714874"/>
                  </a:lnTo>
                  <a:lnTo>
                    <a:pt x="1828291" y="4714874"/>
                  </a:lnTo>
                  <a:lnTo>
                    <a:pt x="1828291" y="4726305"/>
                  </a:lnTo>
                  <a:close/>
                </a:path>
                <a:path w="3869054" h="4726305">
                  <a:moveTo>
                    <a:pt x="1782584" y="4726305"/>
                  </a:moveTo>
                  <a:lnTo>
                    <a:pt x="1748294" y="4726305"/>
                  </a:lnTo>
                  <a:lnTo>
                    <a:pt x="1748294" y="4714874"/>
                  </a:lnTo>
                  <a:lnTo>
                    <a:pt x="1782584" y="4714874"/>
                  </a:lnTo>
                  <a:lnTo>
                    <a:pt x="1782584" y="4726305"/>
                  </a:lnTo>
                  <a:close/>
                </a:path>
                <a:path w="3869054" h="4726305">
                  <a:moveTo>
                    <a:pt x="1736864" y="4726305"/>
                  </a:moveTo>
                  <a:lnTo>
                    <a:pt x="1702574" y="4726305"/>
                  </a:lnTo>
                  <a:lnTo>
                    <a:pt x="1702574" y="4714874"/>
                  </a:lnTo>
                  <a:lnTo>
                    <a:pt x="1736864" y="4714874"/>
                  </a:lnTo>
                  <a:lnTo>
                    <a:pt x="1736864" y="4726305"/>
                  </a:lnTo>
                  <a:close/>
                </a:path>
                <a:path w="3869054" h="4726305">
                  <a:moveTo>
                    <a:pt x="1691144" y="4726305"/>
                  </a:moveTo>
                  <a:lnTo>
                    <a:pt x="1656854" y="4726305"/>
                  </a:lnTo>
                  <a:lnTo>
                    <a:pt x="1656854" y="4714874"/>
                  </a:lnTo>
                  <a:lnTo>
                    <a:pt x="1691144" y="4714874"/>
                  </a:lnTo>
                  <a:lnTo>
                    <a:pt x="1691144" y="4726305"/>
                  </a:lnTo>
                  <a:close/>
                </a:path>
                <a:path w="3869054" h="4726305">
                  <a:moveTo>
                    <a:pt x="1645437" y="4726305"/>
                  </a:moveTo>
                  <a:lnTo>
                    <a:pt x="1611147" y="4726305"/>
                  </a:lnTo>
                  <a:lnTo>
                    <a:pt x="1611147" y="4714874"/>
                  </a:lnTo>
                  <a:lnTo>
                    <a:pt x="1645437" y="4714874"/>
                  </a:lnTo>
                  <a:lnTo>
                    <a:pt x="1645437" y="4726305"/>
                  </a:lnTo>
                  <a:close/>
                </a:path>
                <a:path w="3869054" h="4726305">
                  <a:moveTo>
                    <a:pt x="1599717" y="4726305"/>
                  </a:moveTo>
                  <a:lnTo>
                    <a:pt x="1565427" y="4726305"/>
                  </a:lnTo>
                  <a:lnTo>
                    <a:pt x="1565427" y="4714874"/>
                  </a:lnTo>
                  <a:lnTo>
                    <a:pt x="1599717" y="4714874"/>
                  </a:lnTo>
                  <a:lnTo>
                    <a:pt x="1599717" y="4726305"/>
                  </a:lnTo>
                  <a:close/>
                </a:path>
                <a:path w="3869054" h="4726305">
                  <a:moveTo>
                    <a:pt x="1553997" y="4726305"/>
                  </a:moveTo>
                  <a:lnTo>
                    <a:pt x="1519707" y="4726305"/>
                  </a:lnTo>
                  <a:lnTo>
                    <a:pt x="1519707" y="4714874"/>
                  </a:lnTo>
                  <a:lnTo>
                    <a:pt x="1553997" y="4714874"/>
                  </a:lnTo>
                  <a:lnTo>
                    <a:pt x="1553997" y="4726305"/>
                  </a:lnTo>
                  <a:close/>
                </a:path>
                <a:path w="3869054" h="4726305">
                  <a:moveTo>
                    <a:pt x="1508277" y="4726305"/>
                  </a:moveTo>
                  <a:lnTo>
                    <a:pt x="1474000" y="4726305"/>
                  </a:lnTo>
                  <a:lnTo>
                    <a:pt x="1474000" y="4714874"/>
                  </a:lnTo>
                  <a:lnTo>
                    <a:pt x="1508277" y="4714874"/>
                  </a:lnTo>
                  <a:lnTo>
                    <a:pt x="1508277" y="4726305"/>
                  </a:lnTo>
                  <a:close/>
                </a:path>
                <a:path w="3869054" h="4726305">
                  <a:moveTo>
                    <a:pt x="1462570" y="4726305"/>
                  </a:moveTo>
                  <a:lnTo>
                    <a:pt x="1428280" y="4726305"/>
                  </a:lnTo>
                  <a:lnTo>
                    <a:pt x="1428280" y="4714874"/>
                  </a:lnTo>
                  <a:lnTo>
                    <a:pt x="1462570" y="4714874"/>
                  </a:lnTo>
                  <a:lnTo>
                    <a:pt x="1462570" y="4726305"/>
                  </a:lnTo>
                  <a:close/>
                </a:path>
                <a:path w="3869054" h="4726305">
                  <a:moveTo>
                    <a:pt x="1416850" y="4726305"/>
                  </a:moveTo>
                  <a:lnTo>
                    <a:pt x="1382560" y="4726305"/>
                  </a:lnTo>
                  <a:lnTo>
                    <a:pt x="1382560" y="4714874"/>
                  </a:lnTo>
                  <a:lnTo>
                    <a:pt x="1416850" y="4714874"/>
                  </a:lnTo>
                  <a:lnTo>
                    <a:pt x="1416850" y="4726305"/>
                  </a:lnTo>
                  <a:close/>
                </a:path>
                <a:path w="3869054" h="4726305">
                  <a:moveTo>
                    <a:pt x="1371130" y="4726305"/>
                  </a:moveTo>
                  <a:lnTo>
                    <a:pt x="1336852" y="4726305"/>
                  </a:lnTo>
                  <a:lnTo>
                    <a:pt x="1336852" y="4714874"/>
                  </a:lnTo>
                  <a:lnTo>
                    <a:pt x="1371130" y="4714874"/>
                  </a:lnTo>
                  <a:lnTo>
                    <a:pt x="1371130" y="4726305"/>
                  </a:lnTo>
                  <a:close/>
                </a:path>
                <a:path w="3869054" h="4726305">
                  <a:moveTo>
                    <a:pt x="1325422" y="4726305"/>
                  </a:moveTo>
                  <a:lnTo>
                    <a:pt x="1291132" y="4726305"/>
                  </a:lnTo>
                  <a:lnTo>
                    <a:pt x="1291132" y="4714874"/>
                  </a:lnTo>
                  <a:lnTo>
                    <a:pt x="1325422" y="4714874"/>
                  </a:lnTo>
                  <a:lnTo>
                    <a:pt x="1325422" y="4726305"/>
                  </a:lnTo>
                  <a:close/>
                </a:path>
                <a:path w="3869054" h="4726305">
                  <a:moveTo>
                    <a:pt x="1279702" y="4726305"/>
                  </a:moveTo>
                  <a:lnTo>
                    <a:pt x="1245412" y="4726305"/>
                  </a:lnTo>
                  <a:lnTo>
                    <a:pt x="1245412" y="4714874"/>
                  </a:lnTo>
                  <a:lnTo>
                    <a:pt x="1279702" y="4714874"/>
                  </a:lnTo>
                  <a:lnTo>
                    <a:pt x="1279702" y="4726305"/>
                  </a:lnTo>
                  <a:close/>
                </a:path>
                <a:path w="3869054" h="4726305">
                  <a:moveTo>
                    <a:pt x="1233982" y="4726305"/>
                  </a:moveTo>
                  <a:lnTo>
                    <a:pt x="1199705" y="4726305"/>
                  </a:lnTo>
                  <a:lnTo>
                    <a:pt x="1199705" y="4714874"/>
                  </a:lnTo>
                  <a:lnTo>
                    <a:pt x="1233982" y="4714874"/>
                  </a:lnTo>
                  <a:lnTo>
                    <a:pt x="1233982" y="4726305"/>
                  </a:lnTo>
                  <a:close/>
                </a:path>
                <a:path w="3869054" h="4726305">
                  <a:moveTo>
                    <a:pt x="1188275" y="4726305"/>
                  </a:moveTo>
                  <a:lnTo>
                    <a:pt x="1153985" y="4726305"/>
                  </a:lnTo>
                  <a:lnTo>
                    <a:pt x="1153985" y="4714874"/>
                  </a:lnTo>
                  <a:lnTo>
                    <a:pt x="1188275" y="4714874"/>
                  </a:lnTo>
                  <a:lnTo>
                    <a:pt x="1188275" y="4726305"/>
                  </a:lnTo>
                  <a:close/>
                </a:path>
                <a:path w="3869054" h="4726305">
                  <a:moveTo>
                    <a:pt x="1142555" y="4726305"/>
                  </a:moveTo>
                  <a:lnTo>
                    <a:pt x="1108265" y="4726305"/>
                  </a:lnTo>
                  <a:lnTo>
                    <a:pt x="1108265" y="4714874"/>
                  </a:lnTo>
                  <a:lnTo>
                    <a:pt x="1142555" y="4714874"/>
                  </a:lnTo>
                  <a:lnTo>
                    <a:pt x="1142555" y="4726305"/>
                  </a:lnTo>
                  <a:close/>
                </a:path>
                <a:path w="3869054" h="4726305">
                  <a:moveTo>
                    <a:pt x="1096835" y="4726305"/>
                  </a:moveTo>
                  <a:lnTo>
                    <a:pt x="1062558" y="4726305"/>
                  </a:lnTo>
                  <a:lnTo>
                    <a:pt x="1062558" y="4714874"/>
                  </a:lnTo>
                  <a:lnTo>
                    <a:pt x="1096835" y="4714874"/>
                  </a:lnTo>
                  <a:lnTo>
                    <a:pt x="1096835" y="4726305"/>
                  </a:lnTo>
                  <a:close/>
                </a:path>
                <a:path w="3869054" h="4726305">
                  <a:moveTo>
                    <a:pt x="1051128" y="4726305"/>
                  </a:moveTo>
                  <a:lnTo>
                    <a:pt x="1016838" y="4726305"/>
                  </a:lnTo>
                  <a:lnTo>
                    <a:pt x="1016838" y="4714874"/>
                  </a:lnTo>
                  <a:lnTo>
                    <a:pt x="1051128" y="4714874"/>
                  </a:lnTo>
                  <a:lnTo>
                    <a:pt x="1051128" y="4726305"/>
                  </a:lnTo>
                  <a:close/>
                </a:path>
                <a:path w="3869054" h="4726305">
                  <a:moveTo>
                    <a:pt x="1005408" y="4726305"/>
                  </a:moveTo>
                  <a:lnTo>
                    <a:pt x="971118" y="4726305"/>
                  </a:lnTo>
                  <a:lnTo>
                    <a:pt x="971118" y="4714874"/>
                  </a:lnTo>
                  <a:lnTo>
                    <a:pt x="1005408" y="4714874"/>
                  </a:lnTo>
                  <a:lnTo>
                    <a:pt x="1005408" y="4726305"/>
                  </a:lnTo>
                  <a:close/>
                </a:path>
                <a:path w="3869054" h="4726305">
                  <a:moveTo>
                    <a:pt x="959688" y="4726305"/>
                  </a:moveTo>
                  <a:lnTo>
                    <a:pt x="925410" y="4726305"/>
                  </a:lnTo>
                  <a:lnTo>
                    <a:pt x="925410" y="4714874"/>
                  </a:lnTo>
                  <a:lnTo>
                    <a:pt x="959688" y="4714874"/>
                  </a:lnTo>
                  <a:lnTo>
                    <a:pt x="959688" y="4726305"/>
                  </a:lnTo>
                  <a:close/>
                </a:path>
                <a:path w="3869054" h="4726305">
                  <a:moveTo>
                    <a:pt x="913980" y="4726305"/>
                  </a:moveTo>
                  <a:lnTo>
                    <a:pt x="879690" y="4726305"/>
                  </a:lnTo>
                  <a:lnTo>
                    <a:pt x="879690" y="4714874"/>
                  </a:lnTo>
                  <a:lnTo>
                    <a:pt x="913980" y="4714874"/>
                  </a:lnTo>
                  <a:lnTo>
                    <a:pt x="913980" y="4726305"/>
                  </a:lnTo>
                  <a:close/>
                </a:path>
                <a:path w="3869054" h="4726305">
                  <a:moveTo>
                    <a:pt x="868260" y="4726305"/>
                  </a:moveTo>
                  <a:lnTo>
                    <a:pt x="833970" y="4726305"/>
                  </a:lnTo>
                  <a:lnTo>
                    <a:pt x="833970" y="4714874"/>
                  </a:lnTo>
                  <a:lnTo>
                    <a:pt x="868260" y="4714874"/>
                  </a:lnTo>
                  <a:lnTo>
                    <a:pt x="868260" y="4726305"/>
                  </a:lnTo>
                  <a:close/>
                </a:path>
                <a:path w="3869054" h="4726305">
                  <a:moveTo>
                    <a:pt x="822540" y="4726305"/>
                  </a:moveTo>
                  <a:lnTo>
                    <a:pt x="788250" y="4726305"/>
                  </a:lnTo>
                  <a:lnTo>
                    <a:pt x="788250" y="4714874"/>
                  </a:lnTo>
                  <a:lnTo>
                    <a:pt x="822540" y="4714874"/>
                  </a:lnTo>
                  <a:lnTo>
                    <a:pt x="822540" y="4726305"/>
                  </a:lnTo>
                  <a:close/>
                </a:path>
                <a:path w="3869054" h="4726305">
                  <a:moveTo>
                    <a:pt x="776833" y="4726305"/>
                  </a:moveTo>
                  <a:lnTo>
                    <a:pt x="742543" y="4726305"/>
                  </a:lnTo>
                  <a:lnTo>
                    <a:pt x="742543" y="4714874"/>
                  </a:lnTo>
                  <a:lnTo>
                    <a:pt x="776833" y="4714874"/>
                  </a:lnTo>
                  <a:lnTo>
                    <a:pt x="776833" y="4726305"/>
                  </a:lnTo>
                  <a:close/>
                </a:path>
                <a:path w="3869054" h="4726305">
                  <a:moveTo>
                    <a:pt x="731113" y="4726305"/>
                  </a:moveTo>
                  <a:lnTo>
                    <a:pt x="696823" y="4726305"/>
                  </a:lnTo>
                  <a:lnTo>
                    <a:pt x="696823" y="4714874"/>
                  </a:lnTo>
                  <a:lnTo>
                    <a:pt x="731113" y="4714874"/>
                  </a:lnTo>
                  <a:lnTo>
                    <a:pt x="731113" y="4726305"/>
                  </a:lnTo>
                  <a:close/>
                </a:path>
                <a:path w="3869054" h="4726305">
                  <a:moveTo>
                    <a:pt x="685393" y="4726305"/>
                  </a:moveTo>
                  <a:lnTo>
                    <a:pt x="651103" y="4726305"/>
                  </a:lnTo>
                  <a:lnTo>
                    <a:pt x="651103" y="4714874"/>
                  </a:lnTo>
                  <a:lnTo>
                    <a:pt x="685393" y="4714874"/>
                  </a:lnTo>
                  <a:lnTo>
                    <a:pt x="685393" y="4726305"/>
                  </a:lnTo>
                  <a:close/>
                </a:path>
                <a:path w="3869054" h="4726305">
                  <a:moveTo>
                    <a:pt x="639610" y="4726190"/>
                  </a:moveTo>
                  <a:lnTo>
                    <a:pt x="632002" y="4726089"/>
                  </a:lnTo>
                  <a:lnTo>
                    <a:pt x="615213" y="4725454"/>
                  </a:lnTo>
                  <a:lnTo>
                    <a:pt x="605066" y="4724819"/>
                  </a:lnTo>
                  <a:lnTo>
                    <a:pt x="605789" y="4713401"/>
                  </a:lnTo>
                  <a:lnTo>
                    <a:pt x="615937" y="4714049"/>
                  </a:lnTo>
                  <a:lnTo>
                    <a:pt x="632282" y="4714671"/>
                  </a:lnTo>
                  <a:lnTo>
                    <a:pt x="632142" y="4714671"/>
                  </a:lnTo>
                  <a:lnTo>
                    <a:pt x="639749" y="4714760"/>
                  </a:lnTo>
                  <a:lnTo>
                    <a:pt x="639610" y="4726190"/>
                  </a:lnTo>
                  <a:close/>
                </a:path>
                <a:path w="3869054" h="4726305">
                  <a:moveTo>
                    <a:pt x="593521" y="4723942"/>
                  </a:moveTo>
                  <a:lnTo>
                    <a:pt x="582282" y="4722952"/>
                  </a:lnTo>
                  <a:lnTo>
                    <a:pt x="565988" y="4721085"/>
                  </a:lnTo>
                  <a:lnTo>
                    <a:pt x="559168" y="4720132"/>
                  </a:lnTo>
                  <a:lnTo>
                    <a:pt x="560755" y="4708817"/>
                  </a:lnTo>
                  <a:lnTo>
                    <a:pt x="567563" y="4709769"/>
                  </a:lnTo>
                  <a:lnTo>
                    <a:pt x="583577" y="4711598"/>
                  </a:lnTo>
                  <a:lnTo>
                    <a:pt x="583722" y="4711598"/>
                  </a:lnTo>
                  <a:lnTo>
                    <a:pt x="594537" y="4712563"/>
                  </a:lnTo>
                  <a:lnTo>
                    <a:pt x="593521" y="4723942"/>
                  </a:lnTo>
                  <a:close/>
                </a:path>
                <a:path w="3869054" h="4726305">
                  <a:moveTo>
                    <a:pt x="583722" y="4711598"/>
                  </a:moveTo>
                  <a:lnTo>
                    <a:pt x="583577" y="4711598"/>
                  </a:lnTo>
                  <a:lnTo>
                    <a:pt x="583438" y="4711572"/>
                  </a:lnTo>
                  <a:lnTo>
                    <a:pt x="583722" y="4711598"/>
                  </a:lnTo>
                  <a:close/>
                </a:path>
                <a:path w="3869054" h="4726305">
                  <a:moveTo>
                    <a:pt x="547712" y="4718469"/>
                  </a:moveTo>
                  <a:lnTo>
                    <a:pt x="533780" y="4716157"/>
                  </a:lnTo>
                  <a:lnTo>
                    <a:pt x="517867" y="4713109"/>
                  </a:lnTo>
                  <a:lnTo>
                    <a:pt x="513714" y="4712208"/>
                  </a:lnTo>
                  <a:lnTo>
                    <a:pt x="516153" y="4701044"/>
                  </a:lnTo>
                  <a:lnTo>
                    <a:pt x="520189" y="4701920"/>
                  </a:lnTo>
                  <a:lnTo>
                    <a:pt x="535794" y="4704905"/>
                  </a:lnTo>
                  <a:lnTo>
                    <a:pt x="549579" y="4707191"/>
                  </a:lnTo>
                  <a:lnTo>
                    <a:pt x="547712" y="4718469"/>
                  </a:lnTo>
                  <a:close/>
                </a:path>
                <a:path w="3869054" h="4726305">
                  <a:moveTo>
                    <a:pt x="502551" y="4709769"/>
                  </a:moveTo>
                  <a:lnTo>
                    <a:pt x="502107" y="4709680"/>
                  </a:lnTo>
                  <a:lnTo>
                    <a:pt x="486486" y="4705858"/>
                  </a:lnTo>
                  <a:lnTo>
                    <a:pt x="471017" y="4701679"/>
                  </a:lnTo>
                  <a:lnTo>
                    <a:pt x="468947" y="4701057"/>
                  </a:lnTo>
                  <a:lnTo>
                    <a:pt x="472211" y="4690110"/>
                  </a:lnTo>
                  <a:lnTo>
                    <a:pt x="474152" y="4690681"/>
                  </a:lnTo>
                  <a:lnTo>
                    <a:pt x="489470" y="4694834"/>
                  </a:lnTo>
                  <a:lnTo>
                    <a:pt x="504708" y="4698542"/>
                  </a:lnTo>
                  <a:lnTo>
                    <a:pt x="504977" y="4698606"/>
                  </a:lnTo>
                  <a:lnTo>
                    <a:pt x="502551" y="4709769"/>
                  </a:lnTo>
                  <a:close/>
                </a:path>
                <a:path w="3869054" h="4726305">
                  <a:moveTo>
                    <a:pt x="458000" y="4697806"/>
                  </a:moveTo>
                  <a:lnTo>
                    <a:pt x="455701" y="4697120"/>
                  </a:lnTo>
                  <a:lnTo>
                    <a:pt x="440550" y="4692192"/>
                  </a:lnTo>
                  <a:lnTo>
                    <a:pt x="425094" y="4686744"/>
                  </a:lnTo>
                  <a:lnTo>
                    <a:pt x="429158" y="4676051"/>
                  </a:lnTo>
                  <a:lnTo>
                    <a:pt x="429527" y="4676190"/>
                  </a:lnTo>
                  <a:lnTo>
                    <a:pt x="444347" y="4681423"/>
                  </a:lnTo>
                  <a:lnTo>
                    <a:pt x="459114" y="4686211"/>
                  </a:lnTo>
                  <a:lnTo>
                    <a:pt x="461251" y="4686846"/>
                  </a:lnTo>
                  <a:lnTo>
                    <a:pt x="458000" y="4697806"/>
                  </a:lnTo>
                  <a:close/>
                </a:path>
                <a:path w="3869054" h="4726305">
                  <a:moveTo>
                    <a:pt x="414413" y="4682680"/>
                  </a:moveTo>
                  <a:lnTo>
                    <a:pt x="410756" y="4681283"/>
                  </a:lnTo>
                  <a:lnTo>
                    <a:pt x="396113" y="4675301"/>
                  </a:lnTo>
                  <a:lnTo>
                    <a:pt x="382524" y="4669358"/>
                  </a:lnTo>
                  <a:lnTo>
                    <a:pt x="387108" y="4658880"/>
                  </a:lnTo>
                  <a:lnTo>
                    <a:pt x="400568" y="4664773"/>
                  </a:lnTo>
                  <a:lnTo>
                    <a:pt x="414949" y="4670653"/>
                  </a:lnTo>
                  <a:lnTo>
                    <a:pt x="418477" y="4671999"/>
                  </a:lnTo>
                  <a:lnTo>
                    <a:pt x="414413" y="4682680"/>
                  </a:lnTo>
                  <a:close/>
                </a:path>
                <a:path w="3869054" h="4726305">
                  <a:moveTo>
                    <a:pt x="372033" y="4664481"/>
                  </a:moveTo>
                  <a:lnTo>
                    <a:pt x="367372" y="4662309"/>
                  </a:lnTo>
                  <a:lnTo>
                    <a:pt x="353288" y="4655299"/>
                  </a:lnTo>
                  <a:lnTo>
                    <a:pt x="341172" y="4648911"/>
                  </a:lnTo>
                  <a:lnTo>
                    <a:pt x="346506" y="4638801"/>
                  </a:lnTo>
                  <a:lnTo>
                    <a:pt x="358622" y="4645202"/>
                  </a:lnTo>
                  <a:lnTo>
                    <a:pt x="372465" y="4652073"/>
                  </a:lnTo>
                  <a:lnTo>
                    <a:pt x="376872" y="4654130"/>
                  </a:lnTo>
                  <a:lnTo>
                    <a:pt x="372033" y="4664481"/>
                  </a:lnTo>
                  <a:close/>
                </a:path>
                <a:path w="3869054" h="4726305">
                  <a:moveTo>
                    <a:pt x="331063" y="4643310"/>
                  </a:moveTo>
                  <a:lnTo>
                    <a:pt x="325729" y="4640325"/>
                  </a:lnTo>
                  <a:lnTo>
                    <a:pt x="312242" y="4632350"/>
                  </a:lnTo>
                  <a:lnTo>
                    <a:pt x="301396" y="4625581"/>
                  </a:lnTo>
                  <a:lnTo>
                    <a:pt x="307441" y="4615891"/>
                  </a:lnTo>
                  <a:lnTo>
                    <a:pt x="318300" y="4622660"/>
                  </a:lnTo>
                  <a:lnTo>
                    <a:pt x="331438" y="4630420"/>
                  </a:lnTo>
                  <a:lnTo>
                    <a:pt x="336638" y="4633328"/>
                  </a:lnTo>
                  <a:lnTo>
                    <a:pt x="331063" y="4643310"/>
                  </a:lnTo>
                  <a:close/>
                </a:path>
                <a:path w="3869054" h="4726305">
                  <a:moveTo>
                    <a:pt x="291693" y="4619282"/>
                  </a:moveTo>
                  <a:lnTo>
                    <a:pt x="285927" y="4615484"/>
                  </a:lnTo>
                  <a:lnTo>
                    <a:pt x="273100" y="4606582"/>
                  </a:lnTo>
                  <a:lnTo>
                    <a:pt x="263372" y="4599482"/>
                  </a:lnTo>
                  <a:lnTo>
                    <a:pt x="270103" y="4590249"/>
                  </a:lnTo>
                  <a:lnTo>
                    <a:pt x="279840" y="4597349"/>
                  </a:lnTo>
                  <a:lnTo>
                    <a:pt x="292332" y="4606010"/>
                  </a:lnTo>
                  <a:lnTo>
                    <a:pt x="297980" y="4609731"/>
                  </a:lnTo>
                  <a:lnTo>
                    <a:pt x="291693" y="4619282"/>
                  </a:lnTo>
                  <a:close/>
                </a:path>
                <a:path w="3869054" h="4726305">
                  <a:moveTo>
                    <a:pt x="254139" y="4592523"/>
                  </a:moveTo>
                  <a:lnTo>
                    <a:pt x="248132" y="4587913"/>
                  </a:lnTo>
                  <a:lnTo>
                    <a:pt x="236004" y="4578134"/>
                  </a:lnTo>
                  <a:lnTo>
                    <a:pt x="227291" y="4570768"/>
                  </a:lnTo>
                  <a:lnTo>
                    <a:pt x="234670" y="4562043"/>
                  </a:lnTo>
                  <a:lnTo>
                    <a:pt x="243277" y="4569320"/>
                  </a:lnTo>
                  <a:lnTo>
                    <a:pt x="255309" y="4579010"/>
                  </a:lnTo>
                  <a:lnTo>
                    <a:pt x="261099" y="4583442"/>
                  </a:lnTo>
                  <a:lnTo>
                    <a:pt x="254139" y="4592523"/>
                  </a:lnTo>
                  <a:close/>
                </a:path>
                <a:path w="3869054" h="4726305">
                  <a:moveTo>
                    <a:pt x="218579" y="4563160"/>
                  </a:moveTo>
                  <a:lnTo>
                    <a:pt x="212470" y="4557750"/>
                  </a:lnTo>
                  <a:lnTo>
                    <a:pt x="201079" y="4547133"/>
                  </a:lnTo>
                  <a:lnTo>
                    <a:pt x="193332" y="4539576"/>
                  </a:lnTo>
                  <a:lnTo>
                    <a:pt x="201307" y="4531398"/>
                  </a:lnTo>
                  <a:lnTo>
                    <a:pt x="208950" y="4538865"/>
                  </a:lnTo>
                  <a:lnTo>
                    <a:pt x="220160" y="4549292"/>
                  </a:lnTo>
                  <a:lnTo>
                    <a:pt x="226161" y="4554613"/>
                  </a:lnTo>
                  <a:lnTo>
                    <a:pt x="218579" y="4563160"/>
                  </a:lnTo>
                  <a:close/>
                </a:path>
                <a:path w="3869054" h="4726305">
                  <a:moveTo>
                    <a:pt x="209074" y="4538967"/>
                  </a:moveTo>
                  <a:close/>
                </a:path>
                <a:path w="3869054" h="4726305">
                  <a:moveTo>
                    <a:pt x="185165" y="4531372"/>
                  </a:moveTo>
                  <a:lnTo>
                    <a:pt x="179069" y="4525124"/>
                  </a:lnTo>
                  <a:lnTo>
                    <a:pt x="168465" y="4513732"/>
                  </a:lnTo>
                  <a:lnTo>
                    <a:pt x="161737" y="4506150"/>
                  </a:lnTo>
                  <a:lnTo>
                    <a:pt x="170205" y="4498479"/>
                  </a:lnTo>
                  <a:lnTo>
                    <a:pt x="177018" y="4506150"/>
                  </a:lnTo>
                  <a:lnTo>
                    <a:pt x="187356" y="4517250"/>
                  </a:lnTo>
                  <a:lnTo>
                    <a:pt x="193344" y="4523397"/>
                  </a:lnTo>
                  <a:lnTo>
                    <a:pt x="185165" y="4531372"/>
                  </a:lnTo>
                  <a:close/>
                </a:path>
                <a:path w="3869054" h="4726305">
                  <a:moveTo>
                    <a:pt x="154089" y="4497311"/>
                  </a:moveTo>
                  <a:lnTo>
                    <a:pt x="148081" y="4490199"/>
                  </a:lnTo>
                  <a:lnTo>
                    <a:pt x="138315" y="4478070"/>
                  </a:lnTo>
                  <a:lnTo>
                    <a:pt x="132422" y="4470387"/>
                  </a:lnTo>
                  <a:lnTo>
                    <a:pt x="141503" y="4463440"/>
                  </a:lnTo>
                  <a:lnTo>
                    <a:pt x="147305" y="4471009"/>
                  </a:lnTo>
                  <a:lnTo>
                    <a:pt x="156992" y="4483036"/>
                  </a:lnTo>
                  <a:lnTo>
                    <a:pt x="162813" y="4489932"/>
                  </a:lnTo>
                  <a:lnTo>
                    <a:pt x="154089" y="4497311"/>
                  </a:lnTo>
                  <a:close/>
                </a:path>
                <a:path w="3869054" h="4726305">
                  <a:moveTo>
                    <a:pt x="125501" y="4461129"/>
                  </a:moveTo>
                  <a:lnTo>
                    <a:pt x="119634" y="4453089"/>
                  </a:lnTo>
                  <a:lnTo>
                    <a:pt x="110743" y="4440262"/>
                  </a:lnTo>
                  <a:lnTo>
                    <a:pt x="105803" y="4432744"/>
                  </a:lnTo>
                  <a:lnTo>
                    <a:pt x="115341" y="4426458"/>
                  </a:lnTo>
                  <a:lnTo>
                    <a:pt x="120219" y="4433862"/>
                  </a:lnTo>
                  <a:lnTo>
                    <a:pt x="128961" y="4446473"/>
                  </a:lnTo>
                  <a:lnTo>
                    <a:pt x="134734" y="4454398"/>
                  </a:lnTo>
                  <a:lnTo>
                    <a:pt x="125501" y="4461129"/>
                  </a:lnTo>
                  <a:close/>
                </a:path>
                <a:path w="3869054" h="4726305">
                  <a:moveTo>
                    <a:pt x="99542" y="4423016"/>
                  </a:moveTo>
                  <a:lnTo>
                    <a:pt x="93878" y="4413935"/>
                  </a:lnTo>
                  <a:lnTo>
                    <a:pt x="85915" y="4400461"/>
                  </a:lnTo>
                  <a:lnTo>
                    <a:pt x="81902" y="4393298"/>
                  </a:lnTo>
                  <a:lnTo>
                    <a:pt x="91884" y="4387723"/>
                  </a:lnTo>
                  <a:lnTo>
                    <a:pt x="95896" y="4394885"/>
                  </a:lnTo>
                  <a:lnTo>
                    <a:pt x="103653" y="4408004"/>
                  </a:lnTo>
                  <a:lnTo>
                    <a:pt x="109232" y="4416958"/>
                  </a:lnTo>
                  <a:lnTo>
                    <a:pt x="99542" y="4423016"/>
                  </a:lnTo>
                  <a:close/>
                </a:path>
                <a:path w="3869054" h="4726305">
                  <a:moveTo>
                    <a:pt x="76352" y="4383151"/>
                  </a:moveTo>
                  <a:lnTo>
                    <a:pt x="70929" y="4372889"/>
                  </a:lnTo>
                  <a:lnTo>
                    <a:pt x="63944" y="4358805"/>
                  </a:lnTo>
                  <a:lnTo>
                    <a:pt x="60883" y="4352251"/>
                  </a:lnTo>
                  <a:lnTo>
                    <a:pt x="71234" y="4347413"/>
                  </a:lnTo>
                  <a:lnTo>
                    <a:pt x="74235" y="4353839"/>
                  </a:lnTo>
                  <a:lnTo>
                    <a:pt x="81108" y="4367682"/>
                  </a:lnTo>
                  <a:lnTo>
                    <a:pt x="86461" y="4377817"/>
                  </a:lnTo>
                  <a:lnTo>
                    <a:pt x="76352" y="4383151"/>
                  </a:lnTo>
                  <a:close/>
                </a:path>
                <a:path w="3869054" h="4726305">
                  <a:moveTo>
                    <a:pt x="56057" y="4341736"/>
                  </a:moveTo>
                  <a:lnTo>
                    <a:pt x="50952" y="4330065"/>
                  </a:lnTo>
                  <a:lnTo>
                    <a:pt x="44970" y="4315421"/>
                  </a:lnTo>
                  <a:lnTo>
                    <a:pt x="42837" y="4309795"/>
                  </a:lnTo>
                  <a:lnTo>
                    <a:pt x="53517" y="4305731"/>
                  </a:lnTo>
                  <a:lnTo>
                    <a:pt x="55603" y="4311230"/>
                  </a:lnTo>
                  <a:lnTo>
                    <a:pt x="61536" y="4325747"/>
                  </a:lnTo>
                  <a:lnTo>
                    <a:pt x="66522" y="4337151"/>
                  </a:lnTo>
                  <a:lnTo>
                    <a:pt x="56057" y="4341736"/>
                  </a:lnTo>
                  <a:close/>
                </a:path>
                <a:path w="3869054" h="4726305">
                  <a:moveTo>
                    <a:pt x="38760" y="4298962"/>
                  </a:moveTo>
                  <a:lnTo>
                    <a:pt x="34061" y="4285615"/>
                  </a:lnTo>
                  <a:lnTo>
                    <a:pt x="29146" y="4270463"/>
                  </a:lnTo>
                  <a:lnTo>
                    <a:pt x="27863" y="4266171"/>
                  </a:lnTo>
                  <a:lnTo>
                    <a:pt x="38823" y="4262907"/>
                  </a:lnTo>
                  <a:lnTo>
                    <a:pt x="40056" y="4267073"/>
                  </a:lnTo>
                  <a:lnTo>
                    <a:pt x="44891" y="4281957"/>
                  </a:lnTo>
                  <a:lnTo>
                    <a:pt x="49542" y="4295178"/>
                  </a:lnTo>
                  <a:lnTo>
                    <a:pt x="38760" y="4298962"/>
                  </a:lnTo>
                  <a:close/>
                </a:path>
                <a:path w="3869054" h="4726305">
                  <a:moveTo>
                    <a:pt x="24574" y="4255071"/>
                  </a:moveTo>
                  <a:lnTo>
                    <a:pt x="20408" y="4239679"/>
                  </a:lnTo>
                  <a:lnTo>
                    <a:pt x="16598" y="4224058"/>
                  </a:lnTo>
                  <a:lnTo>
                    <a:pt x="16052" y="4221568"/>
                  </a:lnTo>
                  <a:lnTo>
                    <a:pt x="27216" y="4219143"/>
                  </a:lnTo>
                  <a:lnTo>
                    <a:pt x="27767" y="4221619"/>
                  </a:lnTo>
                  <a:lnTo>
                    <a:pt x="31474" y="4236834"/>
                  </a:lnTo>
                  <a:lnTo>
                    <a:pt x="35598" y="4252087"/>
                  </a:lnTo>
                  <a:lnTo>
                    <a:pt x="24574" y="4255071"/>
                  </a:lnTo>
                  <a:close/>
                </a:path>
                <a:path w="3869054" h="4726305">
                  <a:moveTo>
                    <a:pt x="13627" y="4210405"/>
                  </a:moveTo>
                  <a:lnTo>
                    <a:pt x="13106" y="4207967"/>
                  </a:lnTo>
                  <a:lnTo>
                    <a:pt x="10121" y="4192384"/>
                  </a:lnTo>
                  <a:lnTo>
                    <a:pt x="7454" y="4176242"/>
                  </a:lnTo>
                  <a:lnTo>
                    <a:pt x="18764" y="4174655"/>
                  </a:lnTo>
                  <a:lnTo>
                    <a:pt x="21376" y="4190377"/>
                  </a:lnTo>
                  <a:lnTo>
                    <a:pt x="24389" y="4206138"/>
                  </a:lnTo>
                  <a:lnTo>
                    <a:pt x="24790" y="4207967"/>
                  </a:lnTo>
                  <a:lnTo>
                    <a:pt x="13627" y="4210405"/>
                  </a:lnTo>
                  <a:close/>
                </a:path>
                <a:path w="3869054" h="4726305">
                  <a:moveTo>
                    <a:pt x="5867" y="4164926"/>
                  </a:moveTo>
                  <a:lnTo>
                    <a:pt x="5206" y="4160177"/>
                  </a:lnTo>
                  <a:lnTo>
                    <a:pt x="3340" y="4143882"/>
                  </a:lnTo>
                  <a:lnTo>
                    <a:pt x="2159" y="4130560"/>
                  </a:lnTo>
                  <a:lnTo>
                    <a:pt x="13538" y="4129544"/>
                  </a:lnTo>
                  <a:lnTo>
                    <a:pt x="14719" y="4142727"/>
                  </a:lnTo>
                  <a:lnTo>
                    <a:pt x="16543" y="4158729"/>
                  </a:lnTo>
                  <a:lnTo>
                    <a:pt x="17183" y="4163339"/>
                  </a:lnTo>
                  <a:lnTo>
                    <a:pt x="5867" y="4164926"/>
                  </a:lnTo>
                  <a:close/>
                </a:path>
                <a:path w="3869054" h="4726305">
                  <a:moveTo>
                    <a:pt x="1346" y="4119016"/>
                  </a:moveTo>
                  <a:lnTo>
                    <a:pt x="838" y="4110939"/>
                  </a:lnTo>
                  <a:lnTo>
                    <a:pt x="215" y="4094454"/>
                  </a:lnTo>
                  <a:lnTo>
                    <a:pt x="88" y="4084459"/>
                  </a:lnTo>
                  <a:lnTo>
                    <a:pt x="11518" y="4084319"/>
                  </a:lnTo>
                  <a:lnTo>
                    <a:pt x="11649" y="4094454"/>
                  </a:lnTo>
                  <a:lnTo>
                    <a:pt x="12262" y="4110367"/>
                  </a:lnTo>
                  <a:lnTo>
                    <a:pt x="12750" y="4118292"/>
                  </a:lnTo>
                  <a:lnTo>
                    <a:pt x="1346" y="4119016"/>
                  </a:lnTo>
                  <a:close/>
                </a:path>
                <a:path w="3869054" h="4726305">
                  <a:moveTo>
                    <a:pt x="11638" y="4094162"/>
                  </a:moveTo>
                  <a:lnTo>
                    <a:pt x="11633" y="4094022"/>
                  </a:lnTo>
                  <a:lnTo>
                    <a:pt x="11638" y="4094162"/>
                  </a:lnTo>
                  <a:close/>
                </a:path>
              </a:pathLst>
            </a:custGeom>
            <a:solidFill>
              <a:srgbClr val="BB2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410555" y="2617825"/>
            <a:ext cx="32759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42975" algn="l"/>
              </a:tabLst>
            </a:pPr>
            <a:r>
              <a:rPr sz="3200" b="1" spc="-25" dirty="0">
                <a:solidFill>
                  <a:srgbClr val="FFFFFF"/>
                </a:solidFill>
                <a:latin typeface="Segoe Print"/>
                <a:cs typeface="Segoe Print"/>
              </a:rPr>
              <a:t>(1)</a:t>
            </a:r>
            <a:r>
              <a:rPr sz="3200" b="1" dirty="0">
                <a:solidFill>
                  <a:srgbClr val="FFFFFF"/>
                </a:solidFill>
                <a:latin typeface="Segoe Print"/>
                <a:cs typeface="Segoe Print"/>
              </a:rPr>
              <a:t>	</a:t>
            </a:r>
            <a:r>
              <a:rPr sz="2400" b="1" dirty="0">
                <a:solidFill>
                  <a:srgbClr val="FFFFFF"/>
                </a:solidFill>
                <a:latin typeface="Segoe Print"/>
                <a:cs typeface="Segoe Print"/>
              </a:rPr>
              <a:t>Uterine</a:t>
            </a:r>
            <a:r>
              <a:rPr sz="2400" b="1" spc="-4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Segoe Print"/>
                <a:cs typeface="Segoe Print"/>
              </a:rPr>
              <a:t>Fibroid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10555" y="3383000"/>
            <a:ext cx="22669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1630" algn="l"/>
              </a:tabLst>
            </a:pPr>
            <a:r>
              <a:rPr sz="1800" spc="-50" dirty="0">
                <a:solidFill>
                  <a:srgbClr val="FFFFFF"/>
                </a:solidFill>
                <a:latin typeface="Segoe Print"/>
                <a:cs typeface="Segoe Print"/>
              </a:rPr>
              <a:t>-</a:t>
            </a:r>
            <a:r>
              <a:rPr sz="1800" dirty="0">
                <a:solidFill>
                  <a:srgbClr val="FFFFFF"/>
                </a:solidFill>
                <a:latin typeface="Segoe Print"/>
                <a:cs typeface="Segoe Print"/>
              </a:rPr>
              <a:t>	</a:t>
            </a:r>
            <a:r>
              <a:rPr sz="1800" b="1" spc="-10" dirty="0">
                <a:solidFill>
                  <a:srgbClr val="FFFFFF"/>
                </a:solidFill>
                <a:latin typeface="Segoe Print"/>
                <a:cs typeface="Segoe Print"/>
              </a:rPr>
              <a:t>I</a:t>
            </a:r>
            <a:r>
              <a:rPr sz="2400" b="1" spc="-10" dirty="0">
                <a:solidFill>
                  <a:srgbClr val="FFFFFF"/>
                </a:solidFill>
                <a:latin typeface="Segoe Print"/>
                <a:cs typeface="Segoe Print"/>
              </a:rPr>
              <a:t>nvestigation</a:t>
            </a:r>
            <a:endParaRPr sz="2400">
              <a:latin typeface="Segoe Print"/>
              <a:cs typeface="Segoe Print"/>
            </a:endParaRPr>
          </a:p>
          <a:p>
            <a:pPr marL="451484" indent="-438784">
              <a:lnSpc>
                <a:spcPct val="100000"/>
              </a:lnSpc>
              <a:buFont typeface="Segoe Print"/>
              <a:buChar char="-"/>
              <a:tabLst>
                <a:tab pos="451484" algn="l"/>
              </a:tabLst>
            </a:pPr>
            <a:r>
              <a:rPr sz="2400" b="1" spc="-25" dirty="0">
                <a:solidFill>
                  <a:srgbClr val="FFFFFF"/>
                </a:solidFill>
                <a:latin typeface="Segoe Print"/>
                <a:cs typeface="Segoe Print"/>
              </a:rPr>
              <a:t>DD</a:t>
            </a:r>
            <a:endParaRPr sz="2400">
              <a:latin typeface="Segoe Print"/>
              <a:cs typeface="Segoe Print"/>
            </a:endParaRPr>
          </a:p>
          <a:p>
            <a:pPr marL="451484" indent="-438784">
              <a:lnSpc>
                <a:spcPct val="100000"/>
              </a:lnSpc>
              <a:buFont typeface="Segoe Print"/>
              <a:buChar char="-"/>
              <a:tabLst>
                <a:tab pos="451484" algn="l"/>
              </a:tabLst>
            </a:pPr>
            <a:r>
              <a:rPr sz="2400" b="1" spc="-10" dirty="0">
                <a:solidFill>
                  <a:srgbClr val="FFFFFF"/>
                </a:solidFill>
                <a:latin typeface="Segoe Print"/>
                <a:cs typeface="Segoe Print"/>
              </a:rPr>
              <a:t>Treatment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10555" y="4846040"/>
            <a:ext cx="2914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Segoe Print"/>
                <a:cs typeface="Segoe Print"/>
              </a:rPr>
              <a:t>(2)</a:t>
            </a:r>
            <a:r>
              <a:rPr sz="2400" b="1" spc="-4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Print"/>
                <a:cs typeface="Segoe Print"/>
              </a:rPr>
              <a:t>Cervical</a:t>
            </a:r>
            <a:r>
              <a:rPr sz="2400" b="1" spc="-4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Segoe Print"/>
                <a:cs typeface="Segoe Print"/>
              </a:rPr>
              <a:t>fibroid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10555" y="5577560"/>
            <a:ext cx="2797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Segoe Print"/>
                <a:cs typeface="Segoe Print"/>
              </a:rPr>
              <a:t>(3)</a:t>
            </a:r>
            <a:r>
              <a:rPr sz="2400" b="1" spc="-3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Print"/>
                <a:cs typeface="Segoe Print"/>
              </a:rPr>
              <a:t>Uterine</a:t>
            </a:r>
            <a:r>
              <a:rPr sz="2400" b="1" spc="-3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Segoe Print"/>
                <a:cs typeface="Segoe Print"/>
              </a:rPr>
              <a:t>Polypi</a:t>
            </a:r>
            <a:endParaRPr sz="2400">
              <a:latin typeface="Segoe Print"/>
              <a:cs typeface="Segoe Prin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7847" y="1280160"/>
            <a:ext cx="2868930" cy="79724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472" y="1280160"/>
            <a:ext cx="2726054" cy="868679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8764" rIns="0" bIns="0" rtlCol="0">
            <a:spAutoFit/>
          </a:bodyPr>
          <a:lstStyle/>
          <a:p>
            <a:pPr marL="16129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How</a:t>
            </a:r>
            <a:r>
              <a:rPr sz="4000" spc="-75" dirty="0"/>
              <a:t> </a:t>
            </a:r>
            <a:r>
              <a:rPr sz="4000" dirty="0"/>
              <a:t>do</a:t>
            </a:r>
            <a:r>
              <a:rPr sz="4000" spc="-80" dirty="0"/>
              <a:t> </a:t>
            </a:r>
            <a:r>
              <a:rPr sz="4000" dirty="0"/>
              <a:t>myoma</a:t>
            </a:r>
            <a:r>
              <a:rPr sz="4000" spc="-80" dirty="0"/>
              <a:t> </a:t>
            </a:r>
            <a:r>
              <a:rPr sz="4000" dirty="0"/>
              <a:t>cause</a:t>
            </a:r>
            <a:r>
              <a:rPr sz="4000" spc="-80" dirty="0"/>
              <a:t> </a:t>
            </a:r>
            <a:r>
              <a:rPr sz="4000" spc="-10" dirty="0"/>
              <a:t>bleeding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80365" y="1705292"/>
            <a:ext cx="7800975" cy="3907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4480" indent="-271780">
              <a:lnSpc>
                <a:spcPct val="100000"/>
              </a:lnSpc>
              <a:spcBef>
                <a:spcPts val="95"/>
              </a:spcBef>
              <a:buClr>
                <a:srgbClr val="FF388B"/>
              </a:buClr>
              <a:buSzPct val="83928"/>
              <a:buFont typeface="Segoe UI Symbol"/>
              <a:buChar char="⚫"/>
              <a:tabLst>
                <a:tab pos="284480" algn="l"/>
              </a:tabLst>
            </a:pPr>
            <a:r>
              <a:rPr sz="2800" b="1" dirty="0">
                <a:latin typeface="Georgia"/>
                <a:cs typeface="Georgia"/>
              </a:rPr>
              <a:t>Excess</a:t>
            </a:r>
            <a:r>
              <a:rPr sz="2800" b="1" spc="-4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of</a:t>
            </a:r>
            <a:r>
              <a:rPr sz="2800" b="1" spc="-4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surface</a:t>
            </a:r>
            <a:r>
              <a:rPr sz="2800" b="1" spc="-3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area</a:t>
            </a:r>
            <a:r>
              <a:rPr sz="2800" b="1" spc="-4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of</a:t>
            </a:r>
            <a:r>
              <a:rPr sz="2800" b="1" spc="-35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endometrium</a:t>
            </a:r>
            <a:endParaRPr sz="2800">
              <a:latin typeface="Georgia"/>
              <a:cs typeface="Georgia"/>
            </a:endParaRPr>
          </a:p>
          <a:p>
            <a:pPr marL="284480" marR="5080" indent="-271780">
              <a:lnSpc>
                <a:spcPct val="150000"/>
              </a:lnSpc>
              <a:spcBef>
                <a:spcPts val="670"/>
              </a:spcBef>
              <a:buClr>
                <a:srgbClr val="FF388B"/>
              </a:buClr>
              <a:buSzPct val="83928"/>
              <a:buFont typeface="Segoe UI Symbol"/>
              <a:buChar char="⚫"/>
              <a:tabLst>
                <a:tab pos="285750" algn="l"/>
              </a:tabLst>
            </a:pPr>
            <a:r>
              <a:rPr sz="2800" b="1" dirty="0">
                <a:latin typeface="Georgia"/>
                <a:cs typeface="Georgia"/>
              </a:rPr>
              <a:t>Ulceration</a:t>
            </a:r>
            <a:r>
              <a:rPr sz="2800" b="1" spc="-8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of</a:t>
            </a:r>
            <a:r>
              <a:rPr sz="2800" b="1" spc="-8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endometrium</a:t>
            </a:r>
            <a:r>
              <a:rPr sz="2800" b="1" spc="-8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overlying</a:t>
            </a:r>
            <a:r>
              <a:rPr sz="2800" b="1" spc="-85" dirty="0">
                <a:latin typeface="Georgia"/>
                <a:cs typeface="Georgia"/>
              </a:rPr>
              <a:t> </a:t>
            </a:r>
            <a:r>
              <a:rPr sz="2800" b="1" spc="-25" dirty="0">
                <a:latin typeface="Georgia"/>
                <a:cs typeface="Georgia"/>
              </a:rPr>
              <a:t>the 	</a:t>
            </a:r>
            <a:r>
              <a:rPr sz="2800" b="1" spc="-10" dirty="0">
                <a:latin typeface="Georgia"/>
                <a:cs typeface="Georgia"/>
              </a:rPr>
              <a:t>myoma</a:t>
            </a:r>
            <a:endParaRPr sz="2800">
              <a:latin typeface="Georgia"/>
              <a:cs typeface="Georgia"/>
            </a:endParaRPr>
          </a:p>
          <a:p>
            <a:pPr marL="284480" marR="444500" indent="-271780">
              <a:lnSpc>
                <a:spcPct val="150000"/>
              </a:lnSpc>
              <a:spcBef>
                <a:spcPts val="670"/>
              </a:spcBef>
              <a:buClr>
                <a:srgbClr val="FF388B"/>
              </a:buClr>
              <a:buSzPct val="83928"/>
              <a:buFont typeface="Segoe UI Symbol"/>
              <a:buChar char="⚫"/>
              <a:tabLst>
                <a:tab pos="285750" algn="l"/>
              </a:tabLst>
            </a:pPr>
            <a:r>
              <a:rPr sz="2800" b="1" dirty="0">
                <a:latin typeface="Georgia"/>
                <a:cs typeface="Georgia"/>
              </a:rPr>
              <a:t>Associated</a:t>
            </a:r>
            <a:r>
              <a:rPr sz="2800" b="1" spc="-9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endometrial</a:t>
            </a:r>
            <a:r>
              <a:rPr sz="2800" b="1" spc="-9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hyperplasia</a:t>
            </a:r>
            <a:r>
              <a:rPr sz="2800" b="1" spc="-90" dirty="0">
                <a:latin typeface="Georgia"/>
                <a:cs typeface="Georgia"/>
              </a:rPr>
              <a:t> </a:t>
            </a:r>
            <a:r>
              <a:rPr sz="2800" b="1" spc="-25" dirty="0">
                <a:latin typeface="Georgia"/>
                <a:cs typeface="Georgia"/>
              </a:rPr>
              <a:t>or 	</a:t>
            </a:r>
            <a:r>
              <a:rPr sz="2800" b="1" dirty="0">
                <a:latin typeface="Georgia"/>
                <a:cs typeface="Georgia"/>
              </a:rPr>
              <a:t>corpus</a:t>
            </a:r>
            <a:r>
              <a:rPr sz="2800" b="1" spc="-45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cancer</a:t>
            </a:r>
            <a:endParaRPr sz="2800">
              <a:latin typeface="Georgia"/>
              <a:cs typeface="Georgia"/>
            </a:endParaRPr>
          </a:p>
          <a:p>
            <a:pPr marL="284480" indent="-271780">
              <a:lnSpc>
                <a:spcPct val="100000"/>
              </a:lnSpc>
              <a:spcBef>
                <a:spcPts val="2350"/>
              </a:spcBef>
              <a:buClr>
                <a:srgbClr val="FF388B"/>
              </a:buClr>
              <a:buSzPct val="83928"/>
              <a:buFont typeface="Segoe UI Symbol"/>
              <a:buChar char="⚫"/>
              <a:tabLst>
                <a:tab pos="284480" algn="l"/>
              </a:tabLst>
            </a:pPr>
            <a:r>
              <a:rPr sz="2800" b="1" dirty="0">
                <a:latin typeface="Georgia"/>
                <a:cs typeface="Georgia"/>
              </a:rPr>
              <a:t>Pelvic</a:t>
            </a:r>
            <a:r>
              <a:rPr sz="2800" b="1" spc="-75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congestion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9664" y="93980"/>
            <a:ext cx="45618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77670" algn="l"/>
              </a:tabLst>
            </a:pPr>
            <a:r>
              <a:rPr spc="-10" dirty="0">
                <a:latin typeface="Segoe Print"/>
                <a:cs typeface="Segoe Print"/>
              </a:rPr>
              <a:t>Signs</a:t>
            </a:r>
            <a:r>
              <a:rPr dirty="0">
                <a:latin typeface="Segoe Print"/>
                <a:cs typeface="Segoe Print"/>
              </a:rPr>
              <a:t>	</a:t>
            </a:r>
            <a:r>
              <a:rPr spc="-10" dirty="0">
                <a:latin typeface="Segoe Print"/>
                <a:cs typeface="Segoe Print"/>
              </a:rPr>
              <a:t>??????????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5934" y="1510157"/>
            <a:ext cx="8004175" cy="430022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063625" indent="-456565">
              <a:lnSpc>
                <a:spcPct val="100000"/>
              </a:lnSpc>
              <a:spcBef>
                <a:spcPts val="715"/>
              </a:spcBef>
              <a:buClr>
                <a:srgbClr val="FF2BD7"/>
              </a:buClr>
              <a:buSzPct val="69230"/>
              <a:buAutoNum type="arabicParenBoth"/>
              <a:tabLst>
                <a:tab pos="1063625" algn="l"/>
              </a:tabLst>
            </a:pPr>
            <a:r>
              <a:rPr sz="2600" b="1" dirty="0">
                <a:latin typeface="Georgia"/>
                <a:cs typeface="Georgia"/>
              </a:rPr>
              <a:t>General</a:t>
            </a:r>
            <a:r>
              <a:rPr sz="2600" b="1" spc="-75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examination:</a:t>
            </a:r>
            <a:r>
              <a:rPr sz="2600" b="1" spc="-75" dirty="0">
                <a:latin typeface="Georgia"/>
                <a:cs typeface="Georgia"/>
              </a:rPr>
              <a:t> </a:t>
            </a:r>
            <a:r>
              <a:rPr sz="1900" b="1" dirty="0">
                <a:latin typeface="Georgia"/>
                <a:cs typeface="Georgia"/>
              </a:rPr>
              <a:t>(</a:t>
            </a:r>
            <a:r>
              <a:rPr sz="2600" b="1" dirty="0">
                <a:latin typeface="Georgia"/>
                <a:cs typeface="Georgia"/>
              </a:rPr>
              <a:t>Signs</a:t>
            </a:r>
            <a:r>
              <a:rPr sz="2600" b="1" spc="-70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of</a:t>
            </a:r>
            <a:r>
              <a:rPr sz="2600" b="1" spc="-75" dirty="0">
                <a:latin typeface="Georgia"/>
                <a:cs typeface="Georgia"/>
              </a:rPr>
              <a:t> </a:t>
            </a:r>
            <a:r>
              <a:rPr sz="2600" b="1" spc="-10" dirty="0">
                <a:latin typeface="Georgia"/>
                <a:cs typeface="Georgia"/>
              </a:rPr>
              <a:t>anaemia)</a:t>
            </a:r>
            <a:endParaRPr sz="2600">
              <a:latin typeface="Georgia"/>
              <a:cs typeface="Georgia"/>
            </a:endParaRPr>
          </a:p>
          <a:p>
            <a:pPr marL="1064260" indent="-457200">
              <a:lnSpc>
                <a:spcPct val="100000"/>
              </a:lnSpc>
              <a:spcBef>
                <a:spcPts val="620"/>
              </a:spcBef>
              <a:buSzPct val="69230"/>
              <a:buAutoNum type="arabicParenBoth"/>
              <a:tabLst>
                <a:tab pos="1064260" algn="l"/>
              </a:tabLst>
            </a:pPr>
            <a:r>
              <a:rPr sz="2600" b="1" dirty="0">
                <a:solidFill>
                  <a:srgbClr val="FF2BD7"/>
                </a:solidFill>
                <a:latin typeface="Georgia"/>
                <a:cs typeface="Georgia"/>
              </a:rPr>
              <a:t>Abdominal</a:t>
            </a:r>
            <a:r>
              <a:rPr sz="2600" b="1" spc="-65" dirty="0">
                <a:solidFill>
                  <a:srgbClr val="FF2BD7"/>
                </a:solidFill>
                <a:latin typeface="Georgia"/>
                <a:cs typeface="Georgia"/>
              </a:rPr>
              <a:t> </a:t>
            </a:r>
            <a:r>
              <a:rPr sz="2600" b="1" dirty="0">
                <a:solidFill>
                  <a:srgbClr val="FF2BD7"/>
                </a:solidFill>
                <a:latin typeface="Georgia"/>
                <a:cs typeface="Georgia"/>
              </a:rPr>
              <a:t>and</a:t>
            </a:r>
            <a:r>
              <a:rPr sz="2600" b="1" spc="-60" dirty="0">
                <a:solidFill>
                  <a:srgbClr val="FF2BD7"/>
                </a:solidFill>
                <a:latin typeface="Georgia"/>
                <a:cs typeface="Georgia"/>
              </a:rPr>
              <a:t> </a:t>
            </a:r>
            <a:r>
              <a:rPr sz="2600" b="1" dirty="0">
                <a:solidFill>
                  <a:srgbClr val="FF2BD7"/>
                </a:solidFill>
                <a:latin typeface="Georgia"/>
                <a:cs typeface="Georgia"/>
              </a:rPr>
              <a:t>pelvic</a:t>
            </a:r>
            <a:r>
              <a:rPr sz="2600" b="1" spc="-65" dirty="0">
                <a:solidFill>
                  <a:srgbClr val="FF2BD7"/>
                </a:solidFill>
                <a:latin typeface="Georgia"/>
                <a:cs typeface="Georgia"/>
              </a:rPr>
              <a:t> </a:t>
            </a:r>
            <a:r>
              <a:rPr sz="2600" b="1" spc="-10" dirty="0">
                <a:solidFill>
                  <a:srgbClr val="FF2BD7"/>
                </a:solidFill>
                <a:latin typeface="Georgia"/>
                <a:cs typeface="Georgia"/>
              </a:rPr>
              <a:t>examination:</a:t>
            </a:r>
            <a:endParaRPr sz="2600">
              <a:latin typeface="Georgia"/>
              <a:cs typeface="Georgia"/>
            </a:endParaRPr>
          </a:p>
          <a:p>
            <a:pPr marL="286385" indent="-273685">
              <a:lnSpc>
                <a:spcPct val="100000"/>
              </a:lnSpc>
              <a:spcBef>
                <a:spcPts val="620"/>
              </a:spcBef>
              <a:buClr>
                <a:srgbClr val="E30058"/>
              </a:buClr>
              <a:buSzPct val="69230"/>
              <a:buFont typeface="Wingdings"/>
              <a:buChar char=""/>
              <a:tabLst>
                <a:tab pos="286385" algn="l"/>
                <a:tab pos="704215" algn="l"/>
                <a:tab pos="3650615" algn="l"/>
                <a:tab pos="4260215" algn="l"/>
              </a:tabLst>
            </a:pPr>
            <a:r>
              <a:rPr sz="2600" b="1" spc="-50" dirty="0">
                <a:latin typeface="Georgia"/>
                <a:cs typeface="Georgia"/>
              </a:rPr>
              <a:t>A</a:t>
            </a:r>
            <a:r>
              <a:rPr sz="2600" b="1" dirty="0">
                <a:latin typeface="Georgia"/>
                <a:cs typeface="Georgia"/>
              </a:rPr>
              <a:t>	</a:t>
            </a:r>
            <a:r>
              <a:rPr sz="2600" b="1" spc="-10" dirty="0">
                <a:latin typeface="Georgia"/>
                <a:cs typeface="Georgia"/>
              </a:rPr>
              <a:t>pelvi-abdominal</a:t>
            </a:r>
            <a:r>
              <a:rPr sz="2600" b="1" dirty="0">
                <a:latin typeface="Georgia"/>
                <a:cs typeface="Georgia"/>
              </a:rPr>
              <a:t>	</a:t>
            </a:r>
            <a:r>
              <a:rPr sz="2600" b="1" spc="-25" dirty="0">
                <a:latin typeface="Georgia"/>
                <a:cs typeface="Georgia"/>
              </a:rPr>
              <a:t>Or</a:t>
            </a:r>
            <a:r>
              <a:rPr sz="2600" b="1" dirty="0">
                <a:latin typeface="Georgia"/>
                <a:cs typeface="Georgia"/>
              </a:rPr>
              <a:t>	pelvic</a:t>
            </a:r>
            <a:r>
              <a:rPr sz="2600" b="1" spc="-65" dirty="0">
                <a:latin typeface="Georgia"/>
                <a:cs typeface="Georgia"/>
              </a:rPr>
              <a:t> </a:t>
            </a:r>
            <a:r>
              <a:rPr sz="2600" b="1" spc="-10" dirty="0">
                <a:latin typeface="Georgia"/>
                <a:cs typeface="Georgia"/>
              </a:rPr>
              <a:t>mass.</a:t>
            </a:r>
            <a:endParaRPr sz="2600">
              <a:latin typeface="Georgia"/>
              <a:cs typeface="Georgia"/>
            </a:endParaRPr>
          </a:p>
          <a:p>
            <a:pPr marL="286385" indent="-273685">
              <a:lnSpc>
                <a:spcPct val="100000"/>
              </a:lnSpc>
              <a:spcBef>
                <a:spcPts val="620"/>
              </a:spcBef>
              <a:buClr>
                <a:srgbClr val="E30058"/>
              </a:buClr>
              <a:buSzPct val="69230"/>
              <a:buFont typeface="Wingdings"/>
              <a:buChar char=""/>
              <a:tabLst>
                <a:tab pos="286385" algn="l"/>
              </a:tabLst>
            </a:pPr>
            <a:r>
              <a:rPr sz="2600" b="1" dirty="0">
                <a:latin typeface="Georgia"/>
                <a:cs typeface="Georgia"/>
              </a:rPr>
              <a:t>symmetrical</a:t>
            </a:r>
            <a:r>
              <a:rPr sz="2600" b="1" spc="-75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enlargement</a:t>
            </a:r>
            <a:r>
              <a:rPr sz="2600" b="1" spc="-70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of</a:t>
            </a:r>
            <a:r>
              <a:rPr sz="2600" b="1" spc="-75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the</a:t>
            </a:r>
            <a:r>
              <a:rPr sz="2600" b="1" spc="-70" dirty="0">
                <a:latin typeface="Georgia"/>
                <a:cs typeface="Georgia"/>
              </a:rPr>
              <a:t> </a:t>
            </a:r>
            <a:r>
              <a:rPr sz="2600" b="1" spc="-10" dirty="0">
                <a:latin typeface="Georgia"/>
                <a:cs typeface="Georgia"/>
              </a:rPr>
              <a:t>uterus.</a:t>
            </a:r>
            <a:endParaRPr sz="2600">
              <a:latin typeface="Georgia"/>
              <a:cs typeface="Georgia"/>
            </a:endParaRPr>
          </a:p>
          <a:p>
            <a:pPr marL="286385" indent="-273685">
              <a:lnSpc>
                <a:spcPct val="100000"/>
              </a:lnSpc>
              <a:spcBef>
                <a:spcPts val="620"/>
              </a:spcBef>
              <a:buClr>
                <a:srgbClr val="E30058"/>
              </a:buClr>
              <a:buSzPct val="69230"/>
              <a:buFont typeface="Wingdings"/>
              <a:buChar char=""/>
              <a:tabLst>
                <a:tab pos="286385" algn="l"/>
              </a:tabLst>
            </a:pPr>
            <a:r>
              <a:rPr sz="2600" b="1" dirty="0">
                <a:latin typeface="Georgia"/>
                <a:cs typeface="Georgia"/>
              </a:rPr>
              <a:t>A</a:t>
            </a:r>
            <a:r>
              <a:rPr sz="2600" b="1" spc="-65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symmetrical</a:t>
            </a:r>
            <a:r>
              <a:rPr sz="2600" b="1" spc="-60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enlargement</a:t>
            </a:r>
            <a:r>
              <a:rPr sz="2600" b="1" spc="-55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of</a:t>
            </a:r>
            <a:r>
              <a:rPr sz="2600" b="1" spc="-60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the</a:t>
            </a:r>
            <a:r>
              <a:rPr sz="2600" b="1" spc="-60" dirty="0">
                <a:latin typeface="Georgia"/>
                <a:cs typeface="Georgia"/>
              </a:rPr>
              <a:t> </a:t>
            </a:r>
            <a:r>
              <a:rPr sz="2600" b="1" spc="-10" dirty="0">
                <a:latin typeface="Georgia"/>
                <a:cs typeface="Georgia"/>
              </a:rPr>
              <a:t>uterus.</a:t>
            </a:r>
            <a:endParaRPr sz="2600">
              <a:latin typeface="Georgia"/>
              <a:cs typeface="Georgia"/>
            </a:endParaRPr>
          </a:p>
          <a:p>
            <a:pPr marL="640080" lvl="1" indent="-208279">
              <a:lnSpc>
                <a:spcPct val="100000"/>
              </a:lnSpc>
              <a:spcBef>
                <a:spcPts val="620"/>
              </a:spcBef>
              <a:buChar char="-"/>
              <a:tabLst>
                <a:tab pos="640080" algn="l"/>
              </a:tabLst>
            </a:pPr>
            <a:r>
              <a:rPr sz="2600" b="1" dirty="0">
                <a:latin typeface="Georgia"/>
                <a:cs typeface="Georgia"/>
              </a:rPr>
              <a:t>A</a:t>
            </a:r>
            <a:r>
              <a:rPr sz="2600" b="1" spc="-65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pedunculated</a:t>
            </a:r>
            <a:r>
              <a:rPr sz="2600" b="1" spc="-60" dirty="0">
                <a:latin typeface="Georgia"/>
                <a:cs typeface="Georgia"/>
              </a:rPr>
              <a:t> </a:t>
            </a:r>
            <a:r>
              <a:rPr sz="2600" b="1" spc="-10" dirty="0">
                <a:latin typeface="Georgia"/>
                <a:cs typeface="Georgia"/>
              </a:rPr>
              <a:t>subserous</a:t>
            </a:r>
            <a:endParaRPr sz="2600">
              <a:latin typeface="Georgia"/>
              <a:cs typeface="Georgia"/>
            </a:endParaRPr>
          </a:p>
          <a:p>
            <a:pPr marL="640080" lvl="1" indent="-208279">
              <a:lnSpc>
                <a:spcPct val="100000"/>
              </a:lnSpc>
              <a:spcBef>
                <a:spcPts val="620"/>
              </a:spcBef>
              <a:buChar char="-"/>
              <a:tabLst>
                <a:tab pos="640080" algn="l"/>
              </a:tabLst>
            </a:pPr>
            <a:r>
              <a:rPr sz="2600" b="1" dirty="0">
                <a:latin typeface="Georgia"/>
                <a:cs typeface="Georgia"/>
              </a:rPr>
              <a:t>A</a:t>
            </a:r>
            <a:r>
              <a:rPr sz="2600" b="1" spc="-50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broad</a:t>
            </a:r>
            <a:r>
              <a:rPr sz="2600" b="1" spc="-40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ligament</a:t>
            </a:r>
            <a:r>
              <a:rPr sz="2600" b="1" spc="-40" dirty="0">
                <a:latin typeface="Georgia"/>
                <a:cs typeface="Georgia"/>
              </a:rPr>
              <a:t> </a:t>
            </a:r>
            <a:r>
              <a:rPr sz="2600" b="1" spc="-10" dirty="0">
                <a:latin typeface="Georgia"/>
                <a:cs typeface="Georgia"/>
              </a:rPr>
              <a:t>fibroid.</a:t>
            </a:r>
            <a:endParaRPr sz="2600">
              <a:latin typeface="Georgia"/>
              <a:cs typeface="Georgia"/>
            </a:endParaRPr>
          </a:p>
          <a:p>
            <a:pPr marL="537845" indent="-525145">
              <a:lnSpc>
                <a:spcPct val="100000"/>
              </a:lnSpc>
              <a:spcBef>
                <a:spcPts val="620"/>
              </a:spcBef>
              <a:buClr>
                <a:srgbClr val="E30058"/>
              </a:buClr>
              <a:buSzPct val="69230"/>
              <a:buFont typeface="Wingdings"/>
              <a:buChar char=""/>
              <a:tabLst>
                <a:tab pos="537845" algn="l"/>
              </a:tabLst>
            </a:pPr>
            <a:r>
              <a:rPr sz="2600" b="1" dirty="0">
                <a:latin typeface="Georgia"/>
                <a:cs typeface="Georgia"/>
              </a:rPr>
              <a:t>A</a:t>
            </a:r>
            <a:r>
              <a:rPr sz="2600" b="1" spc="-55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cervical</a:t>
            </a:r>
            <a:r>
              <a:rPr sz="2600" b="1" spc="-45" dirty="0">
                <a:latin typeface="Georgia"/>
                <a:cs typeface="Georgia"/>
              </a:rPr>
              <a:t> </a:t>
            </a:r>
            <a:r>
              <a:rPr sz="2600" b="1" spc="-10" dirty="0">
                <a:latin typeface="Georgia"/>
                <a:cs typeface="Georgia"/>
              </a:rPr>
              <a:t>fibroid</a:t>
            </a:r>
            <a:endParaRPr sz="2600">
              <a:latin typeface="Georgia"/>
              <a:cs typeface="Georgia"/>
            </a:endParaRPr>
          </a:p>
          <a:p>
            <a:pPr marL="286385" indent="-273685">
              <a:lnSpc>
                <a:spcPct val="100000"/>
              </a:lnSpc>
              <a:spcBef>
                <a:spcPts val="620"/>
              </a:spcBef>
              <a:buClr>
                <a:srgbClr val="E30058"/>
              </a:buClr>
              <a:buSzPct val="69230"/>
              <a:buFont typeface="Wingdings"/>
              <a:buChar char=""/>
              <a:tabLst>
                <a:tab pos="286385" algn="l"/>
              </a:tabLst>
            </a:pPr>
            <a:r>
              <a:rPr sz="2600" b="1" dirty="0">
                <a:latin typeface="Georgia"/>
                <a:cs typeface="Georgia"/>
              </a:rPr>
              <a:t>A</a:t>
            </a:r>
            <a:r>
              <a:rPr sz="2600" b="1" spc="-40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fibroid</a:t>
            </a:r>
            <a:r>
              <a:rPr sz="2600" b="1" spc="-35" dirty="0">
                <a:latin typeface="Georgia"/>
                <a:cs typeface="Georgia"/>
              </a:rPr>
              <a:t> </a:t>
            </a:r>
            <a:r>
              <a:rPr sz="2600" b="1" spc="-20" dirty="0">
                <a:latin typeface="Georgia"/>
                <a:cs typeface="Georgia"/>
              </a:rPr>
              <a:t>polyp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153987"/>
            <a:ext cx="8844280" cy="6556375"/>
            <a:chOff x="146304" y="153987"/>
            <a:chExt cx="8844280" cy="6556375"/>
          </a:xfrm>
        </p:grpSpPr>
        <p:sp>
          <p:nvSpPr>
            <p:cNvPr id="3" name="object 3"/>
            <p:cNvSpPr/>
            <p:nvPr/>
          </p:nvSpPr>
          <p:spPr>
            <a:xfrm>
              <a:off x="146304" y="6391655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309372"/>
                  </a:moveTo>
                  <a:lnTo>
                    <a:pt x="0" y="309372"/>
                  </a:lnTo>
                  <a:lnTo>
                    <a:pt x="0" y="0"/>
                  </a:lnTo>
                  <a:lnTo>
                    <a:pt x="8833104" y="0"/>
                  </a:lnTo>
                  <a:lnTo>
                    <a:pt x="8833104" y="309372"/>
                  </a:lnTo>
                  <a:close/>
                </a:path>
              </a:pathLst>
            </a:custGeom>
            <a:solidFill>
              <a:srgbClr val="9C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7637" y="153987"/>
              <a:ext cx="8842375" cy="6556375"/>
            </a:xfrm>
            <a:custGeom>
              <a:avLst/>
              <a:gdLst/>
              <a:ahLst/>
              <a:cxnLst/>
              <a:rect l="l" t="t" r="r" b="b"/>
              <a:pathLst>
                <a:path w="8842375" h="6556375">
                  <a:moveTo>
                    <a:pt x="8842375" y="6556375"/>
                  </a:moveTo>
                  <a:lnTo>
                    <a:pt x="0" y="6556375"/>
                  </a:lnTo>
                  <a:lnTo>
                    <a:pt x="0" y="0"/>
                  </a:lnTo>
                  <a:lnTo>
                    <a:pt x="8842375" y="0"/>
                  </a:lnTo>
                  <a:lnTo>
                    <a:pt x="8842375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6546850"/>
                  </a:lnTo>
                  <a:lnTo>
                    <a:pt x="4762" y="6546850"/>
                  </a:lnTo>
                  <a:lnTo>
                    <a:pt x="9525" y="6551612"/>
                  </a:lnTo>
                  <a:lnTo>
                    <a:pt x="8842375" y="6551612"/>
                  </a:lnTo>
                  <a:lnTo>
                    <a:pt x="8842375" y="6556375"/>
                  </a:lnTo>
                  <a:close/>
                </a:path>
                <a:path w="8842375" h="6556375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8842375" h="6556375">
                  <a:moveTo>
                    <a:pt x="8832850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8832850" y="4762"/>
                  </a:lnTo>
                  <a:lnTo>
                    <a:pt x="8832850" y="9525"/>
                  </a:lnTo>
                  <a:close/>
                </a:path>
                <a:path w="8842375" h="6556375">
                  <a:moveTo>
                    <a:pt x="8832850" y="6551612"/>
                  </a:moveTo>
                  <a:lnTo>
                    <a:pt x="8832850" y="4762"/>
                  </a:lnTo>
                  <a:lnTo>
                    <a:pt x="8837612" y="9525"/>
                  </a:lnTo>
                  <a:lnTo>
                    <a:pt x="8842375" y="9525"/>
                  </a:lnTo>
                  <a:lnTo>
                    <a:pt x="8842375" y="6546850"/>
                  </a:lnTo>
                  <a:lnTo>
                    <a:pt x="8837612" y="6546850"/>
                  </a:lnTo>
                  <a:lnTo>
                    <a:pt x="8832850" y="6551612"/>
                  </a:lnTo>
                  <a:close/>
                </a:path>
                <a:path w="8842375" h="6556375">
                  <a:moveTo>
                    <a:pt x="8842375" y="9525"/>
                  </a:moveTo>
                  <a:lnTo>
                    <a:pt x="8837612" y="9525"/>
                  </a:lnTo>
                  <a:lnTo>
                    <a:pt x="8832850" y="4762"/>
                  </a:lnTo>
                  <a:lnTo>
                    <a:pt x="8842375" y="4762"/>
                  </a:lnTo>
                  <a:lnTo>
                    <a:pt x="8842375" y="9525"/>
                  </a:lnTo>
                  <a:close/>
                </a:path>
                <a:path w="8842375" h="6556375">
                  <a:moveTo>
                    <a:pt x="9525" y="6551612"/>
                  </a:moveTo>
                  <a:lnTo>
                    <a:pt x="4762" y="6546850"/>
                  </a:lnTo>
                  <a:lnTo>
                    <a:pt x="9525" y="6546850"/>
                  </a:lnTo>
                  <a:lnTo>
                    <a:pt x="9525" y="6551612"/>
                  </a:lnTo>
                  <a:close/>
                </a:path>
                <a:path w="8842375" h="6556375">
                  <a:moveTo>
                    <a:pt x="8832850" y="6551612"/>
                  </a:moveTo>
                  <a:lnTo>
                    <a:pt x="9525" y="6551612"/>
                  </a:lnTo>
                  <a:lnTo>
                    <a:pt x="9525" y="6546850"/>
                  </a:lnTo>
                  <a:lnTo>
                    <a:pt x="8832850" y="6546850"/>
                  </a:lnTo>
                  <a:lnTo>
                    <a:pt x="8832850" y="6551612"/>
                  </a:lnTo>
                  <a:close/>
                </a:path>
                <a:path w="8842375" h="6556375">
                  <a:moveTo>
                    <a:pt x="8842375" y="6551612"/>
                  </a:moveTo>
                  <a:lnTo>
                    <a:pt x="8832850" y="6551612"/>
                  </a:lnTo>
                  <a:lnTo>
                    <a:pt x="8837612" y="6546850"/>
                  </a:lnTo>
                  <a:lnTo>
                    <a:pt x="8842375" y="6546850"/>
                  </a:lnTo>
                  <a:lnTo>
                    <a:pt x="8842375" y="6551612"/>
                  </a:lnTo>
                  <a:close/>
                </a:path>
              </a:pathLst>
            </a:custGeom>
            <a:solidFill>
              <a:srgbClr val="88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34895" y="1155065"/>
            <a:ext cx="4688840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2475" marR="5080" indent="-2009775">
              <a:lnSpc>
                <a:spcPct val="150000"/>
              </a:lnSpc>
              <a:spcBef>
                <a:spcPts val="100"/>
              </a:spcBef>
            </a:pPr>
            <a:r>
              <a:rPr sz="5400" spc="-10" dirty="0">
                <a:solidFill>
                  <a:srgbClr val="FF0000"/>
                </a:solidFill>
                <a:latin typeface="Segoe Print"/>
                <a:cs typeface="Segoe Print"/>
              </a:rPr>
              <a:t>Investigations </a:t>
            </a:r>
            <a:r>
              <a:rPr sz="5400" spc="-25" dirty="0">
                <a:solidFill>
                  <a:srgbClr val="FF0000"/>
                </a:solidFill>
                <a:latin typeface="Segoe Print"/>
                <a:cs typeface="Segoe Print"/>
              </a:rPr>
              <a:t>of</a:t>
            </a:r>
            <a:endParaRPr sz="5400">
              <a:latin typeface="Segoe Print"/>
              <a:cs typeface="Segoe Prin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32479" y="4035425"/>
            <a:ext cx="24187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>
                <a:solidFill>
                  <a:srgbClr val="FF0000"/>
                </a:solidFill>
                <a:latin typeface="Segoe Print"/>
                <a:cs typeface="Segoe Print"/>
              </a:rPr>
              <a:t>Fibroid</a:t>
            </a:r>
            <a:endParaRPr sz="5400">
              <a:latin typeface="Segoe Print"/>
              <a:cs typeface="Segoe Prin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21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Segoe Print"/>
                <a:cs typeface="Segoe Print"/>
              </a:rPr>
              <a:t>(1)</a:t>
            </a:r>
            <a:r>
              <a:rPr sz="3600" spc="-50" dirty="0">
                <a:latin typeface="Segoe Print"/>
                <a:cs typeface="Segoe Print"/>
              </a:rPr>
              <a:t> </a:t>
            </a:r>
            <a:r>
              <a:rPr sz="3600" dirty="0">
                <a:latin typeface="Segoe Print"/>
                <a:cs typeface="Segoe Print"/>
              </a:rPr>
              <a:t>Pelvic</a:t>
            </a:r>
            <a:r>
              <a:rPr sz="3600" spc="-50" dirty="0">
                <a:latin typeface="Segoe Print"/>
                <a:cs typeface="Segoe Print"/>
              </a:rPr>
              <a:t> </a:t>
            </a:r>
            <a:r>
              <a:rPr sz="3600" spc="-10" dirty="0">
                <a:latin typeface="Segoe Print"/>
                <a:cs typeface="Segoe Print"/>
              </a:rPr>
              <a:t>ultrasonography</a:t>
            </a:r>
            <a:endParaRPr sz="3600">
              <a:latin typeface="Segoe Print"/>
              <a:cs typeface="Segoe Prin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615" y="1501774"/>
            <a:ext cx="1151890" cy="1343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85750">
              <a:lnSpc>
                <a:spcPct val="100000"/>
              </a:lnSpc>
              <a:spcBef>
                <a:spcPts val="105"/>
              </a:spcBef>
              <a:buClr>
                <a:srgbClr val="FF388B"/>
              </a:buClr>
              <a:buSzPct val="79687"/>
              <a:buFont typeface="Segoe UI Symbol"/>
              <a:buChar char="⚫"/>
              <a:tabLst>
                <a:tab pos="286385" algn="l"/>
              </a:tabLst>
            </a:pPr>
            <a:r>
              <a:rPr sz="3200" b="1" spc="-25" dirty="0">
                <a:solidFill>
                  <a:srgbClr val="FF5597"/>
                </a:solidFill>
                <a:latin typeface="Georgia"/>
                <a:cs typeface="Georgia"/>
              </a:rPr>
              <a:t>TAS</a:t>
            </a:r>
            <a:endParaRPr sz="3200">
              <a:latin typeface="Georgia"/>
              <a:cs typeface="Georgia"/>
            </a:endParaRPr>
          </a:p>
          <a:p>
            <a:pPr marL="286385" indent="-285750">
              <a:lnSpc>
                <a:spcPct val="100000"/>
              </a:lnSpc>
              <a:spcBef>
                <a:spcPts val="2685"/>
              </a:spcBef>
              <a:buClr>
                <a:srgbClr val="FF388B"/>
              </a:buClr>
              <a:buSzPct val="79687"/>
              <a:buFont typeface="Segoe UI Symbol"/>
              <a:buChar char="⚫"/>
              <a:tabLst>
                <a:tab pos="286385" algn="l"/>
              </a:tabLst>
            </a:pPr>
            <a:r>
              <a:rPr sz="3200" b="1" spc="-25" dirty="0">
                <a:solidFill>
                  <a:srgbClr val="FF5597"/>
                </a:solidFill>
                <a:latin typeface="Georgia"/>
                <a:cs typeface="Georgia"/>
              </a:rPr>
              <a:t>TVS</a:t>
            </a:r>
            <a:endParaRPr sz="32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2291" y="3214116"/>
              <a:ext cx="4378452" cy="32141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3244" y="129540"/>
              <a:ext cx="2857500" cy="30129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133719" y="120015"/>
              <a:ext cx="2876550" cy="3032125"/>
            </a:xfrm>
            <a:custGeom>
              <a:avLst/>
              <a:gdLst/>
              <a:ahLst/>
              <a:cxnLst/>
              <a:rect l="l" t="t" r="r" b="b"/>
              <a:pathLst>
                <a:path w="2876550" h="3032125">
                  <a:moveTo>
                    <a:pt x="2876550" y="3031997"/>
                  </a:moveTo>
                  <a:lnTo>
                    <a:pt x="0" y="3031997"/>
                  </a:lnTo>
                  <a:lnTo>
                    <a:pt x="0" y="0"/>
                  </a:lnTo>
                  <a:lnTo>
                    <a:pt x="2876550" y="0"/>
                  </a:lnTo>
                  <a:lnTo>
                    <a:pt x="2876550" y="4762"/>
                  </a:lnTo>
                  <a:lnTo>
                    <a:pt x="9525" y="4762"/>
                  </a:lnTo>
                  <a:lnTo>
                    <a:pt x="4762" y="9524"/>
                  </a:lnTo>
                  <a:lnTo>
                    <a:pt x="9525" y="9524"/>
                  </a:lnTo>
                  <a:lnTo>
                    <a:pt x="9525" y="3022472"/>
                  </a:lnTo>
                  <a:lnTo>
                    <a:pt x="4762" y="3022472"/>
                  </a:lnTo>
                  <a:lnTo>
                    <a:pt x="9525" y="3027235"/>
                  </a:lnTo>
                  <a:lnTo>
                    <a:pt x="2876550" y="3027235"/>
                  </a:lnTo>
                  <a:lnTo>
                    <a:pt x="2876550" y="3031997"/>
                  </a:lnTo>
                  <a:close/>
                </a:path>
                <a:path w="2876550" h="3032125">
                  <a:moveTo>
                    <a:pt x="9525" y="9524"/>
                  </a:moveTo>
                  <a:lnTo>
                    <a:pt x="4762" y="9524"/>
                  </a:lnTo>
                  <a:lnTo>
                    <a:pt x="9525" y="4762"/>
                  </a:lnTo>
                  <a:lnTo>
                    <a:pt x="9525" y="9524"/>
                  </a:lnTo>
                  <a:close/>
                </a:path>
                <a:path w="2876550" h="3032125">
                  <a:moveTo>
                    <a:pt x="2867025" y="9524"/>
                  </a:moveTo>
                  <a:lnTo>
                    <a:pt x="9525" y="9524"/>
                  </a:lnTo>
                  <a:lnTo>
                    <a:pt x="9525" y="4762"/>
                  </a:lnTo>
                  <a:lnTo>
                    <a:pt x="2867025" y="4762"/>
                  </a:lnTo>
                  <a:lnTo>
                    <a:pt x="2867025" y="9524"/>
                  </a:lnTo>
                  <a:close/>
                </a:path>
                <a:path w="2876550" h="3032125">
                  <a:moveTo>
                    <a:pt x="2867025" y="3027235"/>
                  </a:moveTo>
                  <a:lnTo>
                    <a:pt x="2867025" y="4762"/>
                  </a:lnTo>
                  <a:lnTo>
                    <a:pt x="2871787" y="9524"/>
                  </a:lnTo>
                  <a:lnTo>
                    <a:pt x="2876550" y="9524"/>
                  </a:lnTo>
                  <a:lnTo>
                    <a:pt x="2876550" y="3022472"/>
                  </a:lnTo>
                  <a:lnTo>
                    <a:pt x="2871787" y="3022472"/>
                  </a:lnTo>
                  <a:lnTo>
                    <a:pt x="2867025" y="3027235"/>
                  </a:lnTo>
                  <a:close/>
                </a:path>
                <a:path w="2876550" h="3032125">
                  <a:moveTo>
                    <a:pt x="2876550" y="9524"/>
                  </a:moveTo>
                  <a:lnTo>
                    <a:pt x="2871787" y="9524"/>
                  </a:lnTo>
                  <a:lnTo>
                    <a:pt x="2867025" y="4762"/>
                  </a:lnTo>
                  <a:lnTo>
                    <a:pt x="2876550" y="4762"/>
                  </a:lnTo>
                  <a:lnTo>
                    <a:pt x="2876550" y="9524"/>
                  </a:lnTo>
                  <a:close/>
                </a:path>
                <a:path w="2876550" h="3032125">
                  <a:moveTo>
                    <a:pt x="9525" y="3027235"/>
                  </a:moveTo>
                  <a:lnTo>
                    <a:pt x="4762" y="3022472"/>
                  </a:lnTo>
                  <a:lnTo>
                    <a:pt x="9525" y="3022472"/>
                  </a:lnTo>
                  <a:lnTo>
                    <a:pt x="9525" y="3027235"/>
                  </a:lnTo>
                  <a:close/>
                </a:path>
                <a:path w="2876550" h="3032125">
                  <a:moveTo>
                    <a:pt x="2867025" y="3027235"/>
                  </a:moveTo>
                  <a:lnTo>
                    <a:pt x="9525" y="3027235"/>
                  </a:lnTo>
                  <a:lnTo>
                    <a:pt x="9525" y="3022472"/>
                  </a:lnTo>
                  <a:lnTo>
                    <a:pt x="2867025" y="3022472"/>
                  </a:lnTo>
                  <a:lnTo>
                    <a:pt x="2867025" y="3027235"/>
                  </a:lnTo>
                  <a:close/>
                </a:path>
                <a:path w="2876550" h="3032125">
                  <a:moveTo>
                    <a:pt x="2876550" y="3027235"/>
                  </a:moveTo>
                  <a:lnTo>
                    <a:pt x="2867025" y="3027235"/>
                  </a:lnTo>
                  <a:lnTo>
                    <a:pt x="2871787" y="3022472"/>
                  </a:lnTo>
                  <a:lnTo>
                    <a:pt x="2876550" y="3022472"/>
                  </a:lnTo>
                  <a:lnTo>
                    <a:pt x="2876550" y="3027235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256" y="3214116"/>
              <a:ext cx="4215384" cy="321411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365" y="411606"/>
            <a:ext cx="776541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86385">
              <a:lnSpc>
                <a:spcPct val="150000"/>
              </a:lnSpc>
              <a:spcBef>
                <a:spcPts val="100"/>
              </a:spcBef>
              <a:buClr>
                <a:srgbClr val="FF388B"/>
              </a:buClr>
              <a:buSzPct val="79687"/>
              <a:buFont typeface="Segoe UI Symbol"/>
              <a:buChar char="⚫"/>
              <a:tabLst>
                <a:tab pos="286385" algn="l"/>
                <a:tab pos="1185545" algn="l"/>
                <a:tab pos="3040380" algn="l"/>
                <a:tab pos="4900930" algn="l"/>
              </a:tabLst>
            </a:pPr>
            <a:r>
              <a:rPr sz="3200" b="1" spc="-25" dirty="0">
                <a:latin typeface="Segoe Print"/>
                <a:cs typeface="Segoe Print"/>
              </a:rPr>
              <a:t>The</a:t>
            </a:r>
            <a:r>
              <a:rPr sz="3200" b="1" dirty="0">
                <a:latin typeface="Segoe Print"/>
                <a:cs typeface="Segoe Print"/>
              </a:rPr>
              <a:t>	</a:t>
            </a:r>
            <a:r>
              <a:rPr sz="3200" b="1" dirty="0">
                <a:solidFill>
                  <a:srgbClr val="FF2BD7"/>
                </a:solidFill>
                <a:latin typeface="Segoe Print"/>
                <a:cs typeface="Segoe Print"/>
              </a:rPr>
              <a:t>size,</a:t>
            </a:r>
            <a:r>
              <a:rPr sz="3200" b="1" spc="-50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3200" b="1" spc="-20" dirty="0">
                <a:solidFill>
                  <a:srgbClr val="FF2BD7"/>
                </a:solidFill>
                <a:latin typeface="Segoe Print"/>
                <a:cs typeface="Segoe Print"/>
              </a:rPr>
              <a:t>site</a:t>
            </a:r>
            <a:r>
              <a:rPr sz="3200" b="1" dirty="0">
                <a:solidFill>
                  <a:srgbClr val="FF2BD7"/>
                </a:solidFill>
                <a:latin typeface="Segoe Print"/>
                <a:cs typeface="Segoe Print"/>
              </a:rPr>
              <a:t>	</a:t>
            </a:r>
            <a:r>
              <a:rPr sz="3200" b="1" dirty="0">
                <a:latin typeface="Segoe Print"/>
                <a:cs typeface="Segoe Print"/>
              </a:rPr>
              <a:t>and</a:t>
            </a:r>
            <a:r>
              <a:rPr sz="3200" b="1" spc="-45" dirty="0">
                <a:latin typeface="Segoe Print"/>
                <a:cs typeface="Segoe Print"/>
              </a:rPr>
              <a:t> </a:t>
            </a:r>
            <a:r>
              <a:rPr sz="3200" b="1" dirty="0">
                <a:solidFill>
                  <a:srgbClr val="FF2BD7"/>
                </a:solidFill>
                <a:latin typeface="Segoe Print"/>
                <a:cs typeface="Segoe Print"/>
              </a:rPr>
              <a:t>number</a:t>
            </a:r>
            <a:r>
              <a:rPr sz="3200" b="1" spc="-45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of</a:t>
            </a:r>
            <a:r>
              <a:rPr sz="3200" b="1" spc="-40" dirty="0">
                <a:latin typeface="Segoe Print"/>
                <a:cs typeface="Segoe Print"/>
              </a:rPr>
              <a:t> </a:t>
            </a:r>
            <a:r>
              <a:rPr sz="3200" b="1" spc="-10" dirty="0">
                <a:latin typeface="Segoe Print"/>
                <a:cs typeface="Segoe Print"/>
              </a:rPr>
              <a:t>fibroids </a:t>
            </a:r>
            <a:r>
              <a:rPr sz="3200" b="1" dirty="0">
                <a:latin typeface="Segoe Print"/>
                <a:cs typeface="Segoe Print"/>
              </a:rPr>
              <a:t>and</a:t>
            </a:r>
            <a:r>
              <a:rPr sz="3200" b="1" spc="-114" dirty="0">
                <a:latin typeface="Segoe Print"/>
                <a:cs typeface="Segoe Print"/>
              </a:rPr>
              <a:t> </a:t>
            </a:r>
            <a:r>
              <a:rPr sz="3200" b="1" dirty="0">
                <a:solidFill>
                  <a:srgbClr val="FF2BD7"/>
                </a:solidFill>
                <a:latin typeface="Segoe Print"/>
                <a:cs typeface="Segoe Print"/>
              </a:rPr>
              <a:t>differentiates</a:t>
            </a:r>
            <a:r>
              <a:rPr sz="3200" b="1" spc="-110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3200" b="1" spc="-25" dirty="0">
                <a:latin typeface="Segoe Print"/>
                <a:cs typeface="Segoe Print"/>
              </a:rPr>
              <a:t>the</a:t>
            </a:r>
            <a:r>
              <a:rPr sz="3200" b="1" dirty="0">
                <a:latin typeface="Segoe Print"/>
                <a:cs typeface="Segoe Print"/>
              </a:rPr>
              <a:t>	tumour</a:t>
            </a:r>
            <a:r>
              <a:rPr sz="3200" b="1" spc="-85" dirty="0">
                <a:latin typeface="Segoe Print"/>
                <a:cs typeface="Segoe Print"/>
              </a:rPr>
              <a:t> </a:t>
            </a:r>
            <a:r>
              <a:rPr sz="3200" b="1" spc="-20" dirty="0">
                <a:latin typeface="Segoe Print"/>
                <a:cs typeface="Segoe Print"/>
              </a:rPr>
              <a:t>from </a:t>
            </a:r>
            <a:r>
              <a:rPr sz="3200" b="1" dirty="0">
                <a:latin typeface="Segoe Print"/>
                <a:cs typeface="Segoe Print"/>
              </a:rPr>
              <a:t>other</a:t>
            </a:r>
            <a:r>
              <a:rPr sz="3200" b="1" spc="-70" dirty="0"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swellings</a:t>
            </a:r>
            <a:r>
              <a:rPr sz="3200" b="1" spc="-70" dirty="0"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as</a:t>
            </a:r>
            <a:r>
              <a:rPr sz="3200" b="1" spc="-70" dirty="0">
                <a:latin typeface="Segoe Print"/>
                <a:cs typeface="Segoe Print"/>
              </a:rPr>
              <a:t> </a:t>
            </a:r>
            <a:r>
              <a:rPr sz="3200" b="1" dirty="0">
                <a:solidFill>
                  <a:srgbClr val="FF2BD7"/>
                </a:solidFill>
                <a:latin typeface="Segoe Print"/>
                <a:cs typeface="Segoe Print"/>
              </a:rPr>
              <a:t>ovarian</a:t>
            </a:r>
            <a:r>
              <a:rPr sz="3200" b="1" spc="-65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3200" b="1" spc="-10" dirty="0">
                <a:solidFill>
                  <a:srgbClr val="FF2BD7"/>
                </a:solidFill>
                <a:latin typeface="Segoe Print"/>
                <a:cs typeface="Segoe Print"/>
              </a:rPr>
              <a:t>tumour</a:t>
            </a:r>
            <a:endParaRPr sz="3200">
              <a:latin typeface="Segoe Print"/>
              <a:cs typeface="Segoe Prin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7371" y="2857500"/>
              <a:ext cx="3214116" cy="35493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47846" y="2847975"/>
              <a:ext cx="3233420" cy="3568700"/>
            </a:xfrm>
            <a:custGeom>
              <a:avLst/>
              <a:gdLst/>
              <a:ahLst/>
              <a:cxnLst/>
              <a:rect l="l" t="t" r="r" b="b"/>
              <a:pathLst>
                <a:path w="3233420" h="3568700">
                  <a:moveTo>
                    <a:pt x="3233166" y="3568446"/>
                  </a:moveTo>
                  <a:lnTo>
                    <a:pt x="0" y="3568446"/>
                  </a:lnTo>
                  <a:lnTo>
                    <a:pt x="0" y="0"/>
                  </a:lnTo>
                  <a:lnTo>
                    <a:pt x="3233166" y="0"/>
                  </a:lnTo>
                  <a:lnTo>
                    <a:pt x="3233166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3558921"/>
                  </a:lnTo>
                  <a:lnTo>
                    <a:pt x="4762" y="3558921"/>
                  </a:lnTo>
                  <a:lnTo>
                    <a:pt x="9525" y="3563683"/>
                  </a:lnTo>
                  <a:lnTo>
                    <a:pt x="3233166" y="3563683"/>
                  </a:lnTo>
                  <a:lnTo>
                    <a:pt x="3233166" y="3568446"/>
                  </a:lnTo>
                  <a:close/>
                </a:path>
                <a:path w="3233420" h="3568700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3233420" h="3568700">
                  <a:moveTo>
                    <a:pt x="3223641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3223641" y="4762"/>
                  </a:lnTo>
                  <a:lnTo>
                    <a:pt x="3223641" y="9525"/>
                  </a:lnTo>
                  <a:close/>
                </a:path>
                <a:path w="3233420" h="3568700">
                  <a:moveTo>
                    <a:pt x="3223641" y="3563683"/>
                  </a:moveTo>
                  <a:lnTo>
                    <a:pt x="3223641" y="4762"/>
                  </a:lnTo>
                  <a:lnTo>
                    <a:pt x="3228403" y="9525"/>
                  </a:lnTo>
                  <a:lnTo>
                    <a:pt x="3233166" y="9525"/>
                  </a:lnTo>
                  <a:lnTo>
                    <a:pt x="3233166" y="3558921"/>
                  </a:lnTo>
                  <a:lnTo>
                    <a:pt x="3228403" y="3558921"/>
                  </a:lnTo>
                  <a:lnTo>
                    <a:pt x="3223641" y="3563683"/>
                  </a:lnTo>
                  <a:close/>
                </a:path>
                <a:path w="3233420" h="3568700">
                  <a:moveTo>
                    <a:pt x="3233166" y="9525"/>
                  </a:moveTo>
                  <a:lnTo>
                    <a:pt x="3228403" y="9525"/>
                  </a:lnTo>
                  <a:lnTo>
                    <a:pt x="3223641" y="4762"/>
                  </a:lnTo>
                  <a:lnTo>
                    <a:pt x="3233166" y="4762"/>
                  </a:lnTo>
                  <a:lnTo>
                    <a:pt x="3233166" y="9525"/>
                  </a:lnTo>
                  <a:close/>
                </a:path>
                <a:path w="3233420" h="3568700">
                  <a:moveTo>
                    <a:pt x="9525" y="3563683"/>
                  </a:moveTo>
                  <a:lnTo>
                    <a:pt x="4762" y="3558921"/>
                  </a:lnTo>
                  <a:lnTo>
                    <a:pt x="9525" y="3558921"/>
                  </a:lnTo>
                  <a:lnTo>
                    <a:pt x="9525" y="3563683"/>
                  </a:lnTo>
                  <a:close/>
                </a:path>
                <a:path w="3233420" h="3568700">
                  <a:moveTo>
                    <a:pt x="3223641" y="3563683"/>
                  </a:moveTo>
                  <a:lnTo>
                    <a:pt x="9525" y="3563683"/>
                  </a:lnTo>
                  <a:lnTo>
                    <a:pt x="9525" y="3558921"/>
                  </a:lnTo>
                  <a:lnTo>
                    <a:pt x="3223641" y="3558921"/>
                  </a:lnTo>
                  <a:lnTo>
                    <a:pt x="3223641" y="3563683"/>
                  </a:lnTo>
                  <a:close/>
                </a:path>
                <a:path w="3233420" h="3568700">
                  <a:moveTo>
                    <a:pt x="3233166" y="3563683"/>
                  </a:moveTo>
                  <a:lnTo>
                    <a:pt x="3223641" y="3563683"/>
                  </a:lnTo>
                  <a:lnTo>
                    <a:pt x="3228403" y="3558921"/>
                  </a:lnTo>
                  <a:lnTo>
                    <a:pt x="3233166" y="3558921"/>
                  </a:lnTo>
                  <a:lnTo>
                    <a:pt x="3233166" y="3563683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884" y="3564635"/>
              <a:ext cx="4215384" cy="27950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975" y="214884"/>
              <a:ext cx="4239768" cy="29291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8511" y="3500627"/>
              <a:ext cx="4072128" cy="2857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6883" y="286511"/>
              <a:ext cx="4143756" cy="30419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4372" y="1964435"/>
              <a:ext cx="4553712" cy="33939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064" y="151765"/>
            <a:ext cx="60661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315" marR="5080" indent="-111125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Georgia"/>
                <a:cs typeface="Georgia"/>
              </a:rPr>
              <a:t>(2)</a:t>
            </a:r>
            <a:r>
              <a:rPr sz="3000" b="1" spc="-7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000" b="1" dirty="0">
                <a:solidFill>
                  <a:srgbClr val="FF0000"/>
                </a:solidFill>
                <a:latin typeface="Georgia"/>
                <a:cs typeface="Georgia"/>
              </a:rPr>
              <a:t>Saline</a:t>
            </a:r>
            <a:r>
              <a:rPr sz="3000" b="1" spc="-7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000" b="1" dirty="0">
                <a:solidFill>
                  <a:srgbClr val="FF0000"/>
                </a:solidFill>
                <a:latin typeface="Georgia"/>
                <a:cs typeface="Georgia"/>
              </a:rPr>
              <a:t>infusion</a:t>
            </a:r>
            <a:r>
              <a:rPr sz="3000" b="1" spc="-7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Georgia"/>
                <a:cs typeface="Georgia"/>
              </a:rPr>
              <a:t>sonography (hydrosonography)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365" y="1276984"/>
            <a:ext cx="8047990" cy="187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700" b="1" dirty="0">
                <a:latin typeface="Segoe Print"/>
                <a:cs typeface="Segoe Print"/>
              </a:rPr>
              <a:t>Where</a:t>
            </a:r>
            <a:r>
              <a:rPr sz="2700" b="1" spc="-55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saline</a:t>
            </a:r>
            <a:r>
              <a:rPr sz="2700" b="1" spc="-50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is</a:t>
            </a:r>
            <a:r>
              <a:rPr sz="2700" b="1" spc="-55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injected</a:t>
            </a:r>
            <a:r>
              <a:rPr sz="2700" b="1" spc="-50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into</a:t>
            </a:r>
            <a:r>
              <a:rPr sz="2700" b="1" spc="-55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the</a:t>
            </a:r>
            <a:r>
              <a:rPr sz="2700" b="1" spc="-50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uterus</a:t>
            </a:r>
            <a:r>
              <a:rPr sz="2700" b="1" spc="-55" dirty="0">
                <a:latin typeface="Segoe Print"/>
                <a:cs typeface="Segoe Print"/>
              </a:rPr>
              <a:t> </a:t>
            </a:r>
            <a:r>
              <a:rPr sz="2700" b="1" spc="-10" dirty="0">
                <a:latin typeface="Segoe Print"/>
                <a:cs typeface="Segoe Print"/>
              </a:rPr>
              <a:t>during </a:t>
            </a:r>
            <a:r>
              <a:rPr sz="2700" b="1" dirty="0">
                <a:latin typeface="Segoe Print"/>
                <a:cs typeface="Segoe Print"/>
              </a:rPr>
              <a:t>ultrasound</a:t>
            </a:r>
            <a:r>
              <a:rPr sz="2700" b="1" spc="-60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allows</a:t>
            </a:r>
            <a:r>
              <a:rPr sz="2700" b="1" spc="-65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better</a:t>
            </a:r>
            <a:r>
              <a:rPr sz="2700" b="1" spc="-60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detection</a:t>
            </a:r>
            <a:r>
              <a:rPr sz="2700" b="1" spc="-60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of</a:t>
            </a:r>
            <a:r>
              <a:rPr sz="2700" b="1" spc="-65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a</a:t>
            </a:r>
            <a:r>
              <a:rPr sz="2700" b="1" spc="-60" dirty="0">
                <a:latin typeface="Segoe Print"/>
                <a:cs typeface="Segoe Print"/>
              </a:rPr>
              <a:t> </a:t>
            </a:r>
            <a:r>
              <a:rPr sz="2700" b="1" spc="-25" dirty="0">
                <a:latin typeface="Segoe Print"/>
                <a:cs typeface="Segoe Print"/>
              </a:rPr>
              <a:t>sub </a:t>
            </a:r>
            <a:r>
              <a:rPr sz="2700" b="1" dirty="0">
                <a:latin typeface="Segoe Print"/>
                <a:cs typeface="Segoe Print"/>
              </a:rPr>
              <a:t>mucous</a:t>
            </a:r>
            <a:r>
              <a:rPr sz="2700" b="1" spc="-40" dirty="0">
                <a:latin typeface="Segoe Print"/>
                <a:cs typeface="Segoe Print"/>
              </a:rPr>
              <a:t> </a:t>
            </a:r>
            <a:r>
              <a:rPr sz="2700" b="1" spc="-10" dirty="0">
                <a:latin typeface="Segoe Print"/>
                <a:cs typeface="Segoe Print"/>
              </a:rPr>
              <a:t>myoma.</a:t>
            </a:r>
            <a:endParaRPr sz="2700">
              <a:latin typeface="Segoe Print"/>
              <a:cs typeface="Segoe Prin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1871" y="3214116"/>
              <a:ext cx="3857244" cy="32141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884" y="3214116"/>
              <a:ext cx="4287012" cy="31440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5359" y="3204591"/>
              <a:ext cx="4306570" cy="3163570"/>
            </a:xfrm>
            <a:custGeom>
              <a:avLst/>
              <a:gdLst/>
              <a:ahLst/>
              <a:cxnLst/>
              <a:rect l="l" t="t" r="r" b="b"/>
              <a:pathLst>
                <a:path w="4306570" h="3163570">
                  <a:moveTo>
                    <a:pt x="4306062" y="3163061"/>
                  </a:moveTo>
                  <a:lnTo>
                    <a:pt x="0" y="3163061"/>
                  </a:lnTo>
                  <a:lnTo>
                    <a:pt x="0" y="0"/>
                  </a:lnTo>
                  <a:lnTo>
                    <a:pt x="4306062" y="0"/>
                  </a:lnTo>
                  <a:lnTo>
                    <a:pt x="4306062" y="4762"/>
                  </a:lnTo>
                  <a:lnTo>
                    <a:pt x="9525" y="4762"/>
                  </a:lnTo>
                  <a:lnTo>
                    <a:pt x="4762" y="9524"/>
                  </a:lnTo>
                  <a:lnTo>
                    <a:pt x="9525" y="9524"/>
                  </a:lnTo>
                  <a:lnTo>
                    <a:pt x="9525" y="3153536"/>
                  </a:lnTo>
                  <a:lnTo>
                    <a:pt x="4762" y="3153536"/>
                  </a:lnTo>
                  <a:lnTo>
                    <a:pt x="9525" y="3158299"/>
                  </a:lnTo>
                  <a:lnTo>
                    <a:pt x="4306062" y="3158299"/>
                  </a:lnTo>
                  <a:lnTo>
                    <a:pt x="4306062" y="3163061"/>
                  </a:lnTo>
                  <a:close/>
                </a:path>
                <a:path w="4306570" h="3163570">
                  <a:moveTo>
                    <a:pt x="9525" y="9524"/>
                  </a:moveTo>
                  <a:lnTo>
                    <a:pt x="4762" y="9524"/>
                  </a:lnTo>
                  <a:lnTo>
                    <a:pt x="9525" y="4762"/>
                  </a:lnTo>
                  <a:lnTo>
                    <a:pt x="9525" y="9524"/>
                  </a:lnTo>
                  <a:close/>
                </a:path>
                <a:path w="4306570" h="3163570">
                  <a:moveTo>
                    <a:pt x="4296537" y="9524"/>
                  </a:moveTo>
                  <a:lnTo>
                    <a:pt x="9525" y="9524"/>
                  </a:lnTo>
                  <a:lnTo>
                    <a:pt x="9525" y="4762"/>
                  </a:lnTo>
                  <a:lnTo>
                    <a:pt x="4296537" y="4762"/>
                  </a:lnTo>
                  <a:lnTo>
                    <a:pt x="4296537" y="9524"/>
                  </a:lnTo>
                  <a:close/>
                </a:path>
                <a:path w="4306570" h="3163570">
                  <a:moveTo>
                    <a:pt x="4296537" y="3158299"/>
                  </a:moveTo>
                  <a:lnTo>
                    <a:pt x="4296537" y="4762"/>
                  </a:lnTo>
                  <a:lnTo>
                    <a:pt x="4301299" y="9524"/>
                  </a:lnTo>
                  <a:lnTo>
                    <a:pt x="4306062" y="9524"/>
                  </a:lnTo>
                  <a:lnTo>
                    <a:pt x="4306062" y="3153536"/>
                  </a:lnTo>
                  <a:lnTo>
                    <a:pt x="4301299" y="3153536"/>
                  </a:lnTo>
                  <a:lnTo>
                    <a:pt x="4296537" y="3158299"/>
                  </a:lnTo>
                  <a:close/>
                </a:path>
                <a:path w="4306570" h="3163570">
                  <a:moveTo>
                    <a:pt x="4306062" y="9524"/>
                  </a:moveTo>
                  <a:lnTo>
                    <a:pt x="4301299" y="9524"/>
                  </a:lnTo>
                  <a:lnTo>
                    <a:pt x="4296537" y="4762"/>
                  </a:lnTo>
                  <a:lnTo>
                    <a:pt x="4306062" y="4762"/>
                  </a:lnTo>
                  <a:lnTo>
                    <a:pt x="4306062" y="9524"/>
                  </a:lnTo>
                  <a:close/>
                </a:path>
                <a:path w="4306570" h="3163570">
                  <a:moveTo>
                    <a:pt x="9525" y="3158299"/>
                  </a:moveTo>
                  <a:lnTo>
                    <a:pt x="4762" y="3153536"/>
                  </a:lnTo>
                  <a:lnTo>
                    <a:pt x="9525" y="3153536"/>
                  </a:lnTo>
                  <a:lnTo>
                    <a:pt x="9525" y="3158299"/>
                  </a:lnTo>
                  <a:close/>
                </a:path>
                <a:path w="4306570" h="3163570">
                  <a:moveTo>
                    <a:pt x="4296537" y="3158299"/>
                  </a:moveTo>
                  <a:lnTo>
                    <a:pt x="9525" y="3158299"/>
                  </a:lnTo>
                  <a:lnTo>
                    <a:pt x="9525" y="3153536"/>
                  </a:lnTo>
                  <a:lnTo>
                    <a:pt x="4296537" y="3153536"/>
                  </a:lnTo>
                  <a:lnTo>
                    <a:pt x="4296537" y="3158299"/>
                  </a:lnTo>
                  <a:close/>
                </a:path>
                <a:path w="4306570" h="3163570">
                  <a:moveTo>
                    <a:pt x="4306062" y="3158299"/>
                  </a:moveTo>
                  <a:lnTo>
                    <a:pt x="4296537" y="3158299"/>
                  </a:lnTo>
                  <a:lnTo>
                    <a:pt x="4301299" y="3153536"/>
                  </a:lnTo>
                  <a:lnTo>
                    <a:pt x="4306062" y="3153536"/>
                  </a:lnTo>
                  <a:lnTo>
                    <a:pt x="4306062" y="3158299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0935" y="171450"/>
            <a:ext cx="433578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72185" algn="l"/>
              </a:tabLst>
            </a:pPr>
            <a:r>
              <a:rPr sz="4000" spc="-25" dirty="0">
                <a:latin typeface="Segoe Print"/>
                <a:cs typeface="Segoe Print"/>
              </a:rPr>
              <a:t>(3)</a:t>
            </a:r>
            <a:r>
              <a:rPr sz="4000" dirty="0">
                <a:latin typeface="Segoe Print"/>
                <a:cs typeface="Segoe Print"/>
              </a:rPr>
              <a:t>	</a:t>
            </a:r>
            <a:r>
              <a:rPr sz="4000" spc="-10" dirty="0">
                <a:latin typeface="Segoe Print"/>
                <a:cs typeface="Segoe Print"/>
              </a:rPr>
              <a:t>Hysteroscopy</a:t>
            </a:r>
            <a:endParaRPr sz="4000">
              <a:latin typeface="Segoe Print"/>
              <a:cs typeface="Segoe Prin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19219" y="2814447"/>
            <a:ext cx="4498340" cy="3463290"/>
            <a:chOff x="4419219" y="2814447"/>
            <a:chExt cx="4498340" cy="3463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8744" y="2823972"/>
              <a:ext cx="4479036" cy="34442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19219" y="2814447"/>
              <a:ext cx="4498340" cy="3463290"/>
            </a:xfrm>
            <a:custGeom>
              <a:avLst/>
              <a:gdLst/>
              <a:ahLst/>
              <a:cxnLst/>
              <a:rect l="l" t="t" r="r" b="b"/>
              <a:pathLst>
                <a:path w="4498340" h="3463290">
                  <a:moveTo>
                    <a:pt x="4498085" y="3463290"/>
                  </a:moveTo>
                  <a:lnTo>
                    <a:pt x="0" y="3463290"/>
                  </a:lnTo>
                  <a:lnTo>
                    <a:pt x="0" y="0"/>
                  </a:lnTo>
                  <a:lnTo>
                    <a:pt x="4498085" y="0"/>
                  </a:lnTo>
                  <a:lnTo>
                    <a:pt x="4498085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3453765"/>
                  </a:lnTo>
                  <a:lnTo>
                    <a:pt x="4762" y="3453765"/>
                  </a:lnTo>
                  <a:lnTo>
                    <a:pt x="9525" y="3458527"/>
                  </a:lnTo>
                  <a:lnTo>
                    <a:pt x="4498085" y="3458527"/>
                  </a:lnTo>
                  <a:lnTo>
                    <a:pt x="4498085" y="3463290"/>
                  </a:lnTo>
                  <a:close/>
                </a:path>
                <a:path w="4498340" h="3463290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4498340" h="3463290">
                  <a:moveTo>
                    <a:pt x="4488560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4488560" y="4762"/>
                  </a:lnTo>
                  <a:lnTo>
                    <a:pt x="4488560" y="9525"/>
                  </a:lnTo>
                  <a:close/>
                </a:path>
                <a:path w="4498340" h="3463290">
                  <a:moveTo>
                    <a:pt x="4488560" y="3458527"/>
                  </a:moveTo>
                  <a:lnTo>
                    <a:pt x="4488560" y="4762"/>
                  </a:lnTo>
                  <a:lnTo>
                    <a:pt x="4493323" y="9525"/>
                  </a:lnTo>
                  <a:lnTo>
                    <a:pt x="4498085" y="9525"/>
                  </a:lnTo>
                  <a:lnTo>
                    <a:pt x="4498085" y="3453765"/>
                  </a:lnTo>
                  <a:lnTo>
                    <a:pt x="4493323" y="3453765"/>
                  </a:lnTo>
                  <a:lnTo>
                    <a:pt x="4488560" y="3458527"/>
                  </a:lnTo>
                  <a:close/>
                </a:path>
                <a:path w="4498340" h="3463290">
                  <a:moveTo>
                    <a:pt x="4498085" y="9525"/>
                  </a:moveTo>
                  <a:lnTo>
                    <a:pt x="4493323" y="9525"/>
                  </a:lnTo>
                  <a:lnTo>
                    <a:pt x="4488560" y="4762"/>
                  </a:lnTo>
                  <a:lnTo>
                    <a:pt x="4498085" y="4762"/>
                  </a:lnTo>
                  <a:lnTo>
                    <a:pt x="4498085" y="9525"/>
                  </a:lnTo>
                  <a:close/>
                </a:path>
                <a:path w="4498340" h="3463290">
                  <a:moveTo>
                    <a:pt x="9525" y="3458527"/>
                  </a:moveTo>
                  <a:lnTo>
                    <a:pt x="4762" y="3453765"/>
                  </a:lnTo>
                  <a:lnTo>
                    <a:pt x="9525" y="3453765"/>
                  </a:lnTo>
                  <a:lnTo>
                    <a:pt x="9525" y="3458527"/>
                  </a:lnTo>
                  <a:close/>
                </a:path>
                <a:path w="4498340" h="3463290">
                  <a:moveTo>
                    <a:pt x="4488560" y="3458527"/>
                  </a:moveTo>
                  <a:lnTo>
                    <a:pt x="9525" y="3458527"/>
                  </a:lnTo>
                  <a:lnTo>
                    <a:pt x="9525" y="3453765"/>
                  </a:lnTo>
                  <a:lnTo>
                    <a:pt x="4488560" y="3453765"/>
                  </a:lnTo>
                  <a:lnTo>
                    <a:pt x="4488560" y="3458527"/>
                  </a:lnTo>
                  <a:close/>
                </a:path>
                <a:path w="4498340" h="3463290">
                  <a:moveTo>
                    <a:pt x="4498085" y="3458527"/>
                  </a:moveTo>
                  <a:lnTo>
                    <a:pt x="4488560" y="3458527"/>
                  </a:lnTo>
                  <a:lnTo>
                    <a:pt x="4493323" y="3453765"/>
                  </a:lnTo>
                  <a:lnTo>
                    <a:pt x="4498085" y="3453765"/>
                  </a:lnTo>
                  <a:lnTo>
                    <a:pt x="4498085" y="3458527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64490" y="1253616"/>
            <a:ext cx="3654425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3200" dirty="0">
                <a:latin typeface="Segoe Print"/>
                <a:cs typeface="Segoe Print"/>
              </a:rPr>
              <a:t>To</a:t>
            </a:r>
            <a:r>
              <a:rPr sz="3200" spc="-35" dirty="0">
                <a:latin typeface="Segoe Print"/>
                <a:cs typeface="Segoe Print"/>
              </a:rPr>
              <a:t> </a:t>
            </a:r>
            <a:r>
              <a:rPr sz="3200" dirty="0">
                <a:latin typeface="Segoe Print"/>
                <a:cs typeface="Segoe Print"/>
              </a:rPr>
              <a:t>diagnose</a:t>
            </a:r>
            <a:r>
              <a:rPr sz="3200" spc="-35" dirty="0">
                <a:latin typeface="Segoe Print"/>
                <a:cs typeface="Segoe Print"/>
              </a:rPr>
              <a:t> </a:t>
            </a:r>
            <a:r>
              <a:rPr sz="3200" dirty="0">
                <a:latin typeface="Segoe Print"/>
                <a:cs typeface="Segoe Print"/>
              </a:rPr>
              <a:t>a</a:t>
            </a:r>
            <a:r>
              <a:rPr sz="3200" spc="-35" dirty="0">
                <a:latin typeface="Segoe Print"/>
                <a:cs typeface="Segoe Print"/>
              </a:rPr>
              <a:t> </a:t>
            </a:r>
            <a:r>
              <a:rPr sz="3200" spc="-25" dirty="0">
                <a:latin typeface="Segoe Print"/>
                <a:cs typeface="Segoe Print"/>
              </a:rPr>
              <a:t>sub </a:t>
            </a:r>
            <a:r>
              <a:rPr sz="3200" dirty="0">
                <a:latin typeface="Segoe Print"/>
                <a:cs typeface="Segoe Print"/>
              </a:rPr>
              <a:t>mucous</a:t>
            </a:r>
            <a:r>
              <a:rPr sz="3200" spc="-65" dirty="0">
                <a:latin typeface="Segoe Print"/>
                <a:cs typeface="Segoe Print"/>
              </a:rPr>
              <a:t> </a:t>
            </a:r>
            <a:r>
              <a:rPr sz="3200" dirty="0">
                <a:latin typeface="Segoe Print"/>
                <a:cs typeface="Segoe Print"/>
              </a:rPr>
              <a:t>fibroid</a:t>
            </a:r>
            <a:r>
              <a:rPr sz="3200" spc="-65" dirty="0">
                <a:latin typeface="Segoe Print"/>
                <a:cs typeface="Segoe Print"/>
              </a:rPr>
              <a:t> </a:t>
            </a:r>
            <a:r>
              <a:rPr sz="3200" spc="-25" dirty="0">
                <a:latin typeface="Segoe Print"/>
                <a:cs typeface="Segoe Print"/>
              </a:rPr>
              <a:t>or </a:t>
            </a:r>
            <a:r>
              <a:rPr sz="3200" dirty="0">
                <a:latin typeface="Segoe Print"/>
                <a:cs typeface="Segoe Print"/>
              </a:rPr>
              <a:t>a</a:t>
            </a:r>
            <a:r>
              <a:rPr sz="3200" spc="-20" dirty="0">
                <a:latin typeface="Segoe Print"/>
                <a:cs typeface="Segoe Print"/>
              </a:rPr>
              <a:t> </a:t>
            </a:r>
            <a:r>
              <a:rPr sz="3200" dirty="0">
                <a:latin typeface="Segoe Print"/>
                <a:cs typeface="Segoe Print"/>
              </a:rPr>
              <a:t>small</a:t>
            </a:r>
            <a:r>
              <a:rPr sz="3200" spc="-20" dirty="0">
                <a:latin typeface="Segoe Print"/>
                <a:cs typeface="Segoe Print"/>
              </a:rPr>
              <a:t> </a:t>
            </a:r>
            <a:r>
              <a:rPr sz="3200" spc="-10" dirty="0">
                <a:latin typeface="Segoe Print"/>
                <a:cs typeface="Segoe Print"/>
              </a:rPr>
              <a:t>fibroid polyp.</a:t>
            </a:r>
            <a:endParaRPr sz="3200">
              <a:latin typeface="Segoe Print"/>
              <a:cs typeface="Segoe Prin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4804" rIns="0" bIns="0" rtlCol="0">
            <a:spAutoFit/>
          </a:bodyPr>
          <a:lstStyle/>
          <a:p>
            <a:pPr marL="175895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latin typeface="Segoe Print"/>
                <a:cs typeface="Segoe Print"/>
              </a:rPr>
              <a:t>(4)</a:t>
            </a:r>
            <a:r>
              <a:rPr sz="3300" spc="-70" dirty="0">
                <a:latin typeface="Segoe Print"/>
                <a:cs typeface="Segoe Print"/>
              </a:rPr>
              <a:t> </a:t>
            </a:r>
            <a:r>
              <a:rPr sz="3300" dirty="0">
                <a:latin typeface="Segoe Print"/>
                <a:cs typeface="Segoe Print"/>
              </a:rPr>
              <a:t>Endometrial</a:t>
            </a:r>
            <a:r>
              <a:rPr sz="3300" spc="-70" dirty="0">
                <a:latin typeface="Segoe Print"/>
                <a:cs typeface="Segoe Print"/>
              </a:rPr>
              <a:t> </a:t>
            </a:r>
            <a:r>
              <a:rPr sz="3300" spc="-10" dirty="0">
                <a:latin typeface="Segoe Print"/>
                <a:cs typeface="Segoe Print"/>
              </a:rPr>
              <a:t>biopsy</a:t>
            </a:r>
            <a:endParaRPr sz="3300">
              <a:latin typeface="Segoe Print"/>
              <a:cs typeface="Segoe Prin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365" y="1840357"/>
            <a:ext cx="776732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 indent="-281305">
              <a:lnSpc>
                <a:spcPct val="150000"/>
              </a:lnSpc>
              <a:spcBef>
                <a:spcPts val="100"/>
              </a:spcBef>
              <a:buClr>
                <a:srgbClr val="FF388B"/>
              </a:buClr>
              <a:buSzPct val="78125"/>
              <a:buFont typeface="Segoe UI Symbol"/>
              <a:buChar char="⚫"/>
              <a:tabLst>
                <a:tab pos="285750" algn="l"/>
                <a:tab pos="5690235" algn="l"/>
              </a:tabLst>
            </a:pPr>
            <a:r>
              <a:rPr sz="3200" dirty="0">
                <a:latin typeface="Segoe Print"/>
                <a:cs typeface="Segoe Print"/>
              </a:rPr>
              <a:t>Irregular</a:t>
            </a:r>
            <a:r>
              <a:rPr sz="3200" spc="-55" dirty="0">
                <a:latin typeface="Segoe Print"/>
                <a:cs typeface="Segoe Print"/>
              </a:rPr>
              <a:t> </a:t>
            </a:r>
            <a:r>
              <a:rPr sz="3200" dirty="0">
                <a:latin typeface="Segoe Print"/>
                <a:cs typeface="Segoe Print"/>
              </a:rPr>
              <a:t>uterine</a:t>
            </a:r>
            <a:r>
              <a:rPr sz="3200" spc="-40" dirty="0">
                <a:latin typeface="Segoe Print"/>
                <a:cs typeface="Segoe Print"/>
              </a:rPr>
              <a:t> </a:t>
            </a:r>
            <a:r>
              <a:rPr sz="3200" spc="-10" dirty="0">
                <a:latin typeface="Segoe Print"/>
                <a:cs typeface="Segoe Print"/>
              </a:rPr>
              <a:t>bleeding</a:t>
            </a:r>
            <a:r>
              <a:rPr sz="3200" dirty="0">
                <a:latin typeface="Segoe Print"/>
                <a:cs typeface="Segoe Print"/>
              </a:rPr>
              <a:t>	to</a:t>
            </a:r>
            <a:r>
              <a:rPr sz="3200" spc="-30" dirty="0">
                <a:latin typeface="Segoe Print"/>
                <a:cs typeface="Segoe Print"/>
              </a:rPr>
              <a:t> </a:t>
            </a:r>
            <a:r>
              <a:rPr sz="3200" spc="-10" dirty="0">
                <a:latin typeface="Segoe Print"/>
                <a:cs typeface="Segoe Print"/>
              </a:rPr>
              <a:t>exclude </a:t>
            </a:r>
            <a:r>
              <a:rPr sz="3200" dirty="0">
                <a:latin typeface="Segoe Print"/>
                <a:cs typeface="Segoe Print"/>
              </a:rPr>
              <a:t>associated</a:t>
            </a:r>
            <a:r>
              <a:rPr sz="3200" spc="-90" dirty="0">
                <a:latin typeface="Segoe Print"/>
                <a:cs typeface="Segoe Print"/>
              </a:rPr>
              <a:t> </a:t>
            </a:r>
            <a:r>
              <a:rPr sz="3200" dirty="0">
                <a:latin typeface="Segoe Print"/>
                <a:cs typeface="Segoe Print"/>
              </a:rPr>
              <a:t>endometrial</a:t>
            </a:r>
            <a:r>
              <a:rPr sz="3200" spc="-90" dirty="0">
                <a:latin typeface="Segoe Print"/>
                <a:cs typeface="Segoe Print"/>
              </a:rPr>
              <a:t> </a:t>
            </a:r>
            <a:r>
              <a:rPr sz="3200" spc="-10" dirty="0">
                <a:latin typeface="Segoe Print"/>
                <a:cs typeface="Segoe Print"/>
              </a:rPr>
              <a:t>carcinoma.</a:t>
            </a:r>
            <a:endParaRPr sz="3200">
              <a:latin typeface="Segoe Print"/>
              <a:cs typeface="Segoe Prin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solidFill>
            <a:srgbClr val="75005F"/>
          </a:solidFill>
        </p:spPr>
        <p:txBody>
          <a:bodyPr vert="horz" wrap="square" lIns="0" tIns="78740" rIns="0" bIns="0" rtlCol="0">
            <a:spAutoFit/>
          </a:bodyPr>
          <a:lstStyle/>
          <a:p>
            <a:pPr marR="93980" algn="ctr">
              <a:lnSpc>
                <a:spcPct val="100000"/>
              </a:lnSpc>
              <a:spcBef>
                <a:spcPts val="620"/>
              </a:spcBef>
            </a:pPr>
            <a:r>
              <a:rPr sz="4000" spc="-10" dirty="0">
                <a:solidFill>
                  <a:srgbClr val="FFFFFF"/>
                </a:solidFill>
              </a:rPr>
              <a:t>Definition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64490" y="1043424"/>
            <a:ext cx="6611620" cy="1591310"/>
          </a:xfrm>
          <a:prstGeom prst="rect">
            <a:avLst/>
          </a:prstGeom>
        </p:spPr>
        <p:txBody>
          <a:bodyPr vert="horz" wrap="square" lIns="0" tIns="292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00"/>
              </a:spcBef>
            </a:pPr>
            <a:r>
              <a:rPr sz="3600" spc="-10" dirty="0">
                <a:solidFill>
                  <a:srgbClr val="FF0000"/>
                </a:solidFill>
                <a:latin typeface="Segoe Print"/>
                <a:cs typeface="Segoe Print"/>
              </a:rPr>
              <a:t>Def:-</a:t>
            </a:r>
            <a:endParaRPr sz="360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1964"/>
              </a:spcBef>
              <a:tabLst>
                <a:tab pos="5591810" algn="l"/>
              </a:tabLst>
            </a:pPr>
            <a:r>
              <a:rPr sz="3200" dirty="0">
                <a:latin typeface="Segoe Print"/>
                <a:cs typeface="Segoe Print"/>
              </a:rPr>
              <a:t>A</a:t>
            </a:r>
            <a:r>
              <a:rPr sz="3200" spc="-45" dirty="0">
                <a:latin typeface="Segoe Print"/>
                <a:cs typeface="Segoe Print"/>
              </a:rPr>
              <a:t> </a:t>
            </a:r>
            <a:r>
              <a:rPr sz="3200" dirty="0">
                <a:latin typeface="Segoe Print"/>
                <a:cs typeface="Segoe Print"/>
              </a:rPr>
              <a:t>benign</a:t>
            </a:r>
            <a:r>
              <a:rPr sz="3200" spc="-45" dirty="0">
                <a:latin typeface="Segoe Print"/>
                <a:cs typeface="Segoe Print"/>
              </a:rPr>
              <a:t> </a:t>
            </a:r>
            <a:r>
              <a:rPr sz="3200" dirty="0">
                <a:latin typeface="Segoe Print"/>
                <a:cs typeface="Segoe Print"/>
              </a:rPr>
              <a:t>neoplasm</a:t>
            </a:r>
            <a:r>
              <a:rPr sz="3200" spc="-45" dirty="0">
                <a:latin typeface="Segoe Print"/>
                <a:cs typeface="Segoe Print"/>
              </a:rPr>
              <a:t> </a:t>
            </a:r>
            <a:r>
              <a:rPr sz="3200" spc="-10" dirty="0">
                <a:latin typeface="Segoe Print"/>
                <a:cs typeface="Segoe Print"/>
              </a:rPr>
              <a:t>arising</a:t>
            </a:r>
            <a:r>
              <a:rPr sz="3200" dirty="0">
                <a:latin typeface="Segoe Print"/>
                <a:cs typeface="Segoe Print"/>
              </a:rPr>
              <a:t>	</a:t>
            </a:r>
            <a:r>
              <a:rPr sz="3200" spc="-20" dirty="0">
                <a:latin typeface="Segoe Print"/>
                <a:cs typeface="Segoe Print"/>
              </a:rPr>
              <a:t>from</a:t>
            </a:r>
            <a:endParaRPr sz="3200">
              <a:latin typeface="Segoe Print"/>
              <a:cs typeface="Segoe Prin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490" y="2852102"/>
            <a:ext cx="72186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Segoe Print"/>
                <a:cs typeface="Segoe Print"/>
              </a:rPr>
              <a:t>smooth</a:t>
            </a:r>
            <a:r>
              <a:rPr sz="3200" spc="-45" dirty="0">
                <a:latin typeface="Segoe Print"/>
                <a:cs typeface="Segoe Print"/>
              </a:rPr>
              <a:t> </a:t>
            </a:r>
            <a:r>
              <a:rPr sz="3200" dirty="0">
                <a:latin typeface="Segoe Print"/>
                <a:cs typeface="Segoe Print"/>
              </a:rPr>
              <a:t>muscle</a:t>
            </a:r>
            <a:r>
              <a:rPr sz="3200" spc="-45" dirty="0">
                <a:latin typeface="Segoe Print"/>
                <a:cs typeface="Segoe Print"/>
              </a:rPr>
              <a:t> </a:t>
            </a:r>
            <a:r>
              <a:rPr sz="3200" dirty="0">
                <a:latin typeface="Segoe Print"/>
                <a:cs typeface="Segoe Print"/>
              </a:rPr>
              <a:t>fibers</a:t>
            </a:r>
            <a:r>
              <a:rPr sz="3200" spc="-35" dirty="0">
                <a:latin typeface="Segoe Print"/>
                <a:cs typeface="Segoe Print"/>
              </a:rPr>
              <a:t> </a:t>
            </a:r>
            <a:r>
              <a:rPr sz="3200" dirty="0">
                <a:latin typeface="Segoe Print"/>
                <a:cs typeface="Segoe Print"/>
              </a:rPr>
              <a:t>of</a:t>
            </a:r>
            <a:r>
              <a:rPr sz="3200" spc="-45" dirty="0">
                <a:latin typeface="Segoe Print"/>
                <a:cs typeface="Segoe Print"/>
              </a:rPr>
              <a:t> </a:t>
            </a:r>
            <a:r>
              <a:rPr sz="3200" dirty="0">
                <a:latin typeface="Segoe Print"/>
                <a:cs typeface="Segoe Print"/>
              </a:rPr>
              <a:t>the</a:t>
            </a:r>
            <a:r>
              <a:rPr sz="3200" spc="-45" dirty="0">
                <a:latin typeface="Segoe Print"/>
                <a:cs typeface="Segoe Print"/>
              </a:rPr>
              <a:t> </a:t>
            </a:r>
            <a:r>
              <a:rPr sz="3200" spc="-10" dirty="0">
                <a:latin typeface="Segoe Print"/>
                <a:cs typeface="Segoe Print"/>
              </a:rPr>
              <a:t>uterus.</a:t>
            </a:r>
            <a:endParaRPr sz="3200">
              <a:latin typeface="Segoe Print"/>
              <a:cs typeface="Segoe Pri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490" y="3161664"/>
            <a:ext cx="6697345" cy="2800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FF0000"/>
                </a:solidFill>
                <a:latin typeface="Segoe Print"/>
                <a:cs typeface="Segoe Print"/>
              </a:rPr>
              <a:t>Incidence:</a:t>
            </a:r>
            <a:endParaRPr sz="3600">
              <a:latin typeface="Segoe Print"/>
              <a:cs typeface="Segoe Print"/>
            </a:endParaRPr>
          </a:p>
          <a:p>
            <a:pPr marL="12700" marR="5080">
              <a:lnSpc>
                <a:spcPct val="146500"/>
              </a:lnSpc>
              <a:spcBef>
                <a:spcPts val="1140"/>
              </a:spcBef>
              <a:tabLst>
                <a:tab pos="2275205" algn="l"/>
                <a:tab pos="3072130" algn="l"/>
              </a:tabLst>
            </a:pPr>
            <a:r>
              <a:rPr sz="2800" dirty="0">
                <a:latin typeface="Arial MT"/>
                <a:cs typeface="Arial MT"/>
              </a:rPr>
              <a:t>-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3200" b="1" dirty="0">
                <a:latin typeface="Segoe Print"/>
                <a:cs typeface="Segoe Print"/>
              </a:rPr>
              <a:t>Fibroid</a:t>
            </a:r>
            <a:r>
              <a:rPr sz="3200" b="1" spc="-40" dirty="0"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is</a:t>
            </a:r>
            <a:r>
              <a:rPr sz="3200" b="1" spc="-40" dirty="0">
                <a:latin typeface="Segoe Print"/>
                <a:cs typeface="Segoe Print"/>
              </a:rPr>
              <a:t> </a:t>
            </a:r>
            <a:r>
              <a:rPr sz="3200" b="1" spc="-25" dirty="0">
                <a:latin typeface="Segoe Print"/>
                <a:cs typeface="Segoe Print"/>
              </a:rPr>
              <a:t>the</a:t>
            </a:r>
            <a:r>
              <a:rPr sz="3200" b="1" dirty="0">
                <a:latin typeface="Segoe Print"/>
                <a:cs typeface="Segoe Print"/>
              </a:rPr>
              <a:t>	</a:t>
            </a:r>
            <a:r>
              <a:rPr sz="3200" b="1" dirty="0">
                <a:solidFill>
                  <a:srgbClr val="FF0000"/>
                </a:solidFill>
                <a:latin typeface="Segoe Print"/>
                <a:cs typeface="Segoe Print"/>
              </a:rPr>
              <a:t>commonest</a:t>
            </a:r>
            <a:r>
              <a:rPr sz="3200" b="1" spc="-8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3200" b="1" spc="-10" dirty="0">
                <a:latin typeface="Segoe Print"/>
                <a:cs typeface="Segoe Print"/>
              </a:rPr>
              <a:t>pelvic </a:t>
            </a:r>
            <a:r>
              <a:rPr sz="3200" b="1" dirty="0">
                <a:latin typeface="Segoe Print"/>
                <a:cs typeface="Segoe Print"/>
              </a:rPr>
              <a:t>tumour</a:t>
            </a:r>
            <a:r>
              <a:rPr sz="3200" b="1" spc="-85" dirty="0">
                <a:latin typeface="Segoe Print"/>
                <a:cs typeface="Segoe Print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20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dirty="0">
                <a:solidFill>
                  <a:srgbClr val="FF0000"/>
                </a:solidFill>
                <a:latin typeface="SimSun"/>
                <a:cs typeface="SimSun"/>
              </a:rPr>
              <a:t>-</a:t>
            </a:r>
            <a:r>
              <a:rPr sz="2800" spc="-4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25%</a:t>
            </a:r>
            <a:r>
              <a:rPr sz="2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women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during </a:t>
            </a:r>
            <a:r>
              <a:rPr sz="2800" b="1" dirty="0">
                <a:latin typeface="Arial"/>
                <a:cs typeface="Arial"/>
              </a:rPr>
              <a:t>reproductive</a:t>
            </a:r>
            <a:r>
              <a:rPr sz="2800" b="1" spc="-15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years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925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Segoe Print"/>
                <a:cs typeface="Segoe Print"/>
              </a:rPr>
              <a:t>(5)</a:t>
            </a:r>
            <a:r>
              <a:rPr sz="3600" b="0" spc="-75" dirty="0">
                <a:latin typeface="Segoe Print"/>
                <a:cs typeface="Segoe Print"/>
              </a:rPr>
              <a:t> </a:t>
            </a:r>
            <a:r>
              <a:rPr sz="3600" b="0" dirty="0">
                <a:latin typeface="Segoe Print"/>
                <a:cs typeface="Segoe Print"/>
              </a:rPr>
              <a:t>Intra</a:t>
            </a:r>
            <a:r>
              <a:rPr sz="3600" b="0" spc="-70" dirty="0">
                <a:latin typeface="Segoe Print"/>
                <a:cs typeface="Segoe Print"/>
              </a:rPr>
              <a:t> </a:t>
            </a:r>
            <a:r>
              <a:rPr sz="3600" b="0" dirty="0">
                <a:latin typeface="Segoe Print"/>
                <a:cs typeface="Segoe Print"/>
              </a:rPr>
              <a:t>venous</a:t>
            </a:r>
            <a:r>
              <a:rPr sz="3600" b="0" spc="-70" dirty="0">
                <a:latin typeface="Segoe Print"/>
                <a:cs typeface="Segoe Print"/>
              </a:rPr>
              <a:t> </a:t>
            </a:r>
            <a:r>
              <a:rPr sz="3600" b="0" dirty="0">
                <a:latin typeface="Segoe Print"/>
                <a:cs typeface="Segoe Print"/>
              </a:rPr>
              <a:t>pyelogram</a:t>
            </a:r>
            <a:r>
              <a:rPr sz="3600" b="0" spc="-70" dirty="0">
                <a:latin typeface="Segoe Print"/>
                <a:cs typeface="Segoe Print"/>
              </a:rPr>
              <a:t> </a:t>
            </a:r>
            <a:r>
              <a:rPr sz="3600" b="0" spc="-10" dirty="0">
                <a:latin typeface="Segoe Print"/>
                <a:cs typeface="Segoe Print"/>
              </a:rPr>
              <a:t>(IVP)</a:t>
            </a:r>
            <a:endParaRPr sz="3600">
              <a:latin typeface="Segoe Print"/>
              <a:cs typeface="Segoe Prin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615" y="1466532"/>
            <a:ext cx="8188959" cy="4132579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700" b="1" dirty="0">
                <a:latin typeface="Georgia"/>
                <a:cs typeface="Georgia"/>
              </a:rPr>
              <a:t>In</a:t>
            </a:r>
            <a:r>
              <a:rPr sz="2700" b="1" spc="-5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cases</a:t>
            </a:r>
            <a:r>
              <a:rPr sz="2700" b="1" spc="-3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of</a:t>
            </a:r>
            <a:r>
              <a:rPr sz="2700" b="1" spc="-4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cervical</a:t>
            </a:r>
            <a:r>
              <a:rPr sz="2700" b="1" spc="-3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and</a:t>
            </a:r>
            <a:r>
              <a:rPr sz="2700" b="1" spc="-4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broad</a:t>
            </a:r>
            <a:r>
              <a:rPr sz="2700" b="1" spc="-4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ligament</a:t>
            </a:r>
            <a:r>
              <a:rPr sz="2700" b="1" spc="-35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fibroid</a:t>
            </a:r>
            <a:endParaRPr sz="2700">
              <a:latin typeface="Georgia"/>
              <a:cs typeface="Georgia"/>
            </a:endParaRPr>
          </a:p>
          <a:p>
            <a:pPr marL="593725">
              <a:lnSpc>
                <a:spcPct val="100000"/>
              </a:lnSpc>
              <a:spcBef>
                <a:spcPts val="810"/>
              </a:spcBef>
            </a:pPr>
            <a:r>
              <a:rPr sz="3600" b="1" dirty="0">
                <a:solidFill>
                  <a:srgbClr val="FF2BD7"/>
                </a:solidFill>
                <a:latin typeface="Georgia"/>
                <a:cs typeface="Georgia"/>
              </a:rPr>
              <a:t>to</a:t>
            </a:r>
            <a:r>
              <a:rPr sz="3600" b="1" spc="-15" dirty="0">
                <a:solidFill>
                  <a:srgbClr val="FF2BD7"/>
                </a:solidFill>
                <a:latin typeface="Georgia"/>
                <a:cs typeface="Georgia"/>
              </a:rPr>
              <a:t> </a:t>
            </a:r>
            <a:r>
              <a:rPr sz="3600" b="1" spc="-20" dirty="0">
                <a:solidFill>
                  <a:srgbClr val="FF2BD7"/>
                </a:solidFill>
                <a:latin typeface="Georgia"/>
                <a:cs typeface="Georgia"/>
              </a:rPr>
              <a:t>show</a:t>
            </a:r>
            <a:endParaRPr sz="3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3600">
              <a:latin typeface="Georgia"/>
              <a:cs typeface="Georgia"/>
            </a:endParaRPr>
          </a:p>
          <a:p>
            <a:pPr marL="286385" indent="-273685">
              <a:lnSpc>
                <a:spcPct val="100000"/>
              </a:lnSpc>
              <a:buClr>
                <a:srgbClr val="FF388B"/>
              </a:buClr>
              <a:buSzPct val="85185"/>
              <a:buFont typeface="Georgia"/>
              <a:buChar char="-"/>
              <a:tabLst>
                <a:tab pos="286385" algn="l"/>
              </a:tabLst>
            </a:pPr>
            <a:r>
              <a:rPr sz="2700" b="1" dirty="0">
                <a:latin typeface="Georgia"/>
                <a:cs typeface="Georgia"/>
              </a:rPr>
              <a:t>Course</a:t>
            </a:r>
            <a:r>
              <a:rPr sz="2700" b="1" spc="-4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of</a:t>
            </a:r>
            <a:r>
              <a:rPr sz="2700" b="1" spc="-45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ureter.</a:t>
            </a:r>
            <a:endParaRPr sz="27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460"/>
              </a:spcBef>
              <a:buFont typeface="Georgia"/>
              <a:buChar char="-"/>
            </a:pPr>
            <a:endParaRPr sz="2700">
              <a:latin typeface="Georgia"/>
              <a:cs typeface="Georgia"/>
            </a:endParaRPr>
          </a:p>
          <a:p>
            <a:pPr marL="286385" indent="-273685">
              <a:lnSpc>
                <a:spcPct val="100000"/>
              </a:lnSpc>
              <a:spcBef>
                <a:spcPts val="5"/>
              </a:spcBef>
              <a:buClr>
                <a:srgbClr val="FF388B"/>
              </a:buClr>
              <a:buSzPct val="85185"/>
              <a:buFont typeface="Georgia"/>
              <a:buChar char="-"/>
              <a:tabLst>
                <a:tab pos="286385" algn="l"/>
              </a:tabLst>
            </a:pPr>
            <a:r>
              <a:rPr sz="2700" b="1" dirty="0">
                <a:latin typeface="Georgia"/>
                <a:cs typeface="Georgia"/>
              </a:rPr>
              <a:t>Hydroureter</a:t>
            </a:r>
            <a:r>
              <a:rPr sz="2700" b="1" spc="-4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&amp;</a:t>
            </a:r>
            <a:r>
              <a:rPr sz="2700" b="1" spc="-45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hydroneprosis</a:t>
            </a:r>
            <a:endParaRPr sz="27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460"/>
              </a:spcBef>
              <a:buFont typeface="Georgia"/>
              <a:buChar char="-"/>
            </a:pPr>
            <a:endParaRPr sz="2700">
              <a:latin typeface="Georgia"/>
              <a:cs typeface="Georgia"/>
            </a:endParaRPr>
          </a:p>
          <a:p>
            <a:pPr marL="229870" indent="-217170">
              <a:lnSpc>
                <a:spcPct val="100000"/>
              </a:lnSpc>
              <a:buChar char="-"/>
              <a:tabLst>
                <a:tab pos="229870" algn="l"/>
              </a:tabLst>
            </a:pPr>
            <a:r>
              <a:rPr sz="2700" b="1" dirty="0">
                <a:latin typeface="Georgia"/>
                <a:cs typeface="Georgia"/>
              </a:rPr>
              <a:t>Kidney</a:t>
            </a:r>
            <a:r>
              <a:rPr sz="2700" b="1" spc="-35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function.</a:t>
            </a:r>
            <a:endParaRPr sz="27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49111" y="3281171"/>
              <a:ext cx="3081528" cy="30053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7039" rIns="0" bIns="0" rtlCol="0">
            <a:spAutoFit/>
          </a:bodyPr>
          <a:lstStyle/>
          <a:p>
            <a:pPr marL="210312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(6)</a:t>
            </a:r>
            <a:r>
              <a:rPr sz="3300" spc="-30" dirty="0"/>
              <a:t> </a:t>
            </a:r>
            <a:r>
              <a:rPr sz="3300" dirty="0"/>
              <a:t>CT</a:t>
            </a:r>
            <a:r>
              <a:rPr sz="3300" spc="-35" dirty="0"/>
              <a:t> </a:t>
            </a:r>
            <a:r>
              <a:rPr sz="3300" dirty="0"/>
              <a:t>scan</a:t>
            </a:r>
            <a:r>
              <a:rPr sz="3300" spc="-25" dirty="0"/>
              <a:t> </a:t>
            </a:r>
            <a:r>
              <a:rPr sz="3300" dirty="0"/>
              <a:t>or</a:t>
            </a:r>
            <a:r>
              <a:rPr sz="3300" spc="-30" dirty="0"/>
              <a:t> </a:t>
            </a:r>
            <a:r>
              <a:rPr sz="3300" spc="-25" dirty="0"/>
              <a:t>MRI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434340" y="1446062"/>
            <a:ext cx="8238490" cy="5178425"/>
          </a:xfrm>
          <a:prstGeom prst="rect">
            <a:avLst/>
          </a:prstGeom>
        </p:spPr>
        <p:txBody>
          <a:bodyPr vert="horz" wrap="square" lIns="0" tIns="2603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50"/>
              </a:spcBef>
            </a:pP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When</a:t>
            </a:r>
            <a:r>
              <a:rPr sz="2800" b="1" spc="-5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Segoe Print"/>
                <a:cs typeface="Segoe Print"/>
              </a:rPr>
              <a:t>???????????????????????????</a:t>
            </a:r>
            <a:endParaRPr sz="2800">
              <a:latin typeface="Segoe Print"/>
              <a:cs typeface="Segoe Print"/>
            </a:endParaRPr>
          </a:p>
          <a:p>
            <a:pPr algn="ctr">
              <a:lnSpc>
                <a:spcPct val="100000"/>
              </a:lnSpc>
              <a:spcBef>
                <a:spcPts val="2250"/>
              </a:spcBef>
            </a:pPr>
            <a:r>
              <a:rPr sz="3200" b="1" dirty="0">
                <a:solidFill>
                  <a:srgbClr val="FF0000"/>
                </a:solidFill>
                <a:latin typeface="Segoe Print"/>
                <a:cs typeface="Segoe Print"/>
              </a:rPr>
              <a:t>Ultrasound</a:t>
            </a:r>
            <a:r>
              <a:rPr sz="3200" b="1" spc="-9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3200" b="1" dirty="0">
                <a:solidFill>
                  <a:srgbClr val="FF0000"/>
                </a:solidFill>
                <a:latin typeface="Segoe Print"/>
                <a:cs typeface="Segoe Print"/>
              </a:rPr>
              <a:t>cannot</a:t>
            </a:r>
            <a:r>
              <a:rPr sz="3200" b="1" spc="-9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Segoe Print"/>
                <a:cs typeface="Segoe Print"/>
              </a:rPr>
              <a:t>differentiate</a:t>
            </a:r>
            <a:endParaRPr sz="3200">
              <a:latin typeface="Segoe Print"/>
              <a:cs typeface="Segoe Print"/>
            </a:endParaRPr>
          </a:p>
          <a:p>
            <a:pPr marR="428625" algn="ctr">
              <a:lnSpc>
                <a:spcPct val="100000"/>
              </a:lnSpc>
              <a:spcBef>
                <a:spcPts val="1535"/>
              </a:spcBef>
            </a:pPr>
            <a:r>
              <a:rPr sz="3200" b="1" spc="-10" dirty="0">
                <a:solidFill>
                  <a:srgbClr val="FF0000"/>
                </a:solidFill>
                <a:latin typeface="Segoe Print"/>
                <a:cs typeface="Segoe Print"/>
              </a:rPr>
              <a:t>between</a:t>
            </a:r>
            <a:endParaRPr sz="3200">
              <a:latin typeface="Segoe Print"/>
              <a:cs typeface="Segoe Print"/>
            </a:endParaRPr>
          </a:p>
          <a:p>
            <a:pPr>
              <a:lnSpc>
                <a:spcPct val="100000"/>
              </a:lnSpc>
              <a:spcBef>
                <a:spcPts val="2795"/>
              </a:spcBef>
            </a:pPr>
            <a:endParaRPr sz="3200">
              <a:latin typeface="Segoe Print"/>
              <a:cs typeface="Segoe Print"/>
            </a:endParaRPr>
          </a:p>
          <a:p>
            <a:pPr marL="916305" indent="-767080">
              <a:lnSpc>
                <a:spcPct val="100000"/>
              </a:lnSpc>
              <a:buClr>
                <a:srgbClr val="FF0000"/>
              </a:buClr>
              <a:buAutoNum type="arabicParenBoth"/>
              <a:tabLst>
                <a:tab pos="916305" algn="l"/>
              </a:tabLst>
            </a:pPr>
            <a:r>
              <a:rPr sz="3200" b="1" dirty="0">
                <a:latin typeface="Segoe Print"/>
                <a:cs typeface="Segoe Print"/>
              </a:rPr>
              <a:t>Myoma</a:t>
            </a:r>
            <a:r>
              <a:rPr sz="3200" b="1" spc="-70" dirty="0"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and</a:t>
            </a:r>
            <a:r>
              <a:rPr sz="3200" b="1" spc="-70" dirty="0"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localized</a:t>
            </a:r>
            <a:r>
              <a:rPr sz="3200" b="1" spc="-70" dirty="0">
                <a:latin typeface="Segoe Print"/>
                <a:cs typeface="Segoe Print"/>
              </a:rPr>
              <a:t> </a:t>
            </a:r>
            <a:r>
              <a:rPr sz="3200" b="1" spc="-10" dirty="0">
                <a:latin typeface="Segoe Print"/>
                <a:cs typeface="Segoe Print"/>
              </a:rPr>
              <a:t>adenomyosis</a:t>
            </a:r>
            <a:endParaRPr sz="3200">
              <a:latin typeface="Segoe Print"/>
              <a:cs typeface="Segoe Print"/>
            </a:endParaRPr>
          </a:p>
          <a:p>
            <a:pPr marL="942975" marR="5080" indent="-930275">
              <a:lnSpc>
                <a:spcPct val="140000"/>
              </a:lnSpc>
              <a:spcBef>
                <a:spcPts val="765"/>
              </a:spcBef>
              <a:buClr>
                <a:srgbClr val="FF0000"/>
              </a:buClr>
              <a:buAutoNum type="arabicParenBoth"/>
              <a:tabLst>
                <a:tab pos="3331210" algn="l"/>
              </a:tabLst>
            </a:pPr>
            <a:r>
              <a:rPr sz="3200" b="1" dirty="0">
                <a:latin typeface="Segoe Print"/>
                <a:cs typeface="Segoe Print"/>
              </a:rPr>
              <a:t>Broad</a:t>
            </a:r>
            <a:r>
              <a:rPr sz="3200" b="1" spc="-80" dirty="0"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ligament</a:t>
            </a:r>
            <a:r>
              <a:rPr sz="3200" b="1" spc="-75" dirty="0"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fibroid</a:t>
            </a:r>
            <a:r>
              <a:rPr sz="3200" b="1" spc="-75" dirty="0"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and</a:t>
            </a:r>
            <a:r>
              <a:rPr sz="3200" b="1" spc="-75" dirty="0">
                <a:latin typeface="Segoe Print"/>
                <a:cs typeface="Segoe Print"/>
              </a:rPr>
              <a:t> </a:t>
            </a:r>
            <a:r>
              <a:rPr sz="3200" b="1" spc="-10" dirty="0">
                <a:latin typeface="Segoe Print"/>
                <a:cs typeface="Segoe Print"/>
              </a:rPr>
              <a:t>ovarian 	tumour.</a:t>
            </a:r>
            <a:endParaRPr sz="3200">
              <a:latin typeface="Segoe Print"/>
              <a:cs typeface="Segoe Prin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7039" rIns="0" bIns="0" rtlCol="0">
            <a:spAutoFit/>
          </a:bodyPr>
          <a:lstStyle/>
          <a:p>
            <a:pPr marL="1849755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Differential</a:t>
            </a:r>
            <a:r>
              <a:rPr sz="3300" spc="-145" dirty="0"/>
              <a:t> </a:t>
            </a:r>
            <a:r>
              <a:rPr sz="3300" spc="-10" dirty="0"/>
              <a:t>diagnosis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293052" y="1337342"/>
            <a:ext cx="8477250" cy="392874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27050" marR="987425" indent="-514350">
              <a:lnSpc>
                <a:spcPct val="143700"/>
              </a:lnSpc>
              <a:spcBef>
                <a:spcPts val="340"/>
              </a:spcBef>
              <a:buClr>
                <a:srgbClr val="FF388B"/>
              </a:buClr>
              <a:buSzPct val="85416"/>
              <a:buAutoNum type="arabicParenR"/>
              <a:tabLst>
                <a:tab pos="527050" algn="l"/>
              </a:tabLst>
            </a:pPr>
            <a:r>
              <a:rPr sz="2400" b="1" dirty="0">
                <a:latin typeface="Georgia"/>
                <a:cs typeface="Georgia"/>
              </a:rPr>
              <a:t>Causes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of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pelvi-</a:t>
            </a:r>
            <a:r>
              <a:rPr sz="2400" b="1" dirty="0">
                <a:latin typeface="Georgia"/>
                <a:cs typeface="Georgia"/>
              </a:rPr>
              <a:t>abdominal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swelling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000" b="1" spc="-10" dirty="0">
                <a:latin typeface="Georgia"/>
                <a:cs typeface="Georgia"/>
              </a:rPr>
              <a:t>(ovarian tumour).</a:t>
            </a:r>
            <a:endParaRPr sz="2000">
              <a:latin typeface="Georgia"/>
              <a:cs typeface="Georgia"/>
            </a:endParaRPr>
          </a:p>
          <a:p>
            <a:pPr marL="527050" marR="8255" indent="-514350">
              <a:lnSpc>
                <a:spcPct val="150000"/>
              </a:lnSpc>
              <a:spcBef>
                <a:spcPts val="515"/>
              </a:spcBef>
              <a:buClr>
                <a:srgbClr val="FF388B"/>
              </a:buClr>
              <a:buSzPct val="85416"/>
              <a:buAutoNum type="arabicParenR"/>
              <a:tabLst>
                <a:tab pos="527050" algn="l"/>
              </a:tabLst>
            </a:pPr>
            <a:r>
              <a:rPr sz="2400" b="1" dirty="0">
                <a:latin typeface="Georgia"/>
                <a:cs typeface="Georgia"/>
              </a:rPr>
              <a:t>Causes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of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symmetrically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enlarged</a:t>
            </a:r>
            <a:r>
              <a:rPr sz="2400" b="1" spc="-5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uterus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as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diffuse adenomyosis.</a:t>
            </a:r>
            <a:endParaRPr sz="2400">
              <a:latin typeface="Georgia"/>
              <a:cs typeface="Georgia"/>
            </a:endParaRPr>
          </a:p>
          <a:p>
            <a:pPr marL="527050" marR="5080" indent="-514350" algn="just">
              <a:lnSpc>
                <a:spcPct val="150000"/>
              </a:lnSpc>
              <a:spcBef>
                <a:spcPts val="575"/>
              </a:spcBef>
              <a:buSzPct val="85416"/>
              <a:buAutoNum type="arabicParenR"/>
              <a:tabLst>
                <a:tab pos="527050" algn="l"/>
                <a:tab pos="528955" algn="l"/>
              </a:tabLst>
            </a:pPr>
            <a:r>
              <a:rPr sz="2400" b="1" dirty="0">
                <a:solidFill>
                  <a:srgbClr val="FF388B"/>
                </a:solidFill>
                <a:latin typeface="Georgia"/>
                <a:cs typeface="Georgia"/>
              </a:rPr>
              <a:t>	</a:t>
            </a:r>
            <a:r>
              <a:rPr sz="2400" b="1" dirty="0">
                <a:latin typeface="Georgia"/>
                <a:cs typeface="Georgia"/>
              </a:rPr>
              <a:t>Fibroid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polyp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is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to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be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differentiated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from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any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spc="-20" dirty="0">
                <a:latin typeface="Georgia"/>
                <a:cs typeface="Georgia"/>
              </a:rPr>
              <a:t>mass </a:t>
            </a:r>
            <a:r>
              <a:rPr sz="2400" b="1" dirty="0">
                <a:latin typeface="Georgia"/>
                <a:cs typeface="Georgia"/>
              </a:rPr>
              <a:t>protruding</a:t>
            </a:r>
            <a:r>
              <a:rPr sz="2400" b="1" spc="-5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from</a:t>
            </a:r>
            <a:r>
              <a:rPr sz="2400" b="1" spc="-5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the</a:t>
            </a:r>
            <a:r>
              <a:rPr sz="2400" b="1" spc="-5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cervix</a:t>
            </a:r>
            <a:r>
              <a:rPr sz="2400" b="1" spc="-5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as</a:t>
            </a:r>
            <a:r>
              <a:rPr sz="2400" b="1" spc="-5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chronic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inversion</a:t>
            </a:r>
            <a:r>
              <a:rPr sz="2400" b="1" spc="-55" dirty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of </a:t>
            </a:r>
            <a:r>
              <a:rPr sz="2400" b="1" spc="-10" dirty="0">
                <a:latin typeface="Georgia"/>
                <a:cs typeface="Georgia"/>
              </a:rPr>
              <a:t>uterus.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7039" rIns="0" bIns="0" rtlCol="0">
            <a:spAutoFit/>
          </a:bodyPr>
          <a:lstStyle/>
          <a:p>
            <a:pPr marL="1849755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Differential</a:t>
            </a:r>
            <a:r>
              <a:rPr sz="3300" spc="-145" dirty="0"/>
              <a:t> </a:t>
            </a:r>
            <a:r>
              <a:rPr sz="3300" spc="-10" dirty="0"/>
              <a:t>diagnosis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293052" y="1337500"/>
            <a:ext cx="8241030" cy="3310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125" marR="32384" indent="-479425" algn="just">
              <a:lnSpc>
                <a:spcPct val="150000"/>
              </a:lnSpc>
              <a:spcBef>
                <a:spcPts val="100"/>
              </a:spcBef>
              <a:buClr>
                <a:srgbClr val="FF2BD7"/>
              </a:buClr>
              <a:buAutoNum type="arabicParenR" startAt="4"/>
              <a:tabLst>
                <a:tab pos="527050" algn="l"/>
              </a:tabLst>
            </a:pPr>
            <a:r>
              <a:rPr sz="2800" b="1" dirty="0">
                <a:latin typeface="Georgia"/>
                <a:cs typeface="Georgia"/>
              </a:rPr>
              <a:t>A</a:t>
            </a:r>
            <a:r>
              <a:rPr sz="2800" b="1" spc="-4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broad</a:t>
            </a:r>
            <a:r>
              <a:rPr sz="2800" b="1" spc="-4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ligament</a:t>
            </a:r>
            <a:r>
              <a:rPr sz="2800" b="1" spc="-4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fibroid</a:t>
            </a:r>
            <a:r>
              <a:rPr sz="2800" b="1" spc="-4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may</a:t>
            </a:r>
            <a:r>
              <a:rPr sz="2800" b="1" spc="-4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be</a:t>
            </a:r>
            <a:r>
              <a:rPr sz="2800" b="1" spc="-40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confused 	</a:t>
            </a:r>
            <a:r>
              <a:rPr sz="2800" b="1" dirty="0">
                <a:latin typeface="Georgia"/>
                <a:cs typeface="Georgia"/>
              </a:rPr>
              <a:t>with</a:t>
            </a:r>
            <a:r>
              <a:rPr sz="2800" b="1" spc="-3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a</a:t>
            </a:r>
            <a:r>
              <a:rPr sz="2800" b="1" spc="-3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broad</a:t>
            </a:r>
            <a:r>
              <a:rPr sz="2800" b="1" spc="-3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ligament</a:t>
            </a:r>
            <a:r>
              <a:rPr sz="2800" b="1" spc="-3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cyst</a:t>
            </a:r>
            <a:r>
              <a:rPr sz="2800" b="1" spc="-3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or</a:t>
            </a:r>
            <a:r>
              <a:rPr sz="2800" b="1" spc="-3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a</a:t>
            </a:r>
            <a:r>
              <a:rPr sz="2800" b="1" spc="-3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tubal</a:t>
            </a:r>
            <a:r>
              <a:rPr sz="2800" b="1" spc="-35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mass 	</a:t>
            </a:r>
            <a:r>
              <a:rPr sz="2800" b="1" dirty="0">
                <a:latin typeface="Georgia"/>
                <a:cs typeface="Georgia"/>
              </a:rPr>
              <a:t>as</a:t>
            </a:r>
            <a:r>
              <a:rPr sz="2800" b="1" spc="-2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hydro-</a:t>
            </a:r>
            <a:r>
              <a:rPr sz="2800" b="1" spc="-2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or</a:t>
            </a:r>
            <a:r>
              <a:rPr sz="2800" b="1" spc="-15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pyo-salpinx.</a:t>
            </a:r>
            <a:endParaRPr sz="2800">
              <a:latin typeface="Georgia"/>
              <a:cs typeface="Georgia"/>
            </a:endParaRPr>
          </a:p>
          <a:p>
            <a:pPr marL="474980" marR="5080" indent="-462280" algn="just">
              <a:lnSpc>
                <a:spcPct val="150000"/>
              </a:lnSpc>
              <a:spcBef>
                <a:spcPts val="670"/>
              </a:spcBef>
              <a:buClr>
                <a:srgbClr val="FF2BD7"/>
              </a:buClr>
              <a:buAutoNum type="arabicParenR" startAt="4"/>
              <a:tabLst>
                <a:tab pos="527050" algn="l"/>
              </a:tabLst>
            </a:pPr>
            <a:r>
              <a:rPr sz="2800" b="1" dirty="0">
                <a:latin typeface="Georgia"/>
                <a:cs typeface="Georgia"/>
              </a:rPr>
              <a:t>Posterior</a:t>
            </a:r>
            <a:r>
              <a:rPr sz="2800" b="1" spc="-5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wall</a:t>
            </a:r>
            <a:r>
              <a:rPr sz="2800" b="1" spc="-5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fibroid</a:t>
            </a:r>
            <a:r>
              <a:rPr sz="2800" b="1" spc="-5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(other</a:t>
            </a:r>
            <a:r>
              <a:rPr sz="2800" b="1" spc="-5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masses</a:t>
            </a:r>
            <a:r>
              <a:rPr sz="2800" b="1" spc="-5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felt</a:t>
            </a:r>
            <a:r>
              <a:rPr sz="2800" b="1" spc="-50" dirty="0">
                <a:latin typeface="Georgia"/>
                <a:cs typeface="Georgia"/>
              </a:rPr>
              <a:t> </a:t>
            </a:r>
            <a:r>
              <a:rPr sz="2800" b="1" spc="-25" dirty="0">
                <a:latin typeface="Georgia"/>
                <a:cs typeface="Georgia"/>
              </a:rPr>
              <a:t>in 	</a:t>
            </a:r>
            <a:r>
              <a:rPr sz="2800" b="1" dirty="0">
                <a:latin typeface="Georgia"/>
                <a:cs typeface="Georgia"/>
              </a:rPr>
              <a:t>Douglas</a:t>
            </a:r>
            <a:r>
              <a:rPr sz="2800" b="1" spc="-4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pouch)</a:t>
            </a:r>
            <a:r>
              <a:rPr sz="2800" b="1" spc="615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RVF?????????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637" y="150812"/>
            <a:ext cx="8842375" cy="6556375"/>
            <a:chOff x="147637" y="150812"/>
            <a:chExt cx="8842375" cy="6556375"/>
          </a:xfrm>
        </p:grpSpPr>
        <p:sp>
          <p:nvSpPr>
            <p:cNvPr id="3" name="object 3"/>
            <p:cNvSpPr/>
            <p:nvPr/>
          </p:nvSpPr>
          <p:spPr>
            <a:xfrm>
              <a:off x="2869692" y="1527047"/>
              <a:ext cx="5654040" cy="4572000"/>
            </a:xfrm>
            <a:custGeom>
              <a:avLst/>
              <a:gdLst/>
              <a:ahLst/>
              <a:cxnLst/>
              <a:rect l="l" t="t" r="r" b="b"/>
              <a:pathLst>
                <a:path w="5654040" h="4572000">
                  <a:moveTo>
                    <a:pt x="5654039" y="4572000"/>
                  </a:moveTo>
                  <a:lnTo>
                    <a:pt x="2285999" y="4572000"/>
                  </a:lnTo>
                  <a:lnTo>
                    <a:pt x="0" y="2286000"/>
                  </a:lnTo>
                  <a:lnTo>
                    <a:pt x="2285999" y="0"/>
                  </a:lnTo>
                  <a:lnTo>
                    <a:pt x="5654039" y="0"/>
                  </a:lnTo>
                  <a:lnTo>
                    <a:pt x="5654039" y="4572000"/>
                  </a:lnTo>
                  <a:close/>
                </a:path>
              </a:pathLst>
            </a:custGeom>
            <a:solidFill>
              <a:srgbClr val="9C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65120" y="1521333"/>
              <a:ext cx="5665470" cy="4583430"/>
            </a:xfrm>
            <a:custGeom>
              <a:avLst/>
              <a:gdLst/>
              <a:ahLst/>
              <a:cxnLst/>
              <a:rect l="l" t="t" r="r" b="b"/>
              <a:pathLst>
                <a:path w="5665470" h="4583430">
                  <a:moveTo>
                    <a:pt x="5653430" y="11429"/>
                  </a:moveTo>
                  <a:lnTo>
                    <a:pt x="5620956" y="11429"/>
                  </a:lnTo>
                  <a:lnTo>
                    <a:pt x="5620956" y="0"/>
                  </a:lnTo>
                  <a:lnTo>
                    <a:pt x="5655246" y="0"/>
                  </a:lnTo>
                  <a:lnTo>
                    <a:pt x="5655246" y="5714"/>
                  </a:lnTo>
                  <a:lnTo>
                    <a:pt x="5653430" y="5714"/>
                  </a:lnTo>
                  <a:lnTo>
                    <a:pt x="5653430" y="11429"/>
                  </a:lnTo>
                  <a:close/>
                </a:path>
                <a:path w="5665470" h="4583430">
                  <a:moveTo>
                    <a:pt x="5664860" y="40004"/>
                  </a:moveTo>
                  <a:lnTo>
                    <a:pt x="5653430" y="40004"/>
                  </a:lnTo>
                  <a:lnTo>
                    <a:pt x="5653430" y="5714"/>
                  </a:lnTo>
                  <a:lnTo>
                    <a:pt x="5655246" y="5714"/>
                  </a:lnTo>
                  <a:lnTo>
                    <a:pt x="5655246" y="11429"/>
                  </a:lnTo>
                  <a:lnTo>
                    <a:pt x="5664860" y="11429"/>
                  </a:lnTo>
                  <a:lnTo>
                    <a:pt x="5664860" y="40004"/>
                  </a:lnTo>
                  <a:close/>
                </a:path>
                <a:path w="5665470" h="4583430">
                  <a:moveTo>
                    <a:pt x="5664860" y="11429"/>
                  </a:moveTo>
                  <a:lnTo>
                    <a:pt x="5655246" y="11429"/>
                  </a:lnTo>
                  <a:lnTo>
                    <a:pt x="5655246" y="5714"/>
                  </a:lnTo>
                  <a:lnTo>
                    <a:pt x="5664860" y="5714"/>
                  </a:lnTo>
                  <a:lnTo>
                    <a:pt x="5664860" y="11429"/>
                  </a:lnTo>
                  <a:close/>
                </a:path>
                <a:path w="5665470" h="4583430">
                  <a:moveTo>
                    <a:pt x="5664860" y="85712"/>
                  </a:moveTo>
                  <a:lnTo>
                    <a:pt x="5653430" y="85712"/>
                  </a:lnTo>
                  <a:lnTo>
                    <a:pt x="5653430" y="51434"/>
                  </a:lnTo>
                  <a:lnTo>
                    <a:pt x="5664860" y="51434"/>
                  </a:lnTo>
                  <a:lnTo>
                    <a:pt x="5664860" y="85712"/>
                  </a:lnTo>
                  <a:close/>
                </a:path>
                <a:path w="5665470" h="4583430">
                  <a:moveTo>
                    <a:pt x="5664860" y="131432"/>
                  </a:moveTo>
                  <a:lnTo>
                    <a:pt x="5653430" y="131432"/>
                  </a:lnTo>
                  <a:lnTo>
                    <a:pt x="5653430" y="97142"/>
                  </a:lnTo>
                  <a:lnTo>
                    <a:pt x="5664860" y="97142"/>
                  </a:lnTo>
                  <a:lnTo>
                    <a:pt x="5664860" y="131432"/>
                  </a:lnTo>
                  <a:close/>
                </a:path>
                <a:path w="5665470" h="4583430">
                  <a:moveTo>
                    <a:pt x="5664860" y="177152"/>
                  </a:moveTo>
                  <a:lnTo>
                    <a:pt x="5653430" y="177152"/>
                  </a:lnTo>
                  <a:lnTo>
                    <a:pt x="5653430" y="142862"/>
                  </a:lnTo>
                  <a:lnTo>
                    <a:pt x="5664860" y="142862"/>
                  </a:lnTo>
                  <a:lnTo>
                    <a:pt x="5664860" y="177152"/>
                  </a:lnTo>
                  <a:close/>
                </a:path>
                <a:path w="5665470" h="4583430">
                  <a:moveTo>
                    <a:pt x="5664860" y="222872"/>
                  </a:moveTo>
                  <a:lnTo>
                    <a:pt x="5653430" y="222872"/>
                  </a:lnTo>
                  <a:lnTo>
                    <a:pt x="5653430" y="188582"/>
                  </a:lnTo>
                  <a:lnTo>
                    <a:pt x="5664860" y="188582"/>
                  </a:lnTo>
                  <a:lnTo>
                    <a:pt x="5664860" y="222872"/>
                  </a:lnTo>
                  <a:close/>
                </a:path>
                <a:path w="5665470" h="4583430">
                  <a:moveTo>
                    <a:pt x="5664860" y="268579"/>
                  </a:moveTo>
                  <a:lnTo>
                    <a:pt x="5653430" y="268579"/>
                  </a:lnTo>
                  <a:lnTo>
                    <a:pt x="5653430" y="234289"/>
                  </a:lnTo>
                  <a:lnTo>
                    <a:pt x="5664860" y="234289"/>
                  </a:lnTo>
                  <a:lnTo>
                    <a:pt x="5664860" y="268579"/>
                  </a:lnTo>
                  <a:close/>
                </a:path>
                <a:path w="5665470" h="4583430">
                  <a:moveTo>
                    <a:pt x="5664860" y="314299"/>
                  </a:moveTo>
                  <a:lnTo>
                    <a:pt x="5653430" y="314299"/>
                  </a:lnTo>
                  <a:lnTo>
                    <a:pt x="5653430" y="280009"/>
                  </a:lnTo>
                  <a:lnTo>
                    <a:pt x="5664860" y="280009"/>
                  </a:lnTo>
                  <a:lnTo>
                    <a:pt x="5664860" y="314299"/>
                  </a:lnTo>
                  <a:close/>
                </a:path>
                <a:path w="5665470" h="4583430">
                  <a:moveTo>
                    <a:pt x="5664860" y="360019"/>
                  </a:moveTo>
                  <a:lnTo>
                    <a:pt x="5653430" y="360019"/>
                  </a:lnTo>
                  <a:lnTo>
                    <a:pt x="5653430" y="325729"/>
                  </a:lnTo>
                  <a:lnTo>
                    <a:pt x="5664860" y="325729"/>
                  </a:lnTo>
                  <a:lnTo>
                    <a:pt x="5664860" y="360019"/>
                  </a:lnTo>
                  <a:close/>
                </a:path>
                <a:path w="5665470" h="4583430">
                  <a:moveTo>
                    <a:pt x="5664860" y="405726"/>
                  </a:moveTo>
                  <a:lnTo>
                    <a:pt x="5653430" y="405726"/>
                  </a:lnTo>
                  <a:lnTo>
                    <a:pt x="5653430" y="371436"/>
                  </a:lnTo>
                  <a:lnTo>
                    <a:pt x="5664860" y="371436"/>
                  </a:lnTo>
                  <a:lnTo>
                    <a:pt x="5664860" y="405726"/>
                  </a:lnTo>
                  <a:close/>
                </a:path>
                <a:path w="5665470" h="4583430">
                  <a:moveTo>
                    <a:pt x="5664860" y="451446"/>
                  </a:moveTo>
                  <a:lnTo>
                    <a:pt x="5653430" y="451446"/>
                  </a:lnTo>
                  <a:lnTo>
                    <a:pt x="5653430" y="417156"/>
                  </a:lnTo>
                  <a:lnTo>
                    <a:pt x="5664860" y="417156"/>
                  </a:lnTo>
                  <a:lnTo>
                    <a:pt x="5664860" y="451446"/>
                  </a:lnTo>
                  <a:close/>
                </a:path>
                <a:path w="5665470" h="4583430">
                  <a:moveTo>
                    <a:pt x="5664860" y="497166"/>
                  </a:moveTo>
                  <a:lnTo>
                    <a:pt x="5653430" y="497166"/>
                  </a:lnTo>
                  <a:lnTo>
                    <a:pt x="5653430" y="462876"/>
                  </a:lnTo>
                  <a:lnTo>
                    <a:pt x="5664860" y="462876"/>
                  </a:lnTo>
                  <a:lnTo>
                    <a:pt x="5664860" y="497166"/>
                  </a:lnTo>
                  <a:close/>
                </a:path>
                <a:path w="5665470" h="4583430">
                  <a:moveTo>
                    <a:pt x="5664860" y="542874"/>
                  </a:moveTo>
                  <a:lnTo>
                    <a:pt x="5653430" y="542874"/>
                  </a:lnTo>
                  <a:lnTo>
                    <a:pt x="5653430" y="508596"/>
                  </a:lnTo>
                  <a:lnTo>
                    <a:pt x="5664860" y="508596"/>
                  </a:lnTo>
                  <a:lnTo>
                    <a:pt x="5664860" y="542874"/>
                  </a:lnTo>
                  <a:close/>
                </a:path>
                <a:path w="5665470" h="4583430">
                  <a:moveTo>
                    <a:pt x="5664860" y="588594"/>
                  </a:moveTo>
                  <a:lnTo>
                    <a:pt x="5653430" y="588594"/>
                  </a:lnTo>
                  <a:lnTo>
                    <a:pt x="5653430" y="554304"/>
                  </a:lnTo>
                  <a:lnTo>
                    <a:pt x="5664860" y="554304"/>
                  </a:lnTo>
                  <a:lnTo>
                    <a:pt x="5664860" y="588594"/>
                  </a:lnTo>
                  <a:close/>
                </a:path>
                <a:path w="5665470" h="4583430">
                  <a:moveTo>
                    <a:pt x="5664860" y="634314"/>
                  </a:moveTo>
                  <a:lnTo>
                    <a:pt x="5653430" y="634314"/>
                  </a:lnTo>
                  <a:lnTo>
                    <a:pt x="5653430" y="600024"/>
                  </a:lnTo>
                  <a:lnTo>
                    <a:pt x="5664860" y="600024"/>
                  </a:lnTo>
                  <a:lnTo>
                    <a:pt x="5664860" y="634314"/>
                  </a:lnTo>
                  <a:close/>
                </a:path>
                <a:path w="5665470" h="4583430">
                  <a:moveTo>
                    <a:pt x="5664860" y="680021"/>
                  </a:moveTo>
                  <a:lnTo>
                    <a:pt x="5653430" y="680021"/>
                  </a:lnTo>
                  <a:lnTo>
                    <a:pt x="5653430" y="645744"/>
                  </a:lnTo>
                  <a:lnTo>
                    <a:pt x="5664860" y="645744"/>
                  </a:lnTo>
                  <a:lnTo>
                    <a:pt x="5664860" y="680021"/>
                  </a:lnTo>
                  <a:close/>
                </a:path>
                <a:path w="5665470" h="4583430">
                  <a:moveTo>
                    <a:pt x="5664860" y="725741"/>
                  </a:moveTo>
                  <a:lnTo>
                    <a:pt x="5653430" y="725741"/>
                  </a:lnTo>
                  <a:lnTo>
                    <a:pt x="5653430" y="691451"/>
                  </a:lnTo>
                  <a:lnTo>
                    <a:pt x="5664860" y="691451"/>
                  </a:lnTo>
                  <a:lnTo>
                    <a:pt x="5664860" y="725741"/>
                  </a:lnTo>
                  <a:close/>
                </a:path>
                <a:path w="5665470" h="4583430">
                  <a:moveTo>
                    <a:pt x="5664860" y="771461"/>
                  </a:moveTo>
                  <a:lnTo>
                    <a:pt x="5653430" y="771461"/>
                  </a:lnTo>
                  <a:lnTo>
                    <a:pt x="5653430" y="737171"/>
                  </a:lnTo>
                  <a:lnTo>
                    <a:pt x="5664860" y="737171"/>
                  </a:lnTo>
                  <a:lnTo>
                    <a:pt x="5664860" y="771461"/>
                  </a:lnTo>
                  <a:close/>
                </a:path>
                <a:path w="5665470" h="4583430">
                  <a:moveTo>
                    <a:pt x="5664860" y="817168"/>
                  </a:moveTo>
                  <a:lnTo>
                    <a:pt x="5653430" y="817168"/>
                  </a:lnTo>
                  <a:lnTo>
                    <a:pt x="5653430" y="782891"/>
                  </a:lnTo>
                  <a:lnTo>
                    <a:pt x="5664860" y="782891"/>
                  </a:lnTo>
                  <a:lnTo>
                    <a:pt x="5664860" y="817168"/>
                  </a:lnTo>
                  <a:close/>
                </a:path>
                <a:path w="5665470" h="4583430">
                  <a:moveTo>
                    <a:pt x="5664860" y="862888"/>
                  </a:moveTo>
                  <a:lnTo>
                    <a:pt x="5653430" y="862888"/>
                  </a:lnTo>
                  <a:lnTo>
                    <a:pt x="5653430" y="828598"/>
                  </a:lnTo>
                  <a:lnTo>
                    <a:pt x="5664860" y="828598"/>
                  </a:lnTo>
                  <a:lnTo>
                    <a:pt x="5664860" y="862888"/>
                  </a:lnTo>
                  <a:close/>
                </a:path>
                <a:path w="5665470" h="4583430">
                  <a:moveTo>
                    <a:pt x="5664860" y="908608"/>
                  </a:moveTo>
                  <a:lnTo>
                    <a:pt x="5653430" y="908608"/>
                  </a:lnTo>
                  <a:lnTo>
                    <a:pt x="5653430" y="874318"/>
                  </a:lnTo>
                  <a:lnTo>
                    <a:pt x="5664860" y="874318"/>
                  </a:lnTo>
                  <a:lnTo>
                    <a:pt x="5664860" y="908608"/>
                  </a:lnTo>
                  <a:close/>
                </a:path>
                <a:path w="5665470" h="4583430">
                  <a:moveTo>
                    <a:pt x="5664860" y="954316"/>
                  </a:moveTo>
                  <a:lnTo>
                    <a:pt x="5653430" y="954316"/>
                  </a:lnTo>
                  <a:lnTo>
                    <a:pt x="5653430" y="920038"/>
                  </a:lnTo>
                  <a:lnTo>
                    <a:pt x="5664860" y="920038"/>
                  </a:lnTo>
                  <a:lnTo>
                    <a:pt x="5664860" y="954316"/>
                  </a:lnTo>
                  <a:close/>
                </a:path>
                <a:path w="5665470" h="4583430">
                  <a:moveTo>
                    <a:pt x="5664860" y="1000036"/>
                  </a:moveTo>
                  <a:lnTo>
                    <a:pt x="5653430" y="1000036"/>
                  </a:lnTo>
                  <a:lnTo>
                    <a:pt x="5653430" y="965746"/>
                  </a:lnTo>
                  <a:lnTo>
                    <a:pt x="5664860" y="965746"/>
                  </a:lnTo>
                  <a:lnTo>
                    <a:pt x="5664860" y="1000036"/>
                  </a:lnTo>
                  <a:close/>
                </a:path>
                <a:path w="5665470" h="4583430">
                  <a:moveTo>
                    <a:pt x="5664860" y="1045756"/>
                  </a:moveTo>
                  <a:lnTo>
                    <a:pt x="5653430" y="1045756"/>
                  </a:lnTo>
                  <a:lnTo>
                    <a:pt x="5653430" y="1011466"/>
                  </a:lnTo>
                  <a:lnTo>
                    <a:pt x="5664860" y="1011466"/>
                  </a:lnTo>
                  <a:lnTo>
                    <a:pt x="5664860" y="1045756"/>
                  </a:lnTo>
                  <a:close/>
                </a:path>
                <a:path w="5665470" h="4583430">
                  <a:moveTo>
                    <a:pt x="5664860" y="1091476"/>
                  </a:moveTo>
                  <a:lnTo>
                    <a:pt x="5653430" y="1091476"/>
                  </a:lnTo>
                  <a:lnTo>
                    <a:pt x="5653430" y="1057186"/>
                  </a:lnTo>
                  <a:lnTo>
                    <a:pt x="5664860" y="1057186"/>
                  </a:lnTo>
                  <a:lnTo>
                    <a:pt x="5664860" y="1091476"/>
                  </a:lnTo>
                  <a:close/>
                </a:path>
                <a:path w="5665470" h="4583430">
                  <a:moveTo>
                    <a:pt x="5664860" y="1137183"/>
                  </a:moveTo>
                  <a:lnTo>
                    <a:pt x="5653430" y="1137183"/>
                  </a:lnTo>
                  <a:lnTo>
                    <a:pt x="5653430" y="1102893"/>
                  </a:lnTo>
                  <a:lnTo>
                    <a:pt x="5664860" y="1102893"/>
                  </a:lnTo>
                  <a:lnTo>
                    <a:pt x="5664860" y="1137183"/>
                  </a:lnTo>
                  <a:close/>
                </a:path>
                <a:path w="5665470" h="4583430">
                  <a:moveTo>
                    <a:pt x="5664860" y="1182903"/>
                  </a:moveTo>
                  <a:lnTo>
                    <a:pt x="5653430" y="1182903"/>
                  </a:lnTo>
                  <a:lnTo>
                    <a:pt x="5653430" y="1148613"/>
                  </a:lnTo>
                  <a:lnTo>
                    <a:pt x="5664860" y="1148613"/>
                  </a:lnTo>
                  <a:lnTo>
                    <a:pt x="5664860" y="1182903"/>
                  </a:lnTo>
                  <a:close/>
                </a:path>
                <a:path w="5665470" h="4583430">
                  <a:moveTo>
                    <a:pt x="5664860" y="1228623"/>
                  </a:moveTo>
                  <a:lnTo>
                    <a:pt x="5653430" y="1228623"/>
                  </a:lnTo>
                  <a:lnTo>
                    <a:pt x="5653430" y="1194333"/>
                  </a:lnTo>
                  <a:lnTo>
                    <a:pt x="5664860" y="1194333"/>
                  </a:lnTo>
                  <a:lnTo>
                    <a:pt x="5664860" y="1228623"/>
                  </a:lnTo>
                  <a:close/>
                </a:path>
                <a:path w="5665470" h="4583430">
                  <a:moveTo>
                    <a:pt x="5664860" y="1274330"/>
                  </a:moveTo>
                  <a:lnTo>
                    <a:pt x="5653430" y="1274330"/>
                  </a:lnTo>
                  <a:lnTo>
                    <a:pt x="5653430" y="1240053"/>
                  </a:lnTo>
                  <a:lnTo>
                    <a:pt x="5664860" y="1240053"/>
                  </a:lnTo>
                  <a:lnTo>
                    <a:pt x="5664860" y="1274330"/>
                  </a:lnTo>
                  <a:close/>
                </a:path>
                <a:path w="5665470" h="4583430">
                  <a:moveTo>
                    <a:pt x="5664860" y="1320050"/>
                  </a:moveTo>
                  <a:lnTo>
                    <a:pt x="5653430" y="1320050"/>
                  </a:lnTo>
                  <a:lnTo>
                    <a:pt x="5653430" y="1285760"/>
                  </a:lnTo>
                  <a:lnTo>
                    <a:pt x="5664860" y="1285760"/>
                  </a:lnTo>
                  <a:lnTo>
                    <a:pt x="5664860" y="1320050"/>
                  </a:lnTo>
                  <a:close/>
                </a:path>
                <a:path w="5665470" h="4583430">
                  <a:moveTo>
                    <a:pt x="5664860" y="1365770"/>
                  </a:moveTo>
                  <a:lnTo>
                    <a:pt x="5653430" y="1365770"/>
                  </a:lnTo>
                  <a:lnTo>
                    <a:pt x="5653430" y="1331480"/>
                  </a:lnTo>
                  <a:lnTo>
                    <a:pt x="5664860" y="1331480"/>
                  </a:lnTo>
                  <a:lnTo>
                    <a:pt x="5664860" y="1365770"/>
                  </a:lnTo>
                  <a:close/>
                </a:path>
                <a:path w="5665470" h="4583430">
                  <a:moveTo>
                    <a:pt x="5664860" y="1411477"/>
                  </a:moveTo>
                  <a:lnTo>
                    <a:pt x="5653430" y="1411477"/>
                  </a:lnTo>
                  <a:lnTo>
                    <a:pt x="5653430" y="1377200"/>
                  </a:lnTo>
                  <a:lnTo>
                    <a:pt x="5664860" y="1377200"/>
                  </a:lnTo>
                  <a:lnTo>
                    <a:pt x="5664860" y="1411477"/>
                  </a:lnTo>
                  <a:close/>
                </a:path>
                <a:path w="5665470" h="4583430">
                  <a:moveTo>
                    <a:pt x="5664860" y="1457197"/>
                  </a:moveTo>
                  <a:lnTo>
                    <a:pt x="5653430" y="1457197"/>
                  </a:lnTo>
                  <a:lnTo>
                    <a:pt x="5653430" y="1422908"/>
                  </a:lnTo>
                  <a:lnTo>
                    <a:pt x="5664860" y="1422908"/>
                  </a:lnTo>
                  <a:lnTo>
                    <a:pt x="5664860" y="1457197"/>
                  </a:lnTo>
                  <a:close/>
                </a:path>
                <a:path w="5665470" h="4583430">
                  <a:moveTo>
                    <a:pt x="5664860" y="1502917"/>
                  </a:moveTo>
                  <a:lnTo>
                    <a:pt x="5653430" y="1502917"/>
                  </a:lnTo>
                  <a:lnTo>
                    <a:pt x="5653430" y="1468627"/>
                  </a:lnTo>
                  <a:lnTo>
                    <a:pt x="5664860" y="1468627"/>
                  </a:lnTo>
                  <a:lnTo>
                    <a:pt x="5664860" y="1502917"/>
                  </a:lnTo>
                  <a:close/>
                </a:path>
                <a:path w="5665470" h="4583430">
                  <a:moveTo>
                    <a:pt x="5664860" y="1548625"/>
                  </a:moveTo>
                  <a:lnTo>
                    <a:pt x="5653430" y="1548625"/>
                  </a:lnTo>
                  <a:lnTo>
                    <a:pt x="5653430" y="1514347"/>
                  </a:lnTo>
                  <a:lnTo>
                    <a:pt x="5664860" y="1514347"/>
                  </a:lnTo>
                  <a:lnTo>
                    <a:pt x="5664860" y="1548625"/>
                  </a:lnTo>
                  <a:close/>
                </a:path>
                <a:path w="5665470" h="4583430">
                  <a:moveTo>
                    <a:pt x="5664860" y="1594345"/>
                  </a:moveTo>
                  <a:lnTo>
                    <a:pt x="5653430" y="1594345"/>
                  </a:lnTo>
                  <a:lnTo>
                    <a:pt x="5653430" y="1560055"/>
                  </a:lnTo>
                  <a:lnTo>
                    <a:pt x="5664860" y="1560055"/>
                  </a:lnTo>
                  <a:lnTo>
                    <a:pt x="5664860" y="1594345"/>
                  </a:lnTo>
                  <a:close/>
                </a:path>
                <a:path w="5665470" h="4583430">
                  <a:moveTo>
                    <a:pt x="5664860" y="1640065"/>
                  </a:moveTo>
                  <a:lnTo>
                    <a:pt x="5653430" y="1640065"/>
                  </a:lnTo>
                  <a:lnTo>
                    <a:pt x="5653430" y="1605775"/>
                  </a:lnTo>
                  <a:lnTo>
                    <a:pt x="5664860" y="1605775"/>
                  </a:lnTo>
                  <a:lnTo>
                    <a:pt x="5664860" y="1640065"/>
                  </a:lnTo>
                  <a:close/>
                </a:path>
                <a:path w="5665470" h="4583430">
                  <a:moveTo>
                    <a:pt x="5664860" y="1685772"/>
                  </a:moveTo>
                  <a:lnTo>
                    <a:pt x="5653430" y="1685772"/>
                  </a:lnTo>
                  <a:lnTo>
                    <a:pt x="5653430" y="1651495"/>
                  </a:lnTo>
                  <a:lnTo>
                    <a:pt x="5664860" y="1651495"/>
                  </a:lnTo>
                  <a:lnTo>
                    <a:pt x="5664860" y="1685772"/>
                  </a:lnTo>
                  <a:close/>
                </a:path>
                <a:path w="5665470" h="4583430">
                  <a:moveTo>
                    <a:pt x="5664860" y="1731492"/>
                  </a:moveTo>
                  <a:lnTo>
                    <a:pt x="5653430" y="1731492"/>
                  </a:lnTo>
                  <a:lnTo>
                    <a:pt x="5653430" y="1697202"/>
                  </a:lnTo>
                  <a:lnTo>
                    <a:pt x="5664860" y="1697202"/>
                  </a:lnTo>
                  <a:lnTo>
                    <a:pt x="5664860" y="1731492"/>
                  </a:lnTo>
                  <a:close/>
                </a:path>
                <a:path w="5665470" h="4583430">
                  <a:moveTo>
                    <a:pt x="5664860" y="1777212"/>
                  </a:moveTo>
                  <a:lnTo>
                    <a:pt x="5653430" y="1777212"/>
                  </a:lnTo>
                  <a:lnTo>
                    <a:pt x="5653430" y="1742922"/>
                  </a:lnTo>
                  <a:lnTo>
                    <a:pt x="5664860" y="1742922"/>
                  </a:lnTo>
                  <a:lnTo>
                    <a:pt x="5664860" y="1777212"/>
                  </a:lnTo>
                  <a:close/>
                </a:path>
                <a:path w="5665470" h="4583430">
                  <a:moveTo>
                    <a:pt x="5664860" y="1822919"/>
                  </a:moveTo>
                  <a:lnTo>
                    <a:pt x="5653430" y="1822919"/>
                  </a:lnTo>
                  <a:lnTo>
                    <a:pt x="5653430" y="1788642"/>
                  </a:lnTo>
                  <a:lnTo>
                    <a:pt x="5664860" y="1788642"/>
                  </a:lnTo>
                  <a:lnTo>
                    <a:pt x="5664860" y="1822919"/>
                  </a:lnTo>
                  <a:close/>
                </a:path>
                <a:path w="5665470" h="4583430">
                  <a:moveTo>
                    <a:pt x="5664860" y="1868639"/>
                  </a:moveTo>
                  <a:lnTo>
                    <a:pt x="5653430" y="1868639"/>
                  </a:lnTo>
                  <a:lnTo>
                    <a:pt x="5653430" y="1834349"/>
                  </a:lnTo>
                  <a:lnTo>
                    <a:pt x="5664860" y="1834349"/>
                  </a:lnTo>
                  <a:lnTo>
                    <a:pt x="5664860" y="1868639"/>
                  </a:lnTo>
                  <a:close/>
                </a:path>
                <a:path w="5665470" h="4583430">
                  <a:moveTo>
                    <a:pt x="5664860" y="1914359"/>
                  </a:moveTo>
                  <a:lnTo>
                    <a:pt x="5653430" y="1914359"/>
                  </a:lnTo>
                  <a:lnTo>
                    <a:pt x="5653430" y="1880069"/>
                  </a:lnTo>
                  <a:lnTo>
                    <a:pt x="5664860" y="1880069"/>
                  </a:lnTo>
                  <a:lnTo>
                    <a:pt x="5664860" y="1914359"/>
                  </a:lnTo>
                  <a:close/>
                </a:path>
                <a:path w="5665470" h="4583430">
                  <a:moveTo>
                    <a:pt x="5664860" y="1960079"/>
                  </a:moveTo>
                  <a:lnTo>
                    <a:pt x="5653430" y="1960079"/>
                  </a:lnTo>
                  <a:lnTo>
                    <a:pt x="5653430" y="1925789"/>
                  </a:lnTo>
                  <a:lnTo>
                    <a:pt x="5664860" y="1925789"/>
                  </a:lnTo>
                  <a:lnTo>
                    <a:pt x="5664860" y="1960079"/>
                  </a:lnTo>
                  <a:close/>
                </a:path>
                <a:path w="5665470" h="4583430">
                  <a:moveTo>
                    <a:pt x="5664860" y="2005787"/>
                  </a:moveTo>
                  <a:lnTo>
                    <a:pt x="5653430" y="2005787"/>
                  </a:lnTo>
                  <a:lnTo>
                    <a:pt x="5653430" y="1971497"/>
                  </a:lnTo>
                  <a:lnTo>
                    <a:pt x="5664860" y="1971497"/>
                  </a:lnTo>
                  <a:lnTo>
                    <a:pt x="5664860" y="2005787"/>
                  </a:lnTo>
                  <a:close/>
                </a:path>
                <a:path w="5665470" h="4583430">
                  <a:moveTo>
                    <a:pt x="5664860" y="2051507"/>
                  </a:moveTo>
                  <a:lnTo>
                    <a:pt x="5653430" y="2051507"/>
                  </a:lnTo>
                  <a:lnTo>
                    <a:pt x="5653430" y="2017217"/>
                  </a:lnTo>
                  <a:lnTo>
                    <a:pt x="5664860" y="2017217"/>
                  </a:lnTo>
                  <a:lnTo>
                    <a:pt x="5664860" y="2051507"/>
                  </a:lnTo>
                  <a:close/>
                </a:path>
                <a:path w="5665470" h="4583430">
                  <a:moveTo>
                    <a:pt x="5664860" y="2097227"/>
                  </a:moveTo>
                  <a:lnTo>
                    <a:pt x="5653430" y="2097227"/>
                  </a:lnTo>
                  <a:lnTo>
                    <a:pt x="5653430" y="2062937"/>
                  </a:lnTo>
                  <a:lnTo>
                    <a:pt x="5664860" y="2062937"/>
                  </a:lnTo>
                  <a:lnTo>
                    <a:pt x="5664860" y="2097227"/>
                  </a:lnTo>
                  <a:close/>
                </a:path>
                <a:path w="5665470" h="4583430">
                  <a:moveTo>
                    <a:pt x="5664860" y="2142934"/>
                  </a:moveTo>
                  <a:lnTo>
                    <a:pt x="5653430" y="2142934"/>
                  </a:lnTo>
                  <a:lnTo>
                    <a:pt x="5653430" y="2108657"/>
                  </a:lnTo>
                  <a:lnTo>
                    <a:pt x="5664860" y="2108657"/>
                  </a:lnTo>
                  <a:lnTo>
                    <a:pt x="5664860" y="2142934"/>
                  </a:lnTo>
                  <a:close/>
                </a:path>
                <a:path w="5665470" h="4583430">
                  <a:moveTo>
                    <a:pt x="5664860" y="2188654"/>
                  </a:moveTo>
                  <a:lnTo>
                    <a:pt x="5653430" y="2188654"/>
                  </a:lnTo>
                  <a:lnTo>
                    <a:pt x="5653430" y="2154364"/>
                  </a:lnTo>
                  <a:lnTo>
                    <a:pt x="5664860" y="2154364"/>
                  </a:lnTo>
                  <a:lnTo>
                    <a:pt x="5664860" y="2188654"/>
                  </a:lnTo>
                  <a:close/>
                </a:path>
                <a:path w="5665470" h="4583430">
                  <a:moveTo>
                    <a:pt x="5664860" y="2234374"/>
                  </a:moveTo>
                  <a:lnTo>
                    <a:pt x="5653430" y="2234374"/>
                  </a:lnTo>
                  <a:lnTo>
                    <a:pt x="5653430" y="2200084"/>
                  </a:lnTo>
                  <a:lnTo>
                    <a:pt x="5664860" y="2200084"/>
                  </a:lnTo>
                  <a:lnTo>
                    <a:pt x="5664860" y="2234374"/>
                  </a:lnTo>
                  <a:close/>
                </a:path>
                <a:path w="5665470" h="4583430">
                  <a:moveTo>
                    <a:pt x="5664860" y="2280081"/>
                  </a:moveTo>
                  <a:lnTo>
                    <a:pt x="5653430" y="2280081"/>
                  </a:lnTo>
                  <a:lnTo>
                    <a:pt x="5653430" y="2245804"/>
                  </a:lnTo>
                  <a:lnTo>
                    <a:pt x="5664860" y="2245804"/>
                  </a:lnTo>
                  <a:lnTo>
                    <a:pt x="5664860" y="2280081"/>
                  </a:lnTo>
                  <a:close/>
                </a:path>
                <a:path w="5665470" h="4583430">
                  <a:moveTo>
                    <a:pt x="5664860" y="2325801"/>
                  </a:moveTo>
                  <a:lnTo>
                    <a:pt x="5653430" y="2325801"/>
                  </a:lnTo>
                  <a:lnTo>
                    <a:pt x="5653430" y="2291511"/>
                  </a:lnTo>
                  <a:lnTo>
                    <a:pt x="5664860" y="2291511"/>
                  </a:lnTo>
                  <a:lnTo>
                    <a:pt x="5664860" y="2325801"/>
                  </a:lnTo>
                  <a:close/>
                </a:path>
                <a:path w="5665470" h="4583430">
                  <a:moveTo>
                    <a:pt x="5664860" y="2371521"/>
                  </a:moveTo>
                  <a:lnTo>
                    <a:pt x="5653430" y="2371521"/>
                  </a:lnTo>
                  <a:lnTo>
                    <a:pt x="5653430" y="2337231"/>
                  </a:lnTo>
                  <a:lnTo>
                    <a:pt x="5664860" y="2337231"/>
                  </a:lnTo>
                  <a:lnTo>
                    <a:pt x="5664860" y="2371521"/>
                  </a:lnTo>
                  <a:close/>
                </a:path>
                <a:path w="5665470" h="4583430">
                  <a:moveTo>
                    <a:pt x="5664860" y="2417229"/>
                  </a:moveTo>
                  <a:lnTo>
                    <a:pt x="5653430" y="2417229"/>
                  </a:lnTo>
                  <a:lnTo>
                    <a:pt x="5653430" y="2382951"/>
                  </a:lnTo>
                  <a:lnTo>
                    <a:pt x="5664860" y="2382951"/>
                  </a:lnTo>
                  <a:lnTo>
                    <a:pt x="5664860" y="2417229"/>
                  </a:lnTo>
                  <a:close/>
                </a:path>
                <a:path w="5665470" h="4583430">
                  <a:moveTo>
                    <a:pt x="5664860" y="2462949"/>
                  </a:moveTo>
                  <a:lnTo>
                    <a:pt x="5653430" y="2462949"/>
                  </a:lnTo>
                  <a:lnTo>
                    <a:pt x="5653430" y="2428659"/>
                  </a:lnTo>
                  <a:lnTo>
                    <a:pt x="5664860" y="2428659"/>
                  </a:lnTo>
                  <a:lnTo>
                    <a:pt x="5664860" y="2462949"/>
                  </a:lnTo>
                  <a:close/>
                </a:path>
                <a:path w="5665470" h="4583430">
                  <a:moveTo>
                    <a:pt x="5664860" y="2508669"/>
                  </a:moveTo>
                  <a:lnTo>
                    <a:pt x="5653430" y="2508669"/>
                  </a:lnTo>
                  <a:lnTo>
                    <a:pt x="5653430" y="2474379"/>
                  </a:lnTo>
                  <a:lnTo>
                    <a:pt x="5664860" y="2474379"/>
                  </a:lnTo>
                  <a:lnTo>
                    <a:pt x="5664860" y="2508669"/>
                  </a:lnTo>
                  <a:close/>
                </a:path>
                <a:path w="5665470" h="4583430">
                  <a:moveTo>
                    <a:pt x="5664860" y="2554376"/>
                  </a:moveTo>
                  <a:lnTo>
                    <a:pt x="5653430" y="2554376"/>
                  </a:lnTo>
                  <a:lnTo>
                    <a:pt x="5653430" y="2520099"/>
                  </a:lnTo>
                  <a:lnTo>
                    <a:pt x="5664860" y="2520099"/>
                  </a:lnTo>
                  <a:lnTo>
                    <a:pt x="5664860" y="2554376"/>
                  </a:lnTo>
                  <a:close/>
                </a:path>
                <a:path w="5665470" h="4583430">
                  <a:moveTo>
                    <a:pt x="5664860" y="2600096"/>
                  </a:moveTo>
                  <a:lnTo>
                    <a:pt x="5653430" y="2600096"/>
                  </a:lnTo>
                  <a:lnTo>
                    <a:pt x="5653430" y="2565806"/>
                  </a:lnTo>
                  <a:lnTo>
                    <a:pt x="5664860" y="2565806"/>
                  </a:lnTo>
                  <a:lnTo>
                    <a:pt x="5664860" y="2600096"/>
                  </a:lnTo>
                  <a:close/>
                </a:path>
                <a:path w="5665470" h="4583430">
                  <a:moveTo>
                    <a:pt x="5664860" y="2645816"/>
                  </a:moveTo>
                  <a:lnTo>
                    <a:pt x="5653430" y="2645816"/>
                  </a:lnTo>
                  <a:lnTo>
                    <a:pt x="5653430" y="2611526"/>
                  </a:lnTo>
                  <a:lnTo>
                    <a:pt x="5664860" y="2611526"/>
                  </a:lnTo>
                  <a:lnTo>
                    <a:pt x="5664860" y="2645816"/>
                  </a:lnTo>
                  <a:close/>
                </a:path>
                <a:path w="5665470" h="4583430">
                  <a:moveTo>
                    <a:pt x="5664860" y="2691523"/>
                  </a:moveTo>
                  <a:lnTo>
                    <a:pt x="5653430" y="2691523"/>
                  </a:lnTo>
                  <a:lnTo>
                    <a:pt x="5653430" y="2657246"/>
                  </a:lnTo>
                  <a:lnTo>
                    <a:pt x="5664860" y="2657246"/>
                  </a:lnTo>
                  <a:lnTo>
                    <a:pt x="5664860" y="2691523"/>
                  </a:lnTo>
                  <a:close/>
                </a:path>
                <a:path w="5665470" h="4583430">
                  <a:moveTo>
                    <a:pt x="5664860" y="2737243"/>
                  </a:moveTo>
                  <a:lnTo>
                    <a:pt x="5653430" y="2737243"/>
                  </a:lnTo>
                  <a:lnTo>
                    <a:pt x="5653430" y="2702953"/>
                  </a:lnTo>
                  <a:lnTo>
                    <a:pt x="5664860" y="2702953"/>
                  </a:lnTo>
                  <a:lnTo>
                    <a:pt x="5664860" y="2737243"/>
                  </a:lnTo>
                  <a:close/>
                </a:path>
                <a:path w="5665470" h="4583430">
                  <a:moveTo>
                    <a:pt x="5664860" y="2782963"/>
                  </a:moveTo>
                  <a:lnTo>
                    <a:pt x="5653430" y="2782963"/>
                  </a:lnTo>
                  <a:lnTo>
                    <a:pt x="5653430" y="2748673"/>
                  </a:lnTo>
                  <a:lnTo>
                    <a:pt x="5664860" y="2748673"/>
                  </a:lnTo>
                  <a:lnTo>
                    <a:pt x="5664860" y="2782963"/>
                  </a:lnTo>
                  <a:close/>
                </a:path>
                <a:path w="5665470" h="4583430">
                  <a:moveTo>
                    <a:pt x="5664860" y="2828683"/>
                  </a:moveTo>
                  <a:lnTo>
                    <a:pt x="5653430" y="2828683"/>
                  </a:lnTo>
                  <a:lnTo>
                    <a:pt x="5653430" y="2794393"/>
                  </a:lnTo>
                  <a:lnTo>
                    <a:pt x="5664860" y="2794393"/>
                  </a:lnTo>
                  <a:lnTo>
                    <a:pt x="5664860" y="2828683"/>
                  </a:lnTo>
                  <a:close/>
                </a:path>
                <a:path w="5665470" h="4583430">
                  <a:moveTo>
                    <a:pt x="5664860" y="2874391"/>
                  </a:moveTo>
                  <a:lnTo>
                    <a:pt x="5653430" y="2874391"/>
                  </a:lnTo>
                  <a:lnTo>
                    <a:pt x="5653430" y="2840101"/>
                  </a:lnTo>
                  <a:lnTo>
                    <a:pt x="5664860" y="2840101"/>
                  </a:lnTo>
                  <a:lnTo>
                    <a:pt x="5664860" y="2874391"/>
                  </a:lnTo>
                  <a:close/>
                </a:path>
                <a:path w="5665470" h="4583430">
                  <a:moveTo>
                    <a:pt x="5664860" y="2920111"/>
                  </a:moveTo>
                  <a:lnTo>
                    <a:pt x="5653430" y="2920111"/>
                  </a:lnTo>
                  <a:lnTo>
                    <a:pt x="5653430" y="2885820"/>
                  </a:lnTo>
                  <a:lnTo>
                    <a:pt x="5664860" y="2885820"/>
                  </a:lnTo>
                  <a:lnTo>
                    <a:pt x="5664860" y="2920111"/>
                  </a:lnTo>
                  <a:close/>
                </a:path>
                <a:path w="5665470" h="4583430">
                  <a:moveTo>
                    <a:pt x="5664860" y="2965830"/>
                  </a:moveTo>
                  <a:lnTo>
                    <a:pt x="5653430" y="2965830"/>
                  </a:lnTo>
                  <a:lnTo>
                    <a:pt x="5653430" y="2931541"/>
                  </a:lnTo>
                  <a:lnTo>
                    <a:pt x="5664860" y="2931541"/>
                  </a:lnTo>
                  <a:lnTo>
                    <a:pt x="5664860" y="2965830"/>
                  </a:lnTo>
                  <a:close/>
                </a:path>
                <a:path w="5665470" h="4583430">
                  <a:moveTo>
                    <a:pt x="5664860" y="3011538"/>
                  </a:moveTo>
                  <a:lnTo>
                    <a:pt x="5653430" y="3011538"/>
                  </a:lnTo>
                  <a:lnTo>
                    <a:pt x="5653430" y="2977261"/>
                  </a:lnTo>
                  <a:lnTo>
                    <a:pt x="5664860" y="2977261"/>
                  </a:lnTo>
                  <a:lnTo>
                    <a:pt x="5664860" y="3011538"/>
                  </a:lnTo>
                  <a:close/>
                </a:path>
                <a:path w="5665470" h="4583430">
                  <a:moveTo>
                    <a:pt x="5664860" y="3057258"/>
                  </a:moveTo>
                  <a:lnTo>
                    <a:pt x="5653430" y="3057258"/>
                  </a:lnTo>
                  <a:lnTo>
                    <a:pt x="5653430" y="3022968"/>
                  </a:lnTo>
                  <a:lnTo>
                    <a:pt x="5664860" y="3022968"/>
                  </a:lnTo>
                  <a:lnTo>
                    <a:pt x="5664860" y="3057258"/>
                  </a:lnTo>
                  <a:close/>
                </a:path>
                <a:path w="5665470" h="4583430">
                  <a:moveTo>
                    <a:pt x="5664860" y="3102978"/>
                  </a:moveTo>
                  <a:lnTo>
                    <a:pt x="5653430" y="3102978"/>
                  </a:lnTo>
                  <a:lnTo>
                    <a:pt x="5653430" y="3068688"/>
                  </a:lnTo>
                  <a:lnTo>
                    <a:pt x="5664860" y="3068688"/>
                  </a:lnTo>
                  <a:lnTo>
                    <a:pt x="5664860" y="3102978"/>
                  </a:lnTo>
                  <a:close/>
                </a:path>
                <a:path w="5665470" h="4583430">
                  <a:moveTo>
                    <a:pt x="5664860" y="3148685"/>
                  </a:moveTo>
                  <a:lnTo>
                    <a:pt x="5653430" y="3148685"/>
                  </a:lnTo>
                  <a:lnTo>
                    <a:pt x="5653430" y="3114408"/>
                  </a:lnTo>
                  <a:lnTo>
                    <a:pt x="5664860" y="3114408"/>
                  </a:lnTo>
                  <a:lnTo>
                    <a:pt x="5664860" y="3148685"/>
                  </a:lnTo>
                  <a:close/>
                </a:path>
                <a:path w="5665470" h="4583430">
                  <a:moveTo>
                    <a:pt x="5664860" y="3194405"/>
                  </a:moveTo>
                  <a:lnTo>
                    <a:pt x="5653430" y="3194405"/>
                  </a:lnTo>
                  <a:lnTo>
                    <a:pt x="5653430" y="3160115"/>
                  </a:lnTo>
                  <a:lnTo>
                    <a:pt x="5664860" y="3160115"/>
                  </a:lnTo>
                  <a:lnTo>
                    <a:pt x="5664860" y="3194405"/>
                  </a:lnTo>
                  <a:close/>
                </a:path>
                <a:path w="5665470" h="4583430">
                  <a:moveTo>
                    <a:pt x="5664860" y="3240125"/>
                  </a:moveTo>
                  <a:lnTo>
                    <a:pt x="5653430" y="3240125"/>
                  </a:lnTo>
                  <a:lnTo>
                    <a:pt x="5653430" y="3205835"/>
                  </a:lnTo>
                  <a:lnTo>
                    <a:pt x="5664860" y="3205835"/>
                  </a:lnTo>
                  <a:lnTo>
                    <a:pt x="5664860" y="3240125"/>
                  </a:lnTo>
                  <a:close/>
                </a:path>
                <a:path w="5665470" h="4583430">
                  <a:moveTo>
                    <a:pt x="5664860" y="3285832"/>
                  </a:moveTo>
                  <a:lnTo>
                    <a:pt x="5653430" y="3285832"/>
                  </a:lnTo>
                  <a:lnTo>
                    <a:pt x="5653430" y="3251555"/>
                  </a:lnTo>
                  <a:lnTo>
                    <a:pt x="5664860" y="3251555"/>
                  </a:lnTo>
                  <a:lnTo>
                    <a:pt x="5664860" y="3285832"/>
                  </a:lnTo>
                  <a:close/>
                </a:path>
                <a:path w="5665470" h="4583430">
                  <a:moveTo>
                    <a:pt x="5664860" y="3331552"/>
                  </a:moveTo>
                  <a:lnTo>
                    <a:pt x="5653430" y="3331552"/>
                  </a:lnTo>
                  <a:lnTo>
                    <a:pt x="5653430" y="3297262"/>
                  </a:lnTo>
                  <a:lnTo>
                    <a:pt x="5664860" y="3297262"/>
                  </a:lnTo>
                  <a:lnTo>
                    <a:pt x="5664860" y="3331552"/>
                  </a:lnTo>
                  <a:close/>
                </a:path>
                <a:path w="5665470" h="4583430">
                  <a:moveTo>
                    <a:pt x="5664860" y="3377272"/>
                  </a:moveTo>
                  <a:lnTo>
                    <a:pt x="5653430" y="3377272"/>
                  </a:lnTo>
                  <a:lnTo>
                    <a:pt x="5653430" y="3342982"/>
                  </a:lnTo>
                  <a:lnTo>
                    <a:pt x="5664860" y="3342982"/>
                  </a:lnTo>
                  <a:lnTo>
                    <a:pt x="5664860" y="3377272"/>
                  </a:lnTo>
                  <a:close/>
                </a:path>
                <a:path w="5665470" h="4583430">
                  <a:moveTo>
                    <a:pt x="5664860" y="3422980"/>
                  </a:moveTo>
                  <a:lnTo>
                    <a:pt x="5653430" y="3422980"/>
                  </a:lnTo>
                  <a:lnTo>
                    <a:pt x="5653430" y="3388702"/>
                  </a:lnTo>
                  <a:lnTo>
                    <a:pt x="5664860" y="3388702"/>
                  </a:lnTo>
                  <a:lnTo>
                    <a:pt x="5664860" y="3422980"/>
                  </a:lnTo>
                  <a:close/>
                </a:path>
                <a:path w="5665470" h="4583430">
                  <a:moveTo>
                    <a:pt x="5664860" y="3468700"/>
                  </a:moveTo>
                  <a:lnTo>
                    <a:pt x="5653430" y="3468700"/>
                  </a:lnTo>
                  <a:lnTo>
                    <a:pt x="5653430" y="3434410"/>
                  </a:lnTo>
                  <a:lnTo>
                    <a:pt x="5664860" y="3434410"/>
                  </a:lnTo>
                  <a:lnTo>
                    <a:pt x="5664860" y="3468700"/>
                  </a:lnTo>
                  <a:close/>
                </a:path>
                <a:path w="5665470" h="4583430">
                  <a:moveTo>
                    <a:pt x="5664860" y="3514420"/>
                  </a:moveTo>
                  <a:lnTo>
                    <a:pt x="5653430" y="3514420"/>
                  </a:lnTo>
                  <a:lnTo>
                    <a:pt x="5653430" y="3480130"/>
                  </a:lnTo>
                  <a:lnTo>
                    <a:pt x="5664860" y="3480130"/>
                  </a:lnTo>
                  <a:lnTo>
                    <a:pt x="5664860" y="3514420"/>
                  </a:lnTo>
                  <a:close/>
                </a:path>
                <a:path w="5665470" h="4583430">
                  <a:moveTo>
                    <a:pt x="5664860" y="3560140"/>
                  </a:moveTo>
                  <a:lnTo>
                    <a:pt x="5653430" y="3560140"/>
                  </a:lnTo>
                  <a:lnTo>
                    <a:pt x="5653430" y="3525850"/>
                  </a:lnTo>
                  <a:lnTo>
                    <a:pt x="5664860" y="3525850"/>
                  </a:lnTo>
                  <a:lnTo>
                    <a:pt x="5664860" y="3560140"/>
                  </a:lnTo>
                  <a:close/>
                </a:path>
                <a:path w="5665470" h="4583430">
                  <a:moveTo>
                    <a:pt x="5664860" y="3605847"/>
                  </a:moveTo>
                  <a:lnTo>
                    <a:pt x="5653430" y="3605847"/>
                  </a:lnTo>
                  <a:lnTo>
                    <a:pt x="5653430" y="3571557"/>
                  </a:lnTo>
                  <a:lnTo>
                    <a:pt x="5664860" y="3571557"/>
                  </a:lnTo>
                  <a:lnTo>
                    <a:pt x="5664860" y="3605847"/>
                  </a:lnTo>
                  <a:close/>
                </a:path>
                <a:path w="5665470" h="4583430">
                  <a:moveTo>
                    <a:pt x="5664860" y="3651567"/>
                  </a:moveTo>
                  <a:lnTo>
                    <a:pt x="5653430" y="3651567"/>
                  </a:lnTo>
                  <a:lnTo>
                    <a:pt x="5653430" y="3617277"/>
                  </a:lnTo>
                  <a:lnTo>
                    <a:pt x="5664860" y="3617277"/>
                  </a:lnTo>
                  <a:lnTo>
                    <a:pt x="5664860" y="3651567"/>
                  </a:lnTo>
                  <a:close/>
                </a:path>
                <a:path w="5665470" h="4583430">
                  <a:moveTo>
                    <a:pt x="5664860" y="3697287"/>
                  </a:moveTo>
                  <a:lnTo>
                    <a:pt x="5653430" y="3697287"/>
                  </a:lnTo>
                  <a:lnTo>
                    <a:pt x="5653430" y="3662997"/>
                  </a:lnTo>
                  <a:lnTo>
                    <a:pt x="5664860" y="3662997"/>
                  </a:lnTo>
                  <a:lnTo>
                    <a:pt x="5664860" y="3697287"/>
                  </a:lnTo>
                  <a:close/>
                </a:path>
                <a:path w="5665470" h="4583430">
                  <a:moveTo>
                    <a:pt x="5664860" y="3742994"/>
                  </a:moveTo>
                  <a:lnTo>
                    <a:pt x="5653430" y="3742994"/>
                  </a:lnTo>
                  <a:lnTo>
                    <a:pt x="5653430" y="3708704"/>
                  </a:lnTo>
                  <a:lnTo>
                    <a:pt x="5664860" y="3708704"/>
                  </a:lnTo>
                  <a:lnTo>
                    <a:pt x="5664860" y="3742994"/>
                  </a:lnTo>
                  <a:close/>
                </a:path>
                <a:path w="5665470" h="4583430">
                  <a:moveTo>
                    <a:pt x="5664860" y="3788714"/>
                  </a:moveTo>
                  <a:lnTo>
                    <a:pt x="5653430" y="3788714"/>
                  </a:lnTo>
                  <a:lnTo>
                    <a:pt x="5653430" y="3754424"/>
                  </a:lnTo>
                  <a:lnTo>
                    <a:pt x="5664860" y="3754424"/>
                  </a:lnTo>
                  <a:lnTo>
                    <a:pt x="5664860" y="3788714"/>
                  </a:lnTo>
                  <a:close/>
                </a:path>
                <a:path w="5665470" h="4583430">
                  <a:moveTo>
                    <a:pt x="5664860" y="3834434"/>
                  </a:moveTo>
                  <a:lnTo>
                    <a:pt x="5653430" y="3834434"/>
                  </a:lnTo>
                  <a:lnTo>
                    <a:pt x="5653430" y="3800144"/>
                  </a:lnTo>
                  <a:lnTo>
                    <a:pt x="5664860" y="3800144"/>
                  </a:lnTo>
                  <a:lnTo>
                    <a:pt x="5664860" y="3834434"/>
                  </a:lnTo>
                  <a:close/>
                </a:path>
                <a:path w="5665470" h="4583430">
                  <a:moveTo>
                    <a:pt x="5664860" y="3880142"/>
                  </a:moveTo>
                  <a:lnTo>
                    <a:pt x="5653430" y="3880142"/>
                  </a:lnTo>
                  <a:lnTo>
                    <a:pt x="5653430" y="3845864"/>
                  </a:lnTo>
                  <a:lnTo>
                    <a:pt x="5664860" y="3845864"/>
                  </a:lnTo>
                  <a:lnTo>
                    <a:pt x="5664860" y="3880142"/>
                  </a:lnTo>
                  <a:close/>
                </a:path>
                <a:path w="5665470" h="4583430">
                  <a:moveTo>
                    <a:pt x="5664860" y="3925862"/>
                  </a:moveTo>
                  <a:lnTo>
                    <a:pt x="5653430" y="3925862"/>
                  </a:lnTo>
                  <a:lnTo>
                    <a:pt x="5653430" y="3891572"/>
                  </a:lnTo>
                  <a:lnTo>
                    <a:pt x="5664860" y="3891572"/>
                  </a:lnTo>
                  <a:lnTo>
                    <a:pt x="5664860" y="3925862"/>
                  </a:lnTo>
                  <a:close/>
                </a:path>
                <a:path w="5665470" h="4583430">
                  <a:moveTo>
                    <a:pt x="5664860" y="3971582"/>
                  </a:moveTo>
                  <a:lnTo>
                    <a:pt x="5653430" y="3971582"/>
                  </a:lnTo>
                  <a:lnTo>
                    <a:pt x="5653430" y="3937292"/>
                  </a:lnTo>
                  <a:lnTo>
                    <a:pt x="5664860" y="3937292"/>
                  </a:lnTo>
                  <a:lnTo>
                    <a:pt x="5664860" y="3971582"/>
                  </a:lnTo>
                  <a:close/>
                </a:path>
                <a:path w="5665470" h="4583430">
                  <a:moveTo>
                    <a:pt x="5664860" y="4017289"/>
                  </a:moveTo>
                  <a:lnTo>
                    <a:pt x="5653430" y="4017289"/>
                  </a:lnTo>
                  <a:lnTo>
                    <a:pt x="5653430" y="3983012"/>
                  </a:lnTo>
                  <a:lnTo>
                    <a:pt x="5664860" y="3983012"/>
                  </a:lnTo>
                  <a:lnTo>
                    <a:pt x="5664860" y="4017289"/>
                  </a:lnTo>
                  <a:close/>
                </a:path>
                <a:path w="5665470" h="4583430">
                  <a:moveTo>
                    <a:pt x="5664860" y="4063009"/>
                  </a:moveTo>
                  <a:lnTo>
                    <a:pt x="5653430" y="4063009"/>
                  </a:lnTo>
                  <a:lnTo>
                    <a:pt x="5653430" y="4028719"/>
                  </a:lnTo>
                  <a:lnTo>
                    <a:pt x="5664860" y="4028719"/>
                  </a:lnTo>
                  <a:lnTo>
                    <a:pt x="5664860" y="4063009"/>
                  </a:lnTo>
                  <a:close/>
                </a:path>
                <a:path w="5665470" h="4583430">
                  <a:moveTo>
                    <a:pt x="5664860" y="4108729"/>
                  </a:moveTo>
                  <a:lnTo>
                    <a:pt x="5653430" y="4108729"/>
                  </a:lnTo>
                  <a:lnTo>
                    <a:pt x="5653430" y="4074439"/>
                  </a:lnTo>
                  <a:lnTo>
                    <a:pt x="5664860" y="4074439"/>
                  </a:lnTo>
                  <a:lnTo>
                    <a:pt x="5664860" y="4108729"/>
                  </a:lnTo>
                  <a:close/>
                </a:path>
                <a:path w="5665470" h="4583430">
                  <a:moveTo>
                    <a:pt x="5664860" y="4154436"/>
                  </a:moveTo>
                  <a:lnTo>
                    <a:pt x="5653430" y="4154436"/>
                  </a:lnTo>
                  <a:lnTo>
                    <a:pt x="5653430" y="4120159"/>
                  </a:lnTo>
                  <a:lnTo>
                    <a:pt x="5664860" y="4120159"/>
                  </a:lnTo>
                  <a:lnTo>
                    <a:pt x="5664860" y="4154436"/>
                  </a:lnTo>
                  <a:close/>
                </a:path>
                <a:path w="5665470" h="4583430">
                  <a:moveTo>
                    <a:pt x="5664860" y="4200156"/>
                  </a:moveTo>
                  <a:lnTo>
                    <a:pt x="5653430" y="4200156"/>
                  </a:lnTo>
                  <a:lnTo>
                    <a:pt x="5653430" y="4165866"/>
                  </a:lnTo>
                  <a:lnTo>
                    <a:pt x="5664860" y="4165866"/>
                  </a:lnTo>
                  <a:lnTo>
                    <a:pt x="5664860" y="4200156"/>
                  </a:lnTo>
                  <a:close/>
                </a:path>
                <a:path w="5665470" h="4583430">
                  <a:moveTo>
                    <a:pt x="5664860" y="4245876"/>
                  </a:moveTo>
                  <a:lnTo>
                    <a:pt x="5653430" y="4245876"/>
                  </a:lnTo>
                  <a:lnTo>
                    <a:pt x="5653430" y="4211586"/>
                  </a:lnTo>
                  <a:lnTo>
                    <a:pt x="5664860" y="4211586"/>
                  </a:lnTo>
                  <a:lnTo>
                    <a:pt x="5664860" y="4245876"/>
                  </a:lnTo>
                  <a:close/>
                </a:path>
                <a:path w="5665470" h="4583430">
                  <a:moveTo>
                    <a:pt x="5664860" y="4291583"/>
                  </a:moveTo>
                  <a:lnTo>
                    <a:pt x="5653430" y="4291583"/>
                  </a:lnTo>
                  <a:lnTo>
                    <a:pt x="5653430" y="4257306"/>
                  </a:lnTo>
                  <a:lnTo>
                    <a:pt x="5664860" y="4257306"/>
                  </a:lnTo>
                  <a:lnTo>
                    <a:pt x="5664860" y="4291583"/>
                  </a:lnTo>
                  <a:close/>
                </a:path>
                <a:path w="5665470" h="4583430">
                  <a:moveTo>
                    <a:pt x="5664860" y="4337304"/>
                  </a:moveTo>
                  <a:lnTo>
                    <a:pt x="5653430" y="4337304"/>
                  </a:lnTo>
                  <a:lnTo>
                    <a:pt x="5653430" y="4303014"/>
                  </a:lnTo>
                  <a:lnTo>
                    <a:pt x="5664860" y="4303014"/>
                  </a:lnTo>
                  <a:lnTo>
                    <a:pt x="5664860" y="4337304"/>
                  </a:lnTo>
                  <a:close/>
                </a:path>
                <a:path w="5665470" h="4583430">
                  <a:moveTo>
                    <a:pt x="5664860" y="4383024"/>
                  </a:moveTo>
                  <a:lnTo>
                    <a:pt x="5653430" y="4383024"/>
                  </a:lnTo>
                  <a:lnTo>
                    <a:pt x="5653430" y="4348733"/>
                  </a:lnTo>
                  <a:lnTo>
                    <a:pt x="5664860" y="4348733"/>
                  </a:lnTo>
                  <a:lnTo>
                    <a:pt x="5664860" y="4383024"/>
                  </a:lnTo>
                  <a:close/>
                </a:path>
                <a:path w="5665470" h="4583430">
                  <a:moveTo>
                    <a:pt x="5664860" y="4428744"/>
                  </a:moveTo>
                  <a:lnTo>
                    <a:pt x="5653430" y="4428744"/>
                  </a:lnTo>
                  <a:lnTo>
                    <a:pt x="5653430" y="4394454"/>
                  </a:lnTo>
                  <a:lnTo>
                    <a:pt x="5664860" y="4394454"/>
                  </a:lnTo>
                  <a:lnTo>
                    <a:pt x="5664860" y="4428744"/>
                  </a:lnTo>
                  <a:close/>
                </a:path>
                <a:path w="5665470" h="4583430">
                  <a:moveTo>
                    <a:pt x="5664860" y="4474451"/>
                  </a:moveTo>
                  <a:lnTo>
                    <a:pt x="5653430" y="4474451"/>
                  </a:lnTo>
                  <a:lnTo>
                    <a:pt x="5653430" y="4440161"/>
                  </a:lnTo>
                  <a:lnTo>
                    <a:pt x="5664860" y="4440161"/>
                  </a:lnTo>
                  <a:lnTo>
                    <a:pt x="5664860" y="4474451"/>
                  </a:lnTo>
                  <a:close/>
                </a:path>
                <a:path w="5665470" h="4583430">
                  <a:moveTo>
                    <a:pt x="5664860" y="4520171"/>
                  </a:moveTo>
                  <a:lnTo>
                    <a:pt x="5653430" y="4520171"/>
                  </a:lnTo>
                  <a:lnTo>
                    <a:pt x="5653430" y="4485881"/>
                  </a:lnTo>
                  <a:lnTo>
                    <a:pt x="5664860" y="4485881"/>
                  </a:lnTo>
                  <a:lnTo>
                    <a:pt x="5664860" y="4520171"/>
                  </a:lnTo>
                  <a:close/>
                </a:path>
                <a:path w="5665470" h="4583430">
                  <a:moveTo>
                    <a:pt x="5664860" y="4565891"/>
                  </a:moveTo>
                  <a:lnTo>
                    <a:pt x="5653430" y="4565891"/>
                  </a:lnTo>
                  <a:lnTo>
                    <a:pt x="5653430" y="4531601"/>
                  </a:lnTo>
                  <a:lnTo>
                    <a:pt x="5664860" y="4531601"/>
                  </a:lnTo>
                  <a:lnTo>
                    <a:pt x="5664860" y="4565891"/>
                  </a:lnTo>
                  <a:close/>
                </a:path>
                <a:path w="5665470" h="4583430">
                  <a:moveTo>
                    <a:pt x="5659145" y="4583430"/>
                  </a:moveTo>
                  <a:lnTo>
                    <a:pt x="5625261" y="4583430"/>
                  </a:lnTo>
                  <a:lnTo>
                    <a:pt x="5625261" y="4572000"/>
                  </a:lnTo>
                  <a:lnTo>
                    <a:pt x="5653430" y="4572000"/>
                  </a:lnTo>
                  <a:lnTo>
                    <a:pt x="5653430" y="4577715"/>
                  </a:lnTo>
                  <a:lnTo>
                    <a:pt x="5664860" y="4577715"/>
                  </a:lnTo>
                  <a:lnTo>
                    <a:pt x="5664581" y="4579480"/>
                  </a:lnTo>
                  <a:lnTo>
                    <a:pt x="5663768" y="4581067"/>
                  </a:lnTo>
                  <a:lnTo>
                    <a:pt x="5662498" y="4582337"/>
                  </a:lnTo>
                  <a:lnTo>
                    <a:pt x="5660910" y="4583150"/>
                  </a:lnTo>
                  <a:lnTo>
                    <a:pt x="5659145" y="4583430"/>
                  </a:lnTo>
                  <a:close/>
                </a:path>
                <a:path w="5665470" h="4583430">
                  <a:moveTo>
                    <a:pt x="5653430" y="4577715"/>
                  </a:moveTo>
                  <a:lnTo>
                    <a:pt x="5653430" y="4572000"/>
                  </a:lnTo>
                  <a:lnTo>
                    <a:pt x="5659145" y="4572000"/>
                  </a:lnTo>
                  <a:lnTo>
                    <a:pt x="5653430" y="4577715"/>
                  </a:lnTo>
                  <a:close/>
                </a:path>
                <a:path w="5665470" h="4583430">
                  <a:moveTo>
                    <a:pt x="5664860" y="4577715"/>
                  </a:moveTo>
                  <a:lnTo>
                    <a:pt x="5653430" y="4577715"/>
                  </a:lnTo>
                  <a:lnTo>
                    <a:pt x="5653836" y="4577308"/>
                  </a:lnTo>
                  <a:lnTo>
                    <a:pt x="5664860" y="4577308"/>
                  </a:lnTo>
                  <a:lnTo>
                    <a:pt x="5664860" y="4577715"/>
                  </a:lnTo>
                  <a:close/>
                </a:path>
                <a:path w="5665470" h="4583430">
                  <a:moveTo>
                    <a:pt x="5613831" y="4583430"/>
                  </a:moveTo>
                  <a:lnTo>
                    <a:pt x="5579541" y="4583430"/>
                  </a:lnTo>
                  <a:lnTo>
                    <a:pt x="5579541" y="4572000"/>
                  </a:lnTo>
                  <a:lnTo>
                    <a:pt x="5613831" y="4572000"/>
                  </a:lnTo>
                  <a:lnTo>
                    <a:pt x="5613831" y="4583430"/>
                  </a:lnTo>
                  <a:close/>
                </a:path>
                <a:path w="5665470" h="4583430">
                  <a:moveTo>
                    <a:pt x="5568111" y="4583430"/>
                  </a:moveTo>
                  <a:lnTo>
                    <a:pt x="5533821" y="4583430"/>
                  </a:lnTo>
                  <a:lnTo>
                    <a:pt x="5533821" y="4572000"/>
                  </a:lnTo>
                  <a:lnTo>
                    <a:pt x="5568111" y="4572000"/>
                  </a:lnTo>
                  <a:lnTo>
                    <a:pt x="5568111" y="4583430"/>
                  </a:lnTo>
                  <a:close/>
                </a:path>
                <a:path w="5665470" h="4583430">
                  <a:moveTo>
                    <a:pt x="5522391" y="4583430"/>
                  </a:moveTo>
                  <a:lnTo>
                    <a:pt x="5488114" y="4583430"/>
                  </a:lnTo>
                  <a:lnTo>
                    <a:pt x="5488114" y="4572000"/>
                  </a:lnTo>
                  <a:lnTo>
                    <a:pt x="5522391" y="4572000"/>
                  </a:lnTo>
                  <a:lnTo>
                    <a:pt x="5522391" y="4583430"/>
                  </a:lnTo>
                  <a:close/>
                </a:path>
                <a:path w="5665470" h="4583430">
                  <a:moveTo>
                    <a:pt x="5476684" y="4583430"/>
                  </a:moveTo>
                  <a:lnTo>
                    <a:pt x="5442394" y="4583430"/>
                  </a:lnTo>
                  <a:lnTo>
                    <a:pt x="5442394" y="4572000"/>
                  </a:lnTo>
                  <a:lnTo>
                    <a:pt x="5476684" y="4572000"/>
                  </a:lnTo>
                  <a:lnTo>
                    <a:pt x="5476684" y="4583430"/>
                  </a:lnTo>
                  <a:close/>
                </a:path>
                <a:path w="5665470" h="4583430">
                  <a:moveTo>
                    <a:pt x="5430964" y="4583430"/>
                  </a:moveTo>
                  <a:lnTo>
                    <a:pt x="5396674" y="4583430"/>
                  </a:lnTo>
                  <a:lnTo>
                    <a:pt x="5396674" y="4572000"/>
                  </a:lnTo>
                  <a:lnTo>
                    <a:pt x="5430964" y="4572000"/>
                  </a:lnTo>
                  <a:lnTo>
                    <a:pt x="5430964" y="4583430"/>
                  </a:lnTo>
                  <a:close/>
                </a:path>
                <a:path w="5665470" h="4583430">
                  <a:moveTo>
                    <a:pt x="5385244" y="4583430"/>
                  </a:moveTo>
                  <a:lnTo>
                    <a:pt x="5350967" y="4583430"/>
                  </a:lnTo>
                  <a:lnTo>
                    <a:pt x="5350967" y="4572000"/>
                  </a:lnTo>
                  <a:lnTo>
                    <a:pt x="5385244" y="4572000"/>
                  </a:lnTo>
                  <a:lnTo>
                    <a:pt x="5385244" y="4583430"/>
                  </a:lnTo>
                  <a:close/>
                </a:path>
                <a:path w="5665470" h="4583430">
                  <a:moveTo>
                    <a:pt x="5339537" y="4583430"/>
                  </a:moveTo>
                  <a:lnTo>
                    <a:pt x="5305247" y="4583430"/>
                  </a:lnTo>
                  <a:lnTo>
                    <a:pt x="5305247" y="4572000"/>
                  </a:lnTo>
                  <a:lnTo>
                    <a:pt x="5339537" y="4572000"/>
                  </a:lnTo>
                  <a:lnTo>
                    <a:pt x="5339537" y="4583430"/>
                  </a:lnTo>
                  <a:close/>
                </a:path>
                <a:path w="5665470" h="4583430">
                  <a:moveTo>
                    <a:pt x="5293817" y="4583430"/>
                  </a:moveTo>
                  <a:lnTo>
                    <a:pt x="5259527" y="4583430"/>
                  </a:lnTo>
                  <a:lnTo>
                    <a:pt x="5259527" y="4572000"/>
                  </a:lnTo>
                  <a:lnTo>
                    <a:pt x="5293817" y="4572000"/>
                  </a:lnTo>
                  <a:lnTo>
                    <a:pt x="5293817" y="4583430"/>
                  </a:lnTo>
                  <a:close/>
                </a:path>
                <a:path w="5665470" h="4583430">
                  <a:moveTo>
                    <a:pt x="5248097" y="4583430"/>
                  </a:moveTo>
                  <a:lnTo>
                    <a:pt x="5213819" y="4583430"/>
                  </a:lnTo>
                  <a:lnTo>
                    <a:pt x="5213819" y="4572000"/>
                  </a:lnTo>
                  <a:lnTo>
                    <a:pt x="5248097" y="4572000"/>
                  </a:lnTo>
                  <a:lnTo>
                    <a:pt x="5248097" y="4583430"/>
                  </a:lnTo>
                  <a:close/>
                </a:path>
                <a:path w="5665470" h="4583430">
                  <a:moveTo>
                    <a:pt x="5202389" y="4583430"/>
                  </a:moveTo>
                  <a:lnTo>
                    <a:pt x="5168099" y="4583430"/>
                  </a:lnTo>
                  <a:lnTo>
                    <a:pt x="5168099" y="4572000"/>
                  </a:lnTo>
                  <a:lnTo>
                    <a:pt x="5202389" y="4572000"/>
                  </a:lnTo>
                  <a:lnTo>
                    <a:pt x="5202389" y="4583430"/>
                  </a:lnTo>
                  <a:close/>
                </a:path>
                <a:path w="5665470" h="4583430">
                  <a:moveTo>
                    <a:pt x="5156669" y="4583430"/>
                  </a:moveTo>
                  <a:lnTo>
                    <a:pt x="5122379" y="4583430"/>
                  </a:lnTo>
                  <a:lnTo>
                    <a:pt x="5122379" y="4572000"/>
                  </a:lnTo>
                  <a:lnTo>
                    <a:pt x="5156669" y="4572000"/>
                  </a:lnTo>
                  <a:lnTo>
                    <a:pt x="5156669" y="4583430"/>
                  </a:lnTo>
                  <a:close/>
                </a:path>
                <a:path w="5665470" h="4583430">
                  <a:moveTo>
                    <a:pt x="5110949" y="4583430"/>
                  </a:moveTo>
                  <a:lnTo>
                    <a:pt x="5076659" y="4583430"/>
                  </a:lnTo>
                  <a:lnTo>
                    <a:pt x="5076659" y="4572000"/>
                  </a:lnTo>
                  <a:lnTo>
                    <a:pt x="5110949" y="4572000"/>
                  </a:lnTo>
                  <a:lnTo>
                    <a:pt x="5110949" y="4583430"/>
                  </a:lnTo>
                  <a:close/>
                </a:path>
                <a:path w="5665470" h="4583430">
                  <a:moveTo>
                    <a:pt x="5065242" y="4583430"/>
                  </a:moveTo>
                  <a:lnTo>
                    <a:pt x="5030952" y="4583430"/>
                  </a:lnTo>
                  <a:lnTo>
                    <a:pt x="5030952" y="4572000"/>
                  </a:lnTo>
                  <a:lnTo>
                    <a:pt x="5065242" y="4572000"/>
                  </a:lnTo>
                  <a:lnTo>
                    <a:pt x="5065242" y="4583430"/>
                  </a:lnTo>
                  <a:close/>
                </a:path>
                <a:path w="5665470" h="4583430">
                  <a:moveTo>
                    <a:pt x="5019522" y="4583430"/>
                  </a:moveTo>
                  <a:lnTo>
                    <a:pt x="4985232" y="4583430"/>
                  </a:lnTo>
                  <a:lnTo>
                    <a:pt x="4985232" y="4572000"/>
                  </a:lnTo>
                  <a:lnTo>
                    <a:pt x="5019522" y="4572000"/>
                  </a:lnTo>
                  <a:lnTo>
                    <a:pt x="5019522" y="4583430"/>
                  </a:lnTo>
                  <a:close/>
                </a:path>
                <a:path w="5665470" h="4583430">
                  <a:moveTo>
                    <a:pt x="4973802" y="4583430"/>
                  </a:moveTo>
                  <a:lnTo>
                    <a:pt x="4939512" y="4583430"/>
                  </a:lnTo>
                  <a:lnTo>
                    <a:pt x="4939512" y="4572000"/>
                  </a:lnTo>
                  <a:lnTo>
                    <a:pt x="4973802" y="4572000"/>
                  </a:lnTo>
                  <a:lnTo>
                    <a:pt x="4973802" y="4583430"/>
                  </a:lnTo>
                  <a:close/>
                </a:path>
                <a:path w="5665470" h="4583430">
                  <a:moveTo>
                    <a:pt x="4928082" y="4583430"/>
                  </a:moveTo>
                  <a:lnTo>
                    <a:pt x="4893805" y="4583430"/>
                  </a:lnTo>
                  <a:lnTo>
                    <a:pt x="4893805" y="4572000"/>
                  </a:lnTo>
                  <a:lnTo>
                    <a:pt x="4928082" y="4572000"/>
                  </a:lnTo>
                  <a:lnTo>
                    <a:pt x="4928082" y="4583430"/>
                  </a:lnTo>
                  <a:close/>
                </a:path>
                <a:path w="5665470" h="4583430">
                  <a:moveTo>
                    <a:pt x="4882375" y="4583430"/>
                  </a:moveTo>
                  <a:lnTo>
                    <a:pt x="4848085" y="4583430"/>
                  </a:lnTo>
                  <a:lnTo>
                    <a:pt x="4848085" y="4572000"/>
                  </a:lnTo>
                  <a:lnTo>
                    <a:pt x="4882375" y="4572000"/>
                  </a:lnTo>
                  <a:lnTo>
                    <a:pt x="4882375" y="4583430"/>
                  </a:lnTo>
                  <a:close/>
                </a:path>
                <a:path w="5665470" h="4583430">
                  <a:moveTo>
                    <a:pt x="4836655" y="4583430"/>
                  </a:moveTo>
                  <a:lnTo>
                    <a:pt x="4802365" y="4583430"/>
                  </a:lnTo>
                  <a:lnTo>
                    <a:pt x="4802365" y="4572000"/>
                  </a:lnTo>
                  <a:lnTo>
                    <a:pt x="4836655" y="4572000"/>
                  </a:lnTo>
                  <a:lnTo>
                    <a:pt x="4836655" y="4583430"/>
                  </a:lnTo>
                  <a:close/>
                </a:path>
                <a:path w="5665470" h="4583430">
                  <a:moveTo>
                    <a:pt x="4790935" y="4583430"/>
                  </a:moveTo>
                  <a:lnTo>
                    <a:pt x="4756658" y="4583430"/>
                  </a:lnTo>
                  <a:lnTo>
                    <a:pt x="4756658" y="4572000"/>
                  </a:lnTo>
                  <a:lnTo>
                    <a:pt x="4790935" y="4572000"/>
                  </a:lnTo>
                  <a:lnTo>
                    <a:pt x="4790935" y="4583430"/>
                  </a:lnTo>
                  <a:close/>
                </a:path>
                <a:path w="5665470" h="4583430">
                  <a:moveTo>
                    <a:pt x="4745228" y="4583430"/>
                  </a:moveTo>
                  <a:lnTo>
                    <a:pt x="4710937" y="4583430"/>
                  </a:lnTo>
                  <a:lnTo>
                    <a:pt x="4710937" y="4572000"/>
                  </a:lnTo>
                  <a:lnTo>
                    <a:pt x="4745228" y="4572000"/>
                  </a:lnTo>
                  <a:lnTo>
                    <a:pt x="4745228" y="4583430"/>
                  </a:lnTo>
                  <a:close/>
                </a:path>
                <a:path w="5665470" h="4583430">
                  <a:moveTo>
                    <a:pt x="4699508" y="4583430"/>
                  </a:moveTo>
                  <a:lnTo>
                    <a:pt x="4665218" y="4583430"/>
                  </a:lnTo>
                  <a:lnTo>
                    <a:pt x="4665218" y="4572000"/>
                  </a:lnTo>
                  <a:lnTo>
                    <a:pt x="4699508" y="4572000"/>
                  </a:lnTo>
                  <a:lnTo>
                    <a:pt x="4699508" y="4583430"/>
                  </a:lnTo>
                  <a:close/>
                </a:path>
                <a:path w="5665470" h="4583430">
                  <a:moveTo>
                    <a:pt x="4653787" y="4583430"/>
                  </a:moveTo>
                  <a:lnTo>
                    <a:pt x="4619510" y="4583430"/>
                  </a:lnTo>
                  <a:lnTo>
                    <a:pt x="4619510" y="4572000"/>
                  </a:lnTo>
                  <a:lnTo>
                    <a:pt x="4653787" y="4572000"/>
                  </a:lnTo>
                  <a:lnTo>
                    <a:pt x="4653787" y="4583430"/>
                  </a:lnTo>
                  <a:close/>
                </a:path>
                <a:path w="5665470" h="4583430">
                  <a:moveTo>
                    <a:pt x="4608080" y="4583430"/>
                  </a:moveTo>
                  <a:lnTo>
                    <a:pt x="4573790" y="4583430"/>
                  </a:lnTo>
                  <a:lnTo>
                    <a:pt x="4573790" y="4572000"/>
                  </a:lnTo>
                  <a:lnTo>
                    <a:pt x="4608080" y="4572000"/>
                  </a:lnTo>
                  <a:lnTo>
                    <a:pt x="4608080" y="4583430"/>
                  </a:lnTo>
                  <a:close/>
                </a:path>
                <a:path w="5665470" h="4583430">
                  <a:moveTo>
                    <a:pt x="4562360" y="4583430"/>
                  </a:moveTo>
                  <a:lnTo>
                    <a:pt x="4528070" y="4583430"/>
                  </a:lnTo>
                  <a:lnTo>
                    <a:pt x="4528070" y="4572000"/>
                  </a:lnTo>
                  <a:lnTo>
                    <a:pt x="4562360" y="4572000"/>
                  </a:lnTo>
                  <a:lnTo>
                    <a:pt x="4562360" y="4583430"/>
                  </a:lnTo>
                  <a:close/>
                </a:path>
                <a:path w="5665470" h="4583430">
                  <a:moveTo>
                    <a:pt x="4516640" y="4583430"/>
                  </a:moveTo>
                  <a:lnTo>
                    <a:pt x="4482363" y="4583430"/>
                  </a:lnTo>
                  <a:lnTo>
                    <a:pt x="4482363" y="4572000"/>
                  </a:lnTo>
                  <a:lnTo>
                    <a:pt x="4516640" y="4572000"/>
                  </a:lnTo>
                  <a:lnTo>
                    <a:pt x="4516640" y="4583430"/>
                  </a:lnTo>
                  <a:close/>
                </a:path>
                <a:path w="5665470" h="4583430">
                  <a:moveTo>
                    <a:pt x="4470933" y="4583430"/>
                  </a:moveTo>
                  <a:lnTo>
                    <a:pt x="4436643" y="4583430"/>
                  </a:lnTo>
                  <a:lnTo>
                    <a:pt x="4436643" y="4572000"/>
                  </a:lnTo>
                  <a:lnTo>
                    <a:pt x="4470933" y="4572000"/>
                  </a:lnTo>
                  <a:lnTo>
                    <a:pt x="4470933" y="4583430"/>
                  </a:lnTo>
                  <a:close/>
                </a:path>
                <a:path w="5665470" h="4583430">
                  <a:moveTo>
                    <a:pt x="4425213" y="4583430"/>
                  </a:moveTo>
                  <a:lnTo>
                    <a:pt x="4390923" y="4583430"/>
                  </a:lnTo>
                  <a:lnTo>
                    <a:pt x="4390923" y="4572000"/>
                  </a:lnTo>
                  <a:lnTo>
                    <a:pt x="4425213" y="4572000"/>
                  </a:lnTo>
                  <a:lnTo>
                    <a:pt x="4425213" y="4583430"/>
                  </a:lnTo>
                  <a:close/>
                </a:path>
                <a:path w="5665470" h="4583430">
                  <a:moveTo>
                    <a:pt x="4379493" y="4583430"/>
                  </a:moveTo>
                  <a:lnTo>
                    <a:pt x="4345216" y="4583430"/>
                  </a:lnTo>
                  <a:lnTo>
                    <a:pt x="4345216" y="4572000"/>
                  </a:lnTo>
                  <a:lnTo>
                    <a:pt x="4379493" y="4572000"/>
                  </a:lnTo>
                  <a:lnTo>
                    <a:pt x="4379493" y="4583430"/>
                  </a:lnTo>
                  <a:close/>
                </a:path>
                <a:path w="5665470" h="4583430">
                  <a:moveTo>
                    <a:pt x="4333786" y="4583430"/>
                  </a:moveTo>
                  <a:lnTo>
                    <a:pt x="4299496" y="4583430"/>
                  </a:lnTo>
                  <a:lnTo>
                    <a:pt x="4299496" y="4572000"/>
                  </a:lnTo>
                  <a:lnTo>
                    <a:pt x="4333786" y="4572000"/>
                  </a:lnTo>
                  <a:lnTo>
                    <a:pt x="4333786" y="4583430"/>
                  </a:lnTo>
                  <a:close/>
                </a:path>
                <a:path w="5665470" h="4583430">
                  <a:moveTo>
                    <a:pt x="4288066" y="4583430"/>
                  </a:moveTo>
                  <a:lnTo>
                    <a:pt x="4253776" y="4583430"/>
                  </a:lnTo>
                  <a:lnTo>
                    <a:pt x="4253776" y="4572000"/>
                  </a:lnTo>
                  <a:lnTo>
                    <a:pt x="4288066" y="4572000"/>
                  </a:lnTo>
                  <a:lnTo>
                    <a:pt x="4288066" y="4583430"/>
                  </a:lnTo>
                  <a:close/>
                </a:path>
                <a:path w="5665470" h="4583430">
                  <a:moveTo>
                    <a:pt x="4242346" y="4583430"/>
                  </a:moveTo>
                  <a:lnTo>
                    <a:pt x="4208056" y="4583430"/>
                  </a:lnTo>
                  <a:lnTo>
                    <a:pt x="4208056" y="4572000"/>
                  </a:lnTo>
                  <a:lnTo>
                    <a:pt x="4242346" y="4572000"/>
                  </a:lnTo>
                  <a:lnTo>
                    <a:pt x="4242346" y="4583430"/>
                  </a:lnTo>
                  <a:close/>
                </a:path>
                <a:path w="5665470" h="4583430">
                  <a:moveTo>
                    <a:pt x="4196638" y="4583430"/>
                  </a:moveTo>
                  <a:lnTo>
                    <a:pt x="4162348" y="4583430"/>
                  </a:lnTo>
                  <a:lnTo>
                    <a:pt x="4162348" y="4572000"/>
                  </a:lnTo>
                  <a:lnTo>
                    <a:pt x="4196638" y="4572000"/>
                  </a:lnTo>
                  <a:lnTo>
                    <a:pt x="4196638" y="4583430"/>
                  </a:lnTo>
                  <a:close/>
                </a:path>
                <a:path w="5665470" h="4583430">
                  <a:moveTo>
                    <a:pt x="4150918" y="4583430"/>
                  </a:moveTo>
                  <a:lnTo>
                    <a:pt x="4116628" y="4583430"/>
                  </a:lnTo>
                  <a:lnTo>
                    <a:pt x="4116628" y="4572000"/>
                  </a:lnTo>
                  <a:lnTo>
                    <a:pt x="4150918" y="4572000"/>
                  </a:lnTo>
                  <a:lnTo>
                    <a:pt x="4150918" y="4583430"/>
                  </a:lnTo>
                  <a:close/>
                </a:path>
                <a:path w="5665470" h="4583430">
                  <a:moveTo>
                    <a:pt x="4105198" y="4583430"/>
                  </a:moveTo>
                  <a:lnTo>
                    <a:pt x="4070908" y="4583430"/>
                  </a:lnTo>
                  <a:lnTo>
                    <a:pt x="4070908" y="4572000"/>
                  </a:lnTo>
                  <a:lnTo>
                    <a:pt x="4105198" y="4572000"/>
                  </a:lnTo>
                  <a:lnTo>
                    <a:pt x="4105198" y="4583430"/>
                  </a:lnTo>
                  <a:close/>
                </a:path>
                <a:path w="5665470" h="4583430">
                  <a:moveTo>
                    <a:pt x="4059491" y="4583430"/>
                  </a:moveTo>
                  <a:lnTo>
                    <a:pt x="4025201" y="4583430"/>
                  </a:lnTo>
                  <a:lnTo>
                    <a:pt x="4025201" y="4572000"/>
                  </a:lnTo>
                  <a:lnTo>
                    <a:pt x="4059491" y="4572000"/>
                  </a:lnTo>
                  <a:lnTo>
                    <a:pt x="4059491" y="4583430"/>
                  </a:lnTo>
                  <a:close/>
                </a:path>
                <a:path w="5665470" h="4583430">
                  <a:moveTo>
                    <a:pt x="4013771" y="4583430"/>
                  </a:moveTo>
                  <a:lnTo>
                    <a:pt x="3979481" y="4583430"/>
                  </a:lnTo>
                  <a:lnTo>
                    <a:pt x="3979481" y="4572000"/>
                  </a:lnTo>
                  <a:lnTo>
                    <a:pt x="4013771" y="4572000"/>
                  </a:lnTo>
                  <a:lnTo>
                    <a:pt x="4013771" y="4583430"/>
                  </a:lnTo>
                  <a:close/>
                </a:path>
                <a:path w="5665470" h="4583430">
                  <a:moveTo>
                    <a:pt x="3968051" y="4583430"/>
                  </a:moveTo>
                  <a:lnTo>
                    <a:pt x="3933761" y="4583430"/>
                  </a:lnTo>
                  <a:lnTo>
                    <a:pt x="3933761" y="4572000"/>
                  </a:lnTo>
                  <a:lnTo>
                    <a:pt x="3968051" y="4572000"/>
                  </a:lnTo>
                  <a:lnTo>
                    <a:pt x="3968051" y="4583430"/>
                  </a:lnTo>
                  <a:close/>
                </a:path>
                <a:path w="5665470" h="4583430">
                  <a:moveTo>
                    <a:pt x="3922331" y="4583430"/>
                  </a:moveTo>
                  <a:lnTo>
                    <a:pt x="3888054" y="4583430"/>
                  </a:lnTo>
                  <a:lnTo>
                    <a:pt x="3888054" y="4572000"/>
                  </a:lnTo>
                  <a:lnTo>
                    <a:pt x="3922331" y="4572000"/>
                  </a:lnTo>
                  <a:lnTo>
                    <a:pt x="3922331" y="4583430"/>
                  </a:lnTo>
                  <a:close/>
                </a:path>
                <a:path w="5665470" h="4583430">
                  <a:moveTo>
                    <a:pt x="3876624" y="4583430"/>
                  </a:moveTo>
                  <a:lnTo>
                    <a:pt x="3842334" y="4583430"/>
                  </a:lnTo>
                  <a:lnTo>
                    <a:pt x="3842334" y="4572000"/>
                  </a:lnTo>
                  <a:lnTo>
                    <a:pt x="3876624" y="4572000"/>
                  </a:lnTo>
                  <a:lnTo>
                    <a:pt x="3876624" y="4583430"/>
                  </a:lnTo>
                  <a:close/>
                </a:path>
                <a:path w="5665470" h="4583430">
                  <a:moveTo>
                    <a:pt x="3830904" y="4583430"/>
                  </a:moveTo>
                  <a:lnTo>
                    <a:pt x="3796614" y="4583430"/>
                  </a:lnTo>
                  <a:lnTo>
                    <a:pt x="3796614" y="4572000"/>
                  </a:lnTo>
                  <a:lnTo>
                    <a:pt x="3830904" y="4572000"/>
                  </a:lnTo>
                  <a:lnTo>
                    <a:pt x="3830904" y="4583430"/>
                  </a:lnTo>
                  <a:close/>
                </a:path>
                <a:path w="5665470" h="4583430">
                  <a:moveTo>
                    <a:pt x="3785184" y="4583430"/>
                  </a:moveTo>
                  <a:lnTo>
                    <a:pt x="3750906" y="4583430"/>
                  </a:lnTo>
                  <a:lnTo>
                    <a:pt x="3750906" y="4572000"/>
                  </a:lnTo>
                  <a:lnTo>
                    <a:pt x="3785184" y="4572000"/>
                  </a:lnTo>
                  <a:lnTo>
                    <a:pt x="3785184" y="4583430"/>
                  </a:lnTo>
                  <a:close/>
                </a:path>
                <a:path w="5665470" h="4583430">
                  <a:moveTo>
                    <a:pt x="3739476" y="4583430"/>
                  </a:moveTo>
                  <a:lnTo>
                    <a:pt x="3705186" y="4583430"/>
                  </a:lnTo>
                  <a:lnTo>
                    <a:pt x="3705186" y="4572000"/>
                  </a:lnTo>
                  <a:lnTo>
                    <a:pt x="3739476" y="4572000"/>
                  </a:lnTo>
                  <a:lnTo>
                    <a:pt x="3739476" y="4583430"/>
                  </a:lnTo>
                  <a:close/>
                </a:path>
                <a:path w="5665470" h="4583430">
                  <a:moveTo>
                    <a:pt x="3693756" y="4583430"/>
                  </a:moveTo>
                  <a:lnTo>
                    <a:pt x="3659466" y="4583430"/>
                  </a:lnTo>
                  <a:lnTo>
                    <a:pt x="3659466" y="4572000"/>
                  </a:lnTo>
                  <a:lnTo>
                    <a:pt x="3693756" y="4572000"/>
                  </a:lnTo>
                  <a:lnTo>
                    <a:pt x="3693756" y="4583430"/>
                  </a:lnTo>
                  <a:close/>
                </a:path>
                <a:path w="5665470" h="4583430">
                  <a:moveTo>
                    <a:pt x="3648036" y="4583430"/>
                  </a:moveTo>
                  <a:lnTo>
                    <a:pt x="3613759" y="4583430"/>
                  </a:lnTo>
                  <a:lnTo>
                    <a:pt x="3613759" y="4572000"/>
                  </a:lnTo>
                  <a:lnTo>
                    <a:pt x="3648036" y="4572000"/>
                  </a:lnTo>
                  <a:lnTo>
                    <a:pt x="3648036" y="4583430"/>
                  </a:lnTo>
                  <a:close/>
                </a:path>
                <a:path w="5665470" h="4583430">
                  <a:moveTo>
                    <a:pt x="3602329" y="4583430"/>
                  </a:moveTo>
                  <a:lnTo>
                    <a:pt x="3568039" y="4583430"/>
                  </a:lnTo>
                  <a:lnTo>
                    <a:pt x="3568039" y="4572000"/>
                  </a:lnTo>
                  <a:lnTo>
                    <a:pt x="3602329" y="4572000"/>
                  </a:lnTo>
                  <a:lnTo>
                    <a:pt x="3602329" y="4583430"/>
                  </a:lnTo>
                  <a:close/>
                </a:path>
                <a:path w="5665470" h="4583430">
                  <a:moveTo>
                    <a:pt x="3556609" y="4583430"/>
                  </a:moveTo>
                  <a:lnTo>
                    <a:pt x="3522319" y="4583430"/>
                  </a:lnTo>
                  <a:lnTo>
                    <a:pt x="3522319" y="4572000"/>
                  </a:lnTo>
                  <a:lnTo>
                    <a:pt x="3556609" y="4572000"/>
                  </a:lnTo>
                  <a:lnTo>
                    <a:pt x="3556609" y="4583430"/>
                  </a:lnTo>
                  <a:close/>
                </a:path>
                <a:path w="5665470" h="4583430">
                  <a:moveTo>
                    <a:pt x="3510889" y="4583430"/>
                  </a:moveTo>
                  <a:lnTo>
                    <a:pt x="3476612" y="4583430"/>
                  </a:lnTo>
                  <a:lnTo>
                    <a:pt x="3476612" y="4572000"/>
                  </a:lnTo>
                  <a:lnTo>
                    <a:pt x="3510889" y="4572000"/>
                  </a:lnTo>
                  <a:lnTo>
                    <a:pt x="3510889" y="4583430"/>
                  </a:lnTo>
                  <a:close/>
                </a:path>
                <a:path w="5665470" h="4583430">
                  <a:moveTo>
                    <a:pt x="3465182" y="4583430"/>
                  </a:moveTo>
                  <a:lnTo>
                    <a:pt x="3430892" y="4583430"/>
                  </a:lnTo>
                  <a:lnTo>
                    <a:pt x="3430892" y="4572000"/>
                  </a:lnTo>
                  <a:lnTo>
                    <a:pt x="3465182" y="4572000"/>
                  </a:lnTo>
                  <a:lnTo>
                    <a:pt x="3465182" y="4583430"/>
                  </a:lnTo>
                  <a:close/>
                </a:path>
                <a:path w="5665470" h="4583430">
                  <a:moveTo>
                    <a:pt x="3419462" y="4583430"/>
                  </a:moveTo>
                  <a:lnTo>
                    <a:pt x="3385172" y="4583430"/>
                  </a:lnTo>
                  <a:lnTo>
                    <a:pt x="3385172" y="4572000"/>
                  </a:lnTo>
                  <a:lnTo>
                    <a:pt x="3419462" y="4572000"/>
                  </a:lnTo>
                  <a:lnTo>
                    <a:pt x="3419462" y="4583430"/>
                  </a:lnTo>
                  <a:close/>
                </a:path>
                <a:path w="5665470" h="4583430">
                  <a:moveTo>
                    <a:pt x="3373742" y="4583430"/>
                  </a:moveTo>
                  <a:lnTo>
                    <a:pt x="3339452" y="4583430"/>
                  </a:lnTo>
                  <a:lnTo>
                    <a:pt x="3339452" y="4572000"/>
                  </a:lnTo>
                  <a:lnTo>
                    <a:pt x="3373742" y="4572000"/>
                  </a:lnTo>
                  <a:lnTo>
                    <a:pt x="3373742" y="4583430"/>
                  </a:lnTo>
                  <a:close/>
                </a:path>
                <a:path w="5665470" h="4583430">
                  <a:moveTo>
                    <a:pt x="3328034" y="4583430"/>
                  </a:moveTo>
                  <a:lnTo>
                    <a:pt x="3293745" y="4583430"/>
                  </a:lnTo>
                  <a:lnTo>
                    <a:pt x="3293745" y="4572000"/>
                  </a:lnTo>
                  <a:lnTo>
                    <a:pt x="3328034" y="4572000"/>
                  </a:lnTo>
                  <a:lnTo>
                    <a:pt x="3328034" y="4583430"/>
                  </a:lnTo>
                  <a:close/>
                </a:path>
                <a:path w="5665470" h="4583430">
                  <a:moveTo>
                    <a:pt x="3282315" y="4583430"/>
                  </a:moveTo>
                  <a:lnTo>
                    <a:pt x="3248025" y="4583430"/>
                  </a:lnTo>
                  <a:lnTo>
                    <a:pt x="3248025" y="4572000"/>
                  </a:lnTo>
                  <a:lnTo>
                    <a:pt x="3282315" y="4572000"/>
                  </a:lnTo>
                  <a:lnTo>
                    <a:pt x="3282315" y="4583430"/>
                  </a:lnTo>
                  <a:close/>
                </a:path>
                <a:path w="5665470" h="4583430">
                  <a:moveTo>
                    <a:pt x="3236595" y="4583430"/>
                  </a:moveTo>
                  <a:lnTo>
                    <a:pt x="3202305" y="4583430"/>
                  </a:lnTo>
                  <a:lnTo>
                    <a:pt x="3202305" y="4572000"/>
                  </a:lnTo>
                  <a:lnTo>
                    <a:pt x="3236595" y="4572000"/>
                  </a:lnTo>
                  <a:lnTo>
                    <a:pt x="3236595" y="4583430"/>
                  </a:lnTo>
                  <a:close/>
                </a:path>
                <a:path w="5665470" h="4583430">
                  <a:moveTo>
                    <a:pt x="3190875" y="4583430"/>
                  </a:moveTo>
                  <a:lnTo>
                    <a:pt x="3156597" y="4583430"/>
                  </a:lnTo>
                  <a:lnTo>
                    <a:pt x="3156597" y="4572000"/>
                  </a:lnTo>
                  <a:lnTo>
                    <a:pt x="3190875" y="4572000"/>
                  </a:lnTo>
                  <a:lnTo>
                    <a:pt x="3190875" y="4583430"/>
                  </a:lnTo>
                  <a:close/>
                </a:path>
                <a:path w="5665470" h="4583430">
                  <a:moveTo>
                    <a:pt x="3145167" y="4583430"/>
                  </a:moveTo>
                  <a:lnTo>
                    <a:pt x="3110877" y="4583430"/>
                  </a:lnTo>
                  <a:lnTo>
                    <a:pt x="3110877" y="4572000"/>
                  </a:lnTo>
                  <a:lnTo>
                    <a:pt x="3145167" y="4572000"/>
                  </a:lnTo>
                  <a:lnTo>
                    <a:pt x="3145167" y="4583430"/>
                  </a:lnTo>
                  <a:close/>
                </a:path>
                <a:path w="5665470" h="4583430">
                  <a:moveTo>
                    <a:pt x="3099447" y="4583430"/>
                  </a:moveTo>
                  <a:lnTo>
                    <a:pt x="3065157" y="4583430"/>
                  </a:lnTo>
                  <a:lnTo>
                    <a:pt x="3065157" y="4572000"/>
                  </a:lnTo>
                  <a:lnTo>
                    <a:pt x="3099447" y="4572000"/>
                  </a:lnTo>
                  <a:lnTo>
                    <a:pt x="3099447" y="4583430"/>
                  </a:lnTo>
                  <a:close/>
                </a:path>
                <a:path w="5665470" h="4583430">
                  <a:moveTo>
                    <a:pt x="3053727" y="4583430"/>
                  </a:moveTo>
                  <a:lnTo>
                    <a:pt x="3019450" y="4583430"/>
                  </a:lnTo>
                  <a:lnTo>
                    <a:pt x="3019450" y="4572000"/>
                  </a:lnTo>
                  <a:lnTo>
                    <a:pt x="3053727" y="4572000"/>
                  </a:lnTo>
                  <a:lnTo>
                    <a:pt x="3053727" y="4583430"/>
                  </a:lnTo>
                  <a:close/>
                </a:path>
                <a:path w="5665470" h="4583430">
                  <a:moveTo>
                    <a:pt x="3008020" y="4583430"/>
                  </a:moveTo>
                  <a:lnTo>
                    <a:pt x="2973730" y="4583430"/>
                  </a:lnTo>
                  <a:lnTo>
                    <a:pt x="2973730" y="4572000"/>
                  </a:lnTo>
                  <a:lnTo>
                    <a:pt x="3008020" y="4572000"/>
                  </a:lnTo>
                  <a:lnTo>
                    <a:pt x="3008020" y="4583430"/>
                  </a:lnTo>
                  <a:close/>
                </a:path>
                <a:path w="5665470" h="4583430">
                  <a:moveTo>
                    <a:pt x="2962300" y="4583430"/>
                  </a:moveTo>
                  <a:lnTo>
                    <a:pt x="2928010" y="4583430"/>
                  </a:lnTo>
                  <a:lnTo>
                    <a:pt x="2928010" y="4572000"/>
                  </a:lnTo>
                  <a:lnTo>
                    <a:pt x="2962300" y="4572000"/>
                  </a:lnTo>
                  <a:lnTo>
                    <a:pt x="2962300" y="4583430"/>
                  </a:lnTo>
                  <a:close/>
                </a:path>
                <a:path w="5665470" h="4583430">
                  <a:moveTo>
                    <a:pt x="2916580" y="4583430"/>
                  </a:moveTo>
                  <a:lnTo>
                    <a:pt x="2882303" y="4583430"/>
                  </a:lnTo>
                  <a:lnTo>
                    <a:pt x="2882303" y="4572000"/>
                  </a:lnTo>
                  <a:lnTo>
                    <a:pt x="2916580" y="4572000"/>
                  </a:lnTo>
                  <a:lnTo>
                    <a:pt x="2916580" y="4583430"/>
                  </a:lnTo>
                  <a:close/>
                </a:path>
                <a:path w="5665470" h="4583430">
                  <a:moveTo>
                    <a:pt x="2870873" y="4583430"/>
                  </a:moveTo>
                  <a:lnTo>
                    <a:pt x="2836583" y="4583430"/>
                  </a:lnTo>
                  <a:lnTo>
                    <a:pt x="2836583" y="4572000"/>
                  </a:lnTo>
                  <a:lnTo>
                    <a:pt x="2870873" y="4572000"/>
                  </a:lnTo>
                  <a:lnTo>
                    <a:pt x="2870873" y="4583430"/>
                  </a:lnTo>
                  <a:close/>
                </a:path>
                <a:path w="5665470" h="4583430">
                  <a:moveTo>
                    <a:pt x="2825153" y="4583430"/>
                  </a:moveTo>
                  <a:lnTo>
                    <a:pt x="2790863" y="4583430"/>
                  </a:lnTo>
                  <a:lnTo>
                    <a:pt x="2790863" y="4572000"/>
                  </a:lnTo>
                  <a:lnTo>
                    <a:pt x="2825153" y="4572000"/>
                  </a:lnTo>
                  <a:lnTo>
                    <a:pt x="2825153" y="4583430"/>
                  </a:lnTo>
                  <a:close/>
                </a:path>
                <a:path w="5665470" h="4583430">
                  <a:moveTo>
                    <a:pt x="2779433" y="4583430"/>
                  </a:moveTo>
                  <a:lnTo>
                    <a:pt x="2745155" y="4583430"/>
                  </a:lnTo>
                  <a:lnTo>
                    <a:pt x="2745155" y="4572000"/>
                  </a:lnTo>
                  <a:lnTo>
                    <a:pt x="2779433" y="4572000"/>
                  </a:lnTo>
                  <a:lnTo>
                    <a:pt x="2779433" y="4583430"/>
                  </a:lnTo>
                  <a:close/>
                </a:path>
                <a:path w="5665470" h="4583430">
                  <a:moveTo>
                    <a:pt x="2733725" y="4583430"/>
                  </a:moveTo>
                  <a:lnTo>
                    <a:pt x="2699435" y="4583430"/>
                  </a:lnTo>
                  <a:lnTo>
                    <a:pt x="2699435" y="4572000"/>
                  </a:lnTo>
                  <a:lnTo>
                    <a:pt x="2733725" y="4572000"/>
                  </a:lnTo>
                  <a:lnTo>
                    <a:pt x="2733725" y="4583430"/>
                  </a:lnTo>
                  <a:close/>
                </a:path>
                <a:path w="5665470" h="4583430">
                  <a:moveTo>
                    <a:pt x="2688005" y="4583430"/>
                  </a:moveTo>
                  <a:lnTo>
                    <a:pt x="2653715" y="4583430"/>
                  </a:lnTo>
                  <a:lnTo>
                    <a:pt x="2653715" y="4572000"/>
                  </a:lnTo>
                  <a:lnTo>
                    <a:pt x="2688005" y="4572000"/>
                  </a:lnTo>
                  <a:lnTo>
                    <a:pt x="2688005" y="4583430"/>
                  </a:lnTo>
                  <a:close/>
                </a:path>
                <a:path w="5665470" h="4583430">
                  <a:moveTo>
                    <a:pt x="2642285" y="4583430"/>
                  </a:moveTo>
                  <a:lnTo>
                    <a:pt x="2607995" y="4583430"/>
                  </a:lnTo>
                  <a:lnTo>
                    <a:pt x="2607995" y="4572000"/>
                  </a:lnTo>
                  <a:lnTo>
                    <a:pt x="2642285" y="4572000"/>
                  </a:lnTo>
                  <a:lnTo>
                    <a:pt x="2642285" y="4583430"/>
                  </a:lnTo>
                  <a:close/>
                </a:path>
                <a:path w="5665470" h="4583430">
                  <a:moveTo>
                    <a:pt x="2596578" y="4583430"/>
                  </a:moveTo>
                  <a:lnTo>
                    <a:pt x="2562288" y="4583430"/>
                  </a:lnTo>
                  <a:lnTo>
                    <a:pt x="2562288" y="4572000"/>
                  </a:lnTo>
                  <a:lnTo>
                    <a:pt x="2596578" y="4572000"/>
                  </a:lnTo>
                  <a:lnTo>
                    <a:pt x="2596578" y="4583430"/>
                  </a:lnTo>
                  <a:close/>
                </a:path>
                <a:path w="5665470" h="4583430">
                  <a:moveTo>
                    <a:pt x="2550858" y="4583430"/>
                  </a:moveTo>
                  <a:lnTo>
                    <a:pt x="2516568" y="4583430"/>
                  </a:lnTo>
                  <a:lnTo>
                    <a:pt x="2516568" y="4572000"/>
                  </a:lnTo>
                  <a:lnTo>
                    <a:pt x="2550858" y="4572000"/>
                  </a:lnTo>
                  <a:lnTo>
                    <a:pt x="2550858" y="4583430"/>
                  </a:lnTo>
                  <a:close/>
                </a:path>
                <a:path w="5665470" h="4583430">
                  <a:moveTo>
                    <a:pt x="2505138" y="4583430"/>
                  </a:moveTo>
                  <a:lnTo>
                    <a:pt x="2470848" y="4583430"/>
                  </a:lnTo>
                  <a:lnTo>
                    <a:pt x="2470848" y="4572000"/>
                  </a:lnTo>
                  <a:lnTo>
                    <a:pt x="2505138" y="4572000"/>
                  </a:lnTo>
                  <a:lnTo>
                    <a:pt x="2505138" y="4583430"/>
                  </a:lnTo>
                  <a:close/>
                </a:path>
                <a:path w="5665470" h="4583430">
                  <a:moveTo>
                    <a:pt x="2459431" y="4583430"/>
                  </a:moveTo>
                  <a:lnTo>
                    <a:pt x="2425141" y="4583430"/>
                  </a:lnTo>
                  <a:lnTo>
                    <a:pt x="2425141" y="4572000"/>
                  </a:lnTo>
                  <a:lnTo>
                    <a:pt x="2459431" y="4572000"/>
                  </a:lnTo>
                  <a:lnTo>
                    <a:pt x="2459431" y="4583430"/>
                  </a:lnTo>
                  <a:close/>
                </a:path>
                <a:path w="5665470" h="4583430">
                  <a:moveTo>
                    <a:pt x="2413711" y="4583430"/>
                  </a:moveTo>
                  <a:lnTo>
                    <a:pt x="2379421" y="4583430"/>
                  </a:lnTo>
                  <a:lnTo>
                    <a:pt x="2379421" y="4572000"/>
                  </a:lnTo>
                  <a:lnTo>
                    <a:pt x="2413711" y="4572000"/>
                  </a:lnTo>
                  <a:lnTo>
                    <a:pt x="2413711" y="4583430"/>
                  </a:lnTo>
                  <a:close/>
                </a:path>
                <a:path w="5665470" h="4583430">
                  <a:moveTo>
                    <a:pt x="2367991" y="4583430"/>
                  </a:moveTo>
                  <a:lnTo>
                    <a:pt x="2333701" y="4583430"/>
                  </a:lnTo>
                  <a:lnTo>
                    <a:pt x="2333701" y="4572000"/>
                  </a:lnTo>
                  <a:lnTo>
                    <a:pt x="2367991" y="4572000"/>
                  </a:lnTo>
                  <a:lnTo>
                    <a:pt x="2367991" y="4583430"/>
                  </a:lnTo>
                  <a:close/>
                </a:path>
                <a:path w="5665470" h="4583430">
                  <a:moveTo>
                    <a:pt x="2289594" y="12699"/>
                  </a:moveTo>
                  <a:lnTo>
                    <a:pt x="2281504" y="0"/>
                  </a:lnTo>
                  <a:lnTo>
                    <a:pt x="2294077" y="0"/>
                  </a:lnTo>
                  <a:lnTo>
                    <a:pt x="2289594" y="12699"/>
                  </a:lnTo>
                  <a:close/>
                </a:path>
                <a:path w="5665470" h="4583430">
                  <a:moveTo>
                    <a:pt x="2257259" y="38099"/>
                  </a:moveTo>
                  <a:lnTo>
                    <a:pt x="2249182" y="38099"/>
                  </a:lnTo>
                  <a:lnTo>
                    <a:pt x="2273427" y="12699"/>
                  </a:lnTo>
                  <a:lnTo>
                    <a:pt x="2281504" y="12699"/>
                  </a:lnTo>
                  <a:lnTo>
                    <a:pt x="2257259" y="38099"/>
                  </a:lnTo>
                  <a:close/>
                </a:path>
                <a:path w="5665470" h="4583430">
                  <a:moveTo>
                    <a:pt x="2224938" y="76199"/>
                  </a:moveTo>
                  <a:lnTo>
                    <a:pt x="2216861" y="63499"/>
                  </a:lnTo>
                  <a:lnTo>
                    <a:pt x="2241105" y="38099"/>
                  </a:lnTo>
                  <a:lnTo>
                    <a:pt x="2249182" y="50799"/>
                  </a:lnTo>
                  <a:lnTo>
                    <a:pt x="2224938" y="76199"/>
                  </a:lnTo>
                  <a:close/>
                </a:path>
                <a:path w="5665470" h="4583430">
                  <a:moveTo>
                    <a:pt x="2192604" y="101599"/>
                  </a:moveTo>
                  <a:lnTo>
                    <a:pt x="2184527" y="101599"/>
                  </a:lnTo>
                  <a:lnTo>
                    <a:pt x="2208771" y="76199"/>
                  </a:lnTo>
                  <a:lnTo>
                    <a:pt x="2216861" y="76199"/>
                  </a:lnTo>
                  <a:lnTo>
                    <a:pt x="2192604" y="101599"/>
                  </a:lnTo>
                  <a:close/>
                </a:path>
                <a:path w="5665470" h="4583430">
                  <a:moveTo>
                    <a:pt x="2160282" y="139700"/>
                  </a:moveTo>
                  <a:lnTo>
                    <a:pt x="2152205" y="127000"/>
                  </a:lnTo>
                  <a:lnTo>
                    <a:pt x="2176449" y="101599"/>
                  </a:lnTo>
                  <a:lnTo>
                    <a:pt x="2184527" y="114300"/>
                  </a:lnTo>
                  <a:lnTo>
                    <a:pt x="2160282" y="139700"/>
                  </a:lnTo>
                  <a:close/>
                </a:path>
                <a:path w="5665470" h="4583430">
                  <a:moveTo>
                    <a:pt x="2127961" y="165100"/>
                  </a:moveTo>
                  <a:lnTo>
                    <a:pt x="2119871" y="165100"/>
                  </a:lnTo>
                  <a:lnTo>
                    <a:pt x="2144115" y="139700"/>
                  </a:lnTo>
                  <a:lnTo>
                    <a:pt x="2152205" y="139700"/>
                  </a:lnTo>
                  <a:lnTo>
                    <a:pt x="2127961" y="165100"/>
                  </a:lnTo>
                  <a:close/>
                </a:path>
                <a:path w="5665470" h="4583430">
                  <a:moveTo>
                    <a:pt x="2095627" y="203200"/>
                  </a:moveTo>
                  <a:lnTo>
                    <a:pt x="2087549" y="190500"/>
                  </a:lnTo>
                  <a:lnTo>
                    <a:pt x="2111794" y="165100"/>
                  </a:lnTo>
                  <a:lnTo>
                    <a:pt x="2119871" y="177800"/>
                  </a:lnTo>
                  <a:lnTo>
                    <a:pt x="2095627" y="203200"/>
                  </a:lnTo>
                  <a:close/>
                </a:path>
                <a:path w="5665470" h="4583430">
                  <a:moveTo>
                    <a:pt x="2063305" y="228600"/>
                  </a:moveTo>
                  <a:lnTo>
                    <a:pt x="2055228" y="228600"/>
                  </a:lnTo>
                  <a:lnTo>
                    <a:pt x="2079472" y="203200"/>
                  </a:lnTo>
                  <a:lnTo>
                    <a:pt x="2087549" y="215900"/>
                  </a:lnTo>
                  <a:lnTo>
                    <a:pt x="2063305" y="228600"/>
                  </a:lnTo>
                  <a:close/>
                </a:path>
                <a:path w="5665470" h="4583430">
                  <a:moveTo>
                    <a:pt x="2030983" y="266700"/>
                  </a:moveTo>
                  <a:lnTo>
                    <a:pt x="2022894" y="254000"/>
                  </a:lnTo>
                  <a:lnTo>
                    <a:pt x="2047138" y="228600"/>
                  </a:lnTo>
                  <a:lnTo>
                    <a:pt x="2055228" y="241300"/>
                  </a:lnTo>
                  <a:lnTo>
                    <a:pt x="2030983" y="266700"/>
                  </a:lnTo>
                  <a:close/>
                </a:path>
                <a:path w="5665470" h="4583430">
                  <a:moveTo>
                    <a:pt x="1998649" y="304800"/>
                  </a:moveTo>
                  <a:lnTo>
                    <a:pt x="1990572" y="292100"/>
                  </a:lnTo>
                  <a:lnTo>
                    <a:pt x="2014816" y="266700"/>
                  </a:lnTo>
                  <a:lnTo>
                    <a:pt x="2022894" y="279400"/>
                  </a:lnTo>
                  <a:lnTo>
                    <a:pt x="1998649" y="304800"/>
                  </a:lnTo>
                  <a:close/>
                </a:path>
                <a:path w="5665470" h="4583430">
                  <a:moveTo>
                    <a:pt x="1966328" y="330200"/>
                  </a:moveTo>
                  <a:lnTo>
                    <a:pt x="1958251" y="317500"/>
                  </a:lnTo>
                  <a:lnTo>
                    <a:pt x="1982495" y="304800"/>
                  </a:lnTo>
                  <a:lnTo>
                    <a:pt x="1990572" y="304800"/>
                  </a:lnTo>
                  <a:lnTo>
                    <a:pt x="1966328" y="330200"/>
                  </a:lnTo>
                  <a:close/>
                </a:path>
                <a:path w="5665470" h="4583430">
                  <a:moveTo>
                    <a:pt x="1934006" y="368300"/>
                  </a:moveTo>
                  <a:lnTo>
                    <a:pt x="1925916" y="355600"/>
                  </a:lnTo>
                  <a:lnTo>
                    <a:pt x="1950161" y="330200"/>
                  </a:lnTo>
                  <a:lnTo>
                    <a:pt x="1958251" y="342900"/>
                  </a:lnTo>
                  <a:lnTo>
                    <a:pt x="1934006" y="368300"/>
                  </a:lnTo>
                  <a:close/>
                </a:path>
                <a:path w="5665470" h="4583430">
                  <a:moveTo>
                    <a:pt x="1901672" y="393700"/>
                  </a:moveTo>
                  <a:lnTo>
                    <a:pt x="1893595" y="393700"/>
                  </a:lnTo>
                  <a:lnTo>
                    <a:pt x="1917839" y="368300"/>
                  </a:lnTo>
                  <a:lnTo>
                    <a:pt x="1925916" y="368300"/>
                  </a:lnTo>
                  <a:lnTo>
                    <a:pt x="1901672" y="393700"/>
                  </a:lnTo>
                  <a:close/>
                </a:path>
                <a:path w="5665470" h="4583430">
                  <a:moveTo>
                    <a:pt x="1869351" y="431800"/>
                  </a:moveTo>
                  <a:lnTo>
                    <a:pt x="1861273" y="419100"/>
                  </a:lnTo>
                  <a:lnTo>
                    <a:pt x="1885518" y="393700"/>
                  </a:lnTo>
                  <a:lnTo>
                    <a:pt x="1893595" y="406400"/>
                  </a:lnTo>
                  <a:lnTo>
                    <a:pt x="1869351" y="431800"/>
                  </a:lnTo>
                  <a:close/>
                </a:path>
                <a:path w="5665470" h="4583430">
                  <a:moveTo>
                    <a:pt x="1837029" y="457200"/>
                  </a:moveTo>
                  <a:lnTo>
                    <a:pt x="1828939" y="457200"/>
                  </a:lnTo>
                  <a:lnTo>
                    <a:pt x="1853183" y="431800"/>
                  </a:lnTo>
                  <a:lnTo>
                    <a:pt x="1861273" y="431800"/>
                  </a:lnTo>
                  <a:lnTo>
                    <a:pt x="1837029" y="457200"/>
                  </a:lnTo>
                  <a:close/>
                </a:path>
                <a:path w="5665470" h="4583430">
                  <a:moveTo>
                    <a:pt x="1804695" y="495300"/>
                  </a:moveTo>
                  <a:lnTo>
                    <a:pt x="1796618" y="482600"/>
                  </a:lnTo>
                  <a:lnTo>
                    <a:pt x="1820862" y="457200"/>
                  </a:lnTo>
                  <a:lnTo>
                    <a:pt x="1828939" y="469900"/>
                  </a:lnTo>
                  <a:lnTo>
                    <a:pt x="1804695" y="495300"/>
                  </a:lnTo>
                  <a:close/>
                </a:path>
                <a:path w="5665470" h="4583430">
                  <a:moveTo>
                    <a:pt x="1772373" y="520700"/>
                  </a:moveTo>
                  <a:lnTo>
                    <a:pt x="1764283" y="520700"/>
                  </a:lnTo>
                  <a:lnTo>
                    <a:pt x="1788528" y="495300"/>
                  </a:lnTo>
                  <a:lnTo>
                    <a:pt x="1796618" y="495300"/>
                  </a:lnTo>
                  <a:lnTo>
                    <a:pt x="1772373" y="520700"/>
                  </a:lnTo>
                  <a:close/>
                </a:path>
                <a:path w="5665470" h="4583430">
                  <a:moveTo>
                    <a:pt x="1740039" y="558800"/>
                  </a:moveTo>
                  <a:lnTo>
                    <a:pt x="1731962" y="546100"/>
                  </a:lnTo>
                  <a:lnTo>
                    <a:pt x="1756206" y="520700"/>
                  </a:lnTo>
                  <a:lnTo>
                    <a:pt x="1764283" y="533400"/>
                  </a:lnTo>
                  <a:lnTo>
                    <a:pt x="1740039" y="558800"/>
                  </a:lnTo>
                  <a:close/>
                </a:path>
                <a:path w="5665470" h="4583430">
                  <a:moveTo>
                    <a:pt x="1707718" y="584200"/>
                  </a:moveTo>
                  <a:lnTo>
                    <a:pt x="1699641" y="584200"/>
                  </a:lnTo>
                  <a:lnTo>
                    <a:pt x="1723885" y="558800"/>
                  </a:lnTo>
                  <a:lnTo>
                    <a:pt x="1731962" y="571500"/>
                  </a:lnTo>
                  <a:lnTo>
                    <a:pt x="1707718" y="584200"/>
                  </a:lnTo>
                  <a:close/>
                </a:path>
                <a:path w="5665470" h="4583430">
                  <a:moveTo>
                    <a:pt x="1675396" y="622300"/>
                  </a:moveTo>
                  <a:lnTo>
                    <a:pt x="1667306" y="609600"/>
                  </a:lnTo>
                  <a:lnTo>
                    <a:pt x="1691551" y="584200"/>
                  </a:lnTo>
                  <a:lnTo>
                    <a:pt x="1699641" y="596900"/>
                  </a:lnTo>
                  <a:lnTo>
                    <a:pt x="1675396" y="622300"/>
                  </a:lnTo>
                  <a:close/>
                </a:path>
                <a:path w="5665470" h="4583430">
                  <a:moveTo>
                    <a:pt x="1643062" y="660400"/>
                  </a:moveTo>
                  <a:lnTo>
                    <a:pt x="1634985" y="647700"/>
                  </a:lnTo>
                  <a:lnTo>
                    <a:pt x="1659229" y="622300"/>
                  </a:lnTo>
                  <a:lnTo>
                    <a:pt x="1667306" y="635000"/>
                  </a:lnTo>
                  <a:lnTo>
                    <a:pt x="1643062" y="660400"/>
                  </a:lnTo>
                  <a:close/>
                </a:path>
                <a:path w="5665470" h="4583430">
                  <a:moveTo>
                    <a:pt x="1610741" y="685800"/>
                  </a:moveTo>
                  <a:lnTo>
                    <a:pt x="1602663" y="673100"/>
                  </a:lnTo>
                  <a:lnTo>
                    <a:pt x="1626908" y="660400"/>
                  </a:lnTo>
                  <a:lnTo>
                    <a:pt x="1634985" y="660400"/>
                  </a:lnTo>
                  <a:lnTo>
                    <a:pt x="1610741" y="685800"/>
                  </a:lnTo>
                  <a:close/>
                </a:path>
                <a:path w="5665470" h="4583430">
                  <a:moveTo>
                    <a:pt x="1578419" y="723900"/>
                  </a:moveTo>
                  <a:lnTo>
                    <a:pt x="1570329" y="711200"/>
                  </a:lnTo>
                  <a:lnTo>
                    <a:pt x="1594573" y="685800"/>
                  </a:lnTo>
                  <a:lnTo>
                    <a:pt x="1602663" y="698500"/>
                  </a:lnTo>
                  <a:lnTo>
                    <a:pt x="1578419" y="723900"/>
                  </a:lnTo>
                  <a:close/>
                </a:path>
                <a:path w="5665470" h="4583430">
                  <a:moveTo>
                    <a:pt x="1546085" y="749300"/>
                  </a:moveTo>
                  <a:lnTo>
                    <a:pt x="1538008" y="749300"/>
                  </a:lnTo>
                  <a:lnTo>
                    <a:pt x="1562252" y="723900"/>
                  </a:lnTo>
                  <a:lnTo>
                    <a:pt x="1570329" y="723900"/>
                  </a:lnTo>
                  <a:lnTo>
                    <a:pt x="1546085" y="749300"/>
                  </a:lnTo>
                  <a:close/>
                </a:path>
                <a:path w="5665470" h="4583430">
                  <a:moveTo>
                    <a:pt x="1513763" y="787400"/>
                  </a:moveTo>
                  <a:lnTo>
                    <a:pt x="1505686" y="774700"/>
                  </a:lnTo>
                  <a:lnTo>
                    <a:pt x="1529930" y="749300"/>
                  </a:lnTo>
                  <a:lnTo>
                    <a:pt x="1538008" y="762000"/>
                  </a:lnTo>
                  <a:lnTo>
                    <a:pt x="1513763" y="787400"/>
                  </a:lnTo>
                  <a:close/>
                </a:path>
                <a:path w="5665470" h="4583430">
                  <a:moveTo>
                    <a:pt x="1481442" y="812800"/>
                  </a:moveTo>
                  <a:lnTo>
                    <a:pt x="1473352" y="812800"/>
                  </a:lnTo>
                  <a:lnTo>
                    <a:pt x="1497596" y="787400"/>
                  </a:lnTo>
                  <a:lnTo>
                    <a:pt x="1505686" y="787400"/>
                  </a:lnTo>
                  <a:lnTo>
                    <a:pt x="1481442" y="812800"/>
                  </a:lnTo>
                  <a:close/>
                </a:path>
                <a:path w="5665470" h="4583430">
                  <a:moveTo>
                    <a:pt x="1449108" y="850900"/>
                  </a:moveTo>
                  <a:lnTo>
                    <a:pt x="1441030" y="838200"/>
                  </a:lnTo>
                  <a:lnTo>
                    <a:pt x="1465275" y="812800"/>
                  </a:lnTo>
                  <a:lnTo>
                    <a:pt x="1473352" y="825500"/>
                  </a:lnTo>
                  <a:lnTo>
                    <a:pt x="1449108" y="850900"/>
                  </a:lnTo>
                  <a:close/>
                </a:path>
                <a:path w="5665470" h="4583430">
                  <a:moveTo>
                    <a:pt x="1416786" y="876300"/>
                  </a:moveTo>
                  <a:lnTo>
                    <a:pt x="1408696" y="876300"/>
                  </a:lnTo>
                  <a:lnTo>
                    <a:pt x="1432953" y="850900"/>
                  </a:lnTo>
                  <a:lnTo>
                    <a:pt x="1441030" y="850900"/>
                  </a:lnTo>
                  <a:lnTo>
                    <a:pt x="1416786" y="876300"/>
                  </a:lnTo>
                  <a:close/>
                </a:path>
                <a:path w="5665470" h="4583430">
                  <a:moveTo>
                    <a:pt x="1384452" y="914400"/>
                  </a:moveTo>
                  <a:lnTo>
                    <a:pt x="1376375" y="901700"/>
                  </a:lnTo>
                  <a:lnTo>
                    <a:pt x="1400619" y="876300"/>
                  </a:lnTo>
                  <a:lnTo>
                    <a:pt x="1408696" y="889000"/>
                  </a:lnTo>
                  <a:lnTo>
                    <a:pt x="1384452" y="914400"/>
                  </a:lnTo>
                  <a:close/>
                </a:path>
                <a:path w="5665470" h="4583430">
                  <a:moveTo>
                    <a:pt x="1352130" y="939800"/>
                  </a:moveTo>
                  <a:lnTo>
                    <a:pt x="1344053" y="939800"/>
                  </a:lnTo>
                  <a:lnTo>
                    <a:pt x="1368297" y="914400"/>
                  </a:lnTo>
                  <a:lnTo>
                    <a:pt x="1376375" y="927100"/>
                  </a:lnTo>
                  <a:lnTo>
                    <a:pt x="1352130" y="939800"/>
                  </a:lnTo>
                  <a:close/>
                </a:path>
                <a:path w="5665470" h="4583430">
                  <a:moveTo>
                    <a:pt x="1319809" y="977900"/>
                  </a:moveTo>
                  <a:lnTo>
                    <a:pt x="1311719" y="965200"/>
                  </a:lnTo>
                  <a:lnTo>
                    <a:pt x="1335963" y="939800"/>
                  </a:lnTo>
                  <a:lnTo>
                    <a:pt x="1344053" y="952500"/>
                  </a:lnTo>
                  <a:lnTo>
                    <a:pt x="1319809" y="977900"/>
                  </a:lnTo>
                  <a:close/>
                </a:path>
                <a:path w="5665470" h="4583430">
                  <a:moveTo>
                    <a:pt x="1287475" y="1016000"/>
                  </a:moveTo>
                  <a:lnTo>
                    <a:pt x="1279397" y="1003300"/>
                  </a:lnTo>
                  <a:lnTo>
                    <a:pt x="1303642" y="977900"/>
                  </a:lnTo>
                  <a:lnTo>
                    <a:pt x="1311719" y="990600"/>
                  </a:lnTo>
                  <a:lnTo>
                    <a:pt x="1287475" y="1016000"/>
                  </a:lnTo>
                  <a:close/>
                </a:path>
                <a:path w="5665470" h="4583430">
                  <a:moveTo>
                    <a:pt x="1255153" y="1041400"/>
                  </a:moveTo>
                  <a:lnTo>
                    <a:pt x="1247076" y="1028700"/>
                  </a:lnTo>
                  <a:lnTo>
                    <a:pt x="1271320" y="1016000"/>
                  </a:lnTo>
                  <a:lnTo>
                    <a:pt x="1279397" y="1016000"/>
                  </a:lnTo>
                  <a:lnTo>
                    <a:pt x="1255153" y="1041400"/>
                  </a:lnTo>
                  <a:close/>
                </a:path>
                <a:path w="5665470" h="4583430">
                  <a:moveTo>
                    <a:pt x="1222832" y="1079500"/>
                  </a:moveTo>
                  <a:lnTo>
                    <a:pt x="1214742" y="1066800"/>
                  </a:lnTo>
                  <a:lnTo>
                    <a:pt x="1238986" y="1041400"/>
                  </a:lnTo>
                  <a:lnTo>
                    <a:pt x="1247076" y="1054100"/>
                  </a:lnTo>
                  <a:lnTo>
                    <a:pt x="1222832" y="1079500"/>
                  </a:lnTo>
                  <a:close/>
                </a:path>
                <a:path w="5665470" h="4583430">
                  <a:moveTo>
                    <a:pt x="1190497" y="1104900"/>
                  </a:moveTo>
                  <a:lnTo>
                    <a:pt x="1182420" y="1104900"/>
                  </a:lnTo>
                  <a:lnTo>
                    <a:pt x="1206665" y="1079500"/>
                  </a:lnTo>
                  <a:lnTo>
                    <a:pt x="1214742" y="1079500"/>
                  </a:lnTo>
                  <a:lnTo>
                    <a:pt x="1190497" y="1104900"/>
                  </a:lnTo>
                  <a:close/>
                </a:path>
                <a:path w="5665470" h="4583430">
                  <a:moveTo>
                    <a:pt x="1158176" y="1143000"/>
                  </a:moveTo>
                  <a:lnTo>
                    <a:pt x="1150099" y="1130300"/>
                  </a:lnTo>
                  <a:lnTo>
                    <a:pt x="1174343" y="1104900"/>
                  </a:lnTo>
                  <a:lnTo>
                    <a:pt x="1182420" y="1117600"/>
                  </a:lnTo>
                  <a:lnTo>
                    <a:pt x="1158176" y="1143000"/>
                  </a:lnTo>
                  <a:close/>
                </a:path>
                <a:path w="5665470" h="4583430">
                  <a:moveTo>
                    <a:pt x="1125855" y="1168400"/>
                  </a:moveTo>
                  <a:lnTo>
                    <a:pt x="1117765" y="1168400"/>
                  </a:lnTo>
                  <a:lnTo>
                    <a:pt x="1142009" y="1143000"/>
                  </a:lnTo>
                  <a:lnTo>
                    <a:pt x="1150099" y="1143000"/>
                  </a:lnTo>
                  <a:lnTo>
                    <a:pt x="1125855" y="1168400"/>
                  </a:lnTo>
                  <a:close/>
                </a:path>
                <a:path w="5665470" h="4583430">
                  <a:moveTo>
                    <a:pt x="1093520" y="1206500"/>
                  </a:moveTo>
                  <a:lnTo>
                    <a:pt x="1085443" y="1193800"/>
                  </a:lnTo>
                  <a:lnTo>
                    <a:pt x="1109687" y="1168400"/>
                  </a:lnTo>
                  <a:lnTo>
                    <a:pt x="1117765" y="1181100"/>
                  </a:lnTo>
                  <a:lnTo>
                    <a:pt x="1093520" y="1206500"/>
                  </a:lnTo>
                  <a:close/>
                </a:path>
                <a:path w="5665470" h="4583430">
                  <a:moveTo>
                    <a:pt x="1061199" y="1231900"/>
                  </a:moveTo>
                  <a:lnTo>
                    <a:pt x="1053109" y="1231900"/>
                  </a:lnTo>
                  <a:lnTo>
                    <a:pt x="1077366" y="1206500"/>
                  </a:lnTo>
                  <a:lnTo>
                    <a:pt x="1085443" y="1206500"/>
                  </a:lnTo>
                  <a:lnTo>
                    <a:pt x="1061199" y="1231900"/>
                  </a:lnTo>
                  <a:close/>
                </a:path>
                <a:path w="5665470" h="4583430">
                  <a:moveTo>
                    <a:pt x="1028865" y="1270000"/>
                  </a:moveTo>
                  <a:lnTo>
                    <a:pt x="1020787" y="1257300"/>
                  </a:lnTo>
                  <a:lnTo>
                    <a:pt x="1045032" y="1231900"/>
                  </a:lnTo>
                  <a:lnTo>
                    <a:pt x="1053109" y="1244600"/>
                  </a:lnTo>
                  <a:lnTo>
                    <a:pt x="1028865" y="1270000"/>
                  </a:lnTo>
                  <a:close/>
                </a:path>
                <a:path w="5665470" h="4583430">
                  <a:moveTo>
                    <a:pt x="996543" y="1295400"/>
                  </a:moveTo>
                  <a:lnTo>
                    <a:pt x="988466" y="1295400"/>
                  </a:lnTo>
                  <a:lnTo>
                    <a:pt x="1012710" y="1270000"/>
                  </a:lnTo>
                  <a:lnTo>
                    <a:pt x="1020787" y="1282700"/>
                  </a:lnTo>
                  <a:lnTo>
                    <a:pt x="996543" y="1295400"/>
                  </a:lnTo>
                  <a:close/>
                </a:path>
                <a:path w="5665470" h="4583430">
                  <a:moveTo>
                    <a:pt x="964222" y="1333500"/>
                  </a:moveTo>
                  <a:lnTo>
                    <a:pt x="956132" y="1320800"/>
                  </a:lnTo>
                  <a:lnTo>
                    <a:pt x="980376" y="1295400"/>
                  </a:lnTo>
                  <a:lnTo>
                    <a:pt x="988466" y="1308100"/>
                  </a:lnTo>
                  <a:lnTo>
                    <a:pt x="964222" y="1333500"/>
                  </a:lnTo>
                  <a:close/>
                </a:path>
                <a:path w="5665470" h="4583430">
                  <a:moveTo>
                    <a:pt x="931887" y="1371600"/>
                  </a:moveTo>
                  <a:lnTo>
                    <a:pt x="923810" y="1358900"/>
                  </a:lnTo>
                  <a:lnTo>
                    <a:pt x="948055" y="1333500"/>
                  </a:lnTo>
                  <a:lnTo>
                    <a:pt x="956132" y="1346200"/>
                  </a:lnTo>
                  <a:lnTo>
                    <a:pt x="931887" y="1371600"/>
                  </a:lnTo>
                  <a:close/>
                </a:path>
                <a:path w="5665470" h="4583430">
                  <a:moveTo>
                    <a:pt x="899566" y="1397000"/>
                  </a:moveTo>
                  <a:lnTo>
                    <a:pt x="891489" y="1384300"/>
                  </a:lnTo>
                  <a:lnTo>
                    <a:pt x="915733" y="1371600"/>
                  </a:lnTo>
                  <a:lnTo>
                    <a:pt x="923810" y="1371600"/>
                  </a:lnTo>
                  <a:lnTo>
                    <a:pt x="899566" y="1397000"/>
                  </a:lnTo>
                  <a:close/>
                </a:path>
                <a:path w="5665470" h="4583430">
                  <a:moveTo>
                    <a:pt x="867244" y="1435100"/>
                  </a:moveTo>
                  <a:lnTo>
                    <a:pt x="859155" y="1422400"/>
                  </a:lnTo>
                  <a:lnTo>
                    <a:pt x="883399" y="1397000"/>
                  </a:lnTo>
                  <a:lnTo>
                    <a:pt x="891489" y="1409700"/>
                  </a:lnTo>
                  <a:lnTo>
                    <a:pt x="867244" y="1435100"/>
                  </a:lnTo>
                  <a:close/>
                </a:path>
                <a:path w="5665470" h="4583430">
                  <a:moveTo>
                    <a:pt x="834910" y="1460500"/>
                  </a:moveTo>
                  <a:lnTo>
                    <a:pt x="826833" y="1460500"/>
                  </a:lnTo>
                  <a:lnTo>
                    <a:pt x="851077" y="1435100"/>
                  </a:lnTo>
                  <a:lnTo>
                    <a:pt x="859155" y="1435100"/>
                  </a:lnTo>
                  <a:lnTo>
                    <a:pt x="834910" y="1460500"/>
                  </a:lnTo>
                  <a:close/>
                </a:path>
                <a:path w="5665470" h="4583430">
                  <a:moveTo>
                    <a:pt x="802589" y="1498600"/>
                  </a:moveTo>
                  <a:lnTo>
                    <a:pt x="794512" y="1485900"/>
                  </a:lnTo>
                  <a:lnTo>
                    <a:pt x="818756" y="1460500"/>
                  </a:lnTo>
                  <a:lnTo>
                    <a:pt x="826833" y="1473200"/>
                  </a:lnTo>
                  <a:lnTo>
                    <a:pt x="802589" y="1498600"/>
                  </a:lnTo>
                  <a:close/>
                </a:path>
                <a:path w="5665470" h="4583430">
                  <a:moveTo>
                    <a:pt x="770267" y="1524000"/>
                  </a:moveTo>
                  <a:lnTo>
                    <a:pt x="762177" y="1524000"/>
                  </a:lnTo>
                  <a:lnTo>
                    <a:pt x="786422" y="1498600"/>
                  </a:lnTo>
                  <a:lnTo>
                    <a:pt x="794512" y="1498600"/>
                  </a:lnTo>
                  <a:lnTo>
                    <a:pt x="770267" y="1524000"/>
                  </a:lnTo>
                  <a:close/>
                </a:path>
                <a:path w="5665470" h="4583430">
                  <a:moveTo>
                    <a:pt x="737933" y="1562100"/>
                  </a:moveTo>
                  <a:lnTo>
                    <a:pt x="729856" y="1549400"/>
                  </a:lnTo>
                  <a:lnTo>
                    <a:pt x="754100" y="1524000"/>
                  </a:lnTo>
                  <a:lnTo>
                    <a:pt x="762177" y="1536700"/>
                  </a:lnTo>
                  <a:lnTo>
                    <a:pt x="737933" y="1562100"/>
                  </a:lnTo>
                  <a:close/>
                </a:path>
                <a:path w="5665470" h="4583430">
                  <a:moveTo>
                    <a:pt x="705612" y="1587500"/>
                  </a:moveTo>
                  <a:lnTo>
                    <a:pt x="697534" y="1587500"/>
                  </a:lnTo>
                  <a:lnTo>
                    <a:pt x="721779" y="1562100"/>
                  </a:lnTo>
                  <a:lnTo>
                    <a:pt x="729856" y="1562100"/>
                  </a:lnTo>
                  <a:lnTo>
                    <a:pt x="705612" y="1587500"/>
                  </a:lnTo>
                  <a:close/>
                </a:path>
                <a:path w="5665470" h="4583430">
                  <a:moveTo>
                    <a:pt x="673290" y="1625600"/>
                  </a:moveTo>
                  <a:lnTo>
                    <a:pt x="665200" y="1612900"/>
                  </a:lnTo>
                  <a:lnTo>
                    <a:pt x="689444" y="1587500"/>
                  </a:lnTo>
                  <a:lnTo>
                    <a:pt x="697534" y="1600200"/>
                  </a:lnTo>
                  <a:lnTo>
                    <a:pt x="673290" y="1625600"/>
                  </a:lnTo>
                  <a:close/>
                </a:path>
                <a:path w="5665470" h="4583430">
                  <a:moveTo>
                    <a:pt x="640956" y="1651000"/>
                  </a:moveTo>
                  <a:lnTo>
                    <a:pt x="632879" y="1651000"/>
                  </a:lnTo>
                  <a:lnTo>
                    <a:pt x="657123" y="1625600"/>
                  </a:lnTo>
                  <a:lnTo>
                    <a:pt x="665200" y="1638300"/>
                  </a:lnTo>
                  <a:lnTo>
                    <a:pt x="640956" y="1651000"/>
                  </a:lnTo>
                  <a:close/>
                </a:path>
                <a:path w="5665470" h="4583430">
                  <a:moveTo>
                    <a:pt x="608634" y="1689100"/>
                  </a:moveTo>
                  <a:lnTo>
                    <a:pt x="600544" y="1676400"/>
                  </a:lnTo>
                  <a:lnTo>
                    <a:pt x="624789" y="1651000"/>
                  </a:lnTo>
                  <a:lnTo>
                    <a:pt x="632879" y="1663700"/>
                  </a:lnTo>
                  <a:lnTo>
                    <a:pt x="608634" y="1689100"/>
                  </a:lnTo>
                  <a:close/>
                </a:path>
                <a:path w="5665470" h="4583430">
                  <a:moveTo>
                    <a:pt x="576300" y="1727200"/>
                  </a:moveTo>
                  <a:lnTo>
                    <a:pt x="568223" y="1714500"/>
                  </a:lnTo>
                  <a:lnTo>
                    <a:pt x="592467" y="1689100"/>
                  </a:lnTo>
                  <a:lnTo>
                    <a:pt x="600544" y="1701800"/>
                  </a:lnTo>
                  <a:lnTo>
                    <a:pt x="576300" y="1727200"/>
                  </a:lnTo>
                  <a:close/>
                </a:path>
                <a:path w="5665470" h="4583430">
                  <a:moveTo>
                    <a:pt x="543979" y="1752600"/>
                  </a:moveTo>
                  <a:lnTo>
                    <a:pt x="535901" y="1739900"/>
                  </a:lnTo>
                  <a:lnTo>
                    <a:pt x="560146" y="1727200"/>
                  </a:lnTo>
                  <a:lnTo>
                    <a:pt x="568223" y="1727200"/>
                  </a:lnTo>
                  <a:lnTo>
                    <a:pt x="543979" y="1752600"/>
                  </a:lnTo>
                  <a:close/>
                </a:path>
                <a:path w="5665470" h="4583430">
                  <a:moveTo>
                    <a:pt x="511657" y="1790700"/>
                  </a:moveTo>
                  <a:lnTo>
                    <a:pt x="503567" y="1778000"/>
                  </a:lnTo>
                  <a:lnTo>
                    <a:pt x="527812" y="1752600"/>
                  </a:lnTo>
                  <a:lnTo>
                    <a:pt x="535901" y="1765300"/>
                  </a:lnTo>
                  <a:lnTo>
                    <a:pt x="511657" y="1790700"/>
                  </a:lnTo>
                  <a:close/>
                </a:path>
                <a:path w="5665470" h="4583430">
                  <a:moveTo>
                    <a:pt x="479323" y="1816100"/>
                  </a:moveTo>
                  <a:lnTo>
                    <a:pt x="471246" y="1816100"/>
                  </a:lnTo>
                  <a:lnTo>
                    <a:pt x="495490" y="1790700"/>
                  </a:lnTo>
                  <a:lnTo>
                    <a:pt x="503567" y="1790700"/>
                  </a:lnTo>
                  <a:lnTo>
                    <a:pt x="479323" y="1816100"/>
                  </a:lnTo>
                  <a:close/>
                </a:path>
                <a:path w="5665470" h="4583430">
                  <a:moveTo>
                    <a:pt x="447001" y="1854200"/>
                  </a:moveTo>
                  <a:lnTo>
                    <a:pt x="438924" y="1841500"/>
                  </a:lnTo>
                  <a:lnTo>
                    <a:pt x="463169" y="1816100"/>
                  </a:lnTo>
                  <a:lnTo>
                    <a:pt x="471246" y="1828800"/>
                  </a:lnTo>
                  <a:lnTo>
                    <a:pt x="447001" y="1854200"/>
                  </a:lnTo>
                  <a:close/>
                </a:path>
                <a:path w="5665470" h="4583430">
                  <a:moveTo>
                    <a:pt x="414680" y="1879600"/>
                  </a:moveTo>
                  <a:lnTo>
                    <a:pt x="406590" y="1879600"/>
                  </a:lnTo>
                  <a:lnTo>
                    <a:pt x="430834" y="1854200"/>
                  </a:lnTo>
                  <a:lnTo>
                    <a:pt x="438924" y="1854200"/>
                  </a:lnTo>
                  <a:lnTo>
                    <a:pt x="414680" y="1879600"/>
                  </a:lnTo>
                  <a:close/>
                </a:path>
                <a:path w="5665470" h="4583430">
                  <a:moveTo>
                    <a:pt x="382346" y="1917700"/>
                  </a:moveTo>
                  <a:lnTo>
                    <a:pt x="374269" y="1905000"/>
                  </a:lnTo>
                  <a:lnTo>
                    <a:pt x="398513" y="1879600"/>
                  </a:lnTo>
                  <a:lnTo>
                    <a:pt x="406590" y="1892300"/>
                  </a:lnTo>
                  <a:lnTo>
                    <a:pt x="382346" y="1917700"/>
                  </a:lnTo>
                  <a:close/>
                </a:path>
                <a:path w="5665470" h="4583430">
                  <a:moveTo>
                    <a:pt x="350024" y="1943100"/>
                  </a:moveTo>
                  <a:lnTo>
                    <a:pt x="341947" y="1943100"/>
                  </a:lnTo>
                  <a:lnTo>
                    <a:pt x="366191" y="1917700"/>
                  </a:lnTo>
                  <a:lnTo>
                    <a:pt x="374269" y="1917700"/>
                  </a:lnTo>
                  <a:lnTo>
                    <a:pt x="350024" y="1943100"/>
                  </a:lnTo>
                  <a:close/>
                </a:path>
                <a:path w="5665470" h="4583430">
                  <a:moveTo>
                    <a:pt x="317703" y="1981200"/>
                  </a:moveTo>
                  <a:lnTo>
                    <a:pt x="309613" y="1968500"/>
                  </a:lnTo>
                  <a:lnTo>
                    <a:pt x="333857" y="1943100"/>
                  </a:lnTo>
                  <a:lnTo>
                    <a:pt x="341947" y="1955800"/>
                  </a:lnTo>
                  <a:lnTo>
                    <a:pt x="317703" y="1981200"/>
                  </a:lnTo>
                  <a:close/>
                </a:path>
                <a:path w="5665470" h="4583430">
                  <a:moveTo>
                    <a:pt x="285369" y="2006600"/>
                  </a:moveTo>
                  <a:lnTo>
                    <a:pt x="277291" y="2006600"/>
                  </a:lnTo>
                  <a:lnTo>
                    <a:pt x="301536" y="1981200"/>
                  </a:lnTo>
                  <a:lnTo>
                    <a:pt x="309613" y="1993900"/>
                  </a:lnTo>
                  <a:lnTo>
                    <a:pt x="285369" y="2006600"/>
                  </a:lnTo>
                  <a:close/>
                </a:path>
                <a:path w="5665470" h="4583430">
                  <a:moveTo>
                    <a:pt x="253047" y="2044700"/>
                  </a:moveTo>
                  <a:lnTo>
                    <a:pt x="244957" y="2032000"/>
                  </a:lnTo>
                  <a:lnTo>
                    <a:pt x="269214" y="2006600"/>
                  </a:lnTo>
                  <a:lnTo>
                    <a:pt x="277291" y="2019300"/>
                  </a:lnTo>
                  <a:lnTo>
                    <a:pt x="253047" y="2044700"/>
                  </a:lnTo>
                  <a:close/>
                </a:path>
                <a:path w="5665470" h="4583430">
                  <a:moveTo>
                    <a:pt x="220713" y="2082800"/>
                  </a:moveTo>
                  <a:lnTo>
                    <a:pt x="212636" y="2070100"/>
                  </a:lnTo>
                  <a:lnTo>
                    <a:pt x="236880" y="2044700"/>
                  </a:lnTo>
                  <a:lnTo>
                    <a:pt x="244957" y="2057400"/>
                  </a:lnTo>
                  <a:lnTo>
                    <a:pt x="220713" y="2082800"/>
                  </a:lnTo>
                  <a:close/>
                </a:path>
                <a:path w="5665470" h="4583430">
                  <a:moveTo>
                    <a:pt x="188391" y="2108200"/>
                  </a:moveTo>
                  <a:lnTo>
                    <a:pt x="180314" y="2095500"/>
                  </a:lnTo>
                  <a:lnTo>
                    <a:pt x="204558" y="2082800"/>
                  </a:lnTo>
                  <a:lnTo>
                    <a:pt x="212636" y="2082800"/>
                  </a:lnTo>
                  <a:lnTo>
                    <a:pt x="188391" y="2108200"/>
                  </a:lnTo>
                  <a:close/>
                </a:path>
                <a:path w="5665470" h="4583430">
                  <a:moveTo>
                    <a:pt x="156070" y="2146300"/>
                  </a:moveTo>
                  <a:lnTo>
                    <a:pt x="147980" y="2133600"/>
                  </a:lnTo>
                  <a:lnTo>
                    <a:pt x="172224" y="2108200"/>
                  </a:lnTo>
                  <a:lnTo>
                    <a:pt x="180314" y="2120900"/>
                  </a:lnTo>
                  <a:lnTo>
                    <a:pt x="156070" y="2146300"/>
                  </a:lnTo>
                  <a:close/>
                </a:path>
                <a:path w="5665470" h="4583430">
                  <a:moveTo>
                    <a:pt x="123736" y="2171700"/>
                  </a:moveTo>
                  <a:lnTo>
                    <a:pt x="115658" y="2171700"/>
                  </a:lnTo>
                  <a:lnTo>
                    <a:pt x="139903" y="2146300"/>
                  </a:lnTo>
                  <a:lnTo>
                    <a:pt x="147980" y="2146300"/>
                  </a:lnTo>
                  <a:lnTo>
                    <a:pt x="123736" y="2171700"/>
                  </a:lnTo>
                  <a:close/>
                </a:path>
                <a:path w="5665470" h="4583430">
                  <a:moveTo>
                    <a:pt x="91414" y="2209800"/>
                  </a:moveTo>
                  <a:lnTo>
                    <a:pt x="83337" y="2197100"/>
                  </a:lnTo>
                  <a:lnTo>
                    <a:pt x="107581" y="2171700"/>
                  </a:lnTo>
                  <a:lnTo>
                    <a:pt x="115658" y="2184400"/>
                  </a:lnTo>
                  <a:lnTo>
                    <a:pt x="91414" y="2209800"/>
                  </a:lnTo>
                  <a:close/>
                </a:path>
                <a:path w="5665470" h="4583430">
                  <a:moveTo>
                    <a:pt x="59093" y="2235200"/>
                  </a:moveTo>
                  <a:lnTo>
                    <a:pt x="51003" y="2235200"/>
                  </a:lnTo>
                  <a:lnTo>
                    <a:pt x="75247" y="2209800"/>
                  </a:lnTo>
                  <a:lnTo>
                    <a:pt x="83337" y="2209800"/>
                  </a:lnTo>
                  <a:lnTo>
                    <a:pt x="59093" y="2235200"/>
                  </a:lnTo>
                  <a:close/>
                </a:path>
                <a:path w="5665470" h="4583430">
                  <a:moveTo>
                    <a:pt x="26758" y="2273300"/>
                  </a:moveTo>
                  <a:lnTo>
                    <a:pt x="18681" y="2260600"/>
                  </a:lnTo>
                  <a:lnTo>
                    <a:pt x="42925" y="2235200"/>
                  </a:lnTo>
                  <a:lnTo>
                    <a:pt x="51003" y="2247900"/>
                  </a:lnTo>
                  <a:lnTo>
                    <a:pt x="26758" y="2273300"/>
                  </a:lnTo>
                  <a:close/>
                </a:path>
                <a:path w="5665470" h="4583430">
                  <a:moveTo>
                    <a:pt x="21717" y="2298700"/>
                  </a:moveTo>
                  <a:lnTo>
                    <a:pt x="13639" y="2298700"/>
                  </a:lnTo>
                  <a:lnTo>
                    <a:pt x="0" y="2286000"/>
                  </a:lnTo>
                  <a:lnTo>
                    <a:pt x="10604" y="2273300"/>
                  </a:lnTo>
                  <a:lnTo>
                    <a:pt x="18681" y="2273300"/>
                  </a:lnTo>
                  <a:lnTo>
                    <a:pt x="8077" y="2286000"/>
                  </a:lnTo>
                  <a:lnTo>
                    <a:pt x="21717" y="2298700"/>
                  </a:lnTo>
                  <a:close/>
                </a:path>
                <a:path w="5665470" h="4583430">
                  <a:moveTo>
                    <a:pt x="45961" y="2336800"/>
                  </a:moveTo>
                  <a:lnTo>
                    <a:pt x="21717" y="2311400"/>
                  </a:lnTo>
                  <a:lnTo>
                    <a:pt x="29806" y="2298700"/>
                  </a:lnTo>
                  <a:lnTo>
                    <a:pt x="54051" y="2324100"/>
                  </a:lnTo>
                  <a:lnTo>
                    <a:pt x="45961" y="2336800"/>
                  </a:lnTo>
                  <a:close/>
                </a:path>
                <a:path w="5665470" h="4583430">
                  <a:moveTo>
                    <a:pt x="86372" y="2362200"/>
                  </a:moveTo>
                  <a:lnTo>
                    <a:pt x="78295" y="2362200"/>
                  </a:lnTo>
                  <a:lnTo>
                    <a:pt x="54051" y="2349500"/>
                  </a:lnTo>
                  <a:lnTo>
                    <a:pt x="62128" y="2336800"/>
                  </a:lnTo>
                  <a:lnTo>
                    <a:pt x="86372" y="2362200"/>
                  </a:lnTo>
                  <a:close/>
                </a:path>
                <a:path w="5665470" h="4583430">
                  <a:moveTo>
                    <a:pt x="110617" y="2400300"/>
                  </a:moveTo>
                  <a:lnTo>
                    <a:pt x="86372" y="2374900"/>
                  </a:lnTo>
                  <a:lnTo>
                    <a:pt x="94462" y="2362200"/>
                  </a:lnTo>
                  <a:lnTo>
                    <a:pt x="118706" y="2387600"/>
                  </a:lnTo>
                  <a:lnTo>
                    <a:pt x="110617" y="2400300"/>
                  </a:lnTo>
                  <a:close/>
                </a:path>
                <a:path w="5665470" h="4583430">
                  <a:moveTo>
                    <a:pt x="142951" y="2438400"/>
                  </a:moveTo>
                  <a:lnTo>
                    <a:pt x="118706" y="2413000"/>
                  </a:lnTo>
                  <a:lnTo>
                    <a:pt x="126784" y="2400300"/>
                  </a:lnTo>
                  <a:lnTo>
                    <a:pt x="151028" y="2425700"/>
                  </a:lnTo>
                  <a:lnTo>
                    <a:pt x="142951" y="2438400"/>
                  </a:lnTo>
                  <a:close/>
                </a:path>
                <a:path w="5665470" h="4583430">
                  <a:moveTo>
                    <a:pt x="175272" y="2463800"/>
                  </a:moveTo>
                  <a:lnTo>
                    <a:pt x="151028" y="2438400"/>
                  </a:lnTo>
                  <a:lnTo>
                    <a:pt x="159105" y="2438400"/>
                  </a:lnTo>
                  <a:lnTo>
                    <a:pt x="183349" y="2451100"/>
                  </a:lnTo>
                  <a:lnTo>
                    <a:pt x="175272" y="2463800"/>
                  </a:lnTo>
                  <a:close/>
                </a:path>
                <a:path w="5665470" h="4583430">
                  <a:moveTo>
                    <a:pt x="207594" y="2501900"/>
                  </a:moveTo>
                  <a:lnTo>
                    <a:pt x="183349" y="2476500"/>
                  </a:lnTo>
                  <a:lnTo>
                    <a:pt x="191439" y="2463800"/>
                  </a:lnTo>
                  <a:lnTo>
                    <a:pt x="215684" y="2489200"/>
                  </a:lnTo>
                  <a:lnTo>
                    <a:pt x="207594" y="2501900"/>
                  </a:lnTo>
                  <a:close/>
                </a:path>
                <a:path w="5665470" h="4583430">
                  <a:moveTo>
                    <a:pt x="248005" y="2527300"/>
                  </a:moveTo>
                  <a:lnTo>
                    <a:pt x="239928" y="2527300"/>
                  </a:lnTo>
                  <a:lnTo>
                    <a:pt x="215684" y="2501900"/>
                  </a:lnTo>
                  <a:lnTo>
                    <a:pt x="223761" y="2501900"/>
                  </a:lnTo>
                  <a:lnTo>
                    <a:pt x="248005" y="2527300"/>
                  </a:lnTo>
                  <a:close/>
                </a:path>
                <a:path w="5665470" h="4583430">
                  <a:moveTo>
                    <a:pt x="272249" y="2565400"/>
                  </a:moveTo>
                  <a:lnTo>
                    <a:pt x="248005" y="2540000"/>
                  </a:lnTo>
                  <a:lnTo>
                    <a:pt x="256082" y="2527300"/>
                  </a:lnTo>
                  <a:lnTo>
                    <a:pt x="280327" y="2552700"/>
                  </a:lnTo>
                  <a:lnTo>
                    <a:pt x="272249" y="2565400"/>
                  </a:lnTo>
                  <a:close/>
                </a:path>
                <a:path w="5665470" h="4583430">
                  <a:moveTo>
                    <a:pt x="312661" y="2590800"/>
                  </a:moveTo>
                  <a:lnTo>
                    <a:pt x="304571" y="2590800"/>
                  </a:lnTo>
                  <a:lnTo>
                    <a:pt x="280327" y="2565400"/>
                  </a:lnTo>
                  <a:lnTo>
                    <a:pt x="288417" y="2565400"/>
                  </a:lnTo>
                  <a:lnTo>
                    <a:pt x="312661" y="2590800"/>
                  </a:lnTo>
                  <a:close/>
                </a:path>
                <a:path w="5665470" h="4583430">
                  <a:moveTo>
                    <a:pt x="336905" y="2628900"/>
                  </a:moveTo>
                  <a:lnTo>
                    <a:pt x="312661" y="2603500"/>
                  </a:lnTo>
                  <a:lnTo>
                    <a:pt x="320738" y="2590800"/>
                  </a:lnTo>
                  <a:lnTo>
                    <a:pt x="344982" y="2616200"/>
                  </a:lnTo>
                  <a:lnTo>
                    <a:pt x="336905" y="2628900"/>
                  </a:lnTo>
                  <a:close/>
                </a:path>
                <a:path w="5665470" h="4583430">
                  <a:moveTo>
                    <a:pt x="377304" y="2654300"/>
                  </a:moveTo>
                  <a:lnTo>
                    <a:pt x="369227" y="2654300"/>
                  </a:lnTo>
                  <a:lnTo>
                    <a:pt x="344982" y="2628900"/>
                  </a:lnTo>
                  <a:lnTo>
                    <a:pt x="353060" y="2628900"/>
                  </a:lnTo>
                  <a:lnTo>
                    <a:pt x="377304" y="2654300"/>
                  </a:lnTo>
                  <a:close/>
                </a:path>
                <a:path w="5665470" h="4583430">
                  <a:moveTo>
                    <a:pt x="401548" y="2692400"/>
                  </a:moveTo>
                  <a:lnTo>
                    <a:pt x="377304" y="2667000"/>
                  </a:lnTo>
                  <a:lnTo>
                    <a:pt x="385394" y="2654300"/>
                  </a:lnTo>
                  <a:lnTo>
                    <a:pt x="409638" y="2679700"/>
                  </a:lnTo>
                  <a:lnTo>
                    <a:pt x="401548" y="2692400"/>
                  </a:lnTo>
                  <a:close/>
                </a:path>
                <a:path w="5665470" h="4583430">
                  <a:moveTo>
                    <a:pt x="441959" y="2717800"/>
                  </a:moveTo>
                  <a:lnTo>
                    <a:pt x="433882" y="2717800"/>
                  </a:lnTo>
                  <a:lnTo>
                    <a:pt x="409638" y="2705100"/>
                  </a:lnTo>
                  <a:lnTo>
                    <a:pt x="417715" y="2692400"/>
                  </a:lnTo>
                  <a:lnTo>
                    <a:pt x="441959" y="2717800"/>
                  </a:lnTo>
                  <a:close/>
                </a:path>
                <a:path w="5665470" h="4583430">
                  <a:moveTo>
                    <a:pt x="466204" y="2755900"/>
                  </a:moveTo>
                  <a:lnTo>
                    <a:pt x="441959" y="2730500"/>
                  </a:lnTo>
                  <a:lnTo>
                    <a:pt x="450037" y="2717800"/>
                  </a:lnTo>
                  <a:lnTo>
                    <a:pt x="474294" y="2743200"/>
                  </a:lnTo>
                  <a:lnTo>
                    <a:pt x="466204" y="2755900"/>
                  </a:lnTo>
                  <a:close/>
                </a:path>
                <a:path w="5665470" h="4583430">
                  <a:moveTo>
                    <a:pt x="498538" y="2794000"/>
                  </a:moveTo>
                  <a:lnTo>
                    <a:pt x="474294" y="2768600"/>
                  </a:lnTo>
                  <a:lnTo>
                    <a:pt x="482371" y="2755900"/>
                  </a:lnTo>
                  <a:lnTo>
                    <a:pt x="506615" y="2781300"/>
                  </a:lnTo>
                  <a:lnTo>
                    <a:pt x="498538" y="2794000"/>
                  </a:lnTo>
                  <a:close/>
                </a:path>
                <a:path w="5665470" h="4583430">
                  <a:moveTo>
                    <a:pt x="530859" y="2819400"/>
                  </a:moveTo>
                  <a:lnTo>
                    <a:pt x="506615" y="2794000"/>
                  </a:lnTo>
                  <a:lnTo>
                    <a:pt x="514692" y="2794000"/>
                  </a:lnTo>
                  <a:lnTo>
                    <a:pt x="538937" y="2806700"/>
                  </a:lnTo>
                  <a:lnTo>
                    <a:pt x="530859" y="2819400"/>
                  </a:lnTo>
                  <a:close/>
                </a:path>
                <a:path w="5665470" h="4583430">
                  <a:moveTo>
                    <a:pt x="563181" y="2857500"/>
                  </a:moveTo>
                  <a:lnTo>
                    <a:pt x="538937" y="2832100"/>
                  </a:lnTo>
                  <a:lnTo>
                    <a:pt x="547027" y="2819400"/>
                  </a:lnTo>
                  <a:lnTo>
                    <a:pt x="571271" y="2844800"/>
                  </a:lnTo>
                  <a:lnTo>
                    <a:pt x="563181" y="2857500"/>
                  </a:lnTo>
                  <a:close/>
                </a:path>
                <a:path w="5665470" h="4583430">
                  <a:moveTo>
                    <a:pt x="603592" y="2882900"/>
                  </a:moveTo>
                  <a:lnTo>
                    <a:pt x="595515" y="2882900"/>
                  </a:lnTo>
                  <a:lnTo>
                    <a:pt x="571271" y="2857500"/>
                  </a:lnTo>
                  <a:lnTo>
                    <a:pt x="579348" y="2857500"/>
                  </a:lnTo>
                  <a:lnTo>
                    <a:pt x="603592" y="2882900"/>
                  </a:lnTo>
                  <a:close/>
                </a:path>
                <a:path w="5665470" h="4583430">
                  <a:moveTo>
                    <a:pt x="627837" y="2921000"/>
                  </a:moveTo>
                  <a:lnTo>
                    <a:pt x="603592" y="2895600"/>
                  </a:lnTo>
                  <a:lnTo>
                    <a:pt x="611670" y="2882900"/>
                  </a:lnTo>
                  <a:lnTo>
                    <a:pt x="635914" y="2908300"/>
                  </a:lnTo>
                  <a:lnTo>
                    <a:pt x="627837" y="2921000"/>
                  </a:lnTo>
                  <a:close/>
                </a:path>
                <a:path w="5665470" h="4583430">
                  <a:moveTo>
                    <a:pt x="668248" y="2946400"/>
                  </a:moveTo>
                  <a:lnTo>
                    <a:pt x="660158" y="2946400"/>
                  </a:lnTo>
                  <a:lnTo>
                    <a:pt x="635914" y="2921000"/>
                  </a:lnTo>
                  <a:lnTo>
                    <a:pt x="644004" y="2921000"/>
                  </a:lnTo>
                  <a:lnTo>
                    <a:pt x="668248" y="2946400"/>
                  </a:lnTo>
                  <a:close/>
                </a:path>
                <a:path w="5665470" h="4583430">
                  <a:moveTo>
                    <a:pt x="692492" y="2984500"/>
                  </a:moveTo>
                  <a:lnTo>
                    <a:pt x="668248" y="2959100"/>
                  </a:lnTo>
                  <a:lnTo>
                    <a:pt x="676325" y="2946400"/>
                  </a:lnTo>
                  <a:lnTo>
                    <a:pt x="700570" y="2971800"/>
                  </a:lnTo>
                  <a:lnTo>
                    <a:pt x="692492" y="2984500"/>
                  </a:lnTo>
                  <a:close/>
                </a:path>
                <a:path w="5665470" h="4583430">
                  <a:moveTo>
                    <a:pt x="732891" y="3009900"/>
                  </a:moveTo>
                  <a:lnTo>
                    <a:pt x="724814" y="3009900"/>
                  </a:lnTo>
                  <a:lnTo>
                    <a:pt x="700570" y="2984500"/>
                  </a:lnTo>
                  <a:lnTo>
                    <a:pt x="708647" y="2984500"/>
                  </a:lnTo>
                  <a:lnTo>
                    <a:pt x="732891" y="3009900"/>
                  </a:lnTo>
                  <a:close/>
                </a:path>
                <a:path w="5665470" h="4583430">
                  <a:moveTo>
                    <a:pt x="757135" y="3048000"/>
                  </a:moveTo>
                  <a:lnTo>
                    <a:pt x="732891" y="3022600"/>
                  </a:lnTo>
                  <a:lnTo>
                    <a:pt x="740981" y="3009900"/>
                  </a:lnTo>
                  <a:lnTo>
                    <a:pt x="765225" y="3035300"/>
                  </a:lnTo>
                  <a:lnTo>
                    <a:pt x="757135" y="3048000"/>
                  </a:lnTo>
                  <a:close/>
                </a:path>
                <a:path w="5665470" h="4583430">
                  <a:moveTo>
                    <a:pt x="797547" y="3073400"/>
                  </a:moveTo>
                  <a:lnTo>
                    <a:pt x="789470" y="3073400"/>
                  </a:lnTo>
                  <a:lnTo>
                    <a:pt x="765225" y="3060700"/>
                  </a:lnTo>
                  <a:lnTo>
                    <a:pt x="773303" y="3048000"/>
                  </a:lnTo>
                  <a:lnTo>
                    <a:pt x="797547" y="3073400"/>
                  </a:lnTo>
                  <a:close/>
                </a:path>
                <a:path w="5665470" h="4583430">
                  <a:moveTo>
                    <a:pt x="821791" y="3111500"/>
                  </a:moveTo>
                  <a:lnTo>
                    <a:pt x="797547" y="3086100"/>
                  </a:lnTo>
                  <a:lnTo>
                    <a:pt x="805624" y="3073400"/>
                  </a:lnTo>
                  <a:lnTo>
                    <a:pt x="829881" y="3098800"/>
                  </a:lnTo>
                  <a:lnTo>
                    <a:pt x="821791" y="3111500"/>
                  </a:lnTo>
                  <a:close/>
                </a:path>
                <a:path w="5665470" h="4583430">
                  <a:moveTo>
                    <a:pt x="854125" y="3149600"/>
                  </a:moveTo>
                  <a:lnTo>
                    <a:pt x="829881" y="3124200"/>
                  </a:lnTo>
                  <a:lnTo>
                    <a:pt x="837958" y="3111500"/>
                  </a:lnTo>
                  <a:lnTo>
                    <a:pt x="862203" y="3136900"/>
                  </a:lnTo>
                  <a:lnTo>
                    <a:pt x="854125" y="3149600"/>
                  </a:lnTo>
                  <a:close/>
                </a:path>
                <a:path w="5665470" h="4583430">
                  <a:moveTo>
                    <a:pt x="886447" y="3175000"/>
                  </a:moveTo>
                  <a:lnTo>
                    <a:pt x="862203" y="3149600"/>
                  </a:lnTo>
                  <a:lnTo>
                    <a:pt x="870280" y="3149600"/>
                  </a:lnTo>
                  <a:lnTo>
                    <a:pt x="894524" y="3162300"/>
                  </a:lnTo>
                  <a:lnTo>
                    <a:pt x="886447" y="3175000"/>
                  </a:lnTo>
                  <a:close/>
                </a:path>
                <a:path w="5665470" h="4583430">
                  <a:moveTo>
                    <a:pt x="918768" y="3213100"/>
                  </a:moveTo>
                  <a:lnTo>
                    <a:pt x="894524" y="3187700"/>
                  </a:lnTo>
                  <a:lnTo>
                    <a:pt x="902614" y="3175000"/>
                  </a:lnTo>
                  <a:lnTo>
                    <a:pt x="926858" y="3200400"/>
                  </a:lnTo>
                  <a:lnTo>
                    <a:pt x="918768" y="3213100"/>
                  </a:lnTo>
                  <a:close/>
                </a:path>
                <a:path w="5665470" h="4583430">
                  <a:moveTo>
                    <a:pt x="959180" y="3238500"/>
                  </a:moveTo>
                  <a:lnTo>
                    <a:pt x="951103" y="3238500"/>
                  </a:lnTo>
                  <a:lnTo>
                    <a:pt x="926858" y="3213100"/>
                  </a:lnTo>
                  <a:lnTo>
                    <a:pt x="934935" y="3213100"/>
                  </a:lnTo>
                  <a:lnTo>
                    <a:pt x="959180" y="3238500"/>
                  </a:lnTo>
                  <a:close/>
                </a:path>
                <a:path w="5665470" h="4583430">
                  <a:moveTo>
                    <a:pt x="983424" y="3276600"/>
                  </a:moveTo>
                  <a:lnTo>
                    <a:pt x="959180" y="3251200"/>
                  </a:lnTo>
                  <a:lnTo>
                    <a:pt x="967257" y="3238500"/>
                  </a:lnTo>
                  <a:lnTo>
                    <a:pt x="991501" y="3263900"/>
                  </a:lnTo>
                  <a:lnTo>
                    <a:pt x="983424" y="3276600"/>
                  </a:lnTo>
                  <a:close/>
                </a:path>
                <a:path w="5665470" h="4583430">
                  <a:moveTo>
                    <a:pt x="1023835" y="3302000"/>
                  </a:moveTo>
                  <a:lnTo>
                    <a:pt x="1015745" y="3302000"/>
                  </a:lnTo>
                  <a:lnTo>
                    <a:pt x="991501" y="3276600"/>
                  </a:lnTo>
                  <a:lnTo>
                    <a:pt x="999591" y="3276600"/>
                  </a:lnTo>
                  <a:lnTo>
                    <a:pt x="1023835" y="3302000"/>
                  </a:lnTo>
                  <a:close/>
                </a:path>
                <a:path w="5665470" h="4583430">
                  <a:moveTo>
                    <a:pt x="1048080" y="3340100"/>
                  </a:moveTo>
                  <a:lnTo>
                    <a:pt x="1023835" y="3314700"/>
                  </a:lnTo>
                  <a:lnTo>
                    <a:pt x="1031913" y="3302000"/>
                  </a:lnTo>
                  <a:lnTo>
                    <a:pt x="1056157" y="3327400"/>
                  </a:lnTo>
                  <a:lnTo>
                    <a:pt x="1048080" y="3340100"/>
                  </a:lnTo>
                  <a:close/>
                </a:path>
                <a:path w="5665470" h="4583430">
                  <a:moveTo>
                    <a:pt x="1088478" y="3365500"/>
                  </a:moveTo>
                  <a:lnTo>
                    <a:pt x="1080401" y="3365500"/>
                  </a:lnTo>
                  <a:lnTo>
                    <a:pt x="1056157" y="3340100"/>
                  </a:lnTo>
                  <a:lnTo>
                    <a:pt x="1064234" y="3340100"/>
                  </a:lnTo>
                  <a:lnTo>
                    <a:pt x="1088478" y="3365500"/>
                  </a:lnTo>
                  <a:close/>
                </a:path>
                <a:path w="5665470" h="4583430">
                  <a:moveTo>
                    <a:pt x="1112723" y="3403600"/>
                  </a:moveTo>
                  <a:lnTo>
                    <a:pt x="1088478" y="3378200"/>
                  </a:lnTo>
                  <a:lnTo>
                    <a:pt x="1096568" y="3365500"/>
                  </a:lnTo>
                  <a:lnTo>
                    <a:pt x="1120813" y="3390900"/>
                  </a:lnTo>
                  <a:lnTo>
                    <a:pt x="1112723" y="3403600"/>
                  </a:lnTo>
                  <a:close/>
                </a:path>
                <a:path w="5665470" h="4583430">
                  <a:moveTo>
                    <a:pt x="1153134" y="3429000"/>
                  </a:moveTo>
                  <a:lnTo>
                    <a:pt x="1145057" y="3429000"/>
                  </a:lnTo>
                  <a:lnTo>
                    <a:pt x="1120813" y="3416300"/>
                  </a:lnTo>
                  <a:lnTo>
                    <a:pt x="1128890" y="3403600"/>
                  </a:lnTo>
                  <a:lnTo>
                    <a:pt x="1153134" y="3429000"/>
                  </a:lnTo>
                  <a:close/>
                </a:path>
                <a:path w="5665470" h="4583430">
                  <a:moveTo>
                    <a:pt x="1177378" y="3467100"/>
                  </a:moveTo>
                  <a:lnTo>
                    <a:pt x="1153134" y="3441700"/>
                  </a:lnTo>
                  <a:lnTo>
                    <a:pt x="1161211" y="3429000"/>
                  </a:lnTo>
                  <a:lnTo>
                    <a:pt x="1185456" y="3454400"/>
                  </a:lnTo>
                  <a:lnTo>
                    <a:pt x="1177378" y="3467100"/>
                  </a:lnTo>
                  <a:close/>
                </a:path>
                <a:path w="5665470" h="4583430">
                  <a:moveTo>
                    <a:pt x="1209713" y="3505200"/>
                  </a:moveTo>
                  <a:lnTo>
                    <a:pt x="1185456" y="3479800"/>
                  </a:lnTo>
                  <a:lnTo>
                    <a:pt x="1193545" y="3467100"/>
                  </a:lnTo>
                  <a:lnTo>
                    <a:pt x="1217790" y="3492500"/>
                  </a:lnTo>
                  <a:lnTo>
                    <a:pt x="1209713" y="3505200"/>
                  </a:lnTo>
                  <a:close/>
                </a:path>
                <a:path w="5665470" h="4583430">
                  <a:moveTo>
                    <a:pt x="1242034" y="3530600"/>
                  </a:moveTo>
                  <a:lnTo>
                    <a:pt x="1217790" y="3505200"/>
                  </a:lnTo>
                  <a:lnTo>
                    <a:pt x="1225867" y="3505200"/>
                  </a:lnTo>
                  <a:lnTo>
                    <a:pt x="1250111" y="3517900"/>
                  </a:lnTo>
                  <a:lnTo>
                    <a:pt x="1242034" y="3530600"/>
                  </a:lnTo>
                  <a:close/>
                </a:path>
                <a:path w="5665470" h="4583430">
                  <a:moveTo>
                    <a:pt x="1274356" y="3568700"/>
                  </a:moveTo>
                  <a:lnTo>
                    <a:pt x="1250111" y="3543300"/>
                  </a:lnTo>
                  <a:lnTo>
                    <a:pt x="1258201" y="3530600"/>
                  </a:lnTo>
                  <a:lnTo>
                    <a:pt x="1282445" y="3556000"/>
                  </a:lnTo>
                  <a:lnTo>
                    <a:pt x="1274356" y="3568700"/>
                  </a:lnTo>
                  <a:close/>
                </a:path>
                <a:path w="5665470" h="4583430">
                  <a:moveTo>
                    <a:pt x="1314767" y="3594100"/>
                  </a:moveTo>
                  <a:lnTo>
                    <a:pt x="1306690" y="3594100"/>
                  </a:lnTo>
                  <a:lnTo>
                    <a:pt x="1282445" y="3568700"/>
                  </a:lnTo>
                  <a:lnTo>
                    <a:pt x="1290523" y="3568700"/>
                  </a:lnTo>
                  <a:lnTo>
                    <a:pt x="1314767" y="3594100"/>
                  </a:lnTo>
                  <a:close/>
                </a:path>
                <a:path w="5665470" h="4583430">
                  <a:moveTo>
                    <a:pt x="1339011" y="3632200"/>
                  </a:moveTo>
                  <a:lnTo>
                    <a:pt x="1314767" y="3606800"/>
                  </a:lnTo>
                  <a:lnTo>
                    <a:pt x="1322844" y="3594100"/>
                  </a:lnTo>
                  <a:lnTo>
                    <a:pt x="1347089" y="3619500"/>
                  </a:lnTo>
                  <a:lnTo>
                    <a:pt x="1339011" y="3632200"/>
                  </a:lnTo>
                  <a:close/>
                </a:path>
                <a:path w="5665470" h="4583430">
                  <a:moveTo>
                    <a:pt x="1379423" y="3657600"/>
                  </a:moveTo>
                  <a:lnTo>
                    <a:pt x="1371333" y="3657600"/>
                  </a:lnTo>
                  <a:lnTo>
                    <a:pt x="1347089" y="3632200"/>
                  </a:lnTo>
                  <a:lnTo>
                    <a:pt x="1355178" y="3632200"/>
                  </a:lnTo>
                  <a:lnTo>
                    <a:pt x="1379423" y="3657600"/>
                  </a:lnTo>
                  <a:close/>
                </a:path>
                <a:path w="5665470" h="4583430">
                  <a:moveTo>
                    <a:pt x="1403667" y="3695700"/>
                  </a:moveTo>
                  <a:lnTo>
                    <a:pt x="1379423" y="3670300"/>
                  </a:lnTo>
                  <a:lnTo>
                    <a:pt x="1387500" y="3657600"/>
                  </a:lnTo>
                  <a:lnTo>
                    <a:pt x="1411744" y="3683000"/>
                  </a:lnTo>
                  <a:lnTo>
                    <a:pt x="1403667" y="3695700"/>
                  </a:lnTo>
                  <a:close/>
                </a:path>
                <a:path w="5665470" h="4583430">
                  <a:moveTo>
                    <a:pt x="1444066" y="3721100"/>
                  </a:moveTo>
                  <a:lnTo>
                    <a:pt x="1435989" y="3721100"/>
                  </a:lnTo>
                  <a:lnTo>
                    <a:pt x="1411744" y="3695700"/>
                  </a:lnTo>
                  <a:lnTo>
                    <a:pt x="1419821" y="3695700"/>
                  </a:lnTo>
                  <a:lnTo>
                    <a:pt x="1444066" y="3721100"/>
                  </a:lnTo>
                  <a:close/>
                </a:path>
                <a:path w="5665470" h="4583430">
                  <a:moveTo>
                    <a:pt x="1468310" y="3759200"/>
                  </a:moveTo>
                  <a:lnTo>
                    <a:pt x="1444066" y="3733800"/>
                  </a:lnTo>
                  <a:lnTo>
                    <a:pt x="1452156" y="3721100"/>
                  </a:lnTo>
                  <a:lnTo>
                    <a:pt x="1476400" y="3746500"/>
                  </a:lnTo>
                  <a:lnTo>
                    <a:pt x="1468310" y="3759200"/>
                  </a:lnTo>
                  <a:close/>
                </a:path>
                <a:path w="5665470" h="4583430">
                  <a:moveTo>
                    <a:pt x="1508721" y="3784600"/>
                  </a:moveTo>
                  <a:lnTo>
                    <a:pt x="1500644" y="3784600"/>
                  </a:lnTo>
                  <a:lnTo>
                    <a:pt x="1476400" y="3771900"/>
                  </a:lnTo>
                  <a:lnTo>
                    <a:pt x="1484477" y="3759200"/>
                  </a:lnTo>
                  <a:lnTo>
                    <a:pt x="1508721" y="3784600"/>
                  </a:lnTo>
                  <a:close/>
                </a:path>
                <a:path w="5665470" h="4583430">
                  <a:moveTo>
                    <a:pt x="1532966" y="3822700"/>
                  </a:moveTo>
                  <a:lnTo>
                    <a:pt x="1508721" y="3797300"/>
                  </a:lnTo>
                  <a:lnTo>
                    <a:pt x="1516799" y="3784600"/>
                  </a:lnTo>
                  <a:lnTo>
                    <a:pt x="1541043" y="3810000"/>
                  </a:lnTo>
                  <a:lnTo>
                    <a:pt x="1532966" y="3822700"/>
                  </a:lnTo>
                  <a:close/>
                </a:path>
                <a:path w="5665470" h="4583430">
                  <a:moveTo>
                    <a:pt x="1565300" y="3860800"/>
                  </a:moveTo>
                  <a:lnTo>
                    <a:pt x="1541043" y="3835400"/>
                  </a:lnTo>
                  <a:lnTo>
                    <a:pt x="1549133" y="3822700"/>
                  </a:lnTo>
                  <a:lnTo>
                    <a:pt x="1573377" y="3848100"/>
                  </a:lnTo>
                  <a:lnTo>
                    <a:pt x="1565300" y="3860800"/>
                  </a:lnTo>
                  <a:close/>
                </a:path>
                <a:path w="5665470" h="4583430">
                  <a:moveTo>
                    <a:pt x="1597621" y="3886200"/>
                  </a:moveTo>
                  <a:lnTo>
                    <a:pt x="1573377" y="3860800"/>
                  </a:lnTo>
                  <a:lnTo>
                    <a:pt x="1581454" y="3860800"/>
                  </a:lnTo>
                  <a:lnTo>
                    <a:pt x="1605699" y="3873500"/>
                  </a:lnTo>
                  <a:lnTo>
                    <a:pt x="1597621" y="3886200"/>
                  </a:lnTo>
                  <a:close/>
                </a:path>
                <a:path w="5665470" h="4583430">
                  <a:moveTo>
                    <a:pt x="1629943" y="3924300"/>
                  </a:moveTo>
                  <a:lnTo>
                    <a:pt x="1605699" y="3898900"/>
                  </a:lnTo>
                  <a:lnTo>
                    <a:pt x="1613789" y="3886200"/>
                  </a:lnTo>
                  <a:lnTo>
                    <a:pt x="1638033" y="3911600"/>
                  </a:lnTo>
                  <a:lnTo>
                    <a:pt x="1629943" y="3924300"/>
                  </a:lnTo>
                  <a:close/>
                </a:path>
                <a:path w="5665470" h="4583430">
                  <a:moveTo>
                    <a:pt x="1670354" y="3949700"/>
                  </a:moveTo>
                  <a:lnTo>
                    <a:pt x="1662277" y="3949700"/>
                  </a:lnTo>
                  <a:lnTo>
                    <a:pt x="1638033" y="3924300"/>
                  </a:lnTo>
                  <a:lnTo>
                    <a:pt x="1646110" y="3924300"/>
                  </a:lnTo>
                  <a:lnTo>
                    <a:pt x="1670354" y="3949700"/>
                  </a:lnTo>
                  <a:close/>
                </a:path>
                <a:path w="5665470" h="4583430">
                  <a:moveTo>
                    <a:pt x="1694599" y="3987800"/>
                  </a:moveTo>
                  <a:lnTo>
                    <a:pt x="1670354" y="3962400"/>
                  </a:lnTo>
                  <a:lnTo>
                    <a:pt x="1678432" y="3949700"/>
                  </a:lnTo>
                  <a:lnTo>
                    <a:pt x="1702676" y="3975100"/>
                  </a:lnTo>
                  <a:lnTo>
                    <a:pt x="1694599" y="3987800"/>
                  </a:lnTo>
                  <a:close/>
                </a:path>
                <a:path w="5665470" h="4583430">
                  <a:moveTo>
                    <a:pt x="1735010" y="4013200"/>
                  </a:moveTo>
                  <a:lnTo>
                    <a:pt x="1726920" y="4013200"/>
                  </a:lnTo>
                  <a:lnTo>
                    <a:pt x="1702676" y="3987800"/>
                  </a:lnTo>
                  <a:lnTo>
                    <a:pt x="1710766" y="3987800"/>
                  </a:lnTo>
                  <a:lnTo>
                    <a:pt x="1735010" y="4013200"/>
                  </a:lnTo>
                  <a:close/>
                </a:path>
                <a:path w="5665470" h="4583430">
                  <a:moveTo>
                    <a:pt x="1759254" y="4051300"/>
                  </a:moveTo>
                  <a:lnTo>
                    <a:pt x="1735010" y="4025900"/>
                  </a:lnTo>
                  <a:lnTo>
                    <a:pt x="1743087" y="4013200"/>
                  </a:lnTo>
                  <a:lnTo>
                    <a:pt x="1767332" y="4038600"/>
                  </a:lnTo>
                  <a:lnTo>
                    <a:pt x="1759254" y="4051300"/>
                  </a:lnTo>
                  <a:close/>
                </a:path>
                <a:path w="5665470" h="4583430">
                  <a:moveTo>
                    <a:pt x="1799653" y="4076700"/>
                  </a:moveTo>
                  <a:lnTo>
                    <a:pt x="1791576" y="4076700"/>
                  </a:lnTo>
                  <a:lnTo>
                    <a:pt x="1767332" y="4051300"/>
                  </a:lnTo>
                  <a:lnTo>
                    <a:pt x="1775409" y="4051300"/>
                  </a:lnTo>
                  <a:lnTo>
                    <a:pt x="1799653" y="4076700"/>
                  </a:lnTo>
                  <a:close/>
                </a:path>
                <a:path w="5665470" h="4583430">
                  <a:moveTo>
                    <a:pt x="1823897" y="4114800"/>
                  </a:moveTo>
                  <a:lnTo>
                    <a:pt x="1799653" y="4089400"/>
                  </a:lnTo>
                  <a:lnTo>
                    <a:pt x="1807743" y="4076700"/>
                  </a:lnTo>
                  <a:lnTo>
                    <a:pt x="1831987" y="4102100"/>
                  </a:lnTo>
                  <a:lnTo>
                    <a:pt x="1823897" y="4114800"/>
                  </a:lnTo>
                  <a:close/>
                </a:path>
                <a:path w="5665470" h="4583430">
                  <a:moveTo>
                    <a:pt x="1864309" y="4140200"/>
                  </a:moveTo>
                  <a:lnTo>
                    <a:pt x="1856232" y="4140200"/>
                  </a:lnTo>
                  <a:lnTo>
                    <a:pt x="1831987" y="4127500"/>
                  </a:lnTo>
                  <a:lnTo>
                    <a:pt x="1840064" y="4114800"/>
                  </a:lnTo>
                  <a:lnTo>
                    <a:pt x="1864309" y="4140200"/>
                  </a:lnTo>
                  <a:close/>
                </a:path>
                <a:path w="5665470" h="4583430">
                  <a:moveTo>
                    <a:pt x="1888553" y="4178300"/>
                  </a:moveTo>
                  <a:lnTo>
                    <a:pt x="1864309" y="4152900"/>
                  </a:lnTo>
                  <a:lnTo>
                    <a:pt x="1872386" y="4140200"/>
                  </a:lnTo>
                  <a:lnTo>
                    <a:pt x="1896630" y="4165600"/>
                  </a:lnTo>
                  <a:lnTo>
                    <a:pt x="1888553" y="4178300"/>
                  </a:lnTo>
                  <a:close/>
                </a:path>
                <a:path w="5665470" h="4583430">
                  <a:moveTo>
                    <a:pt x="1920875" y="4216400"/>
                  </a:moveTo>
                  <a:lnTo>
                    <a:pt x="1896630" y="4191000"/>
                  </a:lnTo>
                  <a:lnTo>
                    <a:pt x="1904720" y="4178300"/>
                  </a:lnTo>
                  <a:lnTo>
                    <a:pt x="1928964" y="4203700"/>
                  </a:lnTo>
                  <a:lnTo>
                    <a:pt x="1920875" y="4216400"/>
                  </a:lnTo>
                  <a:close/>
                </a:path>
                <a:path w="5665470" h="4583430">
                  <a:moveTo>
                    <a:pt x="1953209" y="4241800"/>
                  </a:moveTo>
                  <a:lnTo>
                    <a:pt x="1928964" y="4216400"/>
                  </a:lnTo>
                  <a:lnTo>
                    <a:pt x="1937042" y="4216400"/>
                  </a:lnTo>
                  <a:lnTo>
                    <a:pt x="1961286" y="4229100"/>
                  </a:lnTo>
                  <a:lnTo>
                    <a:pt x="1953209" y="4241800"/>
                  </a:lnTo>
                  <a:close/>
                </a:path>
                <a:path w="5665470" h="4583430">
                  <a:moveTo>
                    <a:pt x="1985530" y="4279900"/>
                  </a:moveTo>
                  <a:lnTo>
                    <a:pt x="1961286" y="4254500"/>
                  </a:lnTo>
                  <a:lnTo>
                    <a:pt x="1969376" y="4241800"/>
                  </a:lnTo>
                  <a:lnTo>
                    <a:pt x="1993620" y="4267200"/>
                  </a:lnTo>
                  <a:lnTo>
                    <a:pt x="1985530" y="4279900"/>
                  </a:lnTo>
                  <a:close/>
                </a:path>
                <a:path w="5665470" h="4583430">
                  <a:moveTo>
                    <a:pt x="2025942" y="4305300"/>
                  </a:moveTo>
                  <a:lnTo>
                    <a:pt x="2017864" y="4305300"/>
                  </a:lnTo>
                  <a:lnTo>
                    <a:pt x="1993620" y="4279900"/>
                  </a:lnTo>
                  <a:lnTo>
                    <a:pt x="2001697" y="4279900"/>
                  </a:lnTo>
                  <a:lnTo>
                    <a:pt x="2025942" y="4305300"/>
                  </a:lnTo>
                  <a:close/>
                </a:path>
                <a:path w="5665470" h="4583430">
                  <a:moveTo>
                    <a:pt x="2050186" y="4343400"/>
                  </a:moveTo>
                  <a:lnTo>
                    <a:pt x="2025942" y="4318000"/>
                  </a:lnTo>
                  <a:lnTo>
                    <a:pt x="2034019" y="4305300"/>
                  </a:lnTo>
                  <a:lnTo>
                    <a:pt x="2058263" y="4330700"/>
                  </a:lnTo>
                  <a:lnTo>
                    <a:pt x="2050186" y="4343400"/>
                  </a:lnTo>
                  <a:close/>
                </a:path>
                <a:path w="5665470" h="4583430">
                  <a:moveTo>
                    <a:pt x="2090597" y="4368800"/>
                  </a:moveTo>
                  <a:lnTo>
                    <a:pt x="2082507" y="4368800"/>
                  </a:lnTo>
                  <a:lnTo>
                    <a:pt x="2058263" y="4343400"/>
                  </a:lnTo>
                  <a:lnTo>
                    <a:pt x="2066353" y="4343400"/>
                  </a:lnTo>
                  <a:lnTo>
                    <a:pt x="2090597" y="4368800"/>
                  </a:lnTo>
                  <a:close/>
                </a:path>
                <a:path w="5665470" h="4583430">
                  <a:moveTo>
                    <a:pt x="2114842" y="4406900"/>
                  </a:moveTo>
                  <a:lnTo>
                    <a:pt x="2090597" y="4381500"/>
                  </a:lnTo>
                  <a:lnTo>
                    <a:pt x="2098675" y="4368800"/>
                  </a:lnTo>
                  <a:lnTo>
                    <a:pt x="2122919" y="4394200"/>
                  </a:lnTo>
                  <a:lnTo>
                    <a:pt x="2114842" y="4406900"/>
                  </a:lnTo>
                  <a:close/>
                </a:path>
                <a:path w="5665470" h="4583430">
                  <a:moveTo>
                    <a:pt x="2155240" y="4432300"/>
                  </a:moveTo>
                  <a:lnTo>
                    <a:pt x="2147163" y="4432300"/>
                  </a:lnTo>
                  <a:lnTo>
                    <a:pt x="2122919" y="4406900"/>
                  </a:lnTo>
                  <a:lnTo>
                    <a:pt x="2130996" y="4406900"/>
                  </a:lnTo>
                  <a:lnTo>
                    <a:pt x="2155240" y="4432300"/>
                  </a:lnTo>
                  <a:close/>
                </a:path>
                <a:path w="5665470" h="4583430">
                  <a:moveTo>
                    <a:pt x="2179485" y="4470400"/>
                  </a:moveTo>
                  <a:lnTo>
                    <a:pt x="2155240" y="4445000"/>
                  </a:lnTo>
                  <a:lnTo>
                    <a:pt x="2163330" y="4432300"/>
                  </a:lnTo>
                  <a:lnTo>
                    <a:pt x="2187575" y="4457700"/>
                  </a:lnTo>
                  <a:lnTo>
                    <a:pt x="2179485" y="4470400"/>
                  </a:lnTo>
                  <a:close/>
                </a:path>
                <a:path w="5665470" h="4583430">
                  <a:moveTo>
                    <a:pt x="2219896" y="4495800"/>
                  </a:moveTo>
                  <a:lnTo>
                    <a:pt x="2211819" y="4495800"/>
                  </a:lnTo>
                  <a:lnTo>
                    <a:pt x="2187575" y="4483100"/>
                  </a:lnTo>
                  <a:lnTo>
                    <a:pt x="2195652" y="4470400"/>
                  </a:lnTo>
                  <a:lnTo>
                    <a:pt x="2219896" y="4495800"/>
                  </a:lnTo>
                  <a:close/>
                </a:path>
                <a:path w="5665470" h="4583430">
                  <a:moveTo>
                    <a:pt x="2244140" y="4533900"/>
                  </a:moveTo>
                  <a:lnTo>
                    <a:pt x="2219896" y="4508500"/>
                  </a:lnTo>
                  <a:lnTo>
                    <a:pt x="2227973" y="4495800"/>
                  </a:lnTo>
                  <a:lnTo>
                    <a:pt x="2252218" y="4521200"/>
                  </a:lnTo>
                  <a:lnTo>
                    <a:pt x="2244140" y="4533900"/>
                  </a:lnTo>
                  <a:close/>
                </a:path>
                <a:path w="5665470" h="4583430">
                  <a:moveTo>
                    <a:pt x="2276462" y="4572000"/>
                  </a:moveTo>
                  <a:lnTo>
                    <a:pt x="2252218" y="4546600"/>
                  </a:lnTo>
                  <a:lnTo>
                    <a:pt x="2260307" y="4533900"/>
                  </a:lnTo>
                  <a:lnTo>
                    <a:pt x="2284552" y="4559300"/>
                  </a:lnTo>
                  <a:lnTo>
                    <a:pt x="2276462" y="4572000"/>
                  </a:lnTo>
                  <a:close/>
                </a:path>
                <a:path w="5665470" h="4583430">
                  <a:moveTo>
                    <a:pt x="2363685" y="11429"/>
                  </a:moveTo>
                  <a:lnTo>
                    <a:pt x="2329408" y="11429"/>
                  </a:lnTo>
                  <a:lnTo>
                    <a:pt x="2329408" y="0"/>
                  </a:lnTo>
                  <a:lnTo>
                    <a:pt x="2363685" y="0"/>
                  </a:lnTo>
                  <a:lnTo>
                    <a:pt x="2363685" y="11429"/>
                  </a:lnTo>
                  <a:close/>
                </a:path>
                <a:path w="5665470" h="4583430">
                  <a:moveTo>
                    <a:pt x="2409405" y="11429"/>
                  </a:moveTo>
                  <a:lnTo>
                    <a:pt x="2375115" y="11429"/>
                  </a:lnTo>
                  <a:lnTo>
                    <a:pt x="2375115" y="0"/>
                  </a:lnTo>
                  <a:lnTo>
                    <a:pt x="2409405" y="0"/>
                  </a:lnTo>
                  <a:lnTo>
                    <a:pt x="2409405" y="11429"/>
                  </a:lnTo>
                  <a:close/>
                </a:path>
                <a:path w="5665470" h="4583430">
                  <a:moveTo>
                    <a:pt x="2455125" y="11429"/>
                  </a:moveTo>
                  <a:lnTo>
                    <a:pt x="2420835" y="11429"/>
                  </a:lnTo>
                  <a:lnTo>
                    <a:pt x="2420835" y="0"/>
                  </a:lnTo>
                  <a:lnTo>
                    <a:pt x="2455125" y="0"/>
                  </a:lnTo>
                  <a:lnTo>
                    <a:pt x="2455125" y="11429"/>
                  </a:lnTo>
                  <a:close/>
                </a:path>
                <a:path w="5665470" h="4583430">
                  <a:moveTo>
                    <a:pt x="2500833" y="11429"/>
                  </a:moveTo>
                  <a:lnTo>
                    <a:pt x="2466555" y="11429"/>
                  </a:lnTo>
                  <a:lnTo>
                    <a:pt x="2466555" y="0"/>
                  </a:lnTo>
                  <a:lnTo>
                    <a:pt x="2500833" y="0"/>
                  </a:lnTo>
                  <a:lnTo>
                    <a:pt x="2500833" y="11429"/>
                  </a:lnTo>
                  <a:close/>
                </a:path>
                <a:path w="5665470" h="4583430">
                  <a:moveTo>
                    <a:pt x="2546553" y="11429"/>
                  </a:moveTo>
                  <a:lnTo>
                    <a:pt x="2512263" y="11429"/>
                  </a:lnTo>
                  <a:lnTo>
                    <a:pt x="2512263" y="0"/>
                  </a:lnTo>
                  <a:lnTo>
                    <a:pt x="2546553" y="0"/>
                  </a:lnTo>
                  <a:lnTo>
                    <a:pt x="2546553" y="11429"/>
                  </a:lnTo>
                  <a:close/>
                </a:path>
                <a:path w="5665470" h="4583430">
                  <a:moveTo>
                    <a:pt x="2592273" y="11429"/>
                  </a:moveTo>
                  <a:lnTo>
                    <a:pt x="2557983" y="11429"/>
                  </a:lnTo>
                  <a:lnTo>
                    <a:pt x="2557983" y="0"/>
                  </a:lnTo>
                  <a:lnTo>
                    <a:pt x="2592273" y="0"/>
                  </a:lnTo>
                  <a:lnTo>
                    <a:pt x="2592273" y="11429"/>
                  </a:lnTo>
                  <a:close/>
                </a:path>
                <a:path w="5665470" h="4583430">
                  <a:moveTo>
                    <a:pt x="2637980" y="11429"/>
                  </a:moveTo>
                  <a:lnTo>
                    <a:pt x="2603703" y="11429"/>
                  </a:lnTo>
                  <a:lnTo>
                    <a:pt x="2603703" y="0"/>
                  </a:lnTo>
                  <a:lnTo>
                    <a:pt x="2637980" y="0"/>
                  </a:lnTo>
                  <a:lnTo>
                    <a:pt x="2637980" y="11429"/>
                  </a:lnTo>
                  <a:close/>
                </a:path>
                <a:path w="5665470" h="4583430">
                  <a:moveTo>
                    <a:pt x="2683700" y="11429"/>
                  </a:moveTo>
                  <a:lnTo>
                    <a:pt x="2649410" y="11429"/>
                  </a:lnTo>
                  <a:lnTo>
                    <a:pt x="2649410" y="0"/>
                  </a:lnTo>
                  <a:lnTo>
                    <a:pt x="2683700" y="0"/>
                  </a:lnTo>
                  <a:lnTo>
                    <a:pt x="2683700" y="11429"/>
                  </a:lnTo>
                  <a:close/>
                </a:path>
                <a:path w="5665470" h="4583430">
                  <a:moveTo>
                    <a:pt x="2729420" y="11429"/>
                  </a:moveTo>
                  <a:lnTo>
                    <a:pt x="2695130" y="11429"/>
                  </a:lnTo>
                  <a:lnTo>
                    <a:pt x="2695130" y="0"/>
                  </a:lnTo>
                  <a:lnTo>
                    <a:pt x="2729420" y="0"/>
                  </a:lnTo>
                  <a:lnTo>
                    <a:pt x="2729420" y="11429"/>
                  </a:lnTo>
                  <a:close/>
                </a:path>
                <a:path w="5665470" h="4583430">
                  <a:moveTo>
                    <a:pt x="2775140" y="11429"/>
                  </a:moveTo>
                  <a:lnTo>
                    <a:pt x="2740850" y="11429"/>
                  </a:lnTo>
                  <a:lnTo>
                    <a:pt x="2740850" y="0"/>
                  </a:lnTo>
                  <a:lnTo>
                    <a:pt x="2775140" y="0"/>
                  </a:lnTo>
                  <a:lnTo>
                    <a:pt x="2775140" y="11429"/>
                  </a:lnTo>
                  <a:close/>
                </a:path>
                <a:path w="5665470" h="4583430">
                  <a:moveTo>
                    <a:pt x="2820847" y="11429"/>
                  </a:moveTo>
                  <a:lnTo>
                    <a:pt x="2786557" y="11429"/>
                  </a:lnTo>
                  <a:lnTo>
                    <a:pt x="2786557" y="0"/>
                  </a:lnTo>
                  <a:lnTo>
                    <a:pt x="2820847" y="0"/>
                  </a:lnTo>
                  <a:lnTo>
                    <a:pt x="2820847" y="11429"/>
                  </a:lnTo>
                  <a:close/>
                </a:path>
                <a:path w="5665470" h="4583430">
                  <a:moveTo>
                    <a:pt x="2866567" y="11429"/>
                  </a:moveTo>
                  <a:lnTo>
                    <a:pt x="2832277" y="11429"/>
                  </a:lnTo>
                  <a:lnTo>
                    <a:pt x="2832277" y="0"/>
                  </a:lnTo>
                  <a:lnTo>
                    <a:pt x="2866567" y="0"/>
                  </a:lnTo>
                  <a:lnTo>
                    <a:pt x="2866567" y="11429"/>
                  </a:lnTo>
                  <a:close/>
                </a:path>
                <a:path w="5665470" h="4583430">
                  <a:moveTo>
                    <a:pt x="2912287" y="11429"/>
                  </a:moveTo>
                  <a:lnTo>
                    <a:pt x="2877997" y="11429"/>
                  </a:lnTo>
                  <a:lnTo>
                    <a:pt x="2877997" y="0"/>
                  </a:lnTo>
                  <a:lnTo>
                    <a:pt x="2912287" y="0"/>
                  </a:lnTo>
                  <a:lnTo>
                    <a:pt x="2912287" y="11429"/>
                  </a:lnTo>
                  <a:close/>
                </a:path>
                <a:path w="5665470" h="4583430">
                  <a:moveTo>
                    <a:pt x="2957995" y="11429"/>
                  </a:moveTo>
                  <a:lnTo>
                    <a:pt x="2923717" y="11429"/>
                  </a:lnTo>
                  <a:lnTo>
                    <a:pt x="2923717" y="0"/>
                  </a:lnTo>
                  <a:lnTo>
                    <a:pt x="2957995" y="0"/>
                  </a:lnTo>
                  <a:lnTo>
                    <a:pt x="2957995" y="11429"/>
                  </a:lnTo>
                  <a:close/>
                </a:path>
                <a:path w="5665470" h="4583430">
                  <a:moveTo>
                    <a:pt x="3003715" y="11429"/>
                  </a:moveTo>
                  <a:lnTo>
                    <a:pt x="2969425" y="11429"/>
                  </a:lnTo>
                  <a:lnTo>
                    <a:pt x="2969425" y="0"/>
                  </a:lnTo>
                  <a:lnTo>
                    <a:pt x="3003715" y="0"/>
                  </a:lnTo>
                  <a:lnTo>
                    <a:pt x="3003715" y="11429"/>
                  </a:lnTo>
                  <a:close/>
                </a:path>
                <a:path w="5665470" h="4583430">
                  <a:moveTo>
                    <a:pt x="3049435" y="11429"/>
                  </a:moveTo>
                  <a:lnTo>
                    <a:pt x="3015145" y="11429"/>
                  </a:lnTo>
                  <a:lnTo>
                    <a:pt x="3015145" y="0"/>
                  </a:lnTo>
                  <a:lnTo>
                    <a:pt x="3049435" y="0"/>
                  </a:lnTo>
                  <a:lnTo>
                    <a:pt x="3049435" y="11429"/>
                  </a:lnTo>
                  <a:close/>
                </a:path>
                <a:path w="5665470" h="4583430">
                  <a:moveTo>
                    <a:pt x="3095142" y="11429"/>
                  </a:moveTo>
                  <a:lnTo>
                    <a:pt x="3060865" y="11429"/>
                  </a:lnTo>
                  <a:lnTo>
                    <a:pt x="3060865" y="0"/>
                  </a:lnTo>
                  <a:lnTo>
                    <a:pt x="3095142" y="0"/>
                  </a:lnTo>
                  <a:lnTo>
                    <a:pt x="3095142" y="11429"/>
                  </a:lnTo>
                  <a:close/>
                </a:path>
                <a:path w="5665470" h="4583430">
                  <a:moveTo>
                    <a:pt x="3140862" y="11429"/>
                  </a:moveTo>
                  <a:lnTo>
                    <a:pt x="3106572" y="11429"/>
                  </a:lnTo>
                  <a:lnTo>
                    <a:pt x="3106572" y="0"/>
                  </a:lnTo>
                  <a:lnTo>
                    <a:pt x="3140862" y="0"/>
                  </a:lnTo>
                  <a:lnTo>
                    <a:pt x="3140862" y="11429"/>
                  </a:lnTo>
                  <a:close/>
                </a:path>
                <a:path w="5665470" h="4583430">
                  <a:moveTo>
                    <a:pt x="3186582" y="11429"/>
                  </a:moveTo>
                  <a:lnTo>
                    <a:pt x="3152292" y="11429"/>
                  </a:lnTo>
                  <a:lnTo>
                    <a:pt x="3152292" y="0"/>
                  </a:lnTo>
                  <a:lnTo>
                    <a:pt x="3186582" y="0"/>
                  </a:lnTo>
                  <a:lnTo>
                    <a:pt x="3186582" y="11429"/>
                  </a:lnTo>
                  <a:close/>
                </a:path>
                <a:path w="5665470" h="4583430">
                  <a:moveTo>
                    <a:pt x="3232289" y="11429"/>
                  </a:moveTo>
                  <a:lnTo>
                    <a:pt x="3198012" y="11429"/>
                  </a:lnTo>
                  <a:lnTo>
                    <a:pt x="3198012" y="0"/>
                  </a:lnTo>
                  <a:lnTo>
                    <a:pt x="3232289" y="0"/>
                  </a:lnTo>
                  <a:lnTo>
                    <a:pt x="3232289" y="11429"/>
                  </a:lnTo>
                  <a:close/>
                </a:path>
                <a:path w="5665470" h="4583430">
                  <a:moveTo>
                    <a:pt x="3278009" y="11429"/>
                  </a:moveTo>
                  <a:lnTo>
                    <a:pt x="3243719" y="11429"/>
                  </a:lnTo>
                  <a:lnTo>
                    <a:pt x="3243719" y="0"/>
                  </a:lnTo>
                  <a:lnTo>
                    <a:pt x="3278009" y="0"/>
                  </a:lnTo>
                  <a:lnTo>
                    <a:pt x="3278009" y="11429"/>
                  </a:lnTo>
                  <a:close/>
                </a:path>
                <a:path w="5665470" h="4583430">
                  <a:moveTo>
                    <a:pt x="3323729" y="11429"/>
                  </a:moveTo>
                  <a:lnTo>
                    <a:pt x="3289439" y="11429"/>
                  </a:lnTo>
                  <a:lnTo>
                    <a:pt x="3289439" y="0"/>
                  </a:lnTo>
                  <a:lnTo>
                    <a:pt x="3323729" y="0"/>
                  </a:lnTo>
                  <a:lnTo>
                    <a:pt x="3323729" y="11429"/>
                  </a:lnTo>
                  <a:close/>
                </a:path>
                <a:path w="5665470" h="4583430">
                  <a:moveTo>
                    <a:pt x="3369437" y="11429"/>
                  </a:moveTo>
                  <a:lnTo>
                    <a:pt x="3335159" y="11429"/>
                  </a:lnTo>
                  <a:lnTo>
                    <a:pt x="3335159" y="0"/>
                  </a:lnTo>
                  <a:lnTo>
                    <a:pt x="3369437" y="0"/>
                  </a:lnTo>
                  <a:lnTo>
                    <a:pt x="3369437" y="11429"/>
                  </a:lnTo>
                  <a:close/>
                </a:path>
                <a:path w="5665470" h="4583430">
                  <a:moveTo>
                    <a:pt x="3415156" y="11429"/>
                  </a:moveTo>
                  <a:lnTo>
                    <a:pt x="3380867" y="11429"/>
                  </a:lnTo>
                  <a:lnTo>
                    <a:pt x="3380867" y="0"/>
                  </a:lnTo>
                  <a:lnTo>
                    <a:pt x="3415156" y="0"/>
                  </a:lnTo>
                  <a:lnTo>
                    <a:pt x="3415156" y="11429"/>
                  </a:lnTo>
                  <a:close/>
                </a:path>
                <a:path w="5665470" h="4583430">
                  <a:moveTo>
                    <a:pt x="3460877" y="11429"/>
                  </a:moveTo>
                  <a:lnTo>
                    <a:pt x="3426587" y="11429"/>
                  </a:lnTo>
                  <a:lnTo>
                    <a:pt x="3426587" y="0"/>
                  </a:lnTo>
                  <a:lnTo>
                    <a:pt x="3460877" y="0"/>
                  </a:lnTo>
                  <a:lnTo>
                    <a:pt x="3460877" y="11429"/>
                  </a:lnTo>
                  <a:close/>
                </a:path>
                <a:path w="5665470" h="4583430">
                  <a:moveTo>
                    <a:pt x="3506597" y="11429"/>
                  </a:moveTo>
                  <a:lnTo>
                    <a:pt x="3472306" y="11429"/>
                  </a:lnTo>
                  <a:lnTo>
                    <a:pt x="3472306" y="0"/>
                  </a:lnTo>
                  <a:lnTo>
                    <a:pt x="3506597" y="0"/>
                  </a:lnTo>
                  <a:lnTo>
                    <a:pt x="3506597" y="11429"/>
                  </a:lnTo>
                  <a:close/>
                </a:path>
                <a:path w="5665470" h="4583430">
                  <a:moveTo>
                    <a:pt x="3552304" y="11429"/>
                  </a:moveTo>
                  <a:lnTo>
                    <a:pt x="3518014" y="11429"/>
                  </a:lnTo>
                  <a:lnTo>
                    <a:pt x="3518014" y="0"/>
                  </a:lnTo>
                  <a:lnTo>
                    <a:pt x="3552304" y="0"/>
                  </a:lnTo>
                  <a:lnTo>
                    <a:pt x="3552304" y="11429"/>
                  </a:lnTo>
                  <a:close/>
                </a:path>
                <a:path w="5665470" h="4583430">
                  <a:moveTo>
                    <a:pt x="3598024" y="11429"/>
                  </a:moveTo>
                  <a:lnTo>
                    <a:pt x="3563734" y="11429"/>
                  </a:lnTo>
                  <a:lnTo>
                    <a:pt x="3563734" y="0"/>
                  </a:lnTo>
                  <a:lnTo>
                    <a:pt x="3598024" y="0"/>
                  </a:lnTo>
                  <a:lnTo>
                    <a:pt x="3598024" y="11429"/>
                  </a:lnTo>
                  <a:close/>
                </a:path>
                <a:path w="5665470" h="4583430">
                  <a:moveTo>
                    <a:pt x="3643744" y="11429"/>
                  </a:moveTo>
                  <a:lnTo>
                    <a:pt x="3609454" y="11429"/>
                  </a:lnTo>
                  <a:lnTo>
                    <a:pt x="3609454" y="0"/>
                  </a:lnTo>
                  <a:lnTo>
                    <a:pt x="3643744" y="0"/>
                  </a:lnTo>
                  <a:lnTo>
                    <a:pt x="3643744" y="11429"/>
                  </a:lnTo>
                  <a:close/>
                </a:path>
                <a:path w="5665470" h="4583430">
                  <a:moveTo>
                    <a:pt x="3689451" y="11429"/>
                  </a:moveTo>
                  <a:lnTo>
                    <a:pt x="3655174" y="11429"/>
                  </a:lnTo>
                  <a:lnTo>
                    <a:pt x="3655174" y="0"/>
                  </a:lnTo>
                  <a:lnTo>
                    <a:pt x="3689451" y="0"/>
                  </a:lnTo>
                  <a:lnTo>
                    <a:pt x="3689451" y="11429"/>
                  </a:lnTo>
                  <a:close/>
                </a:path>
                <a:path w="5665470" h="4583430">
                  <a:moveTo>
                    <a:pt x="3735171" y="11429"/>
                  </a:moveTo>
                  <a:lnTo>
                    <a:pt x="3700881" y="11429"/>
                  </a:lnTo>
                  <a:lnTo>
                    <a:pt x="3700881" y="0"/>
                  </a:lnTo>
                  <a:lnTo>
                    <a:pt x="3735171" y="0"/>
                  </a:lnTo>
                  <a:lnTo>
                    <a:pt x="3735171" y="11429"/>
                  </a:lnTo>
                  <a:close/>
                </a:path>
                <a:path w="5665470" h="4583430">
                  <a:moveTo>
                    <a:pt x="3780891" y="11429"/>
                  </a:moveTo>
                  <a:lnTo>
                    <a:pt x="3746601" y="11429"/>
                  </a:lnTo>
                  <a:lnTo>
                    <a:pt x="3746601" y="0"/>
                  </a:lnTo>
                  <a:lnTo>
                    <a:pt x="3780891" y="0"/>
                  </a:lnTo>
                  <a:lnTo>
                    <a:pt x="3780891" y="11429"/>
                  </a:lnTo>
                  <a:close/>
                </a:path>
                <a:path w="5665470" h="4583430">
                  <a:moveTo>
                    <a:pt x="3826598" y="11429"/>
                  </a:moveTo>
                  <a:lnTo>
                    <a:pt x="3792321" y="11429"/>
                  </a:lnTo>
                  <a:lnTo>
                    <a:pt x="3792321" y="0"/>
                  </a:lnTo>
                  <a:lnTo>
                    <a:pt x="3826598" y="0"/>
                  </a:lnTo>
                  <a:lnTo>
                    <a:pt x="3826598" y="11429"/>
                  </a:lnTo>
                  <a:close/>
                </a:path>
                <a:path w="5665470" h="4583430">
                  <a:moveTo>
                    <a:pt x="3872318" y="11429"/>
                  </a:moveTo>
                  <a:lnTo>
                    <a:pt x="3838028" y="11429"/>
                  </a:lnTo>
                  <a:lnTo>
                    <a:pt x="3838028" y="0"/>
                  </a:lnTo>
                  <a:lnTo>
                    <a:pt x="3872318" y="0"/>
                  </a:lnTo>
                  <a:lnTo>
                    <a:pt x="3872318" y="11429"/>
                  </a:lnTo>
                  <a:close/>
                </a:path>
                <a:path w="5665470" h="4583430">
                  <a:moveTo>
                    <a:pt x="3918038" y="11429"/>
                  </a:moveTo>
                  <a:lnTo>
                    <a:pt x="3883748" y="11429"/>
                  </a:lnTo>
                  <a:lnTo>
                    <a:pt x="3883748" y="0"/>
                  </a:lnTo>
                  <a:lnTo>
                    <a:pt x="3918038" y="0"/>
                  </a:lnTo>
                  <a:lnTo>
                    <a:pt x="3918038" y="11429"/>
                  </a:lnTo>
                  <a:close/>
                </a:path>
                <a:path w="5665470" h="4583430">
                  <a:moveTo>
                    <a:pt x="3963746" y="11429"/>
                  </a:moveTo>
                  <a:lnTo>
                    <a:pt x="3929468" y="11429"/>
                  </a:lnTo>
                  <a:lnTo>
                    <a:pt x="3929468" y="0"/>
                  </a:lnTo>
                  <a:lnTo>
                    <a:pt x="3963746" y="0"/>
                  </a:lnTo>
                  <a:lnTo>
                    <a:pt x="3963746" y="11429"/>
                  </a:lnTo>
                  <a:close/>
                </a:path>
                <a:path w="5665470" h="4583430">
                  <a:moveTo>
                    <a:pt x="4009466" y="11429"/>
                  </a:moveTo>
                  <a:lnTo>
                    <a:pt x="3975176" y="11429"/>
                  </a:lnTo>
                  <a:lnTo>
                    <a:pt x="3975176" y="0"/>
                  </a:lnTo>
                  <a:lnTo>
                    <a:pt x="4009466" y="0"/>
                  </a:lnTo>
                  <a:lnTo>
                    <a:pt x="4009466" y="11429"/>
                  </a:lnTo>
                  <a:close/>
                </a:path>
                <a:path w="5665470" h="4583430">
                  <a:moveTo>
                    <a:pt x="4055186" y="11429"/>
                  </a:moveTo>
                  <a:lnTo>
                    <a:pt x="4020896" y="11429"/>
                  </a:lnTo>
                  <a:lnTo>
                    <a:pt x="4020896" y="0"/>
                  </a:lnTo>
                  <a:lnTo>
                    <a:pt x="4055186" y="0"/>
                  </a:lnTo>
                  <a:lnTo>
                    <a:pt x="4055186" y="11429"/>
                  </a:lnTo>
                  <a:close/>
                </a:path>
                <a:path w="5665470" h="4583430">
                  <a:moveTo>
                    <a:pt x="4100893" y="11429"/>
                  </a:moveTo>
                  <a:lnTo>
                    <a:pt x="4066616" y="11429"/>
                  </a:lnTo>
                  <a:lnTo>
                    <a:pt x="4066616" y="0"/>
                  </a:lnTo>
                  <a:lnTo>
                    <a:pt x="4100893" y="0"/>
                  </a:lnTo>
                  <a:lnTo>
                    <a:pt x="4100893" y="11429"/>
                  </a:lnTo>
                  <a:close/>
                </a:path>
                <a:path w="5665470" h="4583430">
                  <a:moveTo>
                    <a:pt x="4146613" y="11429"/>
                  </a:moveTo>
                  <a:lnTo>
                    <a:pt x="4112323" y="11429"/>
                  </a:lnTo>
                  <a:lnTo>
                    <a:pt x="4112323" y="0"/>
                  </a:lnTo>
                  <a:lnTo>
                    <a:pt x="4146613" y="0"/>
                  </a:lnTo>
                  <a:lnTo>
                    <a:pt x="4146613" y="11429"/>
                  </a:lnTo>
                  <a:close/>
                </a:path>
                <a:path w="5665470" h="4583430">
                  <a:moveTo>
                    <a:pt x="4192333" y="11429"/>
                  </a:moveTo>
                  <a:lnTo>
                    <a:pt x="4158043" y="11429"/>
                  </a:lnTo>
                  <a:lnTo>
                    <a:pt x="4158043" y="0"/>
                  </a:lnTo>
                  <a:lnTo>
                    <a:pt x="4192333" y="0"/>
                  </a:lnTo>
                  <a:lnTo>
                    <a:pt x="4192333" y="11429"/>
                  </a:lnTo>
                  <a:close/>
                </a:path>
                <a:path w="5665470" h="4583430">
                  <a:moveTo>
                    <a:pt x="4238040" y="11429"/>
                  </a:moveTo>
                  <a:lnTo>
                    <a:pt x="4203763" y="11429"/>
                  </a:lnTo>
                  <a:lnTo>
                    <a:pt x="4203763" y="0"/>
                  </a:lnTo>
                  <a:lnTo>
                    <a:pt x="4238040" y="0"/>
                  </a:lnTo>
                  <a:lnTo>
                    <a:pt x="4238040" y="11429"/>
                  </a:lnTo>
                  <a:close/>
                </a:path>
                <a:path w="5665470" h="4583430">
                  <a:moveTo>
                    <a:pt x="4283760" y="11429"/>
                  </a:moveTo>
                  <a:lnTo>
                    <a:pt x="4249470" y="11429"/>
                  </a:lnTo>
                  <a:lnTo>
                    <a:pt x="4249470" y="0"/>
                  </a:lnTo>
                  <a:lnTo>
                    <a:pt x="4283760" y="0"/>
                  </a:lnTo>
                  <a:lnTo>
                    <a:pt x="4283760" y="11429"/>
                  </a:lnTo>
                  <a:close/>
                </a:path>
                <a:path w="5665470" h="4583430">
                  <a:moveTo>
                    <a:pt x="4329480" y="11429"/>
                  </a:moveTo>
                  <a:lnTo>
                    <a:pt x="4295190" y="11429"/>
                  </a:lnTo>
                  <a:lnTo>
                    <a:pt x="4295190" y="0"/>
                  </a:lnTo>
                  <a:lnTo>
                    <a:pt x="4329480" y="0"/>
                  </a:lnTo>
                  <a:lnTo>
                    <a:pt x="4329480" y="11429"/>
                  </a:lnTo>
                  <a:close/>
                </a:path>
                <a:path w="5665470" h="4583430">
                  <a:moveTo>
                    <a:pt x="4375200" y="11429"/>
                  </a:moveTo>
                  <a:lnTo>
                    <a:pt x="4340910" y="11429"/>
                  </a:lnTo>
                  <a:lnTo>
                    <a:pt x="4340910" y="0"/>
                  </a:lnTo>
                  <a:lnTo>
                    <a:pt x="4375200" y="0"/>
                  </a:lnTo>
                  <a:lnTo>
                    <a:pt x="4375200" y="11429"/>
                  </a:lnTo>
                  <a:close/>
                </a:path>
                <a:path w="5665470" h="4583430">
                  <a:moveTo>
                    <a:pt x="4420908" y="11429"/>
                  </a:moveTo>
                  <a:lnTo>
                    <a:pt x="4386618" y="11429"/>
                  </a:lnTo>
                  <a:lnTo>
                    <a:pt x="4386618" y="0"/>
                  </a:lnTo>
                  <a:lnTo>
                    <a:pt x="4420908" y="0"/>
                  </a:lnTo>
                  <a:lnTo>
                    <a:pt x="4420908" y="11429"/>
                  </a:lnTo>
                  <a:close/>
                </a:path>
                <a:path w="5665470" h="4583430">
                  <a:moveTo>
                    <a:pt x="4466628" y="11429"/>
                  </a:moveTo>
                  <a:lnTo>
                    <a:pt x="4432338" y="11429"/>
                  </a:lnTo>
                  <a:lnTo>
                    <a:pt x="4432338" y="0"/>
                  </a:lnTo>
                  <a:lnTo>
                    <a:pt x="4466628" y="0"/>
                  </a:lnTo>
                  <a:lnTo>
                    <a:pt x="4466628" y="11429"/>
                  </a:lnTo>
                  <a:close/>
                </a:path>
                <a:path w="5665470" h="4583430">
                  <a:moveTo>
                    <a:pt x="4512348" y="11429"/>
                  </a:moveTo>
                  <a:lnTo>
                    <a:pt x="4478058" y="11429"/>
                  </a:lnTo>
                  <a:lnTo>
                    <a:pt x="4478058" y="0"/>
                  </a:lnTo>
                  <a:lnTo>
                    <a:pt x="4512348" y="0"/>
                  </a:lnTo>
                  <a:lnTo>
                    <a:pt x="4512348" y="11429"/>
                  </a:lnTo>
                  <a:close/>
                </a:path>
                <a:path w="5665470" h="4583430">
                  <a:moveTo>
                    <a:pt x="4558055" y="11429"/>
                  </a:moveTo>
                  <a:lnTo>
                    <a:pt x="4523765" y="11429"/>
                  </a:lnTo>
                  <a:lnTo>
                    <a:pt x="4523765" y="0"/>
                  </a:lnTo>
                  <a:lnTo>
                    <a:pt x="4558055" y="0"/>
                  </a:lnTo>
                  <a:lnTo>
                    <a:pt x="4558055" y="11429"/>
                  </a:lnTo>
                  <a:close/>
                </a:path>
                <a:path w="5665470" h="4583430">
                  <a:moveTo>
                    <a:pt x="4603775" y="11429"/>
                  </a:moveTo>
                  <a:lnTo>
                    <a:pt x="4569485" y="11429"/>
                  </a:lnTo>
                  <a:lnTo>
                    <a:pt x="4569485" y="0"/>
                  </a:lnTo>
                  <a:lnTo>
                    <a:pt x="4603775" y="0"/>
                  </a:lnTo>
                  <a:lnTo>
                    <a:pt x="4603775" y="11429"/>
                  </a:lnTo>
                  <a:close/>
                </a:path>
                <a:path w="5665470" h="4583430">
                  <a:moveTo>
                    <a:pt x="4649495" y="11429"/>
                  </a:moveTo>
                  <a:lnTo>
                    <a:pt x="4615205" y="11429"/>
                  </a:lnTo>
                  <a:lnTo>
                    <a:pt x="4615205" y="0"/>
                  </a:lnTo>
                  <a:lnTo>
                    <a:pt x="4649495" y="0"/>
                  </a:lnTo>
                  <a:lnTo>
                    <a:pt x="4649495" y="11429"/>
                  </a:lnTo>
                  <a:close/>
                </a:path>
                <a:path w="5665470" h="4583430">
                  <a:moveTo>
                    <a:pt x="4695202" y="11429"/>
                  </a:moveTo>
                  <a:lnTo>
                    <a:pt x="4660925" y="11429"/>
                  </a:lnTo>
                  <a:lnTo>
                    <a:pt x="4660925" y="0"/>
                  </a:lnTo>
                  <a:lnTo>
                    <a:pt x="4695202" y="0"/>
                  </a:lnTo>
                  <a:lnTo>
                    <a:pt x="4695202" y="11429"/>
                  </a:lnTo>
                  <a:close/>
                </a:path>
                <a:path w="5665470" h="4583430">
                  <a:moveTo>
                    <a:pt x="4740922" y="11429"/>
                  </a:moveTo>
                  <a:lnTo>
                    <a:pt x="4706632" y="11429"/>
                  </a:lnTo>
                  <a:lnTo>
                    <a:pt x="4706632" y="0"/>
                  </a:lnTo>
                  <a:lnTo>
                    <a:pt x="4740922" y="0"/>
                  </a:lnTo>
                  <a:lnTo>
                    <a:pt x="4740922" y="11429"/>
                  </a:lnTo>
                  <a:close/>
                </a:path>
                <a:path w="5665470" h="4583430">
                  <a:moveTo>
                    <a:pt x="4786642" y="11429"/>
                  </a:moveTo>
                  <a:lnTo>
                    <a:pt x="4752352" y="11429"/>
                  </a:lnTo>
                  <a:lnTo>
                    <a:pt x="4752352" y="0"/>
                  </a:lnTo>
                  <a:lnTo>
                    <a:pt x="4786642" y="0"/>
                  </a:lnTo>
                  <a:lnTo>
                    <a:pt x="4786642" y="11429"/>
                  </a:lnTo>
                  <a:close/>
                </a:path>
                <a:path w="5665470" h="4583430">
                  <a:moveTo>
                    <a:pt x="4832350" y="11429"/>
                  </a:moveTo>
                  <a:lnTo>
                    <a:pt x="4798072" y="11429"/>
                  </a:lnTo>
                  <a:lnTo>
                    <a:pt x="4798072" y="0"/>
                  </a:lnTo>
                  <a:lnTo>
                    <a:pt x="4832350" y="0"/>
                  </a:lnTo>
                  <a:lnTo>
                    <a:pt x="4832350" y="11429"/>
                  </a:lnTo>
                  <a:close/>
                </a:path>
                <a:path w="5665470" h="4583430">
                  <a:moveTo>
                    <a:pt x="4878070" y="11429"/>
                  </a:moveTo>
                  <a:lnTo>
                    <a:pt x="4843780" y="11429"/>
                  </a:lnTo>
                  <a:lnTo>
                    <a:pt x="4843780" y="0"/>
                  </a:lnTo>
                  <a:lnTo>
                    <a:pt x="4878070" y="0"/>
                  </a:lnTo>
                  <a:lnTo>
                    <a:pt x="4878070" y="11429"/>
                  </a:lnTo>
                  <a:close/>
                </a:path>
                <a:path w="5665470" h="4583430">
                  <a:moveTo>
                    <a:pt x="4923789" y="11429"/>
                  </a:moveTo>
                  <a:lnTo>
                    <a:pt x="4889500" y="11429"/>
                  </a:lnTo>
                  <a:lnTo>
                    <a:pt x="4889500" y="0"/>
                  </a:lnTo>
                  <a:lnTo>
                    <a:pt x="4923789" y="0"/>
                  </a:lnTo>
                  <a:lnTo>
                    <a:pt x="4923789" y="11429"/>
                  </a:lnTo>
                  <a:close/>
                </a:path>
                <a:path w="5665470" h="4583430">
                  <a:moveTo>
                    <a:pt x="4969497" y="11429"/>
                  </a:moveTo>
                  <a:lnTo>
                    <a:pt x="4935220" y="11429"/>
                  </a:lnTo>
                  <a:lnTo>
                    <a:pt x="4935220" y="0"/>
                  </a:lnTo>
                  <a:lnTo>
                    <a:pt x="4969497" y="0"/>
                  </a:lnTo>
                  <a:lnTo>
                    <a:pt x="4969497" y="11429"/>
                  </a:lnTo>
                  <a:close/>
                </a:path>
                <a:path w="5665470" h="4583430">
                  <a:moveTo>
                    <a:pt x="5015217" y="11429"/>
                  </a:moveTo>
                  <a:lnTo>
                    <a:pt x="4980927" y="11429"/>
                  </a:lnTo>
                  <a:lnTo>
                    <a:pt x="4980927" y="0"/>
                  </a:lnTo>
                  <a:lnTo>
                    <a:pt x="5015217" y="0"/>
                  </a:lnTo>
                  <a:lnTo>
                    <a:pt x="5015217" y="11429"/>
                  </a:lnTo>
                  <a:close/>
                </a:path>
                <a:path w="5665470" h="4583430">
                  <a:moveTo>
                    <a:pt x="5060937" y="11429"/>
                  </a:moveTo>
                  <a:lnTo>
                    <a:pt x="5026647" y="11429"/>
                  </a:lnTo>
                  <a:lnTo>
                    <a:pt x="5026647" y="0"/>
                  </a:lnTo>
                  <a:lnTo>
                    <a:pt x="5060937" y="0"/>
                  </a:lnTo>
                  <a:lnTo>
                    <a:pt x="5060937" y="11429"/>
                  </a:lnTo>
                  <a:close/>
                </a:path>
                <a:path w="5665470" h="4583430">
                  <a:moveTo>
                    <a:pt x="5106644" y="11429"/>
                  </a:moveTo>
                  <a:lnTo>
                    <a:pt x="5072367" y="11429"/>
                  </a:lnTo>
                  <a:lnTo>
                    <a:pt x="5072367" y="0"/>
                  </a:lnTo>
                  <a:lnTo>
                    <a:pt x="5106644" y="0"/>
                  </a:lnTo>
                  <a:lnTo>
                    <a:pt x="5106644" y="11429"/>
                  </a:lnTo>
                  <a:close/>
                </a:path>
                <a:path w="5665470" h="4583430">
                  <a:moveTo>
                    <a:pt x="5152364" y="11429"/>
                  </a:moveTo>
                  <a:lnTo>
                    <a:pt x="5118074" y="11429"/>
                  </a:lnTo>
                  <a:lnTo>
                    <a:pt x="5118074" y="0"/>
                  </a:lnTo>
                  <a:lnTo>
                    <a:pt x="5152364" y="0"/>
                  </a:lnTo>
                  <a:lnTo>
                    <a:pt x="5152364" y="11429"/>
                  </a:lnTo>
                  <a:close/>
                </a:path>
                <a:path w="5665470" h="4583430">
                  <a:moveTo>
                    <a:pt x="5198084" y="11429"/>
                  </a:moveTo>
                  <a:lnTo>
                    <a:pt x="5163794" y="11429"/>
                  </a:lnTo>
                  <a:lnTo>
                    <a:pt x="5163794" y="0"/>
                  </a:lnTo>
                  <a:lnTo>
                    <a:pt x="5198084" y="0"/>
                  </a:lnTo>
                  <a:lnTo>
                    <a:pt x="5198084" y="11429"/>
                  </a:lnTo>
                  <a:close/>
                </a:path>
                <a:path w="5665470" h="4583430">
                  <a:moveTo>
                    <a:pt x="5243804" y="11429"/>
                  </a:moveTo>
                  <a:lnTo>
                    <a:pt x="5209514" y="11429"/>
                  </a:lnTo>
                  <a:lnTo>
                    <a:pt x="5209514" y="0"/>
                  </a:lnTo>
                  <a:lnTo>
                    <a:pt x="5243804" y="0"/>
                  </a:lnTo>
                  <a:lnTo>
                    <a:pt x="5243804" y="11429"/>
                  </a:lnTo>
                  <a:close/>
                </a:path>
                <a:path w="5665470" h="4583430">
                  <a:moveTo>
                    <a:pt x="5289511" y="11429"/>
                  </a:moveTo>
                  <a:lnTo>
                    <a:pt x="5255221" y="11429"/>
                  </a:lnTo>
                  <a:lnTo>
                    <a:pt x="5255221" y="0"/>
                  </a:lnTo>
                  <a:lnTo>
                    <a:pt x="5289511" y="0"/>
                  </a:lnTo>
                  <a:lnTo>
                    <a:pt x="5289511" y="11429"/>
                  </a:lnTo>
                  <a:close/>
                </a:path>
                <a:path w="5665470" h="4583430">
                  <a:moveTo>
                    <a:pt x="5335231" y="11429"/>
                  </a:moveTo>
                  <a:lnTo>
                    <a:pt x="5300941" y="11429"/>
                  </a:lnTo>
                  <a:lnTo>
                    <a:pt x="5300941" y="0"/>
                  </a:lnTo>
                  <a:lnTo>
                    <a:pt x="5335231" y="0"/>
                  </a:lnTo>
                  <a:lnTo>
                    <a:pt x="5335231" y="11429"/>
                  </a:lnTo>
                  <a:close/>
                </a:path>
                <a:path w="5665470" h="4583430">
                  <a:moveTo>
                    <a:pt x="5380951" y="11429"/>
                  </a:moveTo>
                  <a:lnTo>
                    <a:pt x="5346661" y="11429"/>
                  </a:lnTo>
                  <a:lnTo>
                    <a:pt x="5346661" y="0"/>
                  </a:lnTo>
                  <a:lnTo>
                    <a:pt x="5380951" y="0"/>
                  </a:lnTo>
                  <a:lnTo>
                    <a:pt x="5380951" y="11429"/>
                  </a:lnTo>
                  <a:close/>
                </a:path>
                <a:path w="5665470" h="4583430">
                  <a:moveTo>
                    <a:pt x="5426659" y="11429"/>
                  </a:moveTo>
                  <a:lnTo>
                    <a:pt x="5392381" y="11429"/>
                  </a:lnTo>
                  <a:lnTo>
                    <a:pt x="5392381" y="0"/>
                  </a:lnTo>
                  <a:lnTo>
                    <a:pt x="5426659" y="0"/>
                  </a:lnTo>
                  <a:lnTo>
                    <a:pt x="5426659" y="11429"/>
                  </a:lnTo>
                  <a:close/>
                </a:path>
                <a:path w="5665470" h="4583430">
                  <a:moveTo>
                    <a:pt x="5472379" y="11429"/>
                  </a:moveTo>
                  <a:lnTo>
                    <a:pt x="5438089" y="11429"/>
                  </a:lnTo>
                  <a:lnTo>
                    <a:pt x="5438089" y="0"/>
                  </a:lnTo>
                  <a:lnTo>
                    <a:pt x="5472379" y="0"/>
                  </a:lnTo>
                  <a:lnTo>
                    <a:pt x="5472379" y="11429"/>
                  </a:lnTo>
                  <a:close/>
                </a:path>
                <a:path w="5665470" h="4583430">
                  <a:moveTo>
                    <a:pt x="5518099" y="11429"/>
                  </a:moveTo>
                  <a:lnTo>
                    <a:pt x="5483809" y="11429"/>
                  </a:lnTo>
                  <a:lnTo>
                    <a:pt x="5483809" y="0"/>
                  </a:lnTo>
                  <a:lnTo>
                    <a:pt x="5518099" y="0"/>
                  </a:lnTo>
                  <a:lnTo>
                    <a:pt x="5518099" y="11429"/>
                  </a:lnTo>
                  <a:close/>
                </a:path>
                <a:path w="5665470" h="4583430">
                  <a:moveTo>
                    <a:pt x="5563806" y="11429"/>
                  </a:moveTo>
                  <a:lnTo>
                    <a:pt x="5529529" y="11429"/>
                  </a:lnTo>
                  <a:lnTo>
                    <a:pt x="5529529" y="0"/>
                  </a:lnTo>
                  <a:lnTo>
                    <a:pt x="5563806" y="0"/>
                  </a:lnTo>
                  <a:lnTo>
                    <a:pt x="5563806" y="11429"/>
                  </a:lnTo>
                  <a:close/>
                </a:path>
                <a:path w="5665470" h="4583430">
                  <a:moveTo>
                    <a:pt x="5609526" y="11429"/>
                  </a:moveTo>
                  <a:lnTo>
                    <a:pt x="5575236" y="11429"/>
                  </a:lnTo>
                  <a:lnTo>
                    <a:pt x="5575236" y="0"/>
                  </a:lnTo>
                  <a:lnTo>
                    <a:pt x="5609526" y="0"/>
                  </a:lnTo>
                  <a:lnTo>
                    <a:pt x="5609526" y="11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37173" y="3496183"/>
            <a:ext cx="2216150" cy="588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b="0" spc="-10" dirty="0">
                <a:solidFill>
                  <a:srgbClr val="FFFFFF"/>
                </a:solidFill>
                <a:latin typeface="Georgia"/>
                <a:cs typeface="Georgia"/>
              </a:rPr>
              <a:t>Treatment</a:t>
            </a:r>
            <a:endParaRPr sz="37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sp>
          <p:nvSpPr>
            <p:cNvPr id="7" name="object 7"/>
            <p:cNvSpPr/>
            <p:nvPr/>
          </p:nvSpPr>
          <p:spPr>
            <a:xfrm>
              <a:off x="583692" y="1527048"/>
              <a:ext cx="4572000" cy="4572000"/>
            </a:xfrm>
            <a:custGeom>
              <a:avLst/>
              <a:gdLst/>
              <a:ahLst/>
              <a:cxnLst/>
              <a:rect l="l" t="t" r="r" b="b"/>
              <a:pathLst>
                <a:path w="4572000" h="4572000">
                  <a:moveTo>
                    <a:pt x="2285466" y="4572000"/>
                  </a:moveTo>
                  <a:lnTo>
                    <a:pt x="2237027" y="4571496"/>
                  </a:lnTo>
                  <a:lnTo>
                    <a:pt x="2188834" y="4569994"/>
                  </a:lnTo>
                  <a:lnTo>
                    <a:pt x="2140896" y="4567502"/>
                  </a:lnTo>
                  <a:lnTo>
                    <a:pt x="2093224" y="4564030"/>
                  </a:lnTo>
                  <a:lnTo>
                    <a:pt x="2045827" y="4559589"/>
                  </a:lnTo>
                  <a:lnTo>
                    <a:pt x="1998716" y="4554188"/>
                  </a:lnTo>
                  <a:lnTo>
                    <a:pt x="1951900" y="4547837"/>
                  </a:lnTo>
                  <a:lnTo>
                    <a:pt x="1905389" y="4540547"/>
                  </a:lnTo>
                  <a:lnTo>
                    <a:pt x="1859193" y="4532326"/>
                  </a:lnTo>
                  <a:lnTo>
                    <a:pt x="1813323" y="4523185"/>
                  </a:lnTo>
                  <a:lnTo>
                    <a:pt x="1767787" y="4513134"/>
                  </a:lnTo>
                  <a:lnTo>
                    <a:pt x="1722596" y="4502183"/>
                  </a:lnTo>
                  <a:lnTo>
                    <a:pt x="1677760" y="4490341"/>
                  </a:lnTo>
                  <a:lnTo>
                    <a:pt x="1633289" y="4477619"/>
                  </a:lnTo>
                  <a:lnTo>
                    <a:pt x="1589193" y="4464027"/>
                  </a:lnTo>
                  <a:lnTo>
                    <a:pt x="1545481" y="4449574"/>
                  </a:lnTo>
                  <a:lnTo>
                    <a:pt x="1502164" y="4434270"/>
                  </a:lnTo>
                  <a:lnTo>
                    <a:pt x="1459251" y="4418125"/>
                  </a:lnTo>
                  <a:lnTo>
                    <a:pt x="1416752" y="4401150"/>
                  </a:lnTo>
                  <a:lnTo>
                    <a:pt x="1374678" y="4383354"/>
                  </a:lnTo>
                  <a:lnTo>
                    <a:pt x="1333038" y="4364747"/>
                  </a:lnTo>
                  <a:lnTo>
                    <a:pt x="1291842" y="4345338"/>
                  </a:lnTo>
                  <a:lnTo>
                    <a:pt x="1251101" y="4325139"/>
                  </a:lnTo>
                  <a:lnTo>
                    <a:pt x="1210823" y="4304158"/>
                  </a:lnTo>
                  <a:lnTo>
                    <a:pt x="1171019" y="4282406"/>
                  </a:lnTo>
                  <a:lnTo>
                    <a:pt x="1131699" y="4259893"/>
                  </a:lnTo>
                  <a:lnTo>
                    <a:pt x="1092873" y="4236628"/>
                  </a:lnTo>
                  <a:lnTo>
                    <a:pt x="1054551" y="4212621"/>
                  </a:lnTo>
                  <a:lnTo>
                    <a:pt x="1016742" y="4187883"/>
                  </a:lnTo>
                  <a:lnTo>
                    <a:pt x="979457" y="4162424"/>
                  </a:lnTo>
                  <a:lnTo>
                    <a:pt x="942705" y="4136252"/>
                  </a:lnTo>
                  <a:lnTo>
                    <a:pt x="906497" y="4109379"/>
                  </a:lnTo>
                  <a:lnTo>
                    <a:pt x="870842" y="4081813"/>
                  </a:lnTo>
                  <a:lnTo>
                    <a:pt x="835750" y="4053566"/>
                  </a:lnTo>
                  <a:lnTo>
                    <a:pt x="801232" y="4024646"/>
                  </a:lnTo>
                  <a:lnTo>
                    <a:pt x="767296" y="3995064"/>
                  </a:lnTo>
                  <a:lnTo>
                    <a:pt x="733954" y="3964830"/>
                  </a:lnTo>
                  <a:lnTo>
                    <a:pt x="701214" y="3933953"/>
                  </a:lnTo>
                  <a:lnTo>
                    <a:pt x="669088" y="3902444"/>
                  </a:lnTo>
                  <a:lnTo>
                    <a:pt x="637584" y="3870313"/>
                  </a:lnTo>
                  <a:lnTo>
                    <a:pt x="606713" y="3837569"/>
                  </a:lnTo>
                  <a:lnTo>
                    <a:pt x="576485" y="3804222"/>
                  </a:lnTo>
                  <a:lnTo>
                    <a:pt x="546909" y="3770282"/>
                  </a:lnTo>
                  <a:lnTo>
                    <a:pt x="517996" y="3735760"/>
                  </a:lnTo>
                  <a:lnTo>
                    <a:pt x="489755" y="3700664"/>
                  </a:lnTo>
                  <a:lnTo>
                    <a:pt x="462196" y="3665006"/>
                  </a:lnTo>
                  <a:lnTo>
                    <a:pt x="435330" y="3628794"/>
                  </a:lnTo>
                  <a:lnTo>
                    <a:pt x="409166" y="3592039"/>
                  </a:lnTo>
                  <a:lnTo>
                    <a:pt x="383714" y="3554751"/>
                  </a:lnTo>
                  <a:lnTo>
                    <a:pt x="358985" y="3516939"/>
                  </a:lnTo>
                  <a:lnTo>
                    <a:pt x="334987" y="3478614"/>
                  </a:lnTo>
                  <a:lnTo>
                    <a:pt x="311731" y="3439786"/>
                  </a:lnTo>
                  <a:lnTo>
                    <a:pt x="289227" y="3400464"/>
                  </a:lnTo>
                  <a:lnTo>
                    <a:pt x="267484" y="3360658"/>
                  </a:lnTo>
                  <a:lnTo>
                    <a:pt x="246514" y="3320379"/>
                  </a:lnTo>
                  <a:lnTo>
                    <a:pt x="226325" y="3279635"/>
                  </a:lnTo>
                  <a:lnTo>
                    <a:pt x="206927" y="3238438"/>
                  </a:lnTo>
                  <a:lnTo>
                    <a:pt x="188331" y="3196797"/>
                  </a:lnTo>
                  <a:lnTo>
                    <a:pt x="170546" y="3154721"/>
                  </a:lnTo>
                  <a:lnTo>
                    <a:pt x="153583" y="3112221"/>
                  </a:lnTo>
                  <a:lnTo>
                    <a:pt x="137451" y="3069308"/>
                  </a:lnTo>
                  <a:lnTo>
                    <a:pt x="122160" y="3025989"/>
                  </a:lnTo>
                  <a:lnTo>
                    <a:pt x="107720" y="2982277"/>
                  </a:lnTo>
                  <a:lnTo>
                    <a:pt x="94141" y="2938180"/>
                  </a:lnTo>
                  <a:lnTo>
                    <a:pt x="81433" y="2893708"/>
                  </a:lnTo>
                  <a:lnTo>
                    <a:pt x="69606" y="2848871"/>
                  </a:lnTo>
                  <a:lnTo>
                    <a:pt x="58670" y="2803680"/>
                  </a:lnTo>
                  <a:lnTo>
                    <a:pt x="48634" y="2758144"/>
                  </a:lnTo>
                  <a:lnTo>
                    <a:pt x="39509" y="2712273"/>
                  </a:lnTo>
                  <a:lnTo>
                    <a:pt x="31304" y="2666077"/>
                  </a:lnTo>
                  <a:lnTo>
                    <a:pt x="24030" y="2619566"/>
                  </a:lnTo>
                  <a:lnTo>
                    <a:pt x="17697" y="2572750"/>
                  </a:lnTo>
                  <a:lnTo>
                    <a:pt x="12314" y="2525638"/>
                  </a:lnTo>
                  <a:lnTo>
                    <a:pt x="7891" y="2478242"/>
                  </a:lnTo>
                  <a:lnTo>
                    <a:pt x="4438" y="2430569"/>
                  </a:lnTo>
                  <a:lnTo>
                    <a:pt x="1965" y="2382632"/>
                  </a:lnTo>
                  <a:lnTo>
                    <a:pt x="482" y="2334438"/>
                  </a:lnTo>
                  <a:lnTo>
                    <a:pt x="0" y="2286000"/>
                  </a:lnTo>
                  <a:lnTo>
                    <a:pt x="482" y="2237561"/>
                  </a:lnTo>
                  <a:lnTo>
                    <a:pt x="1965" y="2189367"/>
                  </a:lnTo>
                  <a:lnTo>
                    <a:pt x="4438" y="2141430"/>
                  </a:lnTo>
                  <a:lnTo>
                    <a:pt x="7891" y="2093757"/>
                  </a:lnTo>
                  <a:lnTo>
                    <a:pt x="12314" y="2046361"/>
                  </a:lnTo>
                  <a:lnTo>
                    <a:pt x="17697" y="1999249"/>
                  </a:lnTo>
                  <a:lnTo>
                    <a:pt x="24030" y="1952433"/>
                  </a:lnTo>
                  <a:lnTo>
                    <a:pt x="31304" y="1905922"/>
                  </a:lnTo>
                  <a:lnTo>
                    <a:pt x="39509" y="1859726"/>
                  </a:lnTo>
                  <a:lnTo>
                    <a:pt x="48634" y="1813855"/>
                  </a:lnTo>
                  <a:lnTo>
                    <a:pt x="58670" y="1768319"/>
                  </a:lnTo>
                  <a:lnTo>
                    <a:pt x="69606" y="1723128"/>
                  </a:lnTo>
                  <a:lnTo>
                    <a:pt x="81433" y="1678291"/>
                  </a:lnTo>
                  <a:lnTo>
                    <a:pt x="94141" y="1633819"/>
                  </a:lnTo>
                  <a:lnTo>
                    <a:pt x="107720" y="1589722"/>
                  </a:lnTo>
                  <a:lnTo>
                    <a:pt x="122160" y="1546010"/>
                  </a:lnTo>
                  <a:lnTo>
                    <a:pt x="137451" y="1502691"/>
                  </a:lnTo>
                  <a:lnTo>
                    <a:pt x="153583" y="1459778"/>
                  </a:lnTo>
                  <a:lnTo>
                    <a:pt x="170546" y="1417278"/>
                  </a:lnTo>
                  <a:lnTo>
                    <a:pt x="188331" y="1375202"/>
                  </a:lnTo>
                  <a:lnTo>
                    <a:pt x="206927" y="1333561"/>
                  </a:lnTo>
                  <a:lnTo>
                    <a:pt x="226325" y="1292364"/>
                  </a:lnTo>
                  <a:lnTo>
                    <a:pt x="246514" y="1251620"/>
                  </a:lnTo>
                  <a:lnTo>
                    <a:pt x="267484" y="1211341"/>
                  </a:lnTo>
                  <a:lnTo>
                    <a:pt x="289227" y="1171535"/>
                  </a:lnTo>
                  <a:lnTo>
                    <a:pt x="311731" y="1132213"/>
                  </a:lnTo>
                  <a:lnTo>
                    <a:pt x="334987" y="1093385"/>
                  </a:lnTo>
                  <a:lnTo>
                    <a:pt x="358985" y="1055060"/>
                  </a:lnTo>
                  <a:lnTo>
                    <a:pt x="383714" y="1017248"/>
                  </a:lnTo>
                  <a:lnTo>
                    <a:pt x="409166" y="979960"/>
                  </a:lnTo>
                  <a:lnTo>
                    <a:pt x="435330" y="943205"/>
                  </a:lnTo>
                  <a:lnTo>
                    <a:pt x="462196" y="906993"/>
                  </a:lnTo>
                  <a:lnTo>
                    <a:pt x="489755" y="871335"/>
                  </a:lnTo>
                  <a:lnTo>
                    <a:pt x="517996" y="836239"/>
                  </a:lnTo>
                  <a:lnTo>
                    <a:pt x="546909" y="801717"/>
                  </a:lnTo>
                  <a:lnTo>
                    <a:pt x="576485" y="767777"/>
                  </a:lnTo>
                  <a:lnTo>
                    <a:pt x="606713" y="734430"/>
                  </a:lnTo>
                  <a:lnTo>
                    <a:pt x="637584" y="701686"/>
                  </a:lnTo>
                  <a:lnTo>
                    <a:pt x="669088" y="669555"/>
                  </a:lnTo>
                  <a:lnTo>
                    <a:pt x="701214" y="638046"/>
                  </a:lnTo>
                  <a:lnTo>
                    <a:pt x="733954" y="607169"/>
                  </a:lnTo>
                  <a:lnTo>
                    <a:pt x="767296" y="576935"/>
                  </a:lnTo>
                  <a:lnTo>
                    <a:pt x="801232" y="547353"/>
                  </a:lnTo>
                  <a:lnTo>
                    <a:pt x="835750" y="518433"/>
                  </a:lnTo>
                  <a:lnTo>
                    <a:pt x="870842" y="490186"/>
                  </a:lnTo>
                  <a:lnTo>
                    <a:pt x="906497" y="462620"/>
                  </a:lnTo>
                  <a:lnTo>
                    <a:pt x="942705" y="435747"/>
                  </a:lnTo>
                  <a:lnTo>
                    <a:pt x="979457" y="409575"/>
                  </a:lnTo>
                  <a:lnTo>
                    <a:pt x="1016742" y="384116"/>
                  </a:lnTo>
                  <a:lnTo>
                    <a:pt x="1054551" y="359378"/>
                  </a:lnTo>
                  <a:lnTo>
                    <a:pt x="1092873" y="335371"/>
                  </a:lnTo>
                  <a:lnTo>
                    <a:pt x="1131699" y="312106"/>
                  </a:lnTo>
                  <a:lnTo>
                    <a:pt x="1171019" y="289593"/>
                  </a:lnTo>
                  <a:lnTo>
                    <a:pt x="1210823" y="267841"/>
                  </a:lnTo>
                  <a:lnTo>
                    <a:pt x="1251101" y="246860"/>
                  </a:lnTo>
                  <a:lnTo>
                    <a:pt x="1291842" y="226661"/>
                  </a:lnTo>
                  <a:lnTo>
                    <a:pt x="1333038" y="207252"/>
                  </a:lnTo>
                  <a:lnTo>
                    <a:pt x="1374678" y="188645"/>
                  </a:lnTo>
                  <a:lnTo>
                    <a:pt x="1416752" y="170849"/>
                  </a:lnTo>
                  <a:lnTo>
                    <a:pt x="1459251" y="153874"/>
                  </a:lnTo>
                  <a:lnTo>
                    <a:pt x="1502164" y="137729"/>
                  </a:lnTo>
                  <a:lnTo>
                    <a:pt x="1545481" y="122425"/>
                  </a:lnTo>
                  <a:lnTo>
                    <a:pt x="1589193" y="107972"/>
                  </a:lnTo>
                  <a:lnTo>
                    <a:pt x="1633289" y="94380"/>
                  </a:lnTo>
                  <a:lnTo>
                    <a:pt x="1677760" y="81658"/>
                  </a:lnTo>
                  <a:lnTo>
                    <a:pt x="1722596" y="69816"/>
                  </a:lnTo>
                  <a:lnTo>
                    <a:pt x="1767787" y="58865"/>
                  </a:lnTo>
                  <a:lnTo>
                    <a:pt x="1813323" y="48814"/>
                  </a:lnTo>
                  <a:lnTo>
                    <a:pt x="1859193" y="39673"/>
                  </a:lnTo>
                  <a:lnTo>
                    <a:pt x="1905389" y="31452"/>
                  </a:lnTo>
                  <a:lnTo>
                    <a:pt x="1951900" y="24162"/>
                  </a:lnTo>
                  <a:lnTo>
                    <a:pt x="1998716" y="17811"/>
                  </a:lnTo>
                  <a:lnTo>
                    <a:pt x="2045827" y="12410"/>
                  </a:lnTo>
                  <a:lnTo>
                    <a:pt x="2093224" y="7969"/>
                  </a:lnTo>
                  <a:lnTo>
                    <a:pt x="2140896" y="4497"/>
                  </a:lnTo>
                  <a:lnTo>
                    <a:pt x="2188834" y="2005"/>
                  </a:lnTo>
                  <a:lnTo>
                    <a:pt x="2237027" y="503"/>
                  </a:lnTo>
                  <a:lnTo>
                    <a:pt x="2285466" y="0"/>
                  </a:lnTo>
                  <a:lnTo>
                    <a:pt x="2333905" y="503"/>
                  </a:lnTo>
                  <a:lnTo>
                    <a:pt x="2382098" y="2005"/>
                  </a:lnTo>
                  <a:lnTo>
                    <a:pt x="2430036" y="4497"/>
                  </a:lnTo>
                  <a:lnTo>
                    <a:pt x="2477708" y="7969"/>
                  </a:lnTo>
                  <a:lnTo>
                    <a:pt x="2525105" y="12410"/>
                  </a:lnTo>
                  <a:lnTo>
                    <a:pt x="2572216" y="17811"/>
                  </a:lnTo>
                  <a:lnTo>
                    <a:pt x="2619033" y="24162"/>
                  </a:lnTo>
                  <a:lnTo>
                    <a:pt x="2665544" y="31452"/>
                  </a:lnTo>
                  <a:lnTo>
                    <a:pt x="2711740" y="39673"/>
                  </a:lnTo>
                  <a:lnTo>
                    <a:pt x="2757611" y="48814"/>
                  </a:lnTo>
                  <a:lnTo>
                    <a:pt x="2803147" y="58865"/>
                  </a:lnTo>
                  <a:lnTo>
                    <a:pt x="2848338" y="69816"/>
                  </a:lnTo>
                  <a:lnTo>
                    <a:pt x="2893174" y="81658"/>
                  </a:lnTo>
                  <a:lnTo>
                    <a:pt x="2937646" y="94380"/>
                  </a:lnTo>
                  <a:lnTo>
                    <a:pt x="2981743" y="107972"/>
                  </a:lnTo>
                  <a:lnTo>
                    <a:pt x="3025456" y="122425"/>
                  </a:lnTo>
                  <a:lnTo>
                    <a:pt x="3068774" y="137729"/>
                  </a:lnTo>
                  <a:lnTo>
                    <a:pt x="3111688" y="153874"/>
                  </a:lnTo>
                  <a:lnTo>
                    <a:pt x="3154188" y="170849"/>
                  </a:lnTo>
                  <a:lnTo>
                    <a:pt x="3196263" y="188645"/>
                  </a:lnTo>
                  <a:lnTo>
                    <a:pt x="3237905" y="207252"/>
                  </a:lnTo>
                  <a:lnTo>
                    <a:pt x="3279102" y="226661"/>
                  </a:lnTo>
                  <a:lnTo>
                    <a:pt x="3319845" y="246860"/>
                  </a:lnTo>
                  <a:lnTo>
                    <a:pt x="3360125" y="267841"/>
                  </a:lnTo>
                  <a:lnTo>
                    <a:pt x="3399931" y="289593"/>
                  </a:lnTo>
                  <a:lnTo>
                    <a:pt x="3439253" y="312106"/>
                  </a:lnTo>
                  <a:lnTo>
                    <a:pt x="3478081" y="335371"/>
                  </a:lnTo>
                  <a:lnTo>
                    <a:pt x="3516406" y="359378"/>
                  </a:lnTo>
                  <a:lnTo>
                    <a:pt x="3554218" y="384116"/>
                  </a:lnTo>
                  <a:lnTo>
                    <a:pt x="3591506" y="409575"/>
                  </a:lnTo>
                  <a:lnTo>
                    <a:pt x="3628261" y="435747"/>
                  </a:lnTo>
                  <a:lnTo>
                    <a:pt x="3664472" y="462620"/>
                  </a:lnTo>
                  <a:lnTo>
                    <a:pt x="3700131" y="490186"/>
                  </a:lnTo>
                  <a:lnTo>
                    <a:pt x="3735226" y="518433"/>
                  </a:lnTo>
                  <a:lnTo>
                    <a:pt x="3769749" y="547353"/>
                  </a:lnTo>
                  <a:lnTo>
                    <a:pt x="3803688" y="576935"/>
                  </a:lnTo>
                  <a:lnTo>
                    <a:pt x="3837035" y="607169"/>
                  </a:lnTo>
                  <a:lnTo>
                    <a:pt x="3869779" y="638046"/>
                  </a:lnTo>
                  <a:lnTo>
                    <a:pt x="3901911" y="669555"/>
                  </a:lnTo>
                  <a:lnTo>
                    <a:pt x="3933420" y="701686"/>
                  </a:lnTo>
                  <a:lnTo>
                    <a:pt x="3964297" y="734430"/>
                  </a:lnTo>
                  <a:lnTo>
                    <a:pt x="3994531" y="767777"/>
                  </a:lnTo>
                  <a:lnTo>
                    <a:pt x="4024113" y="801717"/>
                  </a:lnTo>
                  <a:lnTo>
                    <a:pt x="4053032" y="836239"/>
                  </a:lnTo>
                  <a:lnTo>
                    <a:pt x="4081280" y="871335"/>
                  </a:lnTo>
                  <a:lnTo>
                    <a:pt x="4108845" y="906993"/>
                  </a:lnTo>
                  <a:lnTo>
                    <a:pt x="4135719" y="943205"/>
                  </a:lnTo>
                  <a:lnTo>
                    <a:pt x="4161890" y="979960"/>
                  </a:lnTo>
                  <a:lnTo>
                    <a:pt x="4187350" y="1017248"/>
                  </a:lnTo>
                  <a:lnTo>
                    <a:pt x="4212088" y="1055060"/>
                  </a:lnTo>
                  <a:lnTo>
                    <a:pt x="4236095" y="1093385"/>
                  </a:lnTo>
                  <a:lnTo>
                    <a:pt x="4259359" y="1132213"/>
                  </a:lnTo>
                  <a:lnTo>
                    <a:pt x="4281873" y="1171535"/>
                  </a:lnTo>
                  <a:lnTo>
                    <a:pt x="4303625" y="1211341"/>
                  </a:lnTo>
                  <a:lnTo>
                    <a:pt x="4324605" y="1251620"/>
                  </a:lnTo>
                  <a:lnTo>
                    <a:pt x="4344805" y="1292364"/>
                  </a:lnTo>
                  <a:lnTo>
                    <a:pt x="4364213" y="1333561"/>
                  </a:lnTo>
                  <a:lnTo>
                    <a:pt x="4382820" y="1375202"/>
                  </a:lnTo>
                  <a:lnTo>
                    <a:pt x="4400617" y="1417278"/>
                  </a:lnTo>
                  <a:lnTo>
                    <a:pt x="4417592" y="1459778"/>
                  </a:lnTo>
                  <a:lnTo>
                    <a:pt x="4433736" y="1502691"/>
                  </a:lnTo>
                  <a:lnTo>
                    <a:pt x="4449040" y="1546010"/>
                  </a:lnTo>
                  <a:lnTo>
                    <a:pt x="4463493" y="1589722"/>
                  </a:lnTo>
                  <a:lnTo>
                    <a:pt x="4477086" y="1633819"/>
                  </a:lnTo>
                  <a:lnTo>
                    <a:pt x="4489808" y="1678291"/>
                  </a:lnTo>
                  <a:lnTo>
                    <a:pt x="4501649" y="1723128"/>
                  </a:lnTo>
                  <a:lnTo>
                    <a:pt x="4512601" y="1768319"/>
                  </a:lnTo>
                  <a:lnTo>
                    <a:pt x="4522652" y="1813855"/>
                  </a:lnTo>
                  <a:lnTo>
                    <a:pt x="4531792" y="1859726"/>
                  </a:lnTo>
                  <a:lnTo>
                    <a:pt x="4540013" y="1905922"/>
                  </a:lnTo>
                  <a:lnTo>
                    <a:pt x="4547304" y="1952433"/>
                  </a:lnTo>
                  <a:lnTo>
                    <a:pt x="4553655" y="1999249"/>
                  </a:lnTo>
                  <a:lnTo>
                    <a:pt x="4559056" y="2046361"/>
                  </a:lnTo>
                  <a:lnTo>
                    <a:pt x="4563497" y="2093757"/>
                  </a:lnTo>
                  <a:lnTo>
                    <a:pt x="4566969" y="2141430"/>
                  </a:lnTo>
                  <a:lnTo>
                    <a:pt x="4569461" y="2189367"/>
                  </a:lnTo>
                  <a:lnTo>
                    <a:pt x="4570963" y="2237561"/>
                  </a:lnTo>
                  <a:lnTo>
                    <a:pt x="4571466" y="2286000"/>
                  </a:lnTo>
                  <a:lnTo>
                    <a:pt x="4570963" y="2334438"/>
                  </a:lnTo>
                  <a:lnTo>
                    <a:pt x="4569461" y="2382632"/>
                  </a:lnTo>
                  <a:lnTo>
                    <a:pt x="4566969" y="2430569"/>
                  </a:lnTo>
                  <a:lnTo>
                    <a:pt x="4563497" y="2478242"/>
                  </a:lnTo>
                  <a:lnTo>
                    <a:pt x="4559056" y="2525638"/>
                  </a:lnTo>
                  <a:lnTo>
                    <a:pt x="4553655" y="2572750"/>
                  </a:lnTo>
                  <a:lnTo>
                    <a:pt x="4547304" y="2619566"/>
                  </a:lnTo>
                  <a:lnTo>
                    <a:pt x="4540013" y="2666077"/>
                  </a:lnTo>
                  <a:lnTo>
                    <a:pt x="4531792" y="2712273"/>
                  </a:lnTo>
                  <a:lnTo>
                    <a:pt x="4522652" y="2758144"/>
                  </a:lnTo>
                  <a:lnTo>
                    <a:pt x="4512601" y="2803680"/>
                  </a:lnTo>
                  <a:lnTo>
                    <a:pt x="4501649" y="2848871"/>
                  </a:lnTo>
                  <a:lnTo>
                    <a:pt x="4489808" y="2893708"/>
                  </a:lnTo>
                  <a:lnTo>
                    <a:pt x="4477086" y="2938180"/>
                  </a:lnTo>
                  <a:lnTo>
                    <a:pt x="4463493" y="2982277"/>
                  </a:lnTo>
                  <a:lnTo>
                    <a:pt x="4449040" y="3025989"/>
                  </a:lnTo>
                  <a:lnTo>
                    <a:pt x="4433736" y="3069308"/>
                  </a:lnTo>
                  <a:lnTo>
                    <a:pt x="4417592" y="3112221"/>
                  </a:lnTo>
                  <a:lnTo>
                    <a:pt x="4400617" y="3154721"/>
                  </a:lnTo>
                  <a:lnTo>
                    <a:pt x="4382820" y="3196797"/>
                  </a:lnTo>
                  <a:lnTo>
                    <a:pt x="4364213" y="3238438"/>
                  </a:lnTo>
                  <a:lnTo>
                    <a:pt x="4344805" y="3279635"/>
                  </a:lnTo>
                  <a:lnTo>
                    <a:pt x="4324605" y="3320379"/>
                  </a:lnTo>
                  <a:lnTo>
                    <a:pt x="4303625" y="3360658"/>
                  </a:lnTo>
                  <a:lnTo>
                    <a:pt x="4281873" y="3400464"/>
                  </a:lnTo>
                  <a:lnTo>
                    <a:pt x="4259359" y="3439786"/>
                  </a:lnTo>
                  <a:lnTo>
                    <a:pt x="4236095" y="3478614"/>
                  </a:lnTo>
                  <a:lnTo>
                    <a:pt x="4212088" y="3516939"/>
                  </a:lnTo>
                  <a:lnTo>
                    <a:pt x="4187350" y="3554751"/>
                  </a:lnTo>
                  <a:lnTo>
                    <a:pt x="4161890" y="3592039"/>
                  </a:lnTo>
                  <a:lnTo>
                    <a:pt x="4135719" y="3628794"/>
                  </a:lnTo>
                  <a:lnTo>
                    <a:pt x="4108845" y="3665006"/>
                  </a:lnTo>
                  <a:lnTo>
                    <a:pt x="4081280" y="3700664"/>
                  </a:lnTo>
                  <a:lnTo>
                    <a:pt x="4053032" y="3735760"/>
                  </a:lnTo>
                  <a:lnTo>
                    <a:pt x="4024113" y="3770282"/>
                  </a:lnTo>
                  <a:lnTo>
                    <a:pt x="3994531" y="3804222"/>
                  </a:lnTo>
                  <a:lnTo>
                    <a:pt x="3964297" y="3837569"/>
                  </a:lnTo>
                  <a:lnTo>
                    <a:pt x="3933420" y="3870313"/>
                  </a:lnTo>
                  <a:lnTo>
                    <a:pt x="3901911" y="3902444"/>
                  </a:lnTo>
                  <a:lnTo>
                    <a:pt x="3869779" y="3933953"/>
                  </a:lnTo>
                  <a:lnTo>
                    <a:pt x="3837035" y="3964830"/>
                  </a:lnTo>
                  <a:lnTo>
                    <a:pt x="3803688" y="3995064"/>
                  </a:lnTo>
                  <a:lnTo>
                    <a:pt x="3769749" y="4024646"/>
                  </a:lnTo>
                  <a:lnTo>
                    <a:pt x="3735226" y="4053566"/>
                  </a:lnTo>
                  <a:lnTo>
                    <a:pt x="3700131" y="4081813"/>
                  </a:lnTo>
                  <a:lnTo>
                    <a:pt x="3664472" y="4109379"/>
                  </a:lnTo>
                  <a:lnTo>
                    <a:pt x="3628261" y="4136252"/>
                  </a:lnTo>
                  <a:lnTo>
                    <a:pt x="3591506" y="4162424"/>
                  </a:lnTo>
                  <a:lnTo>
                    <a:pt x="3554218" y="4187883"/>
                  </a:lnTo>
                  <a:lnTo>
                    <a:pt x="3516406" y="4212621"/>
                  </a:lnTo>
                  <a:lnTo>
                    <a:pt x="3478081" y="4236628"/>
                  </a:lnTo>
                  <a:lnTo>
                    <a:pt x="3439253" y="4259893"/>
                  </a:lnTo>
                  <a:lnTo>
                    <a:pt x="3399931" y="4282406"/>
                  </a:lnTo>
                  <a:lnTo>
                    <a:pt x="3360125" y="4304158"/>
                  </a:lnTo>
                  <a:lnTo>
                    <a:pt x="3319845" y="4325139"/>
                  </a:lnTo>
                  <a:lnTo>
                    <a:pt x="3279102" y="4345338"/>
                  </a:lnTo>
                  <a:lnTo>
                    <a:pt x="3237905" y="4364747"/>
                  </a:lnTo>
                  <a:lnTo>
                    <a:pt x="3196263" y="4383354"/>
                  </a:lnTo>
                  <a:lnTo>
                    <a:pt x="3154188" y="4401150"/>
                  </a:lnTo>
                  <a:lnTo>
                    <a:pt x="3111688" y="4418125"/>
                  </a:lnTo>
                  <a:lnTo>
                    <a:pt x="3068774" y="4434270"/>
                  </a:lnTo>
                  <a:lnTo>
                    <a:pt x="3025456" y="4449574"/>
                  </a:lnTo>
                  <a:lnTo>
                    <a:pt x="2981743" y="4464027"/>
                  </a:lnTo>
                  <a:lnTo>
                    <a:pt x="2937646" y="4477619"/>
                  </a:lnTo>
                  <a:lnTo>
                    <a:pt x="2893174" y="4490341"/>
                  </a:lnTo>
                  <a:lnTo>
                    <a:pt x="2848338" y="4502183"/>
                  </a:lnTo>
                  <a:lnTo>
                    <a:pt x="2803147" y="4513134"/>
                  </a:lnTo>
                  <a:lnTo>
                    <a:pt x="2757611" y="4523185"/>
                  </a:lnTo>
                  <a:lnTo>
                    <a:pt x="2711740" y="4532326"/>
                  </a:lnTo>
                  <a:lnTo>
                    <a:pt x="2665544" y="4540547"/>
                  </a:lnTo>
                  <a:lnTo>
                    <a:pt x="2619033" y="4547837"/>
                  </a:lnTo>
                  <a:lnTo>
                    <a:pt x="2572216" y="4554188"/>
                  </a:lnTo>
                  <a:lnTo>
                    <a:pt x="2525105" y="4559589"/>
                  </a:lnTo>
                  <a:lnTo>
                    <a:pt x="2477708" y="4564030"/>
                  </a:lnTo>
                  <a:lnTo>
                    <a:pt x="2430036" y="4567502"/>
                  </a:lnTo>
                  <a:lnTo>
                    <a:pt x="2382098" y="4569994"/>
                  </a:lnTo>
                  <a:lnTo>
                    <a:pt x="2333905" y="4571496"/>
                  </a:lnTo>
                  <a:lnTo>
                    <a:pt x="2285466" y="4572000"/>
                  </a:lnTo>
                  <a:close/>
                </a:path>
              </a:pathLst>
            </a:custGeom>
            <a:solidFill>
              <a:srgbClr val="D4B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7443" y="1521333"/>
              <a:ext cx="4583430" cy="4583430"/>
            </a:xfrm>
            <a:custGeom>
              <a:avLst/>
              <a:gdLst/>
              <a:ahLst/>
              <a:cxnLst/>
              <a:rect l="l" t="t" r="r" b="b"/>
              <a:pathLst>
                <a:path w="4583430" h="4583430">
                  <a:moveTo>
                    <a:pt x="190" y="2321293"/>
                  </a:moveTo>
                  <a:lnTo>
                    <a:pt x="0" y="2291753"/>
                  </a:lnTo>
                  <a:lnTo>
                    <a:pt x="25" y="2286939"/>
                  </a:lnTo>
                  <a:lnTo>
                    <a:pt x="11455" y="2287016"/>
                  </a:lnTo>
                  <a:lnTo>
                    <a:pt x="11430" y="2291753"/>
                  </a:lnTo>
                  <a:lnTo>
                    <a:pt x="11620" y="2321153"/>
                  </a:lnTo>
                  <a:lnTo>
                    <a:pt x="5905" y="2321261"/>
                  </a:lnTo>
                  <a:lnTo>
                    <a:pt x="190" y="2321293"/>
                  </a:lnTo>
                  <a:close/>
                </a:path>
                <a:path w="4583430" h="4583430">
                  <a:moveTo>
                    <a:pt x="5905" y="2321261"/>
                  </a:moveTo>
                  <a:lnTo>
                    <a:pt x="11620" y="2321153"/>
                  </a:lnTo>
                  <a:lnTo>
                    <a:pt x="5905" y="2321261"/>
                  </a:lnTo>
                  <a:close/>
                </a:path>
                <a:path w="4583430" h="4583430">
                  <a:moveTo>
                    <a:pt x="380" y="2331834"/>
                  </a:moveTo>
                  <a:lnTo>
                    <a:pt x="190" y="2321369"/>
                  </a:lnTo>
                  <a:lnTo>
                    <a:pt x="5905" y="2321261"/>
                  </a:lnTo>
                  <a:lnTo>
                    <a:pt x="11620" y="2321229"/>
                  </a:lnTo>
                  <a:lnTo>
                    <a:pt x="11810" y="2331618"/>
                  </a:lnTo>
                  <a:lnTo>
                    <a:pt x="380" y="2331834"/>
                  </a:lnTo>
                  <a:close/>
                </a:path>
                <a:path w="4583430" h="4583430">
                  <a:moveTo>
                    <a:pt x="11531" y="2275586"/>
                  </a:moveTo>
                  <a:lnTo>
                    <a:pt x="101" y="2275509"/>
                  </a:lnTo>
                  <a:lnTo>
                    <a:pt x="190" y="2262136"/>
                  </a:lnTo>
                  <a:lnTo>
                    <a:pt x="584" y="2241156"/>
                  </a:lnTo>
                  <a:lnTo>
                    <a:pt x="12014" y="2241372"/>
                  </a:lnTo>
                  <a:lnTo>
                    <a:pt x="11620" y="2262200"/>
                  </a:lnTo>
                  <a:lnTo>
                    <a:pt x="11531" y="2275586"/>
                  </a:lnTo>
                  <a:close/>
                </a:path>
                <a:path w="4583430" h="4583430">
                  <a:moveTo>
                    <a:pt x="12268" y="2230018"/>
                  </a:moveTo>
                  <a:lnTo>
                    <a:pt x="838" y="2229650"/>
                  </a:lnTo>
                  <a:lnTo>
                    <a:pt x="1676" y="2203170"/>
                  </a:lnTo>
                  <a:lnTo>
                    <a:pt x="2031" y="2195321"/>
                  </a:lnTo>
                  <a:lnTo>
                    <a:pt x="13449" y="2195829"/>
                  </a:lnTo>
                  <a:lnTo>
                    <a:pt x="13103" y="2203602"/>
                  </a:lnTo>
                  <a:lnTo>
                    <a:pt x="12268" y="2230018"/>
                  </a:lnTo>
                  <a:close/>
                </a:path>
                <a:path w="4583430" h="4583430">
                  <a:moveTo>
                    <a:pt x="13957" y="2184400"/>
                  </a:moveTo>
                  <a:lnTo>
                    <a:pt x="2539" y="2183904"/>
                  </a:lnTo>
                  <a:lnTo>
                    <a:pt x="2984" y="2173820"/>
                  </a:lnTo>
                  <a:lnTo>
                    <a:pt x="4356" y="2149589"/>
                  </a:lnTo>
                  <a:lnTo>
                    <a:pt x="15773" y="2150237"/>
                  </a:lnTo>
                  <a:lnTo>
                    <a:pt x="14398" y="2174405"/>
                  </a:lnTo>
                  <a:lnTo>
                    <a:pt x="13957" y="2184400"/>
                  </a:lnTo>
                  <a:close/>
                </a:path>
                <a:path w="4583430" h="4583430">
                  <a:moveTo>
                    <a:pt x="14398" y="2174405"/>
                  </a:moveTo>
                  <a:close/>
                </a:path>
                <a:path w="4583430" h="4583430">
                  <a:moveTo>
                    <a:pt x="16497" y="2138908"/>
                  </a:moveTo>
                  <a:lnTo>
                    <a:pt x="5092" y="2138108"/>
                  </a:lnTo>
                  <a:lnTo>
                    <a:pt x="6680" y="2115426"/>
                  </a:lnTo>
                  <a:lnTo>
                    <a:pt x="7632" y="2103843"/>
                  </a:lnTo>
                  <a:lnTo>
                    <a:pt x="19024" y="2104783"/>
                  </a:lnTo>
                  <a:lnTo>
                    <a:pt x="18079" y="2116302"/>
                  </a:lnTo>
                  <a:lnTo>
                    <a:pt x="16497" y="2138908"/>
                  </a:lnTo>
                  <a:close/>
                </a:path>
                <a:path w="4583430" h="4583430">
                  <a:moveTo>
                    <a:pt x="18079" y="2116302"/>
                  </a:moveTo>
                  <a:close/>
                </a:path>
                <a:path w="4583430" h="4583430">
                  <a:moveTo>
                    <a:pt x="19964" y="2093391"/>
                  </a:moveTo>
                  <a:lnTo>
                    <a:pt x="8572" y="2092452"/>
                  </a:lnTo>
                  <a:lnTo>
                    <a:pt x="9080" y="2086381"/>
                  </a:lnTo>
                  <a:lnTo>
                    <a:pt x="11747" y="2058250"/>
                  </a:lnTo>
                  <a:lnTo>
                    <a:pt x="23126" y="2059330"/>
                  </a:lnTo>
                  <a:lnTo>
                    <a:pt x="20453" y="2087397"/>
                  </a:lnTo>
                  <a:lnTo>
                    <a:pt x="19964" y="2093391"/>
                  </a:lnTo>
                  <a:close/>
                </a:path>
                <a:path w="4583430" h="4583430">
                  <a:moveTo>
                    <a:pt x="24333" y="2048040"/>
                  </a:moveTo>
                  <a:lnTo>
                    <a:pt x="12979" y="2046808"/>
                  </a:lnTo>
                  <a:lnTo>
                    <a:pt x="14947" y="2028532"/>
                  </a:lnTo>
                  <a:lnTo>
                    <a:pt x="16865" y="2012670"/>
                  </a:lnTo>
                  <a:lnTo>
                    <a:pt x="28206" y="2014042"/>
                  </a:lnTo>
                  <a:lnTo>
                    <a:pt x="26293" y="2029904"/>
                  </a:lnTo>
                  <a:lnTo>
                    <a:pt x="24333" y="2048040"/>
                  </a:lnTo>
                  <a:close/>
                </a:path>
                <a:path w="4583430" h="4583430">
                  <a:moveTo>
                    <a:pt x="26293" y="2029904"/>
                  </a:moveTo>
                  <a:close/>
                </a:path>
                <a:path w="4583430" h="4583430">
                  <a:moveTo>
                    <a:pt x="29578" y="2002701"/>
                  </a:moveTo>
                  <a:lnTo>
                    <a:pt x="18237" y="2001329"/>
                  </a:lnTo>
                  <a:lnTo>
                    <a:pt x="18414" y="1999805"/>
                  </a:lnTo>
                  <a:lnTo>
                    <a:pt x="22237" y="1971192"/>
                  </a:lnTo>
                  <a:lnTo>
                    <a:pt x="22821" y="1967204"/>
                  </a:lnTo>
                  <a:lnTo>
                    <a:pt x="34124" y="1968855"/>
                  </a:lnTo>
                  <a:lnTo>
                    <a:pt x="33543" y="1972843"/>
                  </a:lnTo>
                  <a:lnTo>
                    <a:pt x="29745" y="2001329"/>
                  </a:lnTo>
                  <a:lnTo>
                    <a:pt x="29578" y="2002701"/>
                  </a:lnTo>
                  <a:close/>
                </a:path>
                <a:path w="4583430" h="4583430">
                  <a:moveTo>
                    <a:pt x="29746" y="2001316"/>
                  </a:moveTo>
                  <a:close/>
                </a:path>
                <a:path w="4583430" h="4583430">
                  <a:moveTo>
                    <a:pt x="35788" y="1957552"/>
                  </a:moveTo>
                  <a:lnTo>
                    <a:pt x="24472" y="1955888"/>
                  </a:lnTo>
                  <a:lnTo>
                    <a:pt x="26415" y="1942680"/>
                  </a:lnTo>
                  <a:lnTo>
                    <a:pt x="29717" y="1921941"/>
                  </a:lnTo>
                  <a:lnTo>
                    <a:pt x="40995" y="1923732"/>
                  </a:lnTo>
                  <a:lnTo>
                    <a:pt x="37695" y="1944484"/>
                  </a:lnTo>
                  <a:lnTo>
                    <a:pt x="35788" y="1957552"/>
                  </a:lnTo>
                  <a:close/>
                </a:path>
                <a:path w="4583430" h="4583430">
                  <a:moveTo>
                    <a:pt x="37695" y="1944484"/>
                  </a:moveTo>
                  <a:close/>
                </a:path>
                <a:path w="4583430" h="4583430">
                  <a:moveTo>
                    <a:pt x="42837" y="1912531"/>
                  </a:moveTo>
                  <a:lnTo>
                    <a:pt x="31572" y="1910588"/>
                  </a:lnTo>
                  <a:lnTo>
                    <a:pt x="35801" y="1886013"/>
                  </a:lnTo>
                  <a:lnTo>
                    <a:pt x="37515" y="1876742"/>
                  </a:lnTo>
                  <a:lnTo>
                    <a:pt x="48755" y="1878825"/>
                  </a:lnTo>
                  <a:lnTo>
                    <a:pt x="47040" y="1888096"/>
                  </a:lnTo>
                  <a:lnTo>
                    <a:pt x="42837" y="1912531"/>
                  </a:lnTo>
                  <a:close/>
                </a:path>
                <a:path w="4583430" h="4583430">
                  <a:moveTo>
                    <a:pt x="47040" y="1888096"/>
                  </a:moveTo>
                  <a:close/>
                </a:path>
                <a:path w="4583430" h="4583430">
                  <a:moveTo>
                    <a:pt x="50838" y="1867585"/>
                  </a:moveTo>
                  <a:lnTo>
                    <a:pt x="39598" y="1865502"/>
                  </a:lnTo>
                  <a:lnTo>
                    <a:pt x="41008" y="1857857"/>
                  </a:lnTo>
                  <a:lnTo>
                    <a:pt x="46177" y="1831784"/>
                  </a:lnTo>
                  <a:lnTo>
                    <a:pt x="57391" y="1834006"/>
                  </a:lnTo>
                  <a:lnTo>
                    <a:pt x="52221" y="1860080"/>
                  </a:lnTo>
                  <a:lnTo>
                    <a:pt x="50838" y="1867585"/>
                  </a:lnTo>
                  <a:close/>
                </a:path>
                <a:path w="4583430" h="4583430">
                  <a:moveTo>
                    <a:pt x="52222" y="1860080"/>
                  </a:moveTo>
                  <a:close/>
                </a:path>
                <a:path w="4583430" h="4583430">
                  <a:moveTo>
                    <a:pt x="59715" y="1822894"/>
                  </a:moveTo>
                  <a:lnTo>
                    <a:pt x="48526" y="1820532"/>
                  </a:lnTo>
                  <a:lnTo>
                    <a:pt x="52463" y="1801914"/>
                  </a:lnTo>
                  <a:lnTo>
                    <a:pt x="55816" y="1786953"/>
                  </a:lnTo>
                  <a:lnTo>
                    <a:pt x="66967" y="1789455"/>
                  </a:lnTo>
                  <a:lnTo>
                    <a:pt x="63613" y="1804415"/>
                  </a:lnTo>
                  <a:lnTo>
                    <a:pt x="59715" y="1822894"/>
                  </a:lnTo>
                  <a:close/>
                </a:path>
                <a:path w="4583430" h="4583430">
                  <a:moveTo>
                    <a:pt x="63614" y="1804415"/>
                  </a:moveTo>
                  <a:close/>
                </a:path>
                <a:path w="4583430" h="4583430">
                  <a:moveTo>
                    <a:pt x="69468" y="1778304"/>
                  </a:moveTo>
                  <a:lnTo>
                    <a:pt x="58318" y="1775802"/>
                  </a:lnTo>
                  <a:lnTo>
                    <a:pt x="58686" y="1774126"/>
                  </a:lnTo>
                  <a:lnTo>
                    <a:pt x="65265" y="1746478"/>
                  </a:lnTo>
                  <a:lnTo>
                    <a:pt x="66306" y="1742313"/>
                  </a:lnTo>
                  <a:lnTo>
                    <a:pt x="77393" y="1745094"/>
                  </a:lnTo>
                  <a:lnTo>
                    <a:pt x="76346" y="1749259"/>
                  </a:lnTo>
                  <a:lnTo>
                    <a:pt x="69810" y="1776768"/>
                  </a:lnTo>
                  <a:lnTo>
                    <a:pt x="69468" y="1778304"/>
                  </a:lnTo>
                  <a:close/>
                </a:path>
                <a:path w="4583430" h="4583430">
                  <a:moveTo>
                    <a:pt x="76346" y="1749259"/>
                  </a:moveTo>
                  <a:close/>
                </a:path>
                <a:path w="4583430" h="4583430">
                  <a:moveTo>
                    <a:pt x="69811" y="1776768"/>
                  </a:moveTo>
                  <a:close/>
                </a:path>
                <a:path w="4583430" h="4583430">
                  <a:moveTo>
                    <a:pt x="80162" y="1734007"/>
                  </a:moveTo>
                  <a:lnTo>
                    <a:pt x="69075" y="1731225"/>
                  </a:lnTo>
                  <a:lnTo>
                    <a:pt x="72161" y="1718944"/>
                  </a:lnTo>
                  <a:lnTo>
                    <a:pt x="77698" y="1697964"/>
                  </a:lnTo>
                  <a:lnTo>
                    <a:pt x="88747" y="1700885"/>
                  </a:lnTo>
                  <a:lnTo>
                    <a:pt x="83207" y="1721865"/>
                  </a:lnTo>
                  <a:lnTo>
                    <a:pt x="80162" y="1734007"/>
                  </a:lnTo>
                  <a:close/>
                </a:path>
                <a:path w="4583430" h="4583430">
                  <a:moveTo>
                    <a:pt x="83210" y="1721865"/>
                  </a:moveTo>
                  <a:close/>
                </a:path>
                <a:path w="4583430" h="4583430">
                  <a:moveTo>
                    <a:pt x="91706" y="1689912"/>
                  </a:moveTo>
                  <a:lnTo>
                    <a:pt x="80695" y="1686864"/>
                  </a:lnTo>
                  <a:lnTo>
                    <a:pt x="86944" y="1664296"/>
                  </a:lnTo>
                  <a:lnTo>
                    <a:pt x="90004" y="1653793"/>
                  </a:lnTo>
                  <a:lnTo>
                    <a:pt x="100977" y="1656981"/>
                  </a:lnTo>
                  <a:lnTo>
                    <a:pt x="97924" y="1667484"/>
                  </a:lnTo>
                  <a:lnTo>
                    <a:pt x="91706" y="1689912"/>
                  </a:lnTo>
                  <a:close/>
                </a:path>
                <a:path w="4583430" h="4583430">
                  <a:moveTo>
                    <a:pt x="97924" y="1667484"/>
                  </a:moveTo>
                  <a:close/>
                </a:path>
                <a:path w="4583430" h="4583430">
                  <a:moveTo>
                    <a:pt x="104165" y="1646008"/>
                  </a:moveTo>
                  <a:lnTo>
                    <a:pt x="93192" y="1642821"/>
                  </a:lnTo>
                  <a:lnTo>
                    <a:pt x="94830" y="1637182"/>
                  </a:lnTo>
                  <a:lnTo>
                    <a:pt x="103149" y="1609864"/>
                  </a:lnTo>
                  <a:lnTo>
                    <a:pt x="114045" y="1613319"/>
                  </a:lnTo>
                  <a:lnTo>
                    <a:pt x="105768" y="1640509"/>
                  </a:lnTo>
                  <a:lnTo>
                    <a:pt x="104165" y="1646008"/>
                  </a:lnTo>
                  <a:close/>
                </a:path>
                <a:path w="4583430" h="4583430">
                  <a:moveTo>
                    <a:pt x="113933" y="1613661"/>
                  </a:moveTo>
                  <a:close/>
                </a:path>
                <a:path w="4583430" h="4583430">
                  <a:moveTo>
                    <a:pt x="105768" y="1640509"/>
                  </a:moveTo>
                  <a:close/>
                </a:path>
                <a:path w="4583430" h="4583430">
                  <a:moveTo>
                    <a:pt x="117500" y="1602422"/>
                  </a:moveTo>
                  <a:lnTo>
                    <a:pt x="106616" y="1598968"/>
                  </a:lnTo>
                  <a:lnTo>
                    <a:pt x="111569" y="1583359"/>
                  </a:lnTo>
                  <a:lnTo>
                    <a:pt x="117233" y="1566290"/>
                  </a:lnTo>
                  <a:lnTo>
                    <a:pt x="128079" y="1569885"/>
                  </a:lnTo>
                  <a:lnTo>
                    <a:pt x="122420" y="1586953"/>
                  </a:lnTo>
                  <a:lnTo>
                    <a:pt x="117500" y="1602422"/>
                  </a:lnTo>
                  <a:close/>
                </a:path>
                <a:path w="4583430" h="4583430">
                  <a:moveTo>
                    <a:pt x="122427" y="1586953"/>
                  </a:moveTo>
                  <a:close/>
                </a:path>
                <a:path w="4583430" h="4583430">
                  <a:moveTo>
                    <a:pt x="131673" y="1559115"/>
                  </a:moveTo>
                  <a:lnTo>
                    <a:pt x="120865" y="1555381"/>
                  </a:lnTo>
                  <a:lnTo>
                    <a:pt x="129590" y="1530108"/>
                  </a:lnTo>
                  <a:lnTo>
                    <a:pt x="132168" y="1522933"/>
                  </a:lnTo>
                  <a:lnTo>
                    <a:pt x="142925" y="1526806"/>
                  </a:lnTo>
                  <a:lnTo>
                    <a:pt x="140346" y="1533982"/>
                  </a:lnTo>
                  <a:lnTo>
                    <a:pt x="131673" y="1559115"/>
                  </a:lnTo>
                  <a:close/>
                </a:path>
                <a:path w="4583430" h="4583430">
                  <a:moveTo>
                    <a:pt x="140347" y="1533982"/>
                  </a:moveTo>
                  <a:close/>
                </a:path>
                <a:path w="4583430" h="4583430">
                  <a:moveTo>
                    <a:pt x="146786" y="1516049"/>
                  </a:moveTo>
                  <a:lnTo>
                    <a:pt x="136029" y="1512176"/>
                  </a:lnTo>
                  <a:lnTo>
                    <a:pt x="139077" y="1503718"/>
                  </a:lnTo>
                  <a:lnTo>
                    <a:pt x="147942" y="1479956"/>
                  </a:lnTo>
                  <a:lnTo>
                    <a:pt x="158648" y="1483944"/>
                  </a:lnTo>
                  <a:lnTo>
                    <a:pt x="149786" y="1507705"/>
                  </a:lnTo>
                  <a:lnTo>
                    <a:pt x="146786" y="1516049"/>
                  </a:lnTo>
                  <a:close/>
                </a:path>
                <a:path w="4583430" h="4583430">
                  <a:moveTo>
                    <a:pt x="149786" y="1507705"/>
                  </a:moveTo>
                  <a:close/>
                </a:path>
                <a:path w="4583430" h="4583430">
                  <a:moveTo>
                    <a:pt x="162725" y="1473339"/>
                  </a:moveTo>
                  <a:lnTo>
                    <a:pt x="152057" y="1469224"/>
                  </a:lnTo>
                  <a:lnTo>
                    <a:pt x="158978" y="1451368"/>
                  </a:lnTo>
                  <a:lnTo>
                    <a:pt x="164642" y="1437246"/>
                  </a:lnTo>
                  <a:lnTo>
                    <a:pt x="175247" y="1441500"/>
                  </a:lnTo>
                  <a:lnTo>
                    <a:pt x="169583" y="1455623"/>
                  </a:lnTo>
                  <a:lnTo>
                    <a:pt x="162725" y="1473339"/>
                  </a:lnTo>
                  <a:close/>
                </a:path>
                <a:path w="4583430" h="4583430">
                  <a:moveTo>
                    <a:pt x="169606" y="1455564"/>
                  </a:moveTo>
                  <a:close/>
                </a:path>
                <a:path w="4583430" h="4583430">
                  <a:moveTo>
                    <a:pt x="169583" y="1455623"/>
                  </a:moveTo>
                  <a:close/>
                </a:path>
                <a:path w="4583430" h="4583430">
                  <a:moveTo>
                    <a:pt x="179501" y="1430896"/>
                  </a:moveTo>
                  <a:lnTo>
                    <a:pt x="168897" y="1426641"/>
                  </a:lnTo>
                  <a:lnTo>
                    <a:pt x="180220" y="1399387"/>
                  </a:lnTo>
                  <a:lnTo>
                    <a:pt x="182168" y="1394866"/>
                  </a:lnTo>
                  <a:lnTo>
                    <a:pt x="192658" y="1399387"/>
                  </a:lnTo>
                  <a:lnTo>
                    <a:pt x="190613" y="1404162"/>
                  </a:lnTo>
                  <a:lnTo>
                    <a:pt x="179501" y="1430896"/>
                  </a:lnTo>
                  <a:close/>
                </a:path>
                <a:path w="4583430" h="4583430">
                  <a:moveTo>
                    <a:pt x="190614" y="1404162"/>
                  </a:moveTo>
                  <a:close/>
                </a:path>
                <a:path w="4583430" h="4583430">
                  <a:moveTo>
                    <a:pt x="179946" y="1429816"/>
                  </a:moveTo>
                  <a:close/>
                </a:path>
                <a:path w="4583430" h="4583430">
                  <a:moveTo>
                    <a:pt x="197180" y="1388884"/>
                  </a:moveTo>
                  <a:lnTo>
                    <a:pt x="186677" y="1384376"/>
                  </a:lnTo>
                  <a:lnTo>
                    <a:pt x="191134" y="1374012"/>
                  </a:lnTo>
                  <a:lnTo>
                    <a:pt x="200520" y="1352930"/>
                  </a:lnTo>
                  <a:lnTo>
                    <a:pt x="210959" y="1357566"/>
                  </a:lnTo>
                  <a:lnTo>
                    <a:pt x="201572" y="1378661"/>
                  </a:lnTo>
                  <a:lnTo>
                    <a:pt x="197180" y="1388884"/>
                  </a:lnTo>
                  <a:close/>
                </a:path>
                <a:path w="4583430" h="4583430">
                  <a:moveTo>
                    <a:pt x="201574" y="1378661"/>
                  </a:moveTo>
                  <a:close/>
                </a:path>
                <a:path w="4583430" h="4583430">
                  <a:moveTo>
                    <a:pt x="215645" y="1347228"/>
                  </a:moveTo>
                  <a:lnTo>
                    <a:pt x="205270" y="1342453"/>
                  </a:lnTo>
                  <a:lnTo>
                    <a:pt x="214083" y="1323263"/>
                  </a:lnTo>
                  <a:lnTo>
                    <a:pt x="219760" y="1311300"/>
                  </a:lnTo>
                  <a:lnTo>
                    <a:pt x="230085" y="1316202"/>
                  </a:lnTo>
                  <a:lnTo>
                    <a:pt x="224405" y="1328153"/>
                  </a:lnTo>
                  <a:lnTo>
                    <a:pt x="215645" y="1347228"/>
                  </a:lnTo>
                  <a:close/>
                </a:path>
                <a:path w="4583430" h="4583430">
                  <a:moveTo>
                    <a:pt x="224408" y="1328153"/>
                  </a:moveTo>
                  <a:close/>
                </a:path>
                <a:path w="4583430" h="4583430">
                  <a:moveTo>
                    <a:pt x="234975" y="1305877"/>
                  </a:moveTo>
                  <a:lnTo>
                    <a:pt x="224650" y="1300975"/>
                  </a:lnTo>
                  <a:lnTo>
                    <a:pt x="226009" y="1298130"/>
                  </a:lnTo>
                  <a:lnTo>
                    <a:pt x="238226" y="1273162"/>
                  </a:lnTo>
                  <a:lnTo>
                    <a:pt x="239788" y="1270063"/>
                  </a:lnTo>
                  <a:lnTo>
                    <a:pt x="249999" y="1275206"/>
                  </a:lnTo>
                  <a:lnTo>
                    <a:pt x="248431" y="1278318"/>
                  </a:lnTo>
                  <a:lnTo>
                    <a:pt x="236266" y="1303146"/>
                  </a:lnTo>
                  <a:lnTo>
                    <a:pt x="234975" y="1305877"/>
                  </a:lnTo>
                  <a:close/>
                </a:path>
                <a:path w="4583430" h="4583430">
                  <a:moveTo>
                    <a:pt x="248431" y="1278318"/>
                  </a:moveTo>
                  <a:close/>
                </a:path>
                <a:path w="4583430" h="4583430">
                  <a:moveTo>
                    <a:pt x="236270" y="1303146"/>
                  </a:moveTo>
                  <a:close/>
                </a:path>
                <a:path w="4583430" h="4583430">
                  <a:moveTo>
                    <a:pt x="255143" y="1265008"/>
                  </a:moveTo>
                  <a:lnTo>
                    <a:pt x="244944" y="1259852"/>
                  </a:lnTo>
                  <a:lnTo>
                    <a:pt x="250736" y="1248371"/>
                  </a:lnTo>
                  <a:lnTo>
                    <a:pt x="260642" y="1229296"/>
                  </a:lnTo>
                  <a:lnTo>
                    <a:pt x="270789" y="1234566"/>
                  </a:lnTo>
                  <a:lnTo>
                    <a:pt x="260876" y="1253642"/>
                  </a:lnTo>
                  <a:lnTo>
                    <a:pt x="255143" y="1265008"/>
                  </a:lnTo>
                  <a:close/>
                </a:path>
                <a:path w="4583430" h="4583430">
                  <a:moveTo>
                    <a:pt x="260876" y="1253642"/>
                  </a:moveTo>
                  <a:close/>
                </a:path>
                <a:path w="4583430" h="4583430">
                  <a:moveTo>
                    <a:pt x="276085" y="1224521"/>
                  </a:moveTo>
                  <a:lnTo>
                    <a:pt x="266014" y="1219123"/>
                  </a:lnTo>
                  <a:lnTo>
                    <a:pt x="276618" y="1199311"/>
                  </a:lnTo>
                  <a:lnTo>
                    <a:pt x="282346" y="1188910"/>
                  </a:lnTo>
                  <a:lnTo>
                    <a:pt x="292366" y="1194422"/>
                  </a:lnTo>
                  <a:lnTo>
                    <a:pt x="286637" y="1204823"/>
                  </a:lnTo>
                  <a:lnTo>
                    <a:pt x="276085" y="1224521"/>
                  </a:lnTo>
                  <a:close/>
                </a:path>
                <a:path w="4583430" h="4583430">
                  <a:moveTo>
                    <a:pt x="286637" y="1204823"/>
                  </a:moveTo>
                  <a:close/>
                </a:path>
                <a:path w="4583430" h="4583430">
                  <a:moveTo>
                    <a:pt x="297878" y="1184414"/>
                  </a:moveTo>
                  <a:lnTo>
                    <a:pt x="287870" y="1178902"/>
                  </a:lnTo>
                  <a:lnTo>
                    <a:pt x="289991" y="1175054"/>
                  </a:lnTo>
                  <a:lnTo>
                    <a:pt x="303644" y="1150962"/>
                  </a:lnTo>
                  <a:lnTo>
                    <a:pt x="304825" y="1148943"/>
                  </a:lnTo>
                  <a:lnTo>
                    <a:pt x="314693" y="1154696"/>
                  </a:lnTo>
                  <a:lnTo>
                    <a:pt x="313521" y="1156715"/>
                  </a:lnTo>
                  <a:lnTo>
                    <a:pt x="299933" y="1180680"/>
                  </a:lnTo>
                  <a:lnTo>
                    <a:pt x="297878" y="1184414"/>
                  </a:lnTo>
                  <a:close/>
                </a:path>
                <a:path w="4583430" h="4583430">
                  <a:moveTo>
                    <a:pt x="313524" y="1156715"/>
                  </a:moveTo>
                  <a:close/>
                </a:path>
                <a:path w="4583430" h="4583430">
                  <a:moveTo>
                    <a:pt x="299935" y="1180680"/>
                  </a:moveTo>
                  <a:close/>
                </a:path>
                <a:path w="4583430" h="4583430">
                  <a:moveTo>
                    <a:pt x="320459" y="1144828"/>
                  </a:moveTo>
                  <a:lnTo>
                    <a:pt x="310578" y="1139062"/>
                  </a:lnTo>
                  <a:lnTo>
                    <a:pt x="317588" y="1127061"/>
                  </a:lnTo>
                  <a:lnTo>
                    <a:pt x="328104" y="1109510"/>
                  </a:lnTo>
                  <a:lnTo>
                    <a:pt x="337908" y="1115390"/>
                  </a:lnTo>
                  <a:lnTo>
                    <a:pt x="327381" y="1132941"/>
                  </a:lnTo>
                  <a:lnTo>
                    <a:pt x="320459" y="1144828"/>
                  </a:lnTo>
                  <a:close/>
                </a:path>
                <a:path w="4583430" h="4583430">
                  <a:moveTo>
                    <a:pt x="327393" y="1132941"/>
                  </a:moveTo>
                  <a:close/>
                </a:path>
                <a:path w="4583430" h="4583430">
                  <a:moveTo>
                    <a:pt x="343788" y="1105674"/>
                  </a:moveTo>
                  <a:lnTo>
                    <a:pt x="334060" y="1099680"/>
                  </a:lnTo>
                  <a:lnTo>
                    <a:pt x="346290" y="1079817"/>
                  </a:lnTo>
                  <a:lnTo>
                    <a:pt x="352183" y="1070495"/>
                  </a:lnTo>
                  <a:lnTo>
                    <a:pt x="361848" y="1076604"/>
                  </a:lnTo>
                  <a:lnTo>
                    <a:pt x="355954" y="1085926"/>
                  </a:lnTo>
                  <a:lnTo>
                    <a:pt x="343788" y="1105674"/>
                  </a:lnTo>
                  <a:close/>
                </a:path>
                <a:path w="4583430" h="4583430">
                  <a:moveTo>
                    <a:pt x="355955" y="1085926"/>
                  </a:moveTo>
                  <a:close/>
                </a:path>
                <a:path w="4583430" h="4583430">
                  <a:moveTo>
                    <a:pt x="367957" y="1066952"/>
                  </a:moveTo>
                  <a:lnTo>
                    <a:pt x="358292" y="1060843"/>
                  </a:lnTo>
                  <a:lnTo>
                    <a:pt x="361060" y="1056474"/>
                  </a:lnTo>
                  <a:lnTo>
                    <a:pt x="376097" y="1033322"/>
                  </a:lnTo>
                  <a:lnTo>
                    <a:pt x="377012" y="1031951"/>
                  </a:lnTo>
                  <a:lnTo>
                    <a:pt x="386524" y="1038288"/>
                  </a:lnTo>
                  <a:lnTo>
                    <a:pt x="385615" y="1039660"/>
                  </a:lnTo>
                  <a:lnTo>
                    <a:pt x="370647" y="1062697"/>
                  </a:lnTo>
                  <a:lnTo>
                    <a:pt x="367957" y="1066952"/>
                  </a:lnTo>
                  <a:close/>
                </a:path>
                <a:path w="4583430" h="4583430">
                  <a:moveTo>
                    <a:pt x="385615" y="1039660"/>
                  </a:moveTo>
                  <a:close/>
                </a:path>
                <a:path w="4583430" h="4583430">
                  <a:moveTo>
                    <a:pt x="370649" y="1062697"/>
                  </a:moveTo>
                  <a:close/>
                </a:path>
                <a:path w="4583430" h="4583430">
                  <a:moveTo>
                    <a:pt x="392861" y="1028776"/>
                  </a:moveTo>
                  <a:lnTo>
                    <a:pt x="383362" y="1022438"/>
                  </a:lnTo>
                  <a:lnTo>
                    <a:pt x="391413" y="1010361"/>
                  </a:lnTo>
                  <a:lnTo>
                    <a:pt x="402615" y="993990"/>
                  </a:lnTo>
                  <a:lnTo>
                    <a:pt x="412051" y="1000442"/>
                  </a:lnTo>
                  <a:lnTo>
                    <a:pt x="400872" y="1016761"/>
                  </a:lnTo>
                  <a:lnTo>
                    <a:pt x="392861" y="1028776"/>
                  </a:lnTo>
                  <a:close/>
                </a:path>
                <a:path w="4583430" h="4583430">
                  <a:moveTo>
                    <a:pt x="400854" y="1016812"/>
                  </a:moveTo>
                  <a:close/>
                </a:path>
                <a:path w="4583430" h="4583430">
                  <a:moveTo>
                    <a:pt x="418503" y="991095"/>
                  </a:moveTo>
                  <a:lnTo>
                    <a:pt x="409143" y="984529"/>
                  </a:lnTo>
                  <a:lnTo>
                    <a:pt x="422833" y="965034"/>
                  </a:lnTo>
                  <a:lnTo>
                    <a:pt x="428993" y="956487"/>
                  </a:lnTo>
                  <a:lnTo>
                    <a:pt x="438264" y="963167"/>
                  </a:lnTo>
                  <a:lnTo>
                    <a:pt x="432107" y="971715"/>
                  </a:lnTo>
                  <a:lnTo>
                    <a:pt x="418503" y="991095"/>
                  </a:lnTo>
                  <a:close/>
                </a:path>
                <a:path w="4583430" h="4583430">
                  <a:moveTo>
                    <a:pt x="432107" y="971715"/>
                  </a:moveTo>
                  <a:close/>
                </a:path>
                <a:path w="4583430" h="4583430">
                  <a:moveTo>
                    <a:pt x="444944" y="953896"/>
                  </a:moveTo>
                  <a:lnTo>
                    <a:pt x="435673" y="947216"/>
                  </a:lnTo>
                  <a:lnTo>
                    <a:pt x="438937" y="942670"/>
                  </a:lnTo>
                  <a:lnTo>
                    <a:pt x="455307" y="920508"/>
                  </a:lnTo>
                  <a:lnTo>
                    <a:pt x="456082" y="919492"/>
                  </a:lnTo>
                  <a:lnTo>
                    <a:pt x="465188" y="926388"/>
                  </a:lnTo>
                  <a:lnTo>
                    <a:pt x="448133" y="949464"/>
                  </a:lnTo>
                  <a:lnTo>
                    <a:pt x="444944" y="953896"/>
                  </a:lnTo>
                  <a:close/>
                </a:path>
                <a:path w="4583430" h="4583430">
                  <a:moveTo>
                    <a:pt x="464417" y="927417"/>
                  </a:moveTo>
                  <a:close/>
                </a:path>
                <a:path w="4583430" h="4583430">
                  <a:moveTo>
                    <a:pt x="448133" y="949464"/>
                  </a:moveTo>
                  <a:close/>
                </a:path>
                <a:path w="4583430" h="4583430">
                  <a:moveTo>
                    <a:pt x="472097" y="917282"/>
                  </a:moveTo>
                  <a:lnTo>
                    <a:pt x="462978" y="910374"/>
                  </a:lnTo>
                  <a:lnTo>
                    <a:pt x="471931" y="898563"/>
                  </a:lnTo>
                  <a:lnTo>
                    <a:pt x="483908" y="883132"/>
                  </a:lnTo>
                  <a:lnTo>
                    <a:pt x="492937" y="890142"/>
                  </a:lnTo>
                  <a:lnTo>
                    <a:pt x="480961" y="905560"/>
                  </a:lnTo>
                  <a:lnTo>
                    <a:pt x="472097" y="917282"/>
                  </a:lnTo>
                  <a:close/>
                </a:path>
                <a:path w="4583430" h="4583430">
                  <a:moveTo>
                    <a:pt x="480961" y="905560"/>
                  </a:moveTo>
                  <a:close/>
                </a:path>
                <a:path w="4583430" h="4583430">
                  <a:moveTo>
                    <a:pt x="499935" y="881189"/>
                  </a:moveTo>
                  <a:lnTo>
                    <a:pt x="490994" y="874077"/>
                  </a:lnTo>
                  <a:lnTo>
                    <a:pt x="505955" y="855268"/>
                  </a:lnTo>
                  <a:lnTo>
                    <a:pt x="512470" y="847267"/>
                  </a:lnTo>
                  <a:lnTo>
                    <a:pt x="521334" y="854494"/>
                  </a:lnTo>
                  <a:lnTo>
                    <a:pt x="514817" y="862495"/>
                  </a:lnTo>
                  <a:lnTo>
                    <a:pt x="499935" y="881189"/>
                  </a:lnTo>
                  <a:close/>
                </a:path>
                <a:path w="4583430" h="4583430">
                  <a:moveTo>
                    <a:pt x="514817" y="862495"/>
                  </a:moveTo>
                  <a:close/>
                </a:path>
                <a:path w="4583430" h="4583430">
                  <a:moveTo>
                    <a:pt x="528561" y="845629"/>
                  </a:moveTo>
                  <a:lnTo>
                    <a:pt x="519696" y="838415"/>
                  </a:lnTo>
                  <a:lnTo>
                    <a:pt x="523341" y="833945"/>
                  </a:lnTo>
                  <a:lnTo>
                    <a:pt x="541718" y="811961"/>
                  </a:lnTo>
                  <a:lnTo>
                    <a:pt x="550405" y="819391"/>
                  </a:lnTo>
                  <a:lnTo>
                    <a:pt x="549664" y="820254"/>
                  </a:lnTo>
                  <a:lnTo>
                    <a:pt x="532113" y="841273"/>
                  </a:lnTo>
                  <a:lnTo>
                    <a:pt x="528561" y="845629"/>
                  </a:lnTo>
                  <a:close/>
                </a:path>
                <a:path w="4583430" h="4583430">
                  <a:moveTo>
                    <a:pt x="549664" y="820254"/>
                  </a:moveTo>
                  <a:close/>
                </a:path>
                <a:path w="4583430" h="4583430">
                  <a:moveTo>
                    <a:pt x="532117" y="841273"/>
                  </a:moveTo>
                  <a:close/>
                </a:path>
                <a:path w="4583430" h="4583430">
                  <a:moveTo>
                    <a:pt x="557834" y="810704"/>
                  </a:moveTo>
                  <a:lnTo>
                    <a:pt x="549160" y="803274"/>
                  </a:lnTo>
                  <a:lnTo>
                    <a:pt x="558863" y="791933"/>
                  </a:lnTo>
                  <a:lnTo>
                    <a:pt x="571665" y="777328"/>
                  </a:lnTo>
                  <a:lnTo>
                    <a:pt x="580263" y="784859"/>
                  </a:lnTo>
                  <a:lnTo>
                    <a:pt x="567456" y="799464"/>
                  </a:lnTo>
                  <a:lnTo>
                    <a:pt x="557834" y="810704"/>
                  </a:lnTo>
                  <a:close/>
                </a:path>
                <a:path w="4583430" h="4583430">
                  <a:moveTo>
                    <a:pt x="567461" y="799464"/>
                  </a:moveTo>
                  <a:close/>
                </a:path>
                <a:path w="4583430" h="4583430">
                  <a:moveTo>
                    <a:pt x="587781" y="776350"/>
                  </a:moveTo>
                  <a:lnTo>
                    <a:pt x="579285" y="768705"/>
                  </a:lnTo>
                  <a:lnTo>
                    <a:pt x="595376" y="750785"/>
                  </a:lnTo>
                  <a:lnTo>
                    <a:pt x="602322" y="743229"/>
                  </a:lnTo>
                  <a:lnTo>
                    <a:pt x="610743" y="750963"/>
                  </a:lnTo>
                  <a:lnTo>
                    <a:pt x="603788" y="758532"/>
                  </a:lnTo>
                  <a:lnTo>
                    <a:pt x="587781" y="776350"/>
                  </a:lnTo>
                  <a:close/>
                </a:path>
                <a:path w="4583430" h="4583430">
                  <a:moveTo>
                    <a:pt x="603788" y="758532"/>
                  </a:moveTo>
                  <a:close/>
                </a:path>
                <a:path w="4583430" h="4583430">
                  <a:moveTo>
                    <a:pt x="618477" y="742556"/>
                  </a:moveTo>
                  <a:lnTo>
                    <a:pt x="610057" y="734821"/>
                  </a:lnTo>
                  <a:lnTo>
                    <a:pt x="613981" y="730554"/>
                  </a:lnTo>
                  <a:lnTo>
                    <a:pt x="632841" y="710539"/>
                  </a:lnTo>
                  <a:lnTo>
                    <a:pt x="633628" y="709726"/>
                  </a:lnTo>
                  <a:lnTo>
                    <a:pt x="641857" y="717664"/>
                  </a:lnTo>
                  <a:lnTo>
                    <a:pt x="641060" y="718477"/>
                  </a:lnTo>
                  <a:lnTo>
                    <a:pt x="622304" y="738390"/>
                  </a:lnTo>
                  <a:lnTo>
                    <a:pt x="618477" y="742556"/>
                  </a:lnTo>
                  <a:close/>
                </a:path>
                <a:path w="4583430" h="4583430">
                  <a:moveTo>
                    <a:pt x="641060" y="718477"/>
                  </a:moveTo>
                  <a:close/>
                </a:path>
                <a:path w="4583430" h="4583430">
                  <a:moveTo>
                    <a:pt x="622304" y="738390"/>
                  </a:moveTo>
                  <a:close/>
                </a:path>
                <a:path w="4583430" h="4583430">
                  <a:moveTo>
                    <a:pt x="649782" y="709434"/>
                  </a:moveTo>
                  <a:lnTo>
                    <a:pt x="641565" y="701497"/>
                  </a:lnTo>
                  <a:lnTo>
                    <a:pt x="651929" y="690752"/>
                  </a:lnTo>
                  <a:lnTo>
                    <a:pt x="665581" y="676935"/>
                  </a:lnTo>
                  <a:lnTo>
                    <a:pt x="673709" y="684974"/>
                  </a:lnTo>
                  <a:lnTo>
                    <a:pt x="660058" y="698792"/>
                  </a:lnTo>
                  <a:lnTo>
                    <a:pt x="649782" y="709434"/>
                  </a:lnTo>
                  <a:close/>
                </a:path>
                <a:path w="4583430" h="4583430">
                  <a:moveTo>
                    <a:pt x="660058" y="698792"/>
                  </a:moveTo>
                  <a:close/>
                </a:path>
                <a:path w="4583430" h="4583430">
                  <a:moveTo>
                    <a:pt x="681723" y="676922"/>
                  </a:moveTo>
                  <a:lnTo>
                    <a:pt x="673696" y="668794"/>
                  </a:lnTo>
                  <a:lnTo>
                    <a:pt x="690803" y="651878"/>
                  </a:lnTo>
                  <a:lnTo>
                    <a:pt x="698220" y="644728"/>
                  </a:lnTo>
                  <a:lnTo>
                    <a:pt x="706158" y="652957"/>
                  </a:lnTo>
                  <a:lnTo>
                    <a:pt x="698740" y="660107"/>
                  </a:lnTo>
                  <a:lnTo>
                    <a:pt x="681723" y="676922"/>
                  </a:lnTo>
                  <a:close/>
                </a:path>
                <a:path w="4583430" h="4583430">
                  <a:moveTo>
                    <a:pt x="698741" y="660107"/>
                  </a:moveTo>
                  <a:close/>
                </a:path>
                <a:path w="4583430" h="4583430">
                  <a:moveTo>
                    <a:pt x="714375" y="645020"/>
                  </a:moveTo>
                  <a:lnTo>
                    <a:pt x="706437" y="636790"/>
                  </a:lnTo>
                  <a:lnTo>
                    <a:pt x="710590" y="632790"/>
                  </a:lnTo>
                  <a:lnTo>
                    <a:pt x="731456" y="613155"/>
                  </a:lnTo>
                  <a:lnTo>
                    <a:pt x="739190" y="621563"/>
                  </a:lnTo>
                  <a:lnTo>
                    <a:pt x="718424" y="641108"/>
                  </a:lnTo>
                  <a:lnTo>
                    <a:pt x="714375" y="645020"/>
                  </a:lnTo>
                  <a:close/>
                </a:path>
                <a:path w="4583430" h="4583430">
                  <a:moveTo>
                    <a:pt x="738339" y="622350"/>
                  </a:moveTo>
                  <a:close/>
                </a:path>
                <a:path w="4583430" h="4583430">
                  <a:moveTo>
                    <a:pt x="718426" y="641108"/>
                  </a:moveTo>
                  <a:close/>
                </a:path>
                <a:path w="4583430" h="4583430">
                  <a:moveTo>
                    <a:pt x="747610" y="613829"/>
                  </a:moveTo>
                  <a:lnTo>
                    <a:pt x="739876" y="605408"/>
                  </a:lnTo>
                  <a:lnTo>
                    <a:pt x="750836" y="595325"/>
                  </a:lnTo>
                  <a:lnTo>
                    <a:pt x="765314" y="582333"/>
                  </a:lnTo>
                  <a:lnTo>
                    <a:pt x="772947" y="590829"/>
                  </a:lnTo>
                  <a:lnTo>
                    <a:pt x="758477" y="603834"/>
                  </a:lnTo>
                  <a:lnTo>
                    <a:pt x="747610" y="613829"/>
                  </a:lnTo>
                  <a:close/>
                </a:path>
                <a:path w="4583430" h="4583430">
                  <a:moveTo>
                    <a:pt x="758482" y="603834"/>
                  </a:moveTo>
                  <a:close/>
                </a:path>
                <a:path w="4583430" h="4583430">
                  <a:moveTo>
                    <a:pt x="781431" y="583272"/>
                  </a:moveTo>
                  <a:lnTo>
                    <a:pt x="773899" y="574674"/>
                  </a:lnTo>
                  <a:lnTo>
                    <a:pt x="791984" y="558825"/>
                  </a:lnTo>
                  <a:lnTo>
                    <a:pt x="799807" y="552119"/>
                  </a:lnTo>
                  <a:lnTo>
                    <a:pt x="807237" y="560806"/>
                  </a:lnTo>
                  <a:lnTo>
                    <a:pt x="799421" y="567499"/>
                  </a:lnTo>
                  <a:lnTo>
                    <a:pt x="781431" y="583272"/>
                  </a:lnTo>
                  <a:close/>
                </a:path>
                <a:path w="4583430" h="4583430">
                  <a:moveTo>
                    <a:pt x="799421" y="567499"/>
                  </a:moveTo>
                  <a:close/>
                </a:path>
                <a:path w="4583430" h="4583430">
                  <a:moveTo>
                    <a:pt x="815924" y="553377"/>
                  </a:moveTo>
                  <a:lnTo>
                    <a:pt x="808494" y="544690"/>
                  </a:lnTo>
                  <a:lnTo>
                    <a:pt x="812876" y="540931"/>
                  </a:lnTo>
                  <a:lnTo>
                    <a:pt x="834872" y="522579"/>
                  </a:lnTo>
                  <a:lnTo>
                    <a:pt x="842098" y="531444"/>
                  </a:lnTo>
                  <a:lnTo>
                    <a:pt x="820195" y="549706"/>
                  </a:lnTo>
                  <a:lnTo>
                    <a:pt x="815924" y="553377"/>
                  </a:lnTo>
                  <a:close/>
                </a:path>
                <a:path w="4583430" h="4583430">
                  <a:moveTo>
                    <a:pt x="841227" y="532155"/>
                  </a:moveTo>
                  <a:close/>
                </a:path>
                <a:path w="4583430" h="4583430">
                  <a:moveTo>
                    <a:pt x="820204" y="549706"/>
                  </a:moveTo>
                  <a:close/>
                </a:path>
                <a:path w="4583430" h="4583430">
                  <a:moveTo>
                    <a:pt x="850950" y="524217"/>
                  </a:moveTo>
                  <a:lnTo>
                    <a:pt x="843737" y="515353"/>
                  </a:lnTo>
                  <a:lnTo>
                    <a:pt x="855319" y="505904"/>
                  </a:lnTo>
                  <a:lnTo>
                    <a:pt x="870508" y="493826"/>
                  </a:lnTo>
                  <a:lnTo>
                    <a:pt x="877620" y="502780"/>
                  </a:lnTo>
                  <a:lnTo>
                    <a:pt x="862432" y="514857"/>
                  </a:lnTo>
                  <a:lnTo>
                    <a:pt x="850950" y="524217"/>
                  </a:lnTo>
                  <a:close/>
                </a:path>
                <a:path w="4583430" h="4583430">
                  <a:moveTo>
                    <a:pt x="862444" y="514857"/>
                  </a:moveTo>
                  <a:close/>
                </a:path>
                <a:path w="4583430" h="4583430">
                  <a:moveTo>
                    <a:pt x="886536" y="495731"/>
                  </a:moveTo>
                  <a:lnTo>
                    <a:pt x="879525" y="486702"/>
                  </a:lnTo>
                  <a:lnTo>
                    <a:pt x="898613" y="471893"/>
                  </a:lnTo>
                  <a:lnTo>
                    <a:pt x="906741" y="465734"/>
                  </a:lnTo>
                  <a:lnTo>
                    <a:pt x="913638" y="474852"/>
                  </a:lnTo>
                  <a:lnTo>
                    <a:pt x="905511" y="480999"/>
                  </a:lnTo>
                  <a:lnTo>
                    <a:pt x="886536" y="495731"/>
                  </a:lnTo>
                  <a:close/>
                </a:path>
                <a:path w="4583430" h="4583430">
                  <a:moveTo>
                    <a:pt x="905511" y="480999"/>
                  </a:moveTo>
                  <a:close/>
                </a:path>
                <a:path w="4583430" h="4583430">
                  <a:moveTo>
                    <a:pt x="922756" y="467944"/>
                  </a:moveTo>
                  <a:lnTo>
                    <a:pt x="915847" y="458838"/>
                  </a:lnTo>
                  <a:lnTo>
                    <a:pt x="920572" y="455269"/>
                  </a:lnTo>
                  <a:lnTo>
                    <a:pt x="943508" y="438340"/>
                  </a:lnTo>
                  <a:lnTo>
                    <a:pt x="950188" y="447611"/>
                  </a:lnTo>
                  <a:lnTo>
                    <a:pt x="927350" y="464464"/>
                  </a:lnTo>
                  <a:lnTo>
                    <a:pt x="922756" y="467944"/>
                  </a:lnTo>
                  <a:close/>
                </a:path>
                <a:path w="4583430" h="4583430">
                  <a:moveTo>
                    <a:pt x="949413" y="448170"/>
                  </a:moveTo>
                  <a:close/>
                </a:path>
                <a:path w="4583430" h="4583430">
                  <a:moveTo>
                    <a:pt x="927354" y="464464"/>
                  </a:moveTo>
                  <a:close/>
                </a:path>
                <a:path w="4583430" h="4583430">
                  <a:moveTo>
                    <a:pt x="959459" y="440931"/>
                  </a:moveTo>
                  <a:lnTo>
                    <a:pt x="952779" y="431660"/>
                  </a:lnTo>
                  <a:lnTo>
                    <a:pt x="965098" y="422795"/>
                  </a:lnTo>
                  <a:lnTo>
                    <a:pt x="980795" y="411772"/>
                  </a:lnTo>
                  <a:lnTo>
                    <a:pt x="987361" y="421119"/>
                  </a:lnTo>
                  <a:lnTo>
                    <a:pt x="971662" y="432142"/>
                  </a:lnTo>
                  <a:lnTo>
                    <a:pt x="959459" y="440931"/>
                  </a:lnTo>
                  <a:close/>
                </a:path>
                <a:path w="4583430" h="4583430">
                  <a:moveTo>
                    <a:pt x="971664" y="432142"/>
                  </a:moveTo>
                  <a:close/>
                </a:path>
                <a:path w="4583430" h="4583430">
                  <a:moveTo>
                    <a:pt x="996683" y="414629"/>
                  </a:moveTo>
                  <a:lnTo>
                    <a:pt x="990219" y="405193"/>
                  </a:lnTo>
                  <a:lnTo>
                    <a:pt x="1010424" y="391375"/>
                  </a:lnTo>
                  <a:lnTo>
                    <a:pt x="1018641" y="385889"/>
                  </a:lnTo>
                  <a:lnTo>
                    <a:pt x="1024978" y="395401"/>
                  </a:lnTo>
                  <a:lnTo>
                    <a:pt x="1016838" y="400837"/>
                  </a:lnTo>
                  <a:lnTo>
                    <a:pt x="996683" y="414629"/>
                  </a:lnTo>
                  <a:close/>
                </a:path>
                <a:path w="4583430" h="4583430">
                  <a:moveTo>
                    <a:pt x="1016762" y="400888"/>
                  </a:moveTo>
                  <a:close/>
                </a:path>
                <a:path w="4583430" h="4583430">
                  <a:moveTo>
                    <a:pt x="1034491" y="389051"/>
                  </a:moveTo>
                  <a:lnTo>
                    <a:pt x="1028153" y="379552"/>
                  </a:lnTo>
                  <a:lnTo>
                    <a:pt x="1033373" y="376059"/>
                  </a:lnTo>
                  <a:lnTo>
                    <a:pt x="1056525" y="361022"/>
                  </a:lnTo>
                  <a:lnTo>
                    <a:pt x="1056982" y="360743"/>
                  </a:lnTo>
                  <a:lnTo>
                    <a:pt x="1063091" y="370395"/>
                  </a:lnTo>
                  <a:lnTo>
                    <a:pt x="1039602" y="385648"/>
                  </a:lnTo>
                  <a:lnTo>
                    <a:pt x="1034491" y="389051"/>
                  </a:lnTo>
                  <a:close/>
                </a:path>
                <a:path w="4583430" h="4583430">
                  <a:moveTo>
                    <a:pt x="1062639" y="370687"/>
                  </a:moveTo>
                  <a:close/>
                </a:path>
                <a:path w="4583430" h="4583430">
                  <a:moveTo>
                    <a:pt x="1039609" y="385648"/>
                  </a:moveTo>
                  <a:close/>
                </a:path>
                <a:path w="4583430" h="4583430">
                  <a:moveTo>
                    <a:pt x="1072756" y="364286"/>
                  </a:moveTo>
                  <a:lnTo>
                    <a:pt x="1066634" y="354622"/>
                  </a:lnTo>
                  <a:lnTo>
                    <a:pt x="1079992" y="346176"/>
                  </a:lnTo>
                  <a:lnTo>
                    <a:pt x="1095794" y="336448"/>
                  </a:lnTo>
                  <a:lnTo>
                    <a:pt x="1101788" y="346176"/>
                  </a:lnTo>
                  <a:lnTo>
                    <a:pt x="1085865" y="355993"/>
                  </a:lnTo>
                  <a:lnTo>
                    <a:pt x="1072756" y="364286"/>
                  </a:lnTo>
                  <a:close/>
                </a:path>
                <a:path w="4583430" h="4583430">
                  <a:moveTo>
                    <a:pt x="1085865" y="355993"/>
                  </a:moveTo>
                  <a:close/>
                </a:path>
                <a:path w="4583430" h="4583430">
                  <a:moveTo>
                    <a:pt x="1111478" y="340245"/>
                  </a:moveTo>
                  <a:lnTo>
                    <a:pt x="1105598" y="330453"/>
                  </a:lnTo>
                  <a:lnTo>
                    <a:pt x="1127124" y="317550"/>
                  </a:lnTo>
                  <a:lnTo>
                    <a:pt x="1135126" y="312877"/>
                  </a:lnTo>
                  <a:lnTo>
                    <a:pt x="1140879" y="322757"/>
                  </a:lnTo>
                  <a:lnTo>
                    <a:pt x="1132899" y="327418"/>
                  </a:lnTo>
                  <a:lnTo>
                    <a:pt x="1111478" y="340245"/>
                  </a:lnTo>
                  <a:close/>
                </a:path>
                <a:path w="4583430" h="4583430">
                  <a:moveTo>
                    <a:pt x="1132899" y="327418"/>
                  </a:moveTo>
                  <a:close/>
                </a:path>
                <a:path w="4583430" h="4583430">
                  <a:moveTo>
                    <a:pt x="1150759" y="317004"/>
                  </a:moveTo>
                  <a:lnTo>
                    <a:pt x="1144993" y="307124"/>
                  </a:lnTo>
                  <a:lnTo>
                    <a:pt x="1151026" y="303618"/>
                  </a:lnTo>
                  <a:lnTo>
                    <a:pt x="1174838" y="290106"/>
                  </a:lnTo>
                  <a:lnTo>
                    <a:pt x="1180477" y="300050"/>
                  </a:lnTo>
                  <a:lnTo>
                    <a:pt x="1156672" y="313550"/>
                  </a:lnTo>
                  <a:lnTo>
                    <a:pt x="1150759" y="317004"/>
                  </a:lnTo>
                  <a:close/>
                </a:path>
                <a:path w="4583430" h="4583430">
                  <a:moveTo>
                    <a:pt x="1156672" y="313550"/>
                  </a:moveTo>
                  <a:close/>
                </a:path>
                <a:path w="4583430" h="4583430">
                  <a:moveTo>
                    <a:pt x="1190421" y="294563"/>
                  </a:moveTo>
                  <a:lnTo>
                    <a:pt x="1184910" y="284556"/>
                  </a:lnTo>
                  <a:lnTo>
                    <a:pt x="1199375" y="276580"/>
                  </a:lnTo>
                  <a:lnTo>
                    <a:pt x="1215110" y="268160"/>
                  </a:lnTo>
                  <a:lnTo>
                    <a:pt x="1220495" y="278244"/>
                  </a:lnTo>
                  <a:lnTo>
                    <a:pt x="1204754" y="286664"/>
                  </a:lnTo>
                  <a:lnTo>
                    <a:pt x="1190421" y="294563"/>
                  </a:lnTo>
                  <a:close/>
                </a:path>
                <a:path w="4583430" h="4583430">
                  <a:moveTo>
                    <a:pt x="1204772" y="286664"/>
                  </a:moveTo>
                  <a:close/>
                </a:path>
                <a:path w="4583430" h="4583430">
                  <a:moveTo>
                    <a:pt x="1230528" y="272897"/>
                  </a:moveTo>
                  <a:lnTo>
                    <a:pt x="1225245" y="262750"/>
                  </a:lnTo>
                  <a:lnTo>
                    <a:pt x="1248435" y="250697"/>
                  </a:lnTo>
                  <a:lnTo>
                    <a:pt x="1255776" y="246989"/>
                  </a:lnTo>
                  <a:lnTo>
                    <a:pt x="1260932" y="257200"/>
                  </a:lnTo>
                  <a:lnTo>
                    <a:pt x="1253569" y="260908"/>
                  </a:lnTo>
                  <a:lnTo>
                    <a:pt x="1230528" y="272897"/>
                  </a:lnTo>
                  <a:close/>
                </a:path>
                <a:path w="4583430" h="4583430">
                  <a:moveTo>
                    <a:pt x="1253578" y="260908"/>
                  </a:moveTo>
                  <a:close/>
                </a:path>
                <a:path w="4583430" h="4583430">
                  <a:moveTo>
                    <a:pt x="1271130" y="252044"/>
                  </a:moveTo>
                  <a:lnTo>
                    <a:pt x="1265986" y="241846"/>
                  </a:lnTo>
                  <a:lnTo>
                    <a:pt x="1273225" y="238188"/>
                  </a:lnTo>
                  <a:lnTo>
                    <a:pt x="1296797" y="226656"/>
                  </a:lnTo>
                  <a:lnTo>
                    <a:pt x="1301826" y="236918"/>
                  </a:lnTo>
                  <a:lnTo>
                    <a:pt x="1278242" y="248462"/>
                  </a:lnTo>
                  <a:lnTo>
                    <a:pt x="1271130" y="252044"/>
                  </a:lnTo>
                  <a:close/>
                </a:path>
                <a:path w="4583430" h="4583430">
                  <a:moveTo>
                    <a:pt x="1278255" y="248462"/>
                  </a:moveTo>
                  <a:close/>
                </a:path>
                <a:path w="4583430" h="4583430">
                  <a:moveTo>
                    <a:pt x="1312075" y="232041"/>
                  </a:moveTo>
                  <a:lnTo>
                    <a:pt x="1307185" y="221716"/>
                  </a:lnTo>
                  <a:lnTo>
                    <a:pt x="1323327" y="214058"/>
                  </a:lnTo>
                  <a:lnTo>
                    <a:pt x="1338300" y="207175"/>
                  </a:lnTo>
                  <a:lnTo>
                    <a:pt x="1343075" y="217550"/>
                  </a:lnTo>
                  <a:lnTo>
                    <a:pt x="1328099" y="224434"/>
                  </a:lnTo>
                  <a:lnTo>
                    <a:pt x="1312075" y="232041"/>
                  </a:lnTo>
                  <a:close/>
                </a:path>
                <a:path w="4583430" h="4583430">
                  <a:moveTo>
                    <a:pt x="1328099" y="224434"/>
                  </a:moveTo>
                  <a:close/>
                </a:path>
                <a:path w="4583430" h="4583430">
                  <a:moveTo>
                    <a:pt x="1353400" y="212813"/>
                  </a:moveTo>
                  <a:lnTo>
                    <a:pt x="1348752" y="202374"/>
                  </a:lnTo>
                  <a:lnTo>
                    <a:pt x="1374076" y="191109"/>
                  </a:lnTo>
                  <a:lnTo>
                    <a:pt x="1380185" y="188480"/>
                  </a:lnTo>
                  <a:lnTo>
                    <a:pt x="1384693" y="198983"/>
                  </a:lnTo>
                  <a:lnTo>
                    <a:pt x="1378604" y="201599"/>
                  </a:lnTo>
                  <a:lnTo>
                    <a:pt x="1353400" y="212813"/>
                  </a:lnTo>
                  <a:close/>
                </a:path>
                <a:path w="4583430" h="4583430">
                  <a:moveTo>
                    <a:pt x="1378604" y="201599"/>
                  </a:moveTo>
                  <a:close/>
                </a:path>
                <a:path w="4583430" h="4583430">
                  <a:moveTo>
                    <a:pt x="1395196" y="194462"/>
                  </a:moveTo>
                  <a:lnTo>
                    <a:pt x="1390675" y="183972"/>
                  </a:lnTo>
                  <a:lnTo>
                    <a:pt x="1399705" y="180085"/>
                  </a:lnTo>
                  <a:lnTo>
                    <a:pt x="1422361" y="170662"/>
                  </a:lnTo>
                  <a:lnTo>
                    <a:pt x="1426743" y="181216"/>
                  </a:lnTo>
                  <a:lnTo>
                    <a:pt x="1404103" y="190639"/>
                  </a:lnTo>
                  <a:lnTo>
                    <a:pt x="1395196" y="194462"/>
                  </a:lnTo>
                  <a:close/>
                </a:path>
                <a:path w="4583430" h="4583430">
                  <a:moveTo>
                    <a:pt x="1404103" y="190639"/>
                  </a:moveTo>
                  <a:close/>
                </a:path>
                <a:path w="4583430" h="4583430">
                  <a:moveTo>
                    <a:pt x="1437271" y="176949"/>
                  </a:moveTo>
                  <a:lnTo>
                    <a:pt x="1433017" y="166344"/>
                  </a:lnTo>
                  <a:lnTo>
                    <a:pt x="1451432" y="158953"/>
                  </a:lnTo>
                  <a:lnTo>
                    <a:pt x="1464957" y="153708"/>
                  </a:lnTo>
                  <a:lnTo>
                    <a:pt x="1469085" y="164363"/>
                  </a:lnTo>
                  <a:lnTo>
                    <a:pt x="1455559" y="169608"/>
                  </a:lnTo>
                  <a:lnTo>
                    <a:pt x="1437271" y="176949"/>
                  </a:lnTo>
                  <a:close/>
                </a:path>
                <a:path w="4583430" h="4583430">
                  <a:moveTo>
                    <a:pt x="1455566" y="169605"/>
                  </a:moveTo>
                  <a:close/>
                </a:path>
                <a:path w="4583430" h="4583430">
                  <a:moveTo>
                    <a:pt x="1455559" y="169608"/>
                  </a:moveTo>
                  <a:close/>
                </a:path>
                <a:path w="4583430" h="4583430">
                  <a:moveTo>
                    <a:pt x="1479753" y="160235"/>
                  </a:moveTo>
                  <a:lnTo>
                    <a:pt x="1475625" y="149580"/>
                  </a:lnTo>
                  <a:lnTo>
                    <a:pt x="1477530" y="148843"/>
                  </a:lnTo>
                  <a:lnTo>
                    <a:pt x="1503781" y="139052"/>
                  </a:lnTo>
                  <a:lnTo>
                    <a:pt x="1507883" y="137579"/>
                  </a:lnTo>
                  <a:lnTo>
                    <a:pt x="1511744" y="148335"/>
                  </a:lnTo>
                  <a:lnTo>
                    <a:pt x="1507637" y="149809"/>
                  </a:lnTo>
                  <a:lnTo>
                    <a:pt x="1481528" y="159550"/>
                  </a:lnTo>
                  <a:lnTo>
                    <a:pt x="1479753" y="160235"/>
                  </a:lnTo>
                  <a:close/>
                </a:path>
                <a:path w="4583430" h="4583430">
                  <a:moveTo>
                    <a:pt x="1507642" y="149809"/>
                  </a:moveTo>
                  <a:close/>
                </a:path>
                <a:path w="4583430" h="4583430">
                  <a:moveTo>
                    <a:pt x="1481531" y="159550"/>
                  </a:moveTo>
                  <a:close/>
                </a:path>
                <a:path w="4583430" h="4583430">
                  <a:moveTo>
                    <a:pt x="1522501" y="144475"/>
                  </a:moveTo>
                  <a:lnTo>
                    <a:pt x="1518640" y="133718"/>
                  </a:lnTo>
                  <a:lnTo>
                    <a:pt x="1530184" y="129565"/>
                  </a:lnTo>
                  <a:lnTo>
                    <a:pt x="1551063" y="122351"/>
                  </a:lnTo>
                  <a:lnTo>
                    <a:pt x="1554797" y="133159"/>
                  </a:lnTo>
                  <a:lnTo>
                    <a:pt x="1533911" y="140373"/>
                  </a:lnTo>
                  <a:lnTo>
                    <a:pt x="1522501" y="144475"/>
                  </a:lnTo>
                  <a:close/>
                </a:path>
                <a:path w="4583430" h="4583430">
                  <a:moveTo>
                    <a:pt x="1533911" y="140373"/>
                  </a:moveTo>
                  <a:close/>
                </a:path>
                <a:path w="4583430" h="4583430">
                  <a:moveTo>
                    <a:pt x="1565554" y="129514"/>
                  </a:moveTo>
                  <a:lnTo>
                    <a:pt x="1561960" y="118668"/>
                  </a:lnTo>
                  <a:lnTo>
                    <a:pt x="1583423" y="111556"/>
                  </a:lnTo>
                  <a:lnTo>
                    <a:pt x="1594611" y="108000"/>
                  </a:lnTo>
                  <a:lnTo>
                    <a:pt x="1598079" y="118884"/>
                  </a:lnTo>
                  <a:lnTo>
                    <a:pt x="1586915" y="122440"/>
                  </a:lnTo>
                  <a:lnTo>
                    <a:pt x="1565554" y="129514"/>
                  </a:lnTo>
                  <a:close/>
                </a:path>
                <a:path w="4583430" h="4583430">
                  <a:moveTo>
                    <a:pt x="1586915" y="122440"/>
                  </a:moveTo>
                  <a:close/>
                </a:path>
                <a:path w="4583430" h="4583430">
                  <a:moveTo>
                    <a:pt x="1608975" y="115430"/>
                  </a:moveTo>
                  <a:lnTo>
                    <a:pt x="1605508" y="104533"/>
                  </a:lnTo>
                  <a:lnTo>
                    <a:pt x="1610271" y="103022"/>
                  </a:lnTo>
                  <a:lnTo>
                    <a:pt x="1638427" y="94462"/>
                  </a:lnTo>
                  <a:lnTo>
                    <a:pt x="1641627" y="105448"/>
                  </a:lnTo>
                  <a:lnTo>
                    <a:pt x="1640426" y="105790"/>
                  </a:lnTo>
                  <a:lnTo>
                    <a:pt x="1613582" y="113957"/>
                  </a:lnTo>
                  <a:lnTo>
                    <a:pt x="1608975" y="115430"/>
                  </a:lnTo>
                  <a:close/>
                </a:path>
                <a:path w="4583430" h="4583430">
                  <a:moveTo>
                    <a:pt x="1640433" y="105790"/>
                  </a:moveTo>
                  <a:close/>
                </a:path>
                <a:path w="4583430" h="4583430">
                  <a:moveTo>
                    <a:pt x="1613585" y="113957"/>
                  </a:moveTo>
                  <a:close/>
                </a:path>
                <a:path w="4583430" h="4583430">
                  <a:moveTo>
                    <a:pt x="1652600" y="102247"/>
                  </a:moveTo>
                  <a:lnTo>
                    <a:pt x="1649412" y="91274"/>
                  </a:lnTo>
                  <a:lnTo>
                    <a:pt x="1664373" y="86931"/>
                  </a:lnTo>
                  <a:lnTo>
                    <a:pt x="1682457" y="81914"/>
                  </a:lnTo>
                  <a:lnTo>
                    <a:pt x="1685518" y="92925"/>
                  </a:lnTo>
                  <a:lnTo>
                    <a:pt x="1667397" y="97942"/>
                  </a:lnTo>
                  <a:lnTo>
                    <a:pt x="1652600" y="102247"/>
                  </a:lnTo>
                  <a:close/>
                </a:path>
                <a:path w="4583430" h="4583430">
                  <a:moveTo>
                    <a:pt x="1667421" y="97942"/>
                  </a:moveTo>
                  <a:close/>
                </a:path>
                <a:path w="4583430" h="4583430">
                  <a:moveTo>
                    <a:pt x="1696465" y="89915"/>
                  </a:moveTo>
                  <a:lnTo>
                    <a:pt x="1693557" y="78866"/>
                  </a:lnTo>
                  <a:lnTo>
                    <a:pt x="1719021" y="72135"/>
                  </a:lnTo>
                  <a:lnTo>
                    <a:pt x="1726793" y="70192"/>
                  </a:lnTo>
                  <a:lnTo>
                    <a:pt x="1729574" y="81279"/>
                  </a:lnTo>
                  <a:lnTo>
                    <a:pt x="1721817" y="83223"/>
                  </a:lnTo>
                  <a:lnTo>
                    <a:pt x="1696465" y="89915"/>
                  </a:lnTo>
                  <a:close/>
                </a:path>
                <a:path w="4583430" h="4583430">
                  <a:moveTo>
                    <a:pt x="1721817" y="83223"/>
                  </a:moveTo>
                  <a:close/>
                </a:path>
                <a:path w="4583430" h="4583430">
                  <a:moveTo>
                    <a:pt x="1740662" y="78498"/>
                  </a:moveTo>
                  <a:lnTo>
                    <a:pt x="1737880" y="67411"/>
                  </a:lnTo>
                  <a:lnTo>
                    <a:pt x="1746542" y="65239"/>
                  </a:lnTo>
                  <a:lnTo>
                    <a:pt x="1771281" y="59372"/>
                  </a:lnTo>
                  <a:lnTo>
                    <a:pt x="1773923" y="70484"/>
                  </a:lnTo>
                  <a:lnTo>
                    <a:pt x="1749158" y="76365"/>
                  </a:lnTo>
                  <a:lnTo>
                    <a:pt x="1740662" y="78498"/>
                  </a:lnTo>
                  <a:close/>
                </a:path>
                <a:path w="4583430" h="4583430">
                  <a:moveTo>
                    <a:pt x="1749183" y="76365"/>
                  </a:moveTo>
                  <a:close/>
                </a:path>
                <a:path w="4583430" h="4583430">
                  <a:moveTo>
                    <a:pt x="1784997" y="67970"/>
                  </a:moveTo>
                  <a:lnTo>
                    <a:pt x="1782495" y="56819"/>
                  </a:lnTo>
                  <a:lnTo>
                    <a:pt x="1801990" y="52450"/>
                  </a:lnTo>
                  <a:lnTo>
                    <a:pt x="1816061" y="49479"/>
                  </a:lnTo>
                  <a:lnTo>
                    <a:pt x="1818424" y="60655"/>
                  </a:lnTo>
                  <a:lnTo>
                    <a:pt x="1804359" y="63626"/>
                  </a:lnTo>
                  <a:lnTo>
                    <a:pt x="1784997" y="67970"/>
                  </a:lnTo>
                  <a:close/>
                </a:path>
                <a:path w="4583430" h="4583430">
                  <a:moveTo>
                    <a:pt x="1804359" y="63626"/>
                  </a:moveTo>
                  <a:close/>
                </a:path>
                <a:path w="4583430" h="4583430">
                  <a:moveTo>
                    <a:pt x="1829612" y="58292"/>
                  </a:moveTo>
                  <a:lnTo>
                    <a:pt x="1827250" y="47116"/>
                  </a:lnTo>
                  <a:lnTo>
                    <a:pt x="1829892" y="46558"/>
                  </a:lnTo>
                  <a:lnTo>
                    <a:pt x="1857933" y="40995"/>
                  </a:lnTo>
                  <a:lnTo>
                    <a:pt x="1861019" y="40424"/>
                  </a:lnTo>
                  <a:lnTo>
                    <a:pt x="1863102" y="51663"/>
                  </a:lnTo>
                  <a:lnTo>
                    <a:pt x="1860015" y="52235"/>
                  </a:lnTo>
                  <a:lnTo>
                    <a:pt x="1832130" y="57759"/>
                  </a:lnTo>
                  <a:lnTo>
                    <a:pt x="1829612" y="58292"/>
                  </a:lnTo>
                  <a:close/>
                </a:path>
                <a:path w="4583430" h="4583430">
                  <a:moveTo>
                    <a:pt x="1860015" y="52235"/>
                  </a:moveTo>
                  <a:close/>
                </a:path>
                <a:path w="4583430" h="4583430">
                  <a:moveTo>
                    <a:pt x="1832130" y="57759"/>
                  </a:moveTo>
                  <a:close/>
                </a:path>
                <a:path w="4583430" h="4583430">
                  <a:moveTo>
                    <a:pt x="1874342" y="49580"/>
                  </a:moveTo>
                  <a:lnTo>
                    <a:pt x="1872259" y="38341"/>
                  </a:lnTo>
                  <a:lnTo>
                    <a:pt x="1886089" y="35788"/>
                  </a:lnTo>
                  <a:lnTo>
                    <a:pt x="1906092" y="32346"/>
                  </a:lnTo>
                  <a:lnTo>
                    <a:pt x="1908022" y="43611"/>
                  </a:lnTo>
                  <a:lnTo>
                    <a:pt x="1888027" y="47053"/>
                  </a:lnTo>
                  <a:lnTo>
                    <a:pt x="1874342" y="49580"/>
                  </a:lnTo>
                  <a:close/>
                </a:path>
                <a:path w="4583430" h="4583430">
                  <a:moveTo>
                    <a:pt x="1888027" y="47053"/>
                  </a:moveTo>
                  <a:close/>
                </a:path>
                <a:path w="4583430" h="4583430">
                  <a:moveTo>
                    <a:pt x="1919224" y="41719"/>
                  </a:moveTo>
                  <a:lnTo>
                    <a:pt x="1917433" y="30429"/>
                  </a:lnTo>
                  <a:lnTo>
                    <a:pt x="1942757" y="26403"/>
                  </a:lnTo>
                  <a:lnTo>
                    <a:pt x="1951380" y="25133"/>
                  </a:lnTo>
                  <a:lnTo>
                    <a:pt x="1953031" y="36448"/>
                  </a:lnTo>
                  <a:lnTo>
                    <a:pt x="1944404" y="37706"/>
                  </a:lnTo>
                  <a:lnTo>
                    <a:pt x="1919224" y="41719"/>
                  </a:lnTo>
                  <a:close/>
                </a:path>
                <a:path w="4583430" h="4583430">
                  <a:moveTo>
                    <a:pt x="1944408" y="37706"/>
                  </a:moveTo>
                  <a:close/>
                </a:path>
                <a:path w="4583430" h="4583430">
                  <a:moveTo>
                    <a:pt x="1964347" y="34785"/>
                  </a:moveTo>
                  <a:lnTo>
                    <a:pt x="1962683" y="23482"/>
                  </a:lnTo>
                  <a:lnTo>
                    <a:pt x="1971255" y="22224"/>
                  </a:lnTo>
                  <a:lnTo>
                    <a:pt x="1996732" y="18834"/>
                  </a:lnTo>
                  <a:lnTo>
                    <a:pt x="1998243" y="30162"/>
                  </a:lnTo>
                  <a:lnTo>
                    <a:pt x="1972767" y="33553"/>
                  </a:lnTo>
                  <a:lnTo>
                    <a:pt x="1964347" y="34785"/>
                  </a:lnTo>
                  <a:close/>
                </a:path>
                <a:path w="4583430" h="4583430">
                  <a:moveTo>
                    <a:pt x="2009508" y="28752"/>
                  </a:moveTo>
                  <a:lnTo>
                    <a:pt x="2008136" y="17411"/>
                  </a:lnTo>
                  <a:lnTo>
                    <a:pt x="2028609" y="14935"/>
                  </a:lnTo>
                  <a:lnTo>
                    <a:pt x="2042274" y="13461"/>
                  </a:lnTo>
                  <a:lnTo>
                    <a:pt x="2043493" y="24828"/>
                  </a:lnTo>
                  <a:lnTo>
                    <a:pt x="2029799" y="26301"/>
                  </a:lnTo>
                  <a:lnTo>
                    <a:pt x="2009508" y="28752"/>
                  </a:lnTo>
                  <a:close/>
                </a:path>
                <a:path w="4583430" h="4583430">
                  <a:moveTo>
                    <a:pt x="2029828" y="26301"/>
                  </a:moveTo>
                  <a:close/>
                </a:path>
                <a:path w="4583430" h="4583430">
                  <a:moveTo>
                    <a:pt x="2054860" y="23596"/>
                  </a:moveTo>
                  <a:lnTo>
                    <a:pt x="2053640" y="12242"/>
                  </a:lnTo>
                  <a:lnTo>
                    <a:pt x="2057438" y="11823"/>
                  </a:lnTo>
                  <a:lnTo>
                    <a:pt x="2086317" y="9080"/>
                  </a:lnTo>
                  <a:lnTo>
                    <a:pt x="2087905" y="8953"/>
                  </a:lnTo>
                  <a:lnTo>
                    <a:pt x="2088845" y="20345"/>
                  </a:lnTo>
                  <a:lnTo>
                    <a:pt x="2087321" y="20459"/>
                  </a:lnTo>
                  <a:lnTo>
                    <a:pt x="2058530" y="23202"/>
                  </a:lnTo>
                  <a:lnTo>
                    <a:pt x="2054860" y="23596"/>
                  </a:lnTo>
                  <a:close/>
                </a:path>
                <a:path w="4583430" h="4583430">
                  <a:moveTo>
                    <a:pt x="2100237" y="19405"/>
                  </a:moveTo>
                  <a:lnTo>
                    <a:pt x="2099297" y="8013"/>
                  </a:lnTo>
                  <a:lnTo>
                    <a:pt x="2115362" y="6680"/>
                  </a:lnTo>
                  <a:lnTo>
                    <a:pt x="2133561" y="5410"/>
                  </a:lnTo>
                  <a:lnTo>
                    <a:pt x="2134349" y="16814"/>
                  </a:lnTo>
                  <a:lnTo>
                    <a:pt x="2116407" y="18072"/>
                  </a:lnTo>
                  <a:lnTo>
                    <a:pt x="2100237" y="19405"/>
                  </a:lnTo>
                  <a:close/>
                </a:path>
                <a:path w="4583430" h="4583430">
                  <a:moveTo>
                    <a:pt x="2116226" y="18084"/>
                  </a:moveTo>
                  <a:lnTo>
                    <a:pt x="2116407" y="18072"/>
                  </a:lnTo>
                  <a:lnTo>
                    <a:pt x="2116226" y="18084"/>
                  </a:lnTo>
                  <a:close/>
                </a:path>
                <a:path w="4583430" h="4583430">
                  <a:moveTo>
                    <a:pt x="2145677" y="16027"/>
                  </a:moveTo>
                  <a:lnTo>
                    <a:pt x="2145029" y="4622"/>
                  </a:lnTo>
                  <a:lnTo>
                    <a:pt x="2173757" y="2984"/>
                  </a:lnTo>
                  <a:lnTo>
                    <a:pt x="2179345" y="2730"/>
                  </a:lnTo>
                  <a:lnTo>
                    <a:pt x="2179840" y="14147"/>
                  </a:lnTo>
                  <a:lnTo>
                    <a:pt x="2174604" y="14389"/>
                  </a:lnTo>
                  <a:lnTo>
                    <a:pt x="2145677" y="16027"/>
                  </a:lnTo>
                  <a:close/>
                </a:path>
                <a:path w="4583430" h="4583430">
                  <a:moveTo>
                    <a:pt x="2174328" y="14401"/>
                  </a:moveTo>
                  <a:lnTo>
                    <a:pt x="2174604" y="14389"/>
                  </a:lnTo>
                  <a:lnTo>
                    <a:pt x="2174328" y="14401"/>
                  </a:lnTo>
                  <a:close/>
                </a:path>
                <a:path w="4583430" h="4583430">
                  <a:moveTo>
                    <a:pt x="2191258" y="13652"/>
                  </a:moveTo>
                  <a:lnTo>
                    <a:pt x="2190762" y="2235"/>
                  </a:lnTo>
                  <a:lnTo>
                    <a:pt x="2203094" y="1676"/>
                  </a:lnTo>
                  <a:lnTo>
                    <a:pt x="2225090" y="990"/>
                  </a:lnTo>
                  <a:lnTo>
                    <a:pt x="2225459" y="12407"/>
                  </a:lnTo>
                  <a:lnTo>
                    <a:pt x="2203526" y="13106"/>
                  </a:lnTo>
                  <a:lnTo>
                    <a:pt x="2191258" y="13652"/>
                  </a:lnTo>
                  <a:close/>
                </a:path>
                <a:path w="4583430" h="4583430">
                  <a:moveTo>
                    <a:pt x="2236812" y="12103"/>
                  </a:moveTo>
                  <a:lnTo>
                    <a:pt x="2236597" y="673"/>
                  </a:lnTo>
                  <a:lnTo>
                    <a:pt x="2262060" y="190"/>
                  </a:lnTo>
                  <a:lnTo>
                    <a:pt x="2270950" y="126"/>
                  </a:lnTo>
                  <a:lnTo>
                    <a:pt x="2271014" y="11556"/>
                  </a:lnTo>
                  <a:lnTo>
                    <a:pt x="2262200" y="11620"/>
                  </a:lnTo>
                  <a:lnTo>
                    <a:pt x="2236812" y="12103"/>
                  </a:lnTo>
                  <a:close/>
                </a:path>
                <a:path w="4583430" h="4583430">
                  <a:moveTo>
                    <a:pt x="2282443" y="11493"/>
                  </a:moveTo>
                  <a:lnTo>
                    <a:pt x="2282380" y="63"/>
                  </a:lnTo>
                  <a:lnTo>
                    <a:pt x="2291676" y="0"/>
                  </a:lnTo>
                  <a:lnTo>
                    <a:pt x="2316734" y="152"/>
                  </a:lnTo>
                  <a:lnTo>
                    <a:pt x="2316658" y="11429"/>
                  </a:lnTo>
                  <a:lnTo>
                    <a:pt x="2291676" y="11429"/>
                  </a:lnTo>
                  <a:lnTo>
                    <a:pt x="2282443" y="11493"/>
                  </a:lnTo>
                  <a:close/>
                </a:path>
                <a:path w="4583430" h="4583430">
                  <a:moveTo>
                    <a:pt x="2291717" y="11430"/>
                  </a:moveTo>
                  <a:close/>
                </a:path>
                <a:path w="4583430" h="4583430">
                  <a:moveTo>
                    <a:pt x="2316657" y="11582"/>
                  </a:moveTo>
                  <a:lnTo>
                    <a:pt x="2291717" y="11430"/>
                  </a:lnTo>
                  <a:lnTo>
                    <a:pt x="2316658" y="11429"/>
                  </a:lnTo>
                  <a:lnTo>
                    <a:pt x="2316657" y="11582"/>
                  </a:lnTo>
                  <a:close/>
                </a:path>
                <a:path w="4583430" h="4583430">
                  <a:moveTo>
                    <a:pt x="2362225" y="12547"/>
                  </a:moveTo>
                  <a:lnTo>
                    <a:pt x="2350541" y="12179"/>
                  </a:lnTo>
                  <a:lnTo>
                    <a:pt x="2328011" y="11747"/>
                  </a:lnTo>
                  <a:lnTo>
                    <a:pt x="2328227" y="317"/>
                  </a:lnTo>
                  <a:lnTo>
                    <a:pt x="2350820" y="749"/>
                  </a:lnTo>
                  <a:lnTo>
                    <a:pt x="2362580" y="1117"/>
                  </a:lnTo>
                  <a:lnTo>
                    <a:pt x="2362225" y="12547"/>
                  </a:lnTo>
                  <a:close/>
                </a:path>
                <a:path w="4583430" h="4583430">
                  <a:moveTo>
                    <a:pt x="2407831" y="14338"/>
                  </a:moveTo>
                  <a:lnTo>
                    <a:pt x="2379827" y="13106"/>
                  </a:lnTo>
                  <a:lnTo>
                    <a:pt x="2373642" y="12903"/>
                  </a:lnTo>
                  <a:lnTo>
                    <a:pt x="2374011" y="1485"/>
                  </a:lnTo>
                  <a:lnTo>
                    <a:pt x="2380259" y="1676"/>
                  </a:lnTo>
                  <a:lnTo>
                    <a:pt x="2408339" y="2920"/>
                  </a:lnTo>
                  <a:lnTo>
                    <a:pt x="2407831" y="14338"/>
                  </a:lnTo>
                  <a:close/>
                </a:path>
                <a:path w="4583430" h="4583430">
                  <a:moveTo>
                    <a:pt x="2453309" y="17106"/>
                  </a:moveTo>
                  <a:lnTo>
                    <a:pt x="2438133" y="16052"/>
                  </a:lnTo>
                  <a:lnTo>
                    <a:pt x="2419172" y="14973"/>
                  </a:lnTo>
                  <a:lnTo>
                    <a:pt x="2419819" y="3568"/>
                  </a:lnTo>
                  <a:lnTo>
                    <a:pt x="2438857" y="4648"/>
                  </a:lnTo>
                  <a:lnTo>
                    <a:pt x="2454109" y="5714"/>
                  </a:lnTo>
                  <a:lnTo>
                    <a:pt x="2453309" y="17106"/>
                  </a:lnTo>
                  <a:close/>
                </a:path>
                <a:path w="4583430" h="4583430">
                  <a:moveTo>
                    <a:pt x="2498737" y="20713"/>
                  </a:moveTo>
                  <a:lnTo>
                    <a:pt x="2496032" y="20459"/>
                  </a:lnTo>
                  <a:lnTo>
                    <a:pt x="2467127" y="18072"/>
                  </a:lnTo>
                  <a:lnTo>
                    <a:pt x="2464714" y="17906"/>
                  </a:lnTo>
                  <a:lnTo>
                    <a:pt x="2465514" y="6502"/>
                  </a:lnTo>
                  <a:lnTo>
                    <a:pt x="2468003" y="6680"/>
                  </a:lnTo>
                  <a:lnTo>
                    <a:pt x="2499829" y="9334"/>
                  </a:lnTo>
                  <a:lnTo>
                    <a:pt x="2498737" y="20713"/>
                  </a:lnTo>
                  <a:close/>
                </a:path>
                <a:path w="4583430" h="4583430">
                  <a:moveTo>
                    <a:pt x="2544152" y="25285"/>
                  </a:moveTo>
                  <a:lnTo>
                    <a:pt x="2524836" y="23202"/>
                  </a:lnTo>
                  <a:lnTo>
                    <a:pt x="2510116" y="21793"/>
                  </a:lnTo>
                  <a:lnTo>
                    <a:pt x="2511196" y="10426"/>
                  </a:lnTo>
                  <a:lnTo>
                    <a:pt x="2526055" y="11836"/>
                  </a:lnTo>
                  <a:lnTo>
                    <a:pt x="2545384" y="13919"/>
                  </a:lnTo>
                  <a:lnTo>
                    <a:pt x="2544152" y="25285"/>
                  </a:lnTo>
                  <a:close/>
                </a:path>
                <a:path w="4583430" h="4583430">
                  <a:moveTo>
                    <a:pt x="2589403" y="30721"/>
                  </a:moveTo>
                  <a:lnTo>
                    <a:pt x="2582113" y="29743"/>
                  </a:lnTo>
                  <a:lnTo>
                    <a:pt x="2555443" y="26530"/>
                  </a:lnTo>
                  <a:lnTo>
                    <a:pt x="2556814" y="15176"/>
                  </a:lnTo>
                  <a:lnTo>
                    <a:pt x="2583624" y="18414"/>
                  </a:lnTo>
                  <a:lnTo>
                    <a:pt x="2590914" y="19392"/>
                  </a:lnTo>
                  <a:lnTo>
                    <a:pt x="2589403" y="30721"/>
                  </a:lnTo>
                  <a:close/>
                </a:path>
                <a:path w="4583430" h="4583430">
                  <a:moveTo>
                    <a:pt x="2634602" y="37058"/>
                  </a:moveTo>
                  <a:lnTo>
                    <a:pt x="2610586" y="33553"/>
                  </a:lnTo>
                  <a:lnTo>
                    <a:pt x="2600731" y="32232"/>
                  </a:lnTo>
                  <a:lnTo>
                    <a:pt x="2602242" y="20904"/>
                  </a:lnTo>
                  <a:lnTo>
                    <a:pt x="2612237" y="22237"/>
                  </a:lnTo>
                  <a:lnTo>
                    <a:pt x="2636253" y="25755"/>
                  </a:lnTo>
                  <a:lnTo>
                    <a:pt x="2634602" y="37058"/>
                  </a:lnTo>
                  <a:close/>
                </a:path>
                <a:path w="4583430" h="4583430">
                  <a:moveTo>
                    <a:pt x="2679585" y="44322"/>
                  </a:moveTo>
                  <a:lnTo>
                    <a:pt x="2667203" y="42202"/>
                  </a:lnTo>
                  <a:lnTo>
                    <a:pt x="2645829" y="38798"/>
                  </a:lnTo>
                  <a:lnTo>
                    <a:pt x="2647619" y="27508"/>
                  </a:lnTo>
                  <a:lnTo>
                    <a:pt x="2669146" y="30937"/>
                  </a:lnTo>
                  <a:lnTo>
                    <a:pt x="2681528" y="33070"/>
                  </a:lnTo>
                  <a:lnTo>
                    <a:pt x="2679585" y="44322"/>
                  </a:lnTo>
                  <a:close/>
                </a:path>
                <a:path w="4583430" h="4583430">
                  <a:moveTo>
                    <a:pt x="2725496" y="47053"/>
                  </a:moveTo>
                  <a:lnTo>
                    <a:pt x="2695336" y="47040"/>
                  </a:lnTo>
                  <a:lnTo>
                    <a:pt x="2690850" y="46266"/>
                  </a:lnTo>
                  <a:lnTo>
                    <a:pt x="2692793" y="35001"/>
                  </a:lnTo>
                  <a:lnTo>
                    <a:pt x="2697416" y="35801"/>
                  </a:lnTo>
                  <a:lnTo>
                    <a:pt x="2725572" y="41008"/>
                  </a:lnTo>
                  <a:lnTo>
                    <a:pt x="2726651" y="41224"/>
                  </a:lnTo>
                  <a:lnTo>
                    <a:pt x="2725496" y="47053"/>
                  </a:lnTo>
                  <a:close/>
                </a:path>
                <a:path w="4583430" h="4583430">
                  <a:moveTo>
                    <a:pt x="2724429" y="52438"/>
                  </a:moveTo>
                  <a:lnTo>
                    <a:pt x="2723349" y="52222"/>
                  </a:lnTo>
                  <a:lnTo>
                    <a:pt x="2695333" y="47040"/>
                  </a:lnTo>
                  <a:lnTo>
                    <a:pt x="2725496" y="47053"/>
                  </a:lnTo>
                  <a:lnTo>
                    <a:pt x="2724429" y="52438"/>
                  </a:lnTo>
                  <a:close/>
                </a:path>
                <a:path w="4583430" h="4583430">
                  <a:moveTo>
                    <a:pt x="2769956" y="57759"/>
                  </a:moveTo>
                  <a:lnTo>
                    <a:pt x="2751251" y="57746"/>
                  </a:lnTo>
                  <a:lnTo>
                    <a:pt x="2735643" y="54660"/>
                  </a:lnTo>
                  <a:lnTo>
                    <a:pt x="2737866" y="43446"/>
                  </a:lnTo>
                  <a:lnTo>
                    <a:pt x="2753601" y="46570"/>
                  </a:lnTo>
                  <a:lnTo>
                    <a:pt x="2771520" y="50355"/>
                  </a:lnTo>
                  <a:lnTo>
                    <a:pt x="2769956" y="57759"/>
                  </a:lnTo>
                  <a:close/>
                </a:path>
                <a:path w="4583430" h="4583430">
                  <a:moveTo>
                    <a:pt x="2769158" y="61531"/>
                  </a:moveTo>
                  <a:lnTo>
                    <a:pt x="2751239" y="57746"/>
                  </a:lnTo>
                  <a:lnTo>
                    <a:pt x="2769956" y="57759"/>
                  </a:lnTo>
                  <a:lnTo>
                    <a:pt x="2769158" y="61531"/>
                  </a:lnTo>
                  <a:close/>
                </a:path>
                <a:path w="4583430" h="4583430">
                  <a:moveTo>
                    <a:pt x="2814026" y="69824"/>
                  </a:moveTo>
                  <a:lnTo>
                    <a:pt x="2806668" y="69811"/>
                  </a:lnTo>
                  <a:lnTo>
                    <a:pt x="2780271" y="63893"/>
                  </a:lnTo>
                  <a:lnTo>
                    <a:pt x="2782773" y="52743"/>
                  </a:lnTo>
                  <a:lnTo>
                    <a:pt x="2809303" y="58686"/>
                  </a:lnTo>
                  <a:lnTo>
                    <a:pt x="2816275" y="60350"/>
                  </a:lnTo>
                  <a:lnTo>
                    <a:pt x="2814026" y="69824"/>
                  </a:lnTo>
                  <a:close/>
                </a:path>
                <a:path w="4583430" h="4583430">
                  <a:moveTo>
                    <a:pt x="2813634" y="71475"/>
                  </a:moveTo>
                  <a:lnTo>
                    <a:pt x="2806661" y="69811"/>
                  </a:lnTo>
                  <a:lnTo>
                    <a:pt x="2814026" y="69824"/>
                  </a:lnTo>
                  <a:lnTo>
                    <a:pt x="2813634" y="71475"/>
                  </a:lnTo>
                  <a:close/>
                </a:path>
                <a:path w="4583430" h="4583430">
                  <a:moveTo>
                    <a:pt x="2857969" y="82308"/>
                  </a:moveTo>
                  <a:lnTo>
                    <a:pt x="2834170" y="76339"/>
                  </a:lnTo>
                  <a:lnTo>
                    <a:pt x="2824759" y="74104"/>
                  </a:lnTo>
                  <a:lnTo>
                    <a:pt x="2827401" y="62991"/>
                  </a:lnTo>
                  <a:lnTo>
                    <a:pt x="2836951" y="65265"/>
                  </a:lnTo>
                  <a:lnTo>
                    <a:pt x="2860751" y="71221"/>
                  </a:lnTo>
                  <a:lnTo>
                    <a:pt x="2857969" y="82308"/>
                  </a:lnTo>
                  <a:close/>
                </a:path>
                <a:path w="4583430" h="4583430">
                  <a:moveTo>
                    <a:pt x="2902000" y="94056"/>
                  </a:moveTo>
                  <a:lnTo>
                    <a:pt x="2888818" y="90398"/>
                  </a:lnTo>
                  <a:lnTo>
                    <a:pt x="2868968" y="85166"/>
                  </a:lnTo>
                  <a:lnTo>
                    <a:pt x="2871889" y="74117"/>
                  </a:lnTo>
                  <a:lnTo>
                    <a:pt x="2891878" y="79387"/>
                  </a:lnTo>
                  <a:lnTo>
                    <a:pt x="2905061" y="83045"/>
                  </a:lnTo>
                  <a:lnTo>
                    <a:pt x="2902000" y="94056"/>
                  </a:lnTo>
                  <a:close/>
                </a:path>
                <a:path w="4583430" h="4583430">
                  <a:moveTo>
                    <a:pt x="2945803" y="106641"/>
                  </a:moveTo>
                  <a:lnTo>
                    <a:pt x="2942920" y="105765"/>
                  </a:lnTo>
                  <a:lnTo>
                    <a:pt x="2915945" y="97916"/>
                  </a:lnTo>
                  <a:lnTo>
                    <a:pt x="2913024" y="97116"/>
                  </a:lnTo>
                  <a:lnTo>
                    <a:pt x="2916072" y="86105"/>
                  </a:lnTo>
                  <a:lnTo>
                    <a:pt x="2919133" y="86944"/>
                  </a:lnTo>
                  <a:lnTo>
                    <a:pt x="2946247" y="94830"/>
                  </a:lnTo>
                  <a:lnTo>
                    <a:pt x="2949130" y="95707"/>
                  </a:lnTo>
                  <a:lnTo>
                    <a:pt x="2945803" y="106641"/>
                  </a:lnTo>
                  <a:close/>
                </a:path>
                <a:path w="4583430" h="4583430">
                  <a:moveTo>
                    <a:pt x="2989402" y="120180"/>
                  </a:moveTo>
                  <a:lnTo>
                    <a:pt x="2969767" y="113931"/>
                  </a:lnTo>
                  <a:lnTo>
                    <a:pt x="2956737" y="109969"/>
                  </a:lnTo>
                  <a:lnTo>
                    <a:pt x="2960065" y="99034"/>
                  </a:lnTo>
                  <a:lnTo>
                    <a:pt x="2973235" y="103047"/>
                  </a:lnTo>
                  <a:lnTo>
                    <a:pt x="2992856" y="109283"/>
                  </a:lnTo>
                  <a:lnTo>
                    <a:pt x="2989402" y="120180"/>
                  </a:lnTo>
                  <a:close/>
                </a:path>
                <a:path w="4583430" h="4583430">
                  <a:moveTo>
                    <a:pt x="3033783" y="131254"/>
                  </a:moveTo>
                  <a:lnTo>
                    <a:pt x="3023107" y="131254"/>
                  </a:lnTo>
                  <a:lnTo>
                    <a:pt x="3000209" y="123659"/>
                  </a:lnTo>
                  <a:lnTo>
                    <a:pt x="3003804" y="112814"/>
                  </a:lnTo>
                  <a:lnTo>
                    <a:pt x="3026765" y="120421"/>
                  </a:lnTo>
                  <a:lnTo>
                    <a:pt x="3036379" y="123748"/>
                  </a:lnTo>
                  <a:lnTo>
                    <a:pt x="3033783" y="131254"/>
                  </a:lnTo>
                  <a:close/>
                </a:path>
                <a:path w="4583430" h="4583430">
                  <a:moveTo>
                    <a:pt x="3032645" y="134543"/>
                  </a:moveTo>
                  <a:lnTo>
                    <a:pt x="3023041" y="131232"/>
                  </a:lnTo>
                  <a:lnTo>
                    <a:pt x="3033783" y="131254"/>
                  </a:lnTo>
                  <a:lnTo>
                    <a:pt x="3032645" y="134543"/>
                  </a:lnTo>
                  <a:close/>
                </a:path>
                <a:path w="4583430" h="4583430">
                  <a:moveTo>
                    <a:pt x="3079059" y="140373"/>
                  </a:moveTo>
                  <a:lnTo>
                    <a:pt x="3049524" y="140373"/>
                  </a:lnTo>
                  <a:lnTo>
                    <a:pt x="3043453" y="138277"/>
                  </a:lnTo>
                  <a:lnTo>
                    <a:pt x="3047187" y="127469"/>
                  </a:lnTo>
                  <a:lnTo>
                    <a:pt x="3053321" y="129590"/>
                  </a:lnTo>
                  <a:lnTo>
                    <a:pt x="3079546" y="139014"/>
                  </a:lnTo>
                  <a:lnTo>
                    <a:pt x="3079059" y="140373"/>
                  </a:lnTo>
                  <a:close/>
                </a:path>
                <a:path w="4583430" h="4583430">
                  <a:moveTo>
                    <a:pt x="3075686" y="149771"/>
                  </a:moveTo>
                  <a:lnTo>
                    <a:pt x="3049447" y="140347"/>
                  </a:lnTo>
                  <a:lnTo>
                    <a:pt x="3079059" y="140373"/>
                  </a:lnTo>
                  <a:lnTo>
                    <a:pt x="3075686" y="149771"/>
                  </a:lnTo>
                  <a:close/>
                </a:path>
                <a:path w="4583430" h="4583430">
                  <a:moveTo>
                    <a:pt x="3118307" y="165900"/>
                  </a:moveTo>
                  <a:lnTo>
                    <a:pt x="3101835" y="159524"/>
                  </a:lnTo>
                  <a:lnTo>
                    <a:pt x="3086315" y="153733"/>
                  </a:lnTo>
                  <a:lnTo>
                    <a:pt x="3090316" y="143027"/>
                  </a:lnTo>
                  <a:lnTo>
                    <a:pt x="3105962" y="148869"/>
                  </a:lnTo>
                  <a:lnTo>
                    <a:pt x="3122434" y="155244"/>
                  </a:lnTo>
                  <a:lnTo>
                    <a:pt x="3118307" y="165900"/>
                  </a:lnTo>
                  <a:close/>
                </a:path>
                <a:path w="4583430" h="4583430">
                  <a:moveTo>
                    <a:pt x="3161807" y="179971"/>
                  </a:moveTo>
                  <a:lnTo>
                    <a:pt x="3153676" y="179971"/>
                  </a:lnTo>
                  <a:lnTo>
                    <a:pt x="3128886" y="170014"/>
                  </a:lnTo>
                  <a:lnTo>
                    <a:pt x="3133153" y="159410"/>
                  </a:lnTo>
                  <a:lnTo>
                    <a:pt x="3158007" y="169392"/>
                  </a:lnTo>
                  <a:lnTo>
                    <a:pt x="3164992" y="172300"/>
                  </a:lnTo>
                  <a:lnTo>
                    <a:pt x="3161807" y="179971"/>
                  </a:lnTo>
                  <a:close/>
                </a:path>
                <a:path w="4583430" h="4583430">
                  <a:moveTo>
                    <a:pt x="3160610" y="182854"/>
                  </a:moveTo>
                  <a:lnTo>
                    <a:pt x="3153613" y="179946"/>
                  </a:lnTo>
                  <a:lnTo>
                    <a:pt x="3161807" y="179971"/>
                  </a:lnTo>
                  <a:lnTo>
                    <a:pt x="3160610" y="182854"/>
                  </a:lnTo>
                  <a:close/>
                </a:path>
                <a:path w="4583430" h="4583430">
                  <a:moveTo>
                    <a:pt x="3206948" y="190639"/>
                  </a:moveTo>
                  <a:lnTo>
                    <a:pt x="3179330" y="190639"/>
                  </a:lnTo>
                  <a:lnTo>
                    <a:pt x="3171164" y="187236"/>
                  </a:lnTo>
                  <a:lnTo>
                    <a:pt x="3175546" y="176682"/>
                  </a:lnTo>
                  <a:lnTo>
                    <a:pt x="3183788" y="180111"/>
                  </a:lnTo>
                  <a:lnTo>
                    <a:pt x="3207156" y="190157"/>
                  </a:lnTo>
                  <a:lnTo>
                    <a:pt x="3206948" y="190639"/>
                  </a:lnTo>
                  <a:close/>
                </a:path>
                <a:path w="4583430" h="4583430">
                  <a:moveTo>
                    <a:pt x="3202635" y="200659"/>
                  </a:moveTo>
                  <a:lnTo>
                    <a:pt x="3179267" y="190614"/>
                  </a:lnTo>
                  <a:lnTo>
                    <a:pt x="3206948" y="190639"/>
                  </a:lnTo>
                  <a:lnTo>
                    <a:pt x="3202635" y="200659"/>
                  </a:lnTo>
                  <a:close/>
                </a:path>
                <a:path w="4583430" h="4583430">
                  <a:moveTo>
                    <a:pt x="3244215" y="219328"/>
                  </a:moveTo>
                  <a:lnTo>
                    <a:pt x="3230105" y="212839"/>
                  </a:lnTo>
                  <a:lnTo>
                    <a:pt x="3213023" y="205244"/>
                  </a:lnTo>
                  <a:lnTo>
                    <a:pt x="3217671" y="194805"/>
                  </a:lnTo>
                  <a:lnTo>
                    <a:pt x="3234867" y="202463"/>
                  </a:lnTo>
                  <a:lnTo>
                    <a:pt x="3248990" y="208940"/>
                  </a:lnTo>
                  <a:lnTo>
                    <a:pt x="3244215" y="219328"/>
                  </a:lnTo>
                  <a:close/>
                </a:path>
                <a:path w="4583430" h="4583430">
                  <a:moveTo>
                    <a:pt x="3281977" y="224434"/>
                  </a:moveTo>
                  <a:lnTo>
                    <a:pt x="3255340" y="224434"/>
                  </a:lnTo>
                  <a:lnTo>
                    <a:pt x="3254590" y="224104"/>
                  </a:lnTo>
                  <a:lnTo>
                    <a:pt x="3259366" y="213715"/>
                  </a:lnTo>
                  <a:lnTo>
                    <a:pt x="3281977" y="224434"/>
                  </a:lnTo>
                  <a:close/>
                </a:path>
                <a:path w="4583430" h="4583430">
                  <a:moveTo>
                    <a:pt x="3286643" y="236296"/>
                  </a:moveTo>
                  <a:lnTo>
                    <a:pt x="3280346" y="236296"/>
                  </a:lnTo>
                  <a:lnTo>
                    <a:pt x="3255276" y="224408"/>
                  </a:lnTo>
                  <a:lnTo>
                    <a:pt x="3281977" y="224434"/>
                  </a:lnTo>
                  <a:lnTo>
                    <a:pt x="3285299" y="226009"/>
                  </a:lnTo>
                  <a:lnTo>
                    <a:pt x="3290442" y="228523"/>
                  </a:lnTo>
                  <a:lnTo>
                    <a:pt x="3286643" y="236296"/>
                  </a:lnTo>
                  <a:close/>
                </a:path>
                <a:path w="4583430" h="4583430">
                  <a:moveTo>
                    <a:pt x="3285426" y="238785"/>
                  </a:moveTo>
                  <a:lnTo>
                    <a:pt x="3280282" y="236270"/>
                  </a:lnTo>
                  <a:lnTo>
                    <a:pt x="3286643" y="236296"/>
                  </a:lnTo>
                  <a:lnTo>
                    <a:pt x="3285426" y="238785"/>
                  </a:lnTo>
                  <a:close/>
                </a:path>
                <a:path w="4583430" h="4583430">
                  <a:moveTo>
                    <a:pt x="3326295" y="259118"/>
                  </a:moveTo>
                  <a:lnTo>
                    <a:pt x="3305111" y="248424"/>
                  </a:lnTo>
                  <a:lnTo>
                    <a:pt x="3295688" y="243814"/>
                  </a:lnTo>
                  <a:lnTo>
                    <a:pt x="3300717" y="233552"/>
                  </a:lnTo>
                  <a:lnTo>
                    <a:pt x="3310267" y="238226"/>
                  </a:lnTo>
                  <a:lnTo>
                    <a:pt x="3331438" y="248907"/>
                  </a:lnTo>
                  <a:lnTo>
                    <a:pt x="3326295" y="259118"/>
                  </a:lnTo>
                  <a:close/>
                </a:path>
                <a:path w="4583430" h="4583430">
                  <a:moveTo>
                    <a:pt x="3370212" y="273634"/>
                  </a:moveTo>
                  <a:lnTo>
                    <a:pt x="3354336" y="273634"/>
                  </a:lnTo>
                  <a:lnTo>
                    <a:pt x="3336391" y="264312"/>
                  </a:lnTo>
                  <a:lnTo>
                    <a:pt x="3341662" y="254165"/>
                  </a:lnTo>
                  <a:lnTo>
                    <a:pt x="3359670" y="263524"/>
                  </a:lnTo>
                  <a:lnTo>
                    <a:pt x="3372065" y="270167"/>
                  </a:lnTo>
                  <a:lnTo>
                    <a:pt x="3370212" y="273634"/>
                  </a:lnTo>
                  <a:close/>
                </a:path>
                <a:path w="4583430" h="4583430">
                  <a:moveTo>
                    <a:pt x="3366681" y="280238"/>
                  </a:moveTo>
                  <a:lnTo>
                    <a:pt x="3354273" y="273608"/>
                  </a:lnTo>
                  <a:lnTo>
                    <a:pt x="3370212" y="273634"/>
                  </a:lnTo>
                  <a:lnTo>
                    <a:pt x="3366681" y="280238"/>
                  </a:lnTo>
                  <a:close/>
                </a:path>
                <a:path w="4583430" h="4583430">
                  <a:moveTo>
                    <a:pt x="3407886" y="299961"/>
                  </a:moveTo>
                  <a:lnTo>
                    <a:pt x="3402799" y="299961"/>
                  </a:lnTo>
                  <a:lnTo>
                    <a:pt x="3378593" y="286626"/>
                  </a:lnTo>
                  <a:lnTo>
                    <a:pt x="3376752" y="285635"/>
                  </a:lnTo>
                  <a:lnTo>
                    <a:pt x="3382149" y="275564"/>
                  </a:lnTo>
                  <a:lnTo>
                    <a:pt x="3384118" y="276618"/>
                  </a:lnTo>
                  <a:lnTo>
                    <a:pt x="3408375" y="289991"/>
                  </a:lnTo>
                  <a:lnTo>
                    <a:pt x="3412286" y="292201"/>
                  </a:lnTo>
                  <a:lnTo>
                    <a:pt x="3407886" y="299961"/>
                  </a:lnTo>
                  <a:close/>
                </a:path>
                <a:path w="4583430" h="4583430">
                  <a:moveTo>
                    <a:pt x="3406648" y="302145"/>
                  </a:moveTo>
                  <a:lnTo>
                    <a:pt x="3402749" y="299935"/>
                  </a:lnTo>
                  <a:lnTo>
                    <a:pt x="3407886" y="299961"/>
                  </a:lnTo>
                  <a:lnTo>
                    <a:pt x="3406648" y="302145"/>
                  </a:lnTo>
                  <a:close/>
                </a:path>
                <a:path w="4583430" h="4583430">
                  <a:moveTo>
                    <a:pt x="3449448" y="313550"/>
                  </a:moveTo>
                  <a:lnTo>
                    <a:pt x="3426764" y="313550"/>
                  </a:lnTo>
                  <a:lnTo>
                    <a:pt x="3416592" y="307784"/>
                  </a:lnTo>
                  <a:lnTo>
                    <a:pt x="3422230" y="297840"/>
                  </a:lnTo>
                  <a:lnTo>
                    <a:pt x="3432467" y="303644"/>
                  </a:lnTo>
                  <a:lnTo>
                    <a:pt x="3449448" y="313550"/>
                  </a:lnTo>
                  <a:close/>
                </a:path>
                <a:path w="4583430" h="4583430">
                  <a:moveTo>
                    <a:pt x="3446221" y="324891"/>
                  </a:moveTo>
                  <a:lnTo>
                    <a:pt x="3426714" y="313524"/>
                  </a:lnTo>
                  <a:lnTo>
                    <a:pt x="3449448" y="313550"/>
                  </a:lnTo>
                  <a:lnTo>
                    <a:pt x="3451974" y="315023"/>
                  </a:lnTo>
                  <a:lnTo>
                    <a:pt x="3446221" y="324891"/>
                  </a:lnTo>
                  <a:close/>
                </a:path>
                <a:path w="4583430" h="4583430">
                  <a:moveTo>
                    <a:pt x="3485261" y="348411"/>
                  </a:moveTo>
                  <a:lnTo>
                    <a:pt x="3474097" y="341528"/>
                  </a:lnTo>
                  <a:lnTo>
                    <a:pt x="3455987" y="330682"/>
                  </a:lnTo>
                  <a:lnTo>
                    <a:pt x="3461867" y="320878"/>
                  </a:lnTo>
                  <a:lnTo>
                    <a:pt x="3480079" y="331800"/>
                  </a:lnTo>
                  <a:lnTo>
                    <a:pt x="3491255" y="338683"/>
                  </a:lnTo>
                  <a:lnTo>
                    <a:pt x="3485261" y="348411"/>
                  </a:lnTo>
                  <a:close/>
                </a:path>
                <a:path w="4583430" h="4583430">
                  <a:moveTo>
                    <a:pt x="3518946" y="355993"/>
                  </a:moveTo>
                  <a:lnTo>
                    <a:pt x="3497567" y="355993"/>
                  </a:lnTo>
                  <a:lnTo>
                    <a:pt x="3494989" y="354406"/>
                  </a:lnTo>
                  <a:lnTo>
                    <a:pt x="3500983" y="344677"/>
                  </a:lnTo>
                  <a:lnTo>
                    <a:pt x="3503612" y="346290"/>
                  </a:lnTo>
                  <a:lnTo>
                    <a:pt x="3518946" y="355993"/>
                  </a:lnTo>
                  <a:close/>
                </a:path>
                <a:path w="4583430" h="4583430">
                  <a:moveTo>
                    <a:pt x="3525129" y="370687"/>
                  </a:moveTo>
                  <a:lnTo>
                    <a:pt x="3520795" y="370687"/>
                  </a:lnTo>
                  <a:lnTo>
                    <a:pt x="3497503" y="355955"/>
                  </a:lnTo>
                  <a:lnTo>
                    <a:pt x="3518946" y="355993"/>
                  </a:lnTo>
                  <a:lnTo>
                    <a:pt x="3526955" y="361060"/>
                  </a:lnTo>
                  <a:lnTo>
                    <a:pt x="3530066" y="363080"/>
                  </a:lnTo>
                  <a:lnTo>
                    <a:pt x="3525129" y="370687"/>
                  </a:lnTo>
                  <a:close/>
                </a:path>
                <a:path w="4583430" h="4583430">
                  <a:moveTo>
                    <a:pt x="3523843" y="372668"/>
                  </a:moveTo>
                  <a:lnTo>
                    <a:pt x="3520732" y="370649"/>
                  </a:lnTo>
                  <a:lnTo>
                    <a:pt x="3525129" y="370687"/>
                  </a:lnTo>
                  <a:lnTo>
                    <a:pt x="3523843" y="372668"/>
                  </a:lnTo>
                  <a:close/>
                </a:path>
                <a:path w="4583430" h="4583430">
                  <a:moveTo>
                    <a:pt x="3561981" y="397751"/>
                  </a:moveTo>
                  <a:lnTo>
                    <a:pt x="3543769" y="385610"/>
                  </a:lnTo>
                  <a:lnTo>
                    <a:pt x="3533432" y="378891"/>
                  </a:lnTo>
                  <a:lnTo>
                    <a:pt x="3539655" y="369315"/>
                  </a:lnTo>
                  <a:lnTo>
                    <a:pt x="3550107" y="376097"/>
                  </a:lnTo>
                  <a:lnTo>
                    <a:pt x="3568318" y="388251"/>
                  </a:lnTo>
                  <a:lnTo>
                    <a:pt x="3561981" y="397751"/>
                  </a:lnTo>
                  <a:close/>
                </a:path>
                <a:path w="4583430" h="4583430">
                  <a:moveTo>
                    <a:pt x="3599548" y="423570"/>
                  </a:moveTo>
                  <a:lnTo>
                    <a:pt x="3589261" y="416344"/>
                  </a:lnTo>
                  <a:lnTo>
                    <a:pt x="3571392" y="404113"/>
                  </a:lnTo>
                  <a:lnTo>
                    <a:pt x="3577843" y="394690"/>
                  </a:lnTo>
                  <a:lnTo>
                    <a:pt x="3595827" y="406984"/>
                  </a:lnTo>
                  <a:lnTo>
                    <a:pt x="3606114" y="414210"/>
                  </a:lnTo>
                  <a:lnTo>
                    <a:pt x="3599548" y="423570"/>
                  </a:lnTo>
                  <a:close/>
                </a:path>
                <a:path w="4583430" h="4583430">
                  <a:moveTo>
                    <a:pt x="3636606" y="450087"/>
                  </a:moveTo>
                  <a:lnTo>
                    <a:pt x="3633965" y="448132"/>
                  </a:lnTo>
                  <a:lnTo>
                    <a:pt x="3611714" y="432104"/>
                  </a:lnTo>
                  <a:lnTo>
                    <a:pt x="3608895" y="430136"/>
                  </a:lnTo>
                  <a:lnTo>
                    <a:pt x="3615461" y="420776"/>
                  </a:lnTo>
                  <a:lnTo>
                    <a:pt x="3618395" y="422833"/>
                  </a:lnTo>
                  <a:lnTo>
                    <a:pt x="3640759" y="438937"/>
                  </a:lnTo>
                  <a:lnTo>
                    <a:pt x="3643401" y="440893"/>
                  </a:lnTo>
                  <a:lnTo>
                    <a:pt x="3636606" y="450087"/>
                  </a:lnTo>
                  <a:close/>
                </a:path>
                <a:path w="4583430" h="4583430">
                  <a:moveTo>
                    <a:pt x="3673182" y="477418"/>
                  </a:moveTo>
                  <a:lnTo>
                    <a:pt x="3656012" y="464413"/>
                  </a:lnTo>
                  <a:lnTo>
                    <a:pt x="3645801" y="456882"/>
                  </a:lnTo>
                  <a:lnTo>
                    <a:pt x="3652596" y="447687"/>
                  </a:lnTo>
                  <a:lnTo>
                    <a:pt x="3662908" y="455307"/>
                  </a:lnTo>
                  <a:lnTo>
                    <a:pt x="3680079" y="468299"/>
                  </a:lnTo>
                  <a:lnTo>
                    <a:pt x="3673182" y="477418"/>
                  </a:lnTo>
                  <a:close/>
                </a:path>
                <a:path w="4583430" h="4583430">
                  <a:moveTo>
                    <a:pt x="3715197" y="497801"/>
                  </a:moveTo>
                  <a:lnTo>
                    <a:pt x="3699560" y="497801"/>
                  </a:lnTo>
                  <a:lnTo>
                    <a:pt x="3682199" y="484327"/>
                  </a:lnTo>
                  <a:lnTo>
                    <a:pt x="3689197" y="475297"/>
                  </a:lnTo>
                  <a:lnTo>
                    <a:pt x="3706621" y="488810"/>
                  </a:lnTo>
                  <a:lnTo>
                    <a:pt x="3716248" y="496481"/>
                  </a:lnTo>
                  <a:lnTo>
                    <a:pt x="3715197" y="497801"/>
                  </a:lnTo>
                  <a:close/>
                </a:path>
                <a:path w="4583430" h="4583430">
                  <a:moveTo>
                    <a:pt x="3709136" y="505421"/>
                  </a:moveTo>
                  <a:lnTo>
                    <a:pt x="3699509" y="497763"/>
                  </a:lnTo>
                  <a:lnTo>
                    <a:pt x="3715197" y="497801"/>
                  </a:lnTo>
                  <a:lnTo>
                    <a:pt x="3709136" y="505421"/>
                  </a:lnTo>
                  <a:close/>
                </a:path>
                <a:path w="4583430" h="4583430">
                  <a:moveTo>
                    <a:pt x="3746187" y="532155"/>
                  </a:moveTo>
                  <a:lnTo>
                    <a:pt x="3742207" y="532155"/>
                  </a:lnTo>
                  <a:lnTo>
                    <a:pt x="3720934" y="514807"/>
                  </a:lnTo>
                  <a:lnTo>
                    <a:pt x="3718077" y="512533"/>
                  </a:lnTo>
                  <a:lnTo>
                    <a:pt x="3725189" y="503593"/>
                  </a:lnTo>
                  <a:lnTo>
                    <a:pt x="3728161" y="505955"/>
                  </a:lnTo>
                  <a:lnTo>
                    <a:pt x="3749484" y="523341"/>
                  </a:lnTo>
                  <a:lnTo>
                    <a:pt x="3751872" y="525335"/>
                  </a:lnTo>
                  <a:lnTo>
                    <a:pt x="3746187" y="532155"/>
                  </a:lnTo>
                  <a:close/>
                </a:path>
                <a:path w="4583430" h="4583430">
                  <a:moveTo>
                    <a:pt x="3744556" y="534111"/>
                  </a:moveTo>
                  <a:lnTo>
                    <a:pt x="3742156" y="532117"/>
                  </a:lnTo>
                  <a:lnTo>
                    <a:pt x="3746187" y="532155"/>
                  </a:lnTo>
                  <a:lnTo>
                    <a:pt x="3744556" y="534111"/>
                  </a:lnTo>
                  <a:close/>
                </a:path>
                <a:path w="4583430" h="4583430">
                  <a:moveTo>
                    <a:pt x="3779418" y="563575"/>
                  </a:moveTo>
                  <a:lnTo>
                    <a:pt x="3763175" y="549655"/>
                  </a:lnTo>
                  <a:lnTo>
                    <a:pt x="3753319" y="541439"/>
                  </a:lnTo>
                  <a:lnTo>
                    <a:pt x="3760647" y="532663"/>
                  </a:lnTo>
                  <a:lnTo>
                    <a:pt x="3770604" y="540981"/>
                  </a:lnTo>
                  <a:lnTo>
                    <a:pt x="3786847" y="554888"/>
                  </a:lnTo>
                  <a:lnTo>
                    <a:pt x="3779418" y="563575"/>
                  </a:lnTo>
                  <a:close/>
                </a:path>
                <a:path w="4583430" h="4583430">
                  <a:moveTo>
                    <a:pt x="3813644" y="593674"/>
                  </a:moveTo>
                  <a:lnTo>
                    <a:pt x="3804539" y="585495"/>
                  </a:lnTo>
                  <a:lnTo>
                    <a:pt x="3788003" y="571004"/>
                  </a:lnTo>
                  <a:lnTo>
                    <a:pt x="3795547" y="562406"/>
                  </a:lnTo>
                  <a:lnTo>
                    <a:pt x="3812184" y="576999"/>
                  </a:lnTo>
                  <a:lnTo>
                    <a:pt x="3821277" y="585165"/>
                  </a:lnTo>
                  <a:lnTo>
                    <a:pt x="3813644" y="593674"/>
                  </a:lnTo>
                  <a:close/>
                </a:path>
                <a:path w="4583430" h="4583430">
                  <a:moveTo>
                    <a:pt x="3847287" y="624420"/>
                  </a:moveTo>
                  <a:lnTo>
                    <a:pt x="3845039" y="622299"/>
                  </a:lnTo>
                  <a:lnTo>
                    <a:pt x="3824897" y="603783"/>
                  </a:lnTo>
                  <a:lnTo>
                    <a:pt x="3822141" y="601306"/>
                  </a:lnTo>
                  <a:lnTo>
                    <a:pt x="3829786" y="592810"/>
                  </a:lnTo>
                  <a:lnTo>
                    <a:pt x="3832644" y="595375"/>
                  </a:lnTo>
                  <a:lnTo>
                    <a:pt x="3852875" y="613981"/>
                  </a:lnTo>
                  <a:lnTo>
                    <a:pt x="3855123" y="616102"/>
                  </a:lnTo>
                  <a:lnTo>
                    <a:pt x="3847287" y="624420"/>
                  </a:lnTo>
                  <a:close/>
                </a:path>
                <a:path w="4583430" h="4583430">
                  <a:moveTo>
                    <a:pt x="3880332" y="655904"/>
                  </a:moveTo>
                  <a:lnTo>
                    <a:pt x="3864952" y="641057"/>
                  </a:lnTo>
                  <a:lnTo>
                    <a:pt x="3855605" y="632256"/>
                  </a:lnTo>
                  <a:lnTo>
                    <a:pt x="3863441" y="623938"/>
                  </a:lnTo>
                  <a:lnTo>
                    <a:pt x="3872890" y="632840"/>
                  </a:lnTo>
                  <a:lnTo>
                    <a:pt x="3888270" y="647687"/>
                  </a:lnTo>
                  <a:lnTo>
                    <a:pt x="3880332" y="655904"/>
                  </a:lnTo>
                  <a:close/>
                </a:path>
                <a:path w="4583430" h="4583430">
                  <a:moveTo>
                    <a:pt x="3920216" y="679335"/>
                  </a:moveTo>
                  <a:lnTo>
                    <a:pt x="3904145" y="679335"/>
                  </a:lnTo>
                  <a:lnTo>
                    <a:pt x="3888460" y="663841"/>
                  </a:lnTo>
                  <a:lnTo>
                    <a:pt x="3896499" y="655713"/>
                  </a:lnTo>
                  <a:lnTo>
                    <a:pt x="3912222" y="671258"/>
                  </a:lnTo>
                  <a:lnTo>
                    <a:pt x="3920216" y="679335"/>
                  </a:lnTo>
                  <a:close/>
                </a:path>
                <a:path w="4583430" h="4583430">
                  <a:moveTo>
                    <a:pt x="3912704" y="687997"/>
                  </a:moveTo>
                  <a:lnTo>
                    <a:pt x="3904120" y="679310"/>
                  </a:lnTo>
                  <a:lnTo>
                    <a:pt x="3920216" y="679335"/>
                  </a:lnTo>
                  <a:lnTo>
                    <a:pt x="3920832" y="679957"/>
                  </a:lnTo>
                  <a:lnTo>
                    <a:pt x="3912704" y="687997"/>
                  </a:lnTo>
                  <a:close/>
                </a:path>
                <a:path w="4583430" h="4583430">
                  <a:moveTo>
                    <a:pt x="3939257" y="698792"/>
                  </a:moveTo>
                  <a:lnTo>
                    <a:pt x="3923372" y="698792"/>
                  </a:lnTo>
                  <a:lnTo>
                    <a:pt x="3920731" y="696125"/>
                  </a:lnTo>
                  <a:lnTo>
                    <a:pt x="3928871" y="688085"/>
                  </a:lnTo>
                  <a:lnTo>
                    <a:pt x="3931551" y="690803"/>
                  </a:lnTo>
                  <a:lnTo>
                    <a:pt x="3939257" y="698792"/>
                  </a:lnTo>
                  <a:close/>
                </a:path>
                <a:path w="4583430" h="4583430">
                  <a:moveTo>
                    <a:pt x="3946814" y="718477"/>
                  </a:moveTo>
                  <a:lnTo>
                    <a:pt x="3942372" y="718477"/>
                  </a:lnTo>
                  <a:lnTo>
                    <a:pt x="3923322" y="698741"/>
                  </a:lnTo>
                  <a:lnTo>
                    <a:pt x="3939257" y="698792"/>
                  </a:lnTo>
                  <a:lnTo>
                    <a:pt x="3950639" y="710590"/>
                  </a:lnTo>
                  <a:lnTo>
                    <a:pt x="3952773" y="712863"/>
                  </a:lnTo>
                  <a:lnTo>
                    <a:pt x="3946814" y="718477"/>
                  </a:lnTo>
                  <a:close/>
                </a:path>
                <a:path w="4583430" h="4583430">
                  <a:moveTo>
                    <a:pt x="3944454" y="720699"/>
                  </a:moveTo>
                  <a:lnTo>
                    <a:pt x="3942321" y="718426"/>
                  </a:lnTo>
                  <a:lnTo>
                    <a:pt x="3946814" y="718477"/>
                  </a:lnTo>
                  <a:lnTo>
                    <a:pt x="3944454" y="720699"/>
                  </a:lnTo>
                  <a:close/>
                </a:path>
                <a:path w="4583430" h="4583430">
                  <a:moveTo>
                    <a:pt x="3976650" y="738390"/>
                  </a:moveTo>
                  <a:lnTo>
                    <a:pt x="3961129" y="738390"/>
                  </a:lnTo>
                  <a:lnTo>
                    <a:pt x="3952290" y="729018"/>
                  </a:lnTo>
                  <a:lnTo>
                    <a:pt x="3960609" y="721182"/>
                  </a:lnTo>
                  <a:lnTo>
                    <a:pt x="3969486" y="730605"/>
                  </a:lnTo>
                  <a:lnTo>
                    <a:pt x="3976650" y="738390"/>
                  </a:lnTo>
                  <a:close/>
                </a:path>
                <a:path w="4583430" h="4583430">
                  <a:moveTo>
                    <a:pt x="3975569" y="754100"/>
                  </a:moveTo>
                  <a:lnTo>
                    <a:pt x="3961079" y="738339"/>
                  </a:lnTo>
                  <a:lnTo>
                    <a:pt x="3976650" y="738390"/>
                  </a:lnTo>
                  <a:lnTo>
                    <a:pt x="3983977" y="746353"/>
                  </a:lnTo>
                  <a:lnTo>
                    <a:pt x="3975569" y="754100"/>
                  </a:lnTo>
                  <a:close/>
                </a:path>
                <a:path w="4583430" h="4583430">
                  <a:moveTo>
                    <a:pt x="4013134" y="778890"/>
                  </a:moveTo>
                  <a:lnTo>
                    <a:pt x="3997934" y="778890"/>
                  </a:lnTo>
                  <a:lnTo>
                    <a:pt x="3983215" y="762495"/>
                  </a:lnTo>
                  <a:lnTo>
                    <a:pt x="3991711" y="754862"/>
                  </a:lnTo>
                  <a:lnTo>
                    <a:pt x="4006481" y="771296"/>
                  </a:lnTo>
                  <a:lnTo>
                    <a:pt x="4013134" y="778890"/>
                  </a:lnTo>
                  <a:close/>
                </a:path>
                <a:path w="4583430" h="4583430">
                  <a:moveTo>
                    <a:pt x="4005973" y="788060"/>
                  </a:moveTo>
                  <a:lnTo>
                    <a:pt x="3997883" y="778840"/>
                  </a:lnTo>
                  <a:lnTo>
                    <a:pt x="4013134" y="778890"/>
                  </a:lnTo>
                  <a:lnTo>
                    <a:pt x="4014558" y="780516"/>
                  </a:lnTo>
                  <a:lnTo>
                    <a:pt x="4005973" y="788060"/>
                  </a:lnTo>
                  <a:close/>
                </a:path>
                <a:path w="4583430" h="4583430">
                  <a:moveTo>
                    <a:pt x="4035717" y="822591"/>
                  </a:moveTo>
                  <a:lnTo>
                    <a:pt x="4033723" y="820204"/>
                  </a:lnTo>
                  <a:lnTo>
                    <a:pt x="4015930" y="799414"/>
                  </a:lnTo>
                  <a:lnTo>
                    <a:pt x="4013504" y="796645"/>
                  </a:lnTo>
                  <a:lnTo>
                    <a:pt x="4022090" y="789114"/>
                  </a:lnTo>
                  <a:lnTo>
                    <a:pt x="4024604" y="791984"/>
                  </a:lnTo>
                  <a:lnTo>
                    <a:pt x="4042498" y="812876"/>
                  </a:lnTo>
                  <a:lnTo>
                    <a:pt x="4044480" y="815263"/>
                  </a:lnTo>
                  <a:lnTo>
                    <a:pt x="4035717" y="822591"/>
                  </a:lnTo>
                  <a:close/>
                </a:path>
                <a:path w="4583430" h="4583430">
                  <a:moveTo>
                    <a:pt x="4064787" y="857783"/>
                  </a:moveTo>
                  <a:lnTo>
                    <a:pt x="4051274" y="841222"/>
                  </a:lnTo>
                  <a:lnTo>
                    <a:pt x="4043044" y="831367"/>
                  </a:lnTo>
                  <a:lnTo>
                    <a:pt x="4051807" y="824039"/>
                  </a:lnTo>
                  <a:lnTo>
                    <a:pt x="4060126" y="833996"/>
                  </a:lnTo>
                  <a:lnTo>
                    <a:pt x="4073639" y="850557"/>
                  </a:lnTo>
                  <a:lnTo>
                    <a:pt x="4064787" y="857783"/>
                  </a:lnTo>
                  <a:close/>
                </a:path>
                <a:path w="4583430" h="4583430">
                  <a:moveTo>
                    <a:pt x="4093095" y="893495"/>
                  </a:moveTo>
                  <a:lnTo>
                    <a:pt x="4085628" y="883869"/>
                  </a:lnTo>
                  <a:lnTo>
                    <a:pt x="4071912" y="866635"/>
                  </a:lnTo>
                  <a:lnTo>
                    <a:pt x="4080852" y="859510"/>
                  </a:lnTo>
                  <a:lnTo>
                    <a:pt x="4094657" y="876858"/>
                  </a:lnTo>
                  <a:lnTo>
                    <a:pt x="4102125" y="886485"/>
                  </a:lnTo>
                  <a:lnTo>
                    <a:pt x="4093095" y="893495"/>
                  </a:lnTo>
                  <a:close/>
                </a:path>
                <a:path w="4583430" h="4583430">
                  <a:moveTo>
                    <a:pt x="4123881" y="927417"/>
                  </a:moveTo>
                  <a:lnTo>
                    <a:pt x="4119016" y="927417"/>
                  </a:lnTo>
                  <a:lnTo>
                    <a:pt x="4102430" y="905509"/>
                  </a:lnTo>
                  <a:lnTo>
                    <a:pt x="4100106" y="902525"/>
                  </a:lnTo>
                  <a:lnTo>
                    <a:pt x="4109135" y="895515"/>
                  </a:lnTo>
                  <a:lnTo>
                    <a:pt x="4111536" y="898613"/>
                  </a:lnTo>
                  <a:lnTo>
                    <a:pt x="4128160" y="920572"/>
                  </a:lnTo>
                  <a:lnTo>
                    <a:pt x="4129925" y="922959"/>
                  </a:lnTo>
                  <a:lnTo>
                    <a:pt x="4123881" y="927417"/>
                  </a:lnTo>
                  <a:close/>
                </a:path>
                <a:path w="4583430" h="4583430">
                  <a:moveTo>
                    <a:pt x="4120730" y="929741"/>
                  </a:moveTo>
                  <a:lnTo>
                    <a:pt x="4118965" y="927353"/>
                  </a:lnTo>
                  <a:lnTo>
                    <a:pt x="4123881" y="927417"/>
                  </a:lnTo>
                  <a:lnTo>
                    <a:pt x="4120730" y="929741"/>
                  </a:lnTo>
                  <a:close/>
                </a:path>
                <a:path w="4583430" h="4583430">
                  <a:moveTo>
                    <a:pt x="4149382" y="949464"/>
                  </a:moveTo>
                  <a:lnTo>
                    <a:pt x="4135297" y="949464"/>
                  </a:lnTo>
                  <a:lnTo>
                    <a:pt x="4127525" y="938936"/>
                  </a:lnTo>
                  <a:lnTo>
                    <a:pt x="4136720" y="932154"/>
                  </a:lnTo>
                  <a:lnTo>
                    <a:pt x="4144530" y="942733"/>
                  </a:lnTo>
                  <a:lnTo>
                    <a:pt x="4149382" y="949464"/>
                  </a:lnTo>
                  <a:close/>
                </a:path>
                <a:path w="4583430" h="4583430">
                  <a:moveTo>
                    <a:pt x="4147642" y="966609"/>
                  </a:moveTo>
                  <a:lnTo>
                    <a:pt x="4135259" y="949413"/>
                  </a:lnTo>
                  <a:lnTo>
                    <a:pt x="4149382" y="949464"/>
                  </a:lnTo>
                  <a:lnTo>
                    <a:pt x="4156925" y="959929"/>
                  </a:lnTo>
                  <a:lnTo>
                    <a:pt x="4147642" y="966609"/>
                  </a:lnTo>
                  <a:close/>
                </a:path>
                <a:path w="4583430" h="4583430">
                  <a:moveTo>
                    <a:pt x="4180939" y="994168"/>
                  </a:moveTo>
                  <a:lnTo>
                    <a:pt x="4167085" y="994168"/>
                  </a:lnTo>
                  <a:lnTo>
                    <a:pt x="4154233" y="975867"/>
                  </a:lnTo>
                  <a:lnTo>
                    <a:pt x="4163593" y="969302"/>
                  </a:lnTo>
                  <a:lnTo>
                    <a:pt x="4176483" y="987653"/>
                  </a:lnTo>
                  <a:lnTo>
                    <a:pt x="4180939" y="994168"/>
                  </a:lnTo>
                  <a:close/>
                </a:path>
                <a:path w="4583430" h="4583430">
                  <a:moveTo>
                    <a:pt x="4173778" y="1003947"/>
                  </a:moveTo>
                  <a:lnTo>
                    <a:pt x="4167047" y="994117"/>
                  </a:lnTo>
                  <a:lnTo>
                    <a:pt x="4180939" y="994168"/>
                  </a:lnTo>
                  <a:lnTo>
                    <a:pt x="4183214" y="997496"/>
                  </a:lnTo>
                  <a:lnTo>
                    <a:pt x="4173778" y="1003947"/>
                  </a:lnTo>
                  <a:close/>
                </a:path>
                <a:path w="4583430" h="4583430">
                  <a:moveTo>
                    <a:pt x="4196317" y="1016812"/>
                  </a:moveTo>
                  <a:lnTo>
                    <a:pt x="4182579" y="1016812"/>
                  </a:lnTo>
                  <a:lnTo>
                    <a:pt x="4180230" y="1013383"/>
                  </a:lnTo>
                  <a:lnTo>
                    <a:pt x="4189666" y="1006932"/>
                  </a:lnTo>
                  <a:lnTo>
                    <a:pt x="4192054" y="1010424"/>
                  </a:lnTo>
                  <a:lnTo>
                    <a:pt x="4196317" y="1016812"/>
                  </a:lnTo>
                  <a:close/>
                </a:path>
                <a:path w="4583430" h="4583430">
                  <a:moveTo>
                    <a:pt x="4202467" y="1039660"/>
                  </a:moveTo>
                  <a:lnTo>
                    <a:pt x="4197819" y="1039660"/>
                  </a:lnTo>
                  <a:lnTo>
                    <a:pt x="4182541" y="1016761"/>
                  </a:lnTo>
                  <a:lnTo>
                    <a:pt x="4196317" y="1016812"/>
                  </a:lnTo>
                  <a:lnTo>
                    <a:pt x="4207370" y="1033373"/>
                  </a:lnTo>
                  <a:lnTo>
                    <a:pt x="4208780" y="1035557"/>
                  </a:lnTo>
                  <a:lnTo>
                    <a:pt x="4202467" y="1039660"/>
                  </a:lnTo>
                  <a:close/>
                </a:path>
                <a:path w="4583430" h="4583430">
                  <a:moveTo>
                    <a:pt x="4199204" y="1041780"/>
                  </a:moveTo>
                  <a:lnTo>
                    <a:pt x="4197781" y="1039609"/>
                  </a:lnTo>
                  <a:lnTo>
                    <a:pt x="4202467" y="1039660"/>
                  </a:lnTo>
                  <a:lnTo>
                    <a:pt x="4199204" y="1041780"/>
                  </a:lnTo>
                  <a:close/>
                </a:path>
                <a:path w="4583430" h="4583430">
                  <a:moveTo>
                    <a:pt x="4223854" y="1080198"/>
                  </a:moveTo>
                  <a:lnTo>
                    <a:pt x="4212742" y="1062634"/>
                  </a:lnTo>
                  <a:lnTo>
                    <a:pt x="4205427" y="1051369"/>
                  </a:lnTo>
                  <a:lnTo>
                    <a:pt x="4215003" y="1045146"/>
                  </a:lnTo>
                  <a:lnTo>
                    <a:pt x="4222407" y="1056525"/>
                  </a:lnTo>
                  <a:lnTo>
                    <a:pt x="4233519" y="1074089"/>
                  </a:lnTo>
                  <a:lnTo>
                    <a:pt x="4223854" y="1080198"/>
                  </a:lnTo>
                  <a:close/>
                </a:path>
                <a:path w="4583430" h="4583430">
                  <a:moveTo>
                    <a:pt x="4255220" y="1109332"/>
                  </a:moveTo>
                  <a:lnTo>
                    <a:pt x="4241901" y="1109332"/>
                  </a:lnTo>
                  <a:lnTo>
                    <a:pt x="4229887" y="1089825"/>
                  </a:lnTo>
                  <a:lnTo>
                    <a:pt x="4239615" y="1083830"/>
                  </a:lnTo>
                  <a:lnTo>
                    <a:pt x="4251667" y="1103401"/>
                  </a:lnTo>
                  <a:lnTo>
                    <a:pt x="4255220" y="1109332"/>
                  </a:lnTo>
                  <a:close/>
                </a:path>
                <a:path w="4583430" h="4583430">
                  <a:moveTo>
                    <a:pt x="4247705" y="1119035"/>
                  </a:moveTo>
                  <a:lnTo>
                    <a:pt x="4241863" y="1109281"/>
                  </a:lnTo>
                  <a:lnTo>
                    <a:pt x="4255220" y="1109332"/>
                  </a:lnTo>
                  <a:lnTo>
                    <a:pt x="4257509" y="1113154"/>
                  </a:lnTo>
                  <a:lnTo>
                    <a:pt x="4247705" y="1119035"/>
                  </a:lnTo>
                  <a:close/>
                </a:path>
                <a:path w="4583430" h="4583430">
                  <a:moveTo>
                    <a:pt x="4270819" y="1158316"/>
                  </a:moveTo>
                  <a:lnTo>
                    <a:pt x="4269879" y="1156665"/>
                  </a:lnTo>
                  <a:lnTo>
                    <a:pt x="4256011" y="1132878"/>
                  </a:lnTo>
                  <a:lnTo>
                    <a:pt x="4253585" y="1128839"/>
                  </a:lnTo>
                  <a:lnTo>
                    <a:pt x="4263390" y="1122959"/>
                  </a:lnTo>
                  <a:lnTo>
                    <a:pt x="4265879" y="1127124"/>
                  </a:lnTo>
                  <a:lnTo>
                    <a:pt x="4280763" y="1152677"/>
                  </a:lnTo>
                  <a:lnTo>
                    <a:pt x="4270819" y="1158316"/>
                  </a:lnTo>
                  <a:close/>
                </a:path>
                <a:path w="4583430" h="4583430">
                  <a:moveTo>
                    <a:pt x="4293120" y="1198143"/>
                  </a:moveTo>
                  <a:lnTo>
                    <a:pt x="4283468" y="1180630"/>
                  </a:lnTo>
                  <a:lnTo>
                    <a:pt x="4276458" y="1168260"/>
                  </a:lnTo>
                  <a:lnTo>
                    <a:pt x="4286389" y="1162621"/>
                  </a:lnTo>
                  <a:lnTo>
                    <a:pt x="4293476" y="1175105"/>
                  </a:lnTo>
                  <a:lnTo>
                    <a:pt x="4303128" y="1192631"/>
                  </a:lnTo>
                  <a:lnTo>
                    <a:pt x="4293120" y="1198143"/>
                  </a:lnTo>
                  <a:close/>
                </a:path>
                <a:path w="4583430" h="4583430">
                  <a:moveTo>
                    <a:pt x="4314596" y="1238338"/>
                  </a:moveTo>
                  <a:lnTo>
                    <a:pt x="4309795" y="1229093"/>
                  </a:lnTo>
                  <a:lnTo>
                    <a:pt x="4298556" y="1208112"/>
                  </a:lnTo>
                  <a:lnTo>
                    <a:pt x="4308640" y="1202728"/>
                  </a:lnTo>
                  <a:lnTo>
                    <a:pt x="4319930" y="1223822"/>
                  </a:lnTo>
                  <a:lnTo>
                    <a:pt x="4324743" y="1233068"/>
                  </a:lnTo>
                  <a:lnTo>
                    <a:pt x="4314596" y="1238338"/>
                  </a:lnTo>
                  <a:close/>
                </a:path>
                <a:path w="4583430" h="4583430">
                  <a:moveTo>
                    <a:pt x="4335359" y="1253642"/>
                  </a:moveTo>
                  <a:lnTo>
                    <a:pt x="4322559" y="1253642"/>
                  </a:lnTo>
                  <a:lnTo>
                    <a:pt x="4319879" y="1248486"/>
                  </a:lnTo>
                  <a:lnTo>
                    <a:pt x="4330014" y="1243215"/>
                  </a:lnTo>
                  <a:lnTo>
                    <a:pt x="4332757" y="1248486"/>
                  </a:lnTo>
                  <a:lnTo>
                    <a:pt x="4335359" y="1253642"/>
                  </a:lnTo>
                  <a:close/>
                </a:path>
                <a:path w="4583430" h="4583430">
                  <a:moveTo>
                    <a:pt x="4336583" y="1278318"/>
                  </a:moveTo>
                  <a:lnTo>
                    <a:pt x="4335005" y="1278318"/>
                  </a:lnTo>
                  <a:lnTo>
                    <a:pt x="4322521" y="1253578"/>
                  </a:lnTo>
                  <a:lnTo>
                    <a:pt x="4335359" y="1253642"/>
                  </a:lnTo>
                  <a:lnTo>
                    <a:pt x="4345241" y="1273225"/>
                  </a:lnTo>
                  <a:lnTo>
                    <a:pt x="4345571" y="1273924"/>
                  </a:lnTo>
                  <a:lnTo>
                    <a:pt x="4336583" y="1278318"/>
                  </a:lnTo>
                  <a:close/>
                </a:path>
                <a:path w="4583430" h="4583430">
                  <a:moveTo>
                    <a:pt x="4335310" y="1278940"/>
                  </a:moveTo>
                  <a:lnTo>
                    <a:pt x="4334967" y="1278254"/>
                  </a:lnTo>
                  <a:lnTo>
                    <a:pt x="4336583" y="1278318"/>
                  </a:lnTo>
                  <a:lnTo>
                    <a:pt x="4335310" y="1278940"/>
                  </a:lnTo>
                  <a:close/>
                </a:path>
                <a:path w="4583430" h="4583430">
                  <a:moveTo>
                    <a:pt x="4359807" y="1303146"/>
                  </a:moveTo>
                  <a:lnTo>
                    <a:pt x="4347159" y="1303146"/>
                  </a:lnTo>
                  <a:lnTo>
                    <a:pt x="4340339" y="1289202"/>
                  </a:lnTo>
                  <a:lnTo>
                    <a:pt x="4350600" y="1284185"/>
                  </a:lnTo>
                  <a:lnTo>
                    <a:pt x="4357458" y="1298193"/>
                  </a:lnTo>
                  <a:lnTo>
                    <a:pt x="4359807" y="1303146"/>
                  </a:lnTo>
                  <a:close/>
                </a:path>
                <a:path w="4583430" h="4583430">
                  <a:moveTo>
                    <a:pt x="4355172" y="1320037"/>
                  </a:moveTo>
                  <a:lnTo>
                    <a:pt x="4347121" y="1303083"/>
                  </a:lnTo>
                  <a:lnTo>
                    <a:pt x="4359807" y="1303146"/>
                  </a:lnTo>
                  <a:lnTo>
                    <a:pt x="4365498" y="1315148"/>
                  </a:lnTo>
                  <a:lnTo>
                    <a:pt x="4355172" y="1320037"/>
                  </a:lnTo>
                  <a:close/>
                </a:path>
                <a:path w="4583430" h="4583430">
                  <a:moveTo>
                    <a:pt x="4374197" y="1361452"/>
                  </a:moveTo>
                  <a:lnTo>
                    <a:pt x="4370552" y="1353261"/>
                  </a:lnTo>
                  <a:lnTo>
                    <a:pt x="4360011" y="1330312"/>
                  </a:lnTo>
                  <a:lnTo>
                    <a:pt x="4370400" y="1325549"/>
                  </a:lnTo>
                  <a:lnTo>
                    <a:pt x="4380992" y="1348625"/>
                  </a:lnTo>
                  <a:lnTo>
                    <a:pt x="4384636" y="1356804"/>
                  </a:lnTo>
                  <a:lnTo>
                    <a:pt x="4374197" y="1361452"/>
                  </a:lnTo>
                  <a:close/>
                </a:path>
                <a:path w="4583430" h="4583430">
                  <a:moveTo>
                    <a:pt x="4392447" y="1403286"/>
                  </a:moveTo>
                  <a:lnTo>
                    <a:pt x="4381830" y="1378597"/>
                  </a:lnTo>
                  <a:lnTo>
                    <a:pt x="4378845" y="1371892"/>
                  </a:lnTo>
                  <a:lnTo>
                    <a:pt x="4389285" y="1367256"/>
                  </a:lnTo>
                  <a:lnTo>
                    <a:pt x="4392320" y="1374076"/>
                  </a:lnTo>
                  <a:lnTo>
                    <a:pt x="4402950" y="1398777"/>
                  </a:lnTo>
                  <a:lnTo>
                    <a:pt x="4392447" y="1403286"/>
                  </a:lnTo>
                  <a:close/>
                </a:path>
                <a:path w="4583430" h="4583430">
                  <a:moveTo>
                    <a:pt x="4409757" y="1445450"/>
                  </a:moveTo>
                  <a:lnTo>
                    <a:pt x="4403458" y="1429753"/>
                  </a:lnTo>
                  <a:lnTo>
                    <a:pt x="4396816" y="1413776"/>
                  </a:lnTo>
                  <a:lnTo>
                    <a:pt x="4407369" y="1409382"/>
                  </a:lnTo>
                  <a:lnTo>
                    <a:pt x="4414062" y="1425486"/>
                  </a:lnTo>
                  <a:lnTo>
                    <a:pt x="4420374" y="1441195"/>
                  </a:lnTo>
                  <a:lnTo>
                    <a:pt x="4409757" y="1445450"/>
                  </a:lnTo>
                  <a:close/>
                </a:path>
                <a:path w="4583430" h="4583430">
                  <a:moveTo>
                    <a:pt x="4436101" y="1481594"/>
                  </a:moveTo>
                  <a:lnTo>
                    <a:pt x="4423905" y="1481594"/>
                  </a:lnTo>
                  <a:lnTo>
                    <a:pt x="4413986" y="1455991"/>
                  </a:lnTo>
                  <a:lnTo>
                    <a:pt x="4424641" y="1451864"/>
                  </a:lnTo>
                  <a:lnTo>
                    <a:pt x="4434586" y="1477530"/>
                  </a:lnTo>
                  <a:lnTo>
                    <a:pt x="4436101" y="1481594"/>
                  </a:lnTo>
                  <a:close/>
                </a:path>
                <a:path w="4583430" h="4583430">
                  <a:moveTo>
                    <a:pt x="4426267" y="1487931"/>
                  </a:moveTo>
                  <a:lnTo>
                    <a:pt x="4423879" y="1481531"/>
                  </a:lnTo>
                  <a:lnTo>
                    <a:pt x="4436101" y="1481594"/>
                  </a:lnTo>
                  <a:lnTo>
                    <a:pt x="4436973" y="1483931"/>
                  </a:lnTo>
                  <a:lnTo>
                    <a:pt x="4426267" y="1487931"/>
                  </a:lnTo>
                  <a:close/>
                </a:path>
                <a:path w="4583430" h="4583430">
                  <a:moveTo>
                    <a:pt x="4445787" y="1507705"/>
                  </a:moveTo>
                  <a:lnTo>
                    <a:pt x="4433646" y="1507705"/>
                  </a:lnTo>
                  <a:lnTo>
                    <a:pt x="4430268" y="1498638"/>
                  </a:lnTo>
                  <a:lnTo>
                    <a:pt x="4440974" y="1494637"/>
                  </a:lnTo>
                  <a:lnTo>
                    <a:pt x="4444377" y="1503781"/>
                  </a:lnTo>
                  <a:lnTo>
                    <a:pt x="4445787" y="1507705"/>
                  </a:lnTo>
                  <a:close/>
                </a:path>
                <a:path w="4583430" h="4583430">
                  <a:moveTo>
                    <a:pt x="4441939" y="1530794"/>
                  </a:moveTo>
                  <a:lnTo>
                    <a:pt x="4433620" y="1507642"/>
                  </a:lnTo>
                  <a:lnTo>
                    <a:pt x="4445787" y="1507705"/>
                  </a:lnTo>
                  <a:lnTo>
                    <a:pt x="4452696" y="1526933"/>
                  </a:lnTo>
                  <a:lnTo>
                    <a:pt x="4441939" y="1530794"/>
                  </a:lnTo>
                  <a:close/>
                </a:path>
                <a:path w="4583430" h="4583430">
                  <a:moveTo>
                    <a:pt x="4464247" y="1560398"/>
                  </a:moveTo>
                  <a:lnTo>
                    <a:pt x="4452200" y="1560398"/>
                  </a:lnTo>
                  <a:lnTo>
                    <a:pt x="4445685" y="1541525"/>
                  </a:lnTo>
                  <a:lnTo>
                    <a:pt x="4456493" y="1537792"/>
                  </a:lnTo>
                  <a:lnTo>
                    <a:pt x="4463033" y="1556727"/>
                  </a:lnTo>
                  <a:lnTo>
                    <a:pt x="4464247" y="1560398"/>
                  </a:lnTo>
                  <a:close/>
                </a:path>
                <a:path w="4583430" h="4583430">
                  <a:moveTo>
                    <a:pt x="4456683" y="1573923"/>
                  </a:moveTo>
                  <a:lnTo>
                    <a:pt x="4452197" y="1560387"/>
                  </a:lnTo>
                  <a:lnTo>
                    <a:pt x="4464247" y="1560398"/>
                  </a:lnTo>
                  <a:lnTo>
                    <a:pt x="4467529" y="1570329"/>
                  </a:lnTo>
                  <a:lnTo>
                    <a:pt x="4456683" y="1573923"/>
                  </a:lnTo>
                  <a:close/>
                </a:path>
                <a:path w="4583430" h="4583430">
                  <a:moveTo>
                    <a:pt x="4481437" y="1613661"/>
                  </a:moveTo>
                  <a:lnTo>
                    <a:pt x="4469498" y="1613661"/>
                  </a:lnTo>
                  <a:lnTo>
                    <a:pt x="4460989" y="1586890"/>
                  </a:lnTo>
                  <a:lnTo>
                    <a:pt x="4460278" y="1584769"/>
                  </a:lnTo>
                  <a:lnTo>
                    <a:pt x="4471136" y="1581175"/>
                  </a:lnTo>
                  <a:lnTo>
                    <a:pt x="4471873" y="1583423"/>
                  </a:lnTo>
                  <a:lnTo>
                    <a:pt x="4480407" y="1610271"/>
                  </a:lnTo>
                  <a:lnTo>
                    <a:pt x="4481437" y="1613661"/>
                  </a:lnTo>
                  <a:close/>
                </a:path>
                <a:path w="4583430" h="4583430">
                  <a:moveTo>
                    <a:pt x="4470603" y="1617319"/>
                  </a:moveTo>
                  <a:lnTo>
                    <a:pt x="4469472" y="1613585"/>
                  </a:lnTo>
                  <a:lnTo>
                    <a:pt x="4481437" y="1613661"/>
                  </a:lnTo>
                  <a:lnTo>
                    <a:pt x="4481537" y="1613992"/>
                  </a:lnTo>
                  <a:lnTo>
                    <a:pt x="4470603" y="1617319"/>
                  </a:lnTo>
                  <a:close/>
                </a:path>
                <a:path w="4583430" h="4583430">
                  <a:moveTo>
                    <a:pt x="4489560" y="1640509"/>
                  </a:moveTo>
                  <a:lnTo>
                    <a:pt x="4477664" y="1640509"/>
                  </a:lnTo>
                  <a:lnTo>
                    <a:pt x="4473930" y="1628254"/>
                  </a:lnTo>
                  <a:lnTo>
                    <a:pt x="4484865" y="1624926"/>
                  </a:lnTo>
                  <a:lnTo>
                    <a:pt x="4488611" y="1637245"/>
                  </a:lnTo>
                  <a:lnTo>
                    <a:pt x="4489560" y="1640509"/>
                  </a:lnTo>
                  <a:close/>
                </a:path>
                <a:path w="4583430" h="4583430">
                  <a:moveTo>
                    <a:pt x="4483633" y="1661058"/>
                  </a:moveTo>
                  <a:lnTo>
                    <a:pt x="4477639" y="1640433"/>
                  </a:lnTo>
                  <a:lnTo>
                    <a:pt x="4489560" y="1640509"/>
                  </a:lnTo>
                  <a:lnTo>
                    <a:pt x="4494606" y="1657870"/>
                  </a:lnTo>
                  <a:lnTo>
                    <a:pt x="4483633" y="1661058"/>
                  </a:lnTo>
                  <a:close/>
                </a:path>
                <a:path w="4583430" h="4583430">
                  <a:moveTo>
                    <a:pt x="4504841" y="1694611"/>
                  </a:moveTo>
                  <a:lnTo>
                    <a:pt x="4493031" y="1694611"/>
                  </a:lnTo>
                  <a:lnTo>
                    <a:pt x="4486757" y="1671980"/>
                  </a:lnTo>
                  <a:lnTo>
                    <a:pt x="4497768" y="1668932"/>
                  </a:lnTo>
                  <a:lnTo>
                    <a:pt x="4504055" y="1691627"/>
                  </a:lnTo>
                  <a:lnTo>
                    <a:pt x="4504841" y="1694611"/>
                  </a:lnTo>
                  <a:close/>
                </a:path>
                <a:path w="4583430" h="4583430">
                  <a:moveTo>
                    <a:pt x="4495761" y="1704987"/>
                  </a:moveTo>
                  <a:lnTo>
                    <a:pt x="4493006" y="1694548"/>
                  </a:lnTo>
                  <a:lnTo>
                    <a:pt x="4504841" y="1694611"/>
                  </a:lnTo>
                  <a:lnTo>
                    <a:pt x="4506810" y="1702079"/>
                  </a:lnTo>
                  <a:lnTo>
                    <a:pt x="4495761" y="1704987"/>
                  </a:lnTo>
                  <a:close/>
                </a:path>
                <a:path w="4583430" h="4583430">
                  <a:moveTo>
                    <a:pt x="4507077" y="1749209"/>
                  </a:moveTo>
                  <a:lnTo>
                    <a:pt x="4500206" y="1721802"/>
                  </a:lnTo>
                  <a:lnTo>
                    <a:pt x="4498682" y="1716036"/>
                  </a:lnTo>
                  <a:lnTo>
                    <a:pt x="4509731" y="1713128"/>
                  </a:lnTo>
                  <a:lnTo>
                    <a:pt x="4511294" y="1719021"/>
                  </a:lnTo>
                  <a:lnTo>
                    <a:pt x="4518164" y="1746427"/>
                  </a:lnTo>
                  <a:lnTo>
                    <a:pt x="4507077" y="1749209"/>
                  </a:lnTo>
                  <a:close/>
                </a:path>
                <a:path w="4583430" h="4583430">
                  <a:moveTo>
                    <a:pt x="4517390" y="1793595"/>
                  </a:moveTo>
                  <a:lnTo>
                    <a:pt x="4513605" y="1776704"/>
                  </a:lnTo>
                  <a:lnTo>
                    <a:pt x="4509693" y="1760258"/>
                  </a:lnTo>
                  <a:lnTo>
                    <a:pt x="4520819" y="1757616"/>
                  </a:lnTo>
                  <a:lnTo>
                    <a:pt x="4524756" y="1774202"/>
                  </a:lnTo>
                  <a:lnTo>
                    <a:pt x="4528540" y="1791093"/>
                  </a:lnTo>
                  <a:lnTo>
                    <a:pt x="4517390" y="1793595"/>
                  </a:lnTo>
                  <a:close/>
                </a:path>
                <a:path w="4583430" h="4583430">
                  <a:moveTo>
                    <a:pt x="4526864" y="1838172"/>
                  </a:moveTo>
                  <a:lnTo>
                    <a:pt x="4525670" y="1832114"/>
                  </a:lnTo>
                  <a:lnTo>
                    <a:pt x="4519866" y="1804682"/>
                  </a:lnTo>
                  <a:lnTo>
                    <a:pt x="4531055" y="1802320"/>
                  </a:lnTo>
                  <a:lnTo>
                    <a:pt x="4536871" y="1829892"/>
                  </a:lnTo>
                  <a:lnTo>
                    <a:pt x="4538078" y="1835950"/>
                  </a:lnTo>
                  <a:lnTo>
                    <a:pt x="4526864" y="1838172"/>
                  </a:lnTo>
                  <a:close/>
                </a:path>
                <a:path w="4583430" h="4583430">
                  <a:moveTo>
                    <a:pt x="4535449" y="1883003"/>
                  </a:moveTo>
                  <a:lnTo>
                    <a:pt x="4531194" y="1860003"/>
                  </a:lnTo>
                  <a:lnTo>
                    <a:pt x="4529086" y="1849386"/>
                  </a:lnTo>
                  <a:lnTo>
                    <a:pt x="4540300" y="1847164"/>
                  </a:lnTo>
                  <a:lnTo>
                    <a:pt x="4542434" y="1857933"/>
                  </a:lnTo>
                  <a:lnTo>
                    <a:pt x="4546688" y="1880920"/>
                  </a:lnTo>
                  <a:lnTo>
                    <a:pt x="4535449" y="1883003"/>
                  </a:lnTo>
                  <a:close/>
                </a:path>
                <a:path w="4583430" h="4583430">
                  <a:moveTo>
                    <a:pt x="4552803" y="1916226"/>
                  </a:moveTo>
                  <a:lnTo>
                    <a:pt x="4541227" y="1916226"/>
                  </a:lnTo>
                  <a:lnTo>
                    <a:pt x="4537443" y="1894192"/>
                  </a:lnTo>
                  <a:lnTo>
                    <a:pt x="4548708" y="1892249"/>
                  </a:lnTo>
                  <a:lnTo>
                    <a:pt x="4552505" y="1914359"/>
                  </a:lnTo>
                  <a:lnTo>
                    <a:pt x="4552803" y="1916226"/>
                  </a:lnTo>
                  <a:close/>
                </a:path>
                <a:path w="4583430" h="4583430">
                  <a:moveTo>
                    <a:pt x="4543094" y="1927936"/>
                  </a:moveTo>
                  <a:lnTo>
                    <a:pt x="4541215" y="1916163"/>
                  </a:lnTo>
                  <a:lnTo>
                    <a:pt x="4552803" y="1916226"/>
                  </a:lnTo>
                  <a:lnTo>
                    <a:pt x="4554385" y="1926132"/>
                  </a:lnTo>
                  <a:lnTo>
                    <a:pt x="4543094" y="1927936"/>
                  </a:lnTo>
                  <a:close/>
                </a:path>
                <a:path w="4583430" h="4583430">
                  <a:moveTo>
                    <a:pt x="4557279" y="1944484"/>
                  </a:moveTo>
                  <a:lnTo>
                    <a:pt x="4545736" y="1944484"/>
                  </a:lnTo>
                  <a:lnTo>
                    <a:pt x="4544898" y="1939213"/>
                  </a:lnTo>
                  <a:lnTo>
                    <a:pt x="4556175" y="1937423"/>
                  </a:lnTo>
                  <a:lnTo>
                    <a:pt x="4557026" y="1942757"/>
                  </a:lnTo>
                  <a:lnTo>
                    <a:pt x="4557279" y="1944484"/>
                  </a:lnTo>
                  <a:close/>
                </a:path>
                <a:path w="4583430" h="4583430">
                  <a:moveTo>
                    <a:pt x="4549902" y="1972995"/>
                  </a:moveTo>
                  <a:lnTo>
                    <a:pt x="4545723" y="1944408"/>
                  </a:lnTo>
                  <a:lnTo>
                    <a:pt x="4557279" y="1944484"/>
                  </a:lnTo>
                  <a:lnTo>
                    <a:pt x="4561230" y="1971484"/>
                  </a:lnTo>
                  <a:lnTo>
                    <a:pt x="4549902" y="1972995"/>
                  </a:lnTo>
                  <a:close/>
                </a:path>
                <a:path w="4583430" h="4583430">
                  <a:moveTo>
                    <a:pt x="4549876" y="1972843"/>
                  </a:moveTo>
                  <a:close/>
                </a:path>
                <a:path w="4583430" h="4583430">
                  <a:moveTo>
                    <a:pt x="4565200" y="2001316"/>
                  </a:moveTo>
                  <a:lnTo>
                    <a:pt x="4553686" y="2001316"/>
                  </a:lnTo>
                  <a:lnTo>
                    <a:pt x="4551413" y="1984324"/>
                  </a:lnTo>
                  <a:lnTo>
                    <a:pt x="4562741" y="1982812"/>
                  </a:lnTo>
                  <a:lnTo>
                    <a:pt x="4565027" y="1999881"/>
                  </a:lnTo>
                  <a:lnTo>
                    <a:pt x="4565200" y="2001316"/>
                  </a:lnTo>
                  <a:close/>
                </a:path>
                <a:path w="4583430" h="4583430">
                  <a:moveTo>
                    <a:pt x="4555731" y="2018258"/>
                  </a:moveTo>
                  <a:lnTo>
                    <a:pt x="4553673" y="2001240"/>
                  </a:lnTo>
                  <a:lnTo>
                    <a:pt x="4565200" y="2001316"/>
                  </a:lnTo>
                  <a:lnTo>
                    <a:pt x="4567072" y="2016887"/>
                  </a:lnTo>
                  <a:lnTo>
                    <a:pt x="4555731" y="2018258"/>
                  </a:lnTo>
                  <a:close/>
                </a:path>
                <a:path w="4583430" h="4583430">
                  <a:moveTo>
                    <a:pt x="4560696" y="2063559"/>
                  </a:moveTo>
                  <a:lnTo>
                    <a:pt x="4560227" y="2058530"/>
                  </a:lnTo>
                  <a:lnTo>
                    <a:pt x="4557102" y="2029612"/>
                  </a:lnTo>
                  <a:lnTo>
                    <a:pt x="4568444" y="2028240"/>
                  </a:lnTo>
                  <a:lnTo>
                    <a:pt x="4571606" y="2057438"/>
                  </a:lnTo>
                  <a:lnTo>
                    <a:pt x="4572076" y="2062479"/>
                  </a:lnTo>
                  <a:lnTo>
                    <a:pt x="4560696" y="2063559"/>
                  </a:lnTo>
                  <a:close/>
                </a:path>
                <a:path w="4583430" h="4583430">
                  <a:moveTo>
                    <a:pt x="4557128" y="2029904"/>
                  </a:moveTo>
                  <a:close/>
                </a:path>
                <a:path w="4583430" h="4583430">
                  <a:moveTo>
                    <a:pt x="4560227" y="2058593"/>
                  </a:moveTo>
                  <a:close/>
                </a:path>
                <a:path w="4583430" h="4583430">
                  <a:moveTo>
                    <a:pt x="4564748" y="2109025"/>
                  </a:moveTo>
                  <a:lnTo>
                    <a:pt x="4562970" y="2087321"/>
                  </a:lnTo>
                  <a:lnTo>
                    <a:pt x="4561789" y="2074938"/>
                  </a:lnTo>
                  <a:lnTo>
                    <a:pt x="4573168" y="2073859"/>
                  </a:lnTo>
                  <a:lnTo>
                    <a:pt x="4574438" y="2087397"/>
                  </a:lnTo>
                  <a:lnTo>
                    <a:pt x="4576140" y="2108085"/>
                  </a:lnTo>
                  <a:lnTo>
                    <a:pt x="4564748" y="2109025"/>
                  </a:lnTo>
                  <a:close/>
                </a:path>
                <a:path w="4583430" h="4583430">
                  <a:moveTo>
                    <a:pt x="4562970" y="2087397"/>
                  </a:moveTo>
                  <a:close/>
                </a:path>
                <a:path w="4583430" h="4583430">
                  <a:moveTo>
                    <a:pt x="4567897" y="2154478"/>
                  </a:moveTo>
                  <a:lnTo>
                    <a:pt x="4567377" y="2145233"/>
                  </a:lnTo>
                  <a:lnTo>
                    <a:pt x="4565637" y="2120341"/>
                  </a:lnTo>
                  <a:lnTo>
                    <a:pt x="4577041" y="2119553"/>
                  </a:lnTo>
                  <a:lnTo>
                    <a:pt x="4578826" y="2145296"/>
                  </a:lnTo>
                  <a:lnTo>
                    <a:pt x="4579315" y="2153831"/>
                  </a:lnTo>
                  <a:lnTo>
                    <a:pt x="4567897" y="2154478"/>
                  </a:lnTo>
                  <a:close/>
                </a:path>
                <a:path w="4583430" h="4583430">
                  <a:moveTo>
                    <a:pt x="4567377" y="2145296"/>
                  </a:moveTo>
                  <a:close/>
                </a:path>
                <a:path w="4583430" h="4583430">
                  <a:moveTo>
                    <a:pt x="4580474" y="2174405"/>
                  </a:moveTo>
                  <a:lnTo>
                    <a:pt x="4569040" y="2174405"/>
                  </a:lnTo>
                  <a:lnTo>
                    <a:pt x="4568545" y="2165896"/>
                  </a:lnTo>
                  <a:lnTo>
                    <a:pt x="4579962" y="2165248"/>
                  </a:lnTo>
                  <a:lnTo>
                    <a:pt x="4580474" y="2174405"/>
                  </a:lnTo>
                  <a:close/>
                </a:path>
                <a:path w="4583430" h="4583430">
                  <a:moveTo>
                    <a:pt x="4570171" y="2200071"/>
                  </a:moveTo>
                  <a:lnTo>
                    <a:pt x="4569028" y="2174328"/>
                  </a:lnTo>
                  <a:lnTo>
                    <a:pt x="4580474" y="2174405"/>
                  </a:lnTo>
                  <a:lnTo>
                    <a:pt x="4581588" y="2199563"/>
                  </a:lnTo>
                  <a:lnTo>
                    <a:pt x="4570171" y="2200071"/>
                  </a:lnTo>
                  <a:close/>
                </a:path>
                <a:path w="4583430" h="4583430">
                  <a:moveTo>
                    <a:pt x="4571492" y="2245614"/>
                  </a:moveTo>
                  <a:lnTo>
                    <a:pt x="4571239" y="2232532"/>
                  </a:lnTo>
                  <a:lnTo>
                    <a:pt x="4570577" y="2211412"/>
                  </a:lnTo>
                  <a:lnTo>
                    <a:pt x="4581994" y="2211057"/>
                  </a:lnTo>
                  <a:lnTo>
                    <a:pt x="4582687" y="2232888"/>
                  </a:lnTo>
                  <a:lnTo>
                    <a:pt x="4582921" y="2245398"/>
                  </a:lnTo>
                  <a:lnTo>
                    <a:pt x="4571492" y="2245614"/>
                  </a:lnTo>
                  <a:close/>
                </a:path>
                <a:path w="4583430" h="4583430">
                  <a:moveTo>
                    <a:pt x="4571250" y="2232888"/>
                  </a:moveTo>
                  <a:close/>
                </a:path>
                <a:path w="4583430" h="4583430">
                  <a:moveTo>
                    <a:pt x="4572000" y="2291257"/>
                  </a:moveTo>
                  <a:lnTo>
                    <a:pt x="4571809" y="2262200"/>
                  </a:lnTo>
                  <a:lnTo>
                    <a:pt x="4571720" y="2257043"/>
                  </a:lnTo>
                  <a:lnTo>
                    <a:pt x="4583137" y="2256828"/>
                  </a:lnTo>
                  <a:lnTo>
                    <a:pt x="4583240" y="2262276"/>
                  </a:lnTo>
                  <a:lnTo>
                    <a:pt x="4583430" y="2291181"/>
                  </a:lnTo>
                  <a:lnTo>
                    <a:pt x="4572000" y="2291257"/>
                  </a:lnTo>
                  <a:close/>
                </a:path>
                <a:path w="4583430" h="4583430">
                  <a:moveTo>
                    <a:pt x="4571809" y="2262276"/>
                  </a:moveTo>
                  <a:close/>
                </a:path>
                <a:path w="4583430" h="4583430">
                  <a:moveTo>
                    <a:pt x="4583239" y="2321229"/>
                  </a:moveTo>
                  <a:lnTo>
                    <a:pt x="4571809" y="2321229"/>
                  </a:lnTo>
                  <a:lnTo>
                    <a:pt x="4571936" y="2302611"/>
                  </a:lnTo>
                  <a:lnTo>
                    <a:pt x="4583353" y="2302687"/>
                  </a:lnTo>
                  <a:lnTo>
                    <a:pt x="4583239" y="2321229"/>
                  </a:lnTo>
                  <a:close/>
                </a:path>
                <a:path w="4583430" h="4583430">
                  <a:moveTo>
                    <a:pt x="4582947" y="2337041"/>
                  </a:moveTo>
                  <a:lnTo>
                    <a:pt x="4571517" y="2336825"/>
                  </a:lnTo>
                  <a:lnTo>
                    <a:pt x="4571809" y="2321153"/>
                  </a:lnTo>
                  <a:lnTo>
                    <a:pt x="4583239" y="2321229"/>
                  </a:lnTo>
                  <a:lnTo>
                    <a:pt x="4582947" y="2337041"/>
                  </a:lnTo>
                  <a:close/>
                </a:path>
                <a:path w="4583430" h="4583430">
                  <a:moveTo>
                    <a:pt x="4582685" y="2350604"/>
                  </a:moveTo>
                  <a:lnTo>
                    <a:pt x="4571250" y="2350604"/>
                  </a:lnTo>
                  <a:lnTo>
                    <a:pt x="4571301" y="2348255"/>
                  </a:lnTo>
                  <a:lnTo>
                    <a:pt x="4582731" y="2348471"/>
                  </a:lnTo>
                  <a:lnTo>
                    <a:pt x="4582685" y="2350604"/>
                  </a:lnTo>
                  <a:close/>
                </a:path>
                <a:path w="4583430" h="4583430">
                  <a:moveTo>
                    <a:pt x="4581754" y="2379903"/>
                  </a:moveTo>
                  <a:lnTo>
                    <a:pt x="4570323" y="2379903"/>
                  </a:lnTo>
                  <a:lnTo>
                    <a:pt x="4571250" y="2350541"/>
                  </a:lnTo>
                  <a:lnTo>
                    <a:pt x="4582685" y="2350604"/>
                  </a:lnTo>
                  <a:lnTo>
                    <a:pt x="4581754" y="2379903"/>
                  </a:lnTo>
                  <a:close/>
                </a:path>
                <a:path w="4583430" h="4583430">
                  <a:moveTo>
                    <a:pt x="4581639" y="2382888"/>
                  </a:moveTo>
                  <a:lnTo>
                    <a:pt x="4570221" y="2382380"/>
                  </a:lnTo>
                  <a:lnTo>
                    <a:pt x="4570323" y="2379827"/>
                  </a:lnTo>
                  <a:lnTo>
                    <a:pt x="4581754" y="2379903"/>
                  </a:lnTo>
                  <a:lnTo>
                    <a:pt x="4581639" y="2382888"/>
                  </a:lnTo>
                  <a:close/>
                </a:path>
                <a:path w="4583430" h="4583430">
                  <a:moveTo>
                    <a:pt x="4579366" y="2428620"/>
                  </a:moveTo>
                  <a:lnTo>
                    <a:pt x="4567948" y="2427960"/>
                  </a:lnTo>
                  <a:lnTo>
                    <a:pt x="4569040" y="2409024"/>
                  </a:lnTo>
                  <a:lnTo>
                    <a:pt x="4569714" y="2393797"/>
                  </a:lnTo>
                  <a:lnTo>
                    <a:pt x="4581131" y="2394305"/>
                  </a:lnTo>
                  <a:lnTo>
                    <a:pt x="4580445" y="2409609"/>
                  </a:lnTo>
                  <a:lnTo>
                    <a:pt x="4579366" y="2428620"/>
                  </a:lnTo>
                  <a:close/>
                </a:path>
                <a:path w="4583430" h="4583430">
                  <a:moveTo>
                    <a:pt x="4569028" y="2409101"/>
                  </a:moveTo>
                  <a:close/>
                </a:path>
                <a:path w="4583430" h="4583430">
                  <a:moveTo>
                    <a:pt x="4576229" y="2474366"/>
                  </a:moveTo>
                  <a:lnTo>
                    <a:pt x="4564837" y="2473426"/>
                  </a:lnTo>
                  <a:lnTo>
                    <a:pt x="4565357" y="2467127"/>
                  </a:lnTo>
                  <a:lnTo>
                    <a:pt x="4567288" y="2439301"/>
                  </a:lnTo>
                  <a:lnTo>
                    <a:pt x="4578692" y="2440101"/>
                  </a:lnTo>
                  <a:lnTo>
                    <a:pt x="4576749" y="2468003"/>
                  </a:lnTo>
                  <a:lnTo>
                    <a:pt x="4576229" y="2474366"/>
                  </a:lnTo>
                  <a:close/>
                </a:path>
                <a:path w="4583430" h="4583430">
                  <a:moveTo>
                    <a:pt x="4565345" y="2467203"/>
                  </a:moveTo>
                  <a:close/>
                </a:path>
                <a:path w="4583430" h="4583430">
                  <a:moveTo>
                    <a:pt x="4574427" y="2496108"/>
                  </a:moveTo>
                  <a:lnTo>
                    <a:pt x="4562970" y="2496108"/>
                  </a:lnTo>
                  <a:lnTo>
                    <a:pt x="4563897" y="2484818"/>
                  </a:lnTo>
                  <a:lnTo>
                    <a:pt x="4575289" y="2485758"/>
                  </a:lnTo>
                  <a:lnTo>
                    <a:pt x="4574427" y="2496108"/>
                  </a:lnTo>
                  <a:close/>
                </a:path>
                <a:path w="4583430" h="4583430">
                  <a:moveTo>
                    <a:pt x="4572177" y="2519972"/>
                  </a:moveTo>
                  <a:lnTo>
                    <a:pt x="4560798" y="2518892"/>
                  </a:lnTo>
                  <a:lnTo>
                    <a:pt x="4562970" y="2496032"/>
                  </a:lnTo>
                  <a:lnTo>
                    <a:pt x="4574427" y="2496108"/>
                  </a:lnTo>
                  <a:lnTo>
                    <a:pt x="4572177" y="2519972"/>
                  </a:lnTo>
                  <a:close/>
                </a:path>
                <a:path w="4583430" h="4583430">
                  <a:moveTo>
                    <a:pt x="4568621" y="2553601"/>
                  </a:moveTo>
                  <a:lnTo>
                    <a:pt x="4557128" y="2553601"/>
                  </a:lnTo>
                  <a:lnTo>
                    <a:pt x="4559655" y="2530195"/>
                  </a:lnTo>
                  <a:lnTo>
                    <a:pt x="4571009" y="2531414"/>
                  </a:lnTo>
                  <a:lnTo>
                    <a:pt x="4568621" y="2553601"/>
                  </a:lnTo>
                  <a:close/>
                </a:path>
                <a:path w="4583430" h="4583430">
                  <a:moveTo>
                    <a:pt x="4567199" y="2565565"/>
                  </a:moveTo>
                  <a:lnTo>
                    <a:pt x="4555845" y="2564193"/>
                  </a:lnTo>
                  <a:lnTo>
                    <a:pt x="4557128" y="2553525"/>
                  </a:lnTo>
                  <a:lnTo>
                    <a:pt x="4568621" y="2553601"/>
                  </a:lnTo>
                  <a:lnTo>
                    <a:pt x="4568482" y="2554897"/>
                  </a:lnTo>
                  <a:lnTo>
                    <a:pt x="4567199" y="2565565"/>
                  </a:lnTo>
                  <a:close/>
                </a:path>
                <a:path w="4583430" h="4583430">
                  <a:moveTo>
                    <a:pt x="4561357" y="2610980"/>
                  </a:moveTo>
                  <a:lnTo>
                    <a:pt x="4550029" y="2609468"/>
                  </a:lnTo>
                  <a:lnTo>
                    <a:pt x="4553686" y="2582113"/>
                  </a:lnTo>
                  <a:lnTo>
                    <a:pt x="4554474" y="2575547"/>
                  </a:lnTo>
                  <a:lnTo>
                    <a:pt x="4565827" y="2576906"/>
                  </a:lnTo>
                  <a:lnTo>
                    <a:pt x="4565015" y="2583624"/>
                  </a:lnTo>
                  <a:lnTo>
                    <a:pt x="4561357" y="2610980"/>
                  </a:lnTo>
                  <a:close/>
                </a:path>
                <a:path w="4583430" h="4583430">
                  <a:moveTo>
                    <a:pt x="4553673" y="2582176"/>
                  </a:moveTo>
                  <a:close/>
                </a:path>
                <a:path w="4583430" h="4583430">
                  <a:moveTo>
                    <a:pt x="4554537" y="2656331"/>
                  </a:moveTo>
                  <a:lnTo>
                    <a:pt x="4543247" y="2654528"/>
                  </a:lnTo>
                  <a:lnTo>
                    <a:pt x="4545736" y="2638945"/>
                  </a:lnTo>
                  <a:lnTo>
                    <a:pt x="4548403" y="2620708"/>
                  </a:lnTo>
                  <a:lnTo>
                    <a:pt x="4559706" y="2622359"/>
                  </a:lnTo>
                  <a:lnTo>
                    <a:pt x="4557014" y="2640749"/>
                  </a:lnTo>
                  <a:lnTo>
                    <a:pt x="4554537" y="2656331"/>
                  </a:lnTo>
                  <a:close/>
                </a:path>
                <a:path w="4583430" h="4583430">
                  <a:moveTo>
                    <a:pt x="4545723" y="2639021"/>
                  </a:moveTo>
                  <a:close/>
                </a:path>
                <a:path w="4583430" h="4583430">
                  <a:moveTo>
                    <a:pt x="4547973" y="2695409"/>
                  </a:moveTo>
                  <a:lnTo>
                    <a:pt x="4536376" y="2695409"/>
                  </a:lnTo>
                  <a:lnTo>
                    <a:pt x="4541227" y="2667203"/>
                  </a:lnTo>
                  <a:lnTo>
                    <a:pt x="4541456" y="2665818"/>
                  </a:lnTo>
                  <a:lnTo>
                    <a:pt x="4552734" y="2667609"/>
                  </a:lnTo>
                  <a:lnTo>
                    <a:pt x="4552492" y="2669146"/>
                  </a:lnTo>
                  <a:lnTo>
                    <a:pt x="4547973" y="2695409"/>
                  </a:lnTo>
                  <a:close/>
                </a:path>
                <a:path w="4583430" h="4583430">
                  <a:moveTo>
                    <a:pt x="4541215" y="2667266"/>
                  </a:moveTo>
                  <a:close/>
                </a:path>
                <a:path w="4583430" h="4583430">
                  <a:moveTo>
                    <a:pt x="4546866" y="2701543"/>
                  </a:moveTo>
                  <a:lnTo>
                    <a:pt x="4535627" y="2699461"/>
                  </a:lnTo>
                  <a:lnTo>
                    <a:pt x="4536389" y="2695333"/>
                  </a:lnTo>
                  <a:lnTo>
                    <a:pt x="4547973" y="2695409"/>
                  </a:lnTo>
                  <a:lnTo>
                    <a:pt x="4547628" y="2697416"/>
                  </a:lnTo>
                  <a:lnTo>
                    <a:pt x="4546866" y="2701543"/>
                  </a:lnTo>
                  <a:close/>
                </a:path>
                <a:path w="4583430" h="4583430">
                  <a:moveTo>
                    <a:pt x="4538268" y="2746514"/>
                  </a:moveTo>
                  <a:lnTo>
                    <a:pt x="4527054" y="2744292"/>
                  </a:lnTo>
                  <a:lnTo>
                    <a:pt x="4531207" y="2723349"/>
                  </a:lnTo>
                  <a:lnTo>
                    <a:pt x="4533544" y="2710700"/>
                  </a:lnTo>
                  <a:lnTo>
                    <a:pt x="4544783" y="2712770"/>
                  </a:lnTo>
                  <a:lnTo>
                    <a:pt x="4542421" y="2725572"/>
                  </a:lnTo>
                  <a:lnTo>
                    <a:pt x="4538268" y="2746514"/>
                  </a:lnTo>
                  <a:close/>
                </a:path>
                <a:path w="4583430" h="4583430">
                  <a:moveTo>
                    <a:pt x="4531194" y="2723413"/>
                  </a:moveTo>
                  <a:close/>
                </a:path>
                <a:path w="4583430" h="4583430">
                  <a:moveTo>
                    <a:pt x="4531481" y="2779077"/>
                  </a:moveTo>
                  <a:lnTo>
                    <a:pt x="4519803" y="2779077"/>
                  </a:lnTo>
                  <a:lnTo>
                    <a:pt x="4524794" y="2755417"/>
                  </a:lnTo>
                  <a:lnTo>
                    <a:pt x="4535982" y="2757779"/>
                  </a:lnTo>
                  <a:lnTo>
                    <a:pt x="4531481" y="2779077"/>
                  </a:lnTo>
                  <a:close/>
                </a:path>
                <a:path w="4583430" h="4583430">
                  <a:moveTo>
                    <a:pt x="4528756" y="2791371"/>
                  </a:moveTo>
                  <a:lnTo>
                    <a:pt x="4517605" y="2788869"/>
                  </a:lnTo>
                  <a:lnTo>
                    <a:pt x="4519815" y="2779014"/>
                  </a:lnTo>
                  <a:lnTo>
                    <a:pt x="4531481" y="2779077"/>
                  </a:lnTo>
                  <a:lnTo>
                    <a:pt x="4530966" y="2781515"/>
                  </a:lnTo>
                  <a:lnTo>
                    <a:pt x="4528756" y="2791371"/>
                  </a:lnTo>
                  <a:close/>
                </a:path>
                <a:path w="4583430" h="4583430">
                  <a:moveTo>
                    <a:pt x="4525317" y="2806725"/>
                  </a:moveTo>
                  <a:lnTo>
                    <a:pt x="4513605" y="2806725"/>
                  </a:lnTo>
                  <a:lnTo>
                    <a:pt x="4515104" y="2800019"/>
                  </a:lnTo>
                  <a:lnTo>
                    <a:pt x="4526254" y="2802521"/>
                  </a:lnTo>
                  <a:lnTo>
                    <a:pt x="4525317" y="2806725"/>
                  </a:lnTo>
                  <a:close/>
                </a:path>
                <a:path w="4583430" h="4583430">
                  <a:moveTo>
                    <a:pt x="4518406" y="2835973"/>
                  </a:moveTo>
                  <a:lnTo>
                    <a:pt x="4507280" y="2833331"/>
                  </a:lnTo>
                  <a:lnTo>
                    <a:pt x="4513618" y="2806661"/>
                  </a:lnTo>
                  <a:lnTo>
                    <a:pt x="4525317" y="2806725"/>
                  </a:lnTo>
                  <a:lnTo>
                    <a:pt x="4524743" y="2809303"/>
                  </a:lnTo>
                  <a:lnTo>
                    <a:pt x="4518406" y="2835973"/>
                  </a:lnTo>
                  <a:close/>
                </a:path>
                <a:path w="4583430" h="4583430">
                  <a:moveTo>
                    <a:pt x="4511985" y="2861627"/>
                  </a:moveTo>
                  <a:lnTo>
                    <a:pt x="4500206" y="2861627"/>
                  </a:lnTo>
                  <a:lnTo>
                    <a:pt x="4504537" y="2844355"/>
                  </a:lnTo>
                  <a:lnTo>
                    <a:pt x="4515624" y="2847124"/>
                  </a:lnTo>
                  <a:lnTo>
                    <a:pt x="4511985" y="2861627"/>
                  </a:lnTo>
                  <a:close/>
                </a:path>
                <a:path w="4583430" h="4583430">
                  <a:moveTo>
                    <a:pt x="4507064" y="2880410"/>
                  </a:moveTo>
                  <a:lnTo>
                    <a:pt x="4496015" y="2877489"/>
                  </a:lnTo>
                  <a:lnTo>
                    <a:pt x="4500219" y="2861564"/>
                  </a:lnTo>
                  <a:lnTo>
                    <a:pt x="4511985" y="2861627"/>
                  </a:lnTo>
                  <a:lnTo>
                    <a:pt x="4511268" y="2864484"/>
                  </a:lnTo>
                  <a:lnTo>
                    <a:pt x="4507064" y="2880410"/>
                  </a:lnTo>
                  <a:close/>
                </a:path>
                <a:path w="4583430" h="4583430">
                  <a:moveTo>
                    <a:pt x="4494885" y="2924619"/>
                  </a:moveTo>
                  <a:lnTo>
                    <a:pt x="4483912" y="2921419"/>
                  </a:lnTo>
                  <a:lnTo>
                    <a:pt x="4485513" y="2915945"/>
                  </a:lnTo>
                  <a:lnTo>
                    <a:pt x="4493031" y="2888818"/>
                  </a:lnTo>
                  <a:lnTo>
                    <a:pt x="4493094" y="2888538"/>
                  </a:lnTo>
                  <a:lnTo>
                    <a:pt x="4504156" y="2891459"/>
                  </a:lnTo>
                  <a:lnTo>
                    <a:pt x="4496485" y="2919133"/>
                  </a:lnTo>
                  <a:lnTo>
                    <a:pt x="4494885" y="2924619"/>
                  </a:lnTo>
                  <a:close/>
                </a:path>
                <a:path w="4583430" h="4583430">
                  <a:moveTo>
                    <a:pt x="4493006" y="2888881"/>
                  </a:moveTo>
                  <a:close/>
                </a:path>
                <a:path w="4583430" h="4583430">
                  <a:moveTo>
                    <a:pt x="4485487" y="2916008"/>
                  </a:moveTo>
                  <a:close/>
                </a:path>
                <a:path w="4583430" h="4583430">
                  <a:moveTo>
                    <a:pt x="4481830" y="2968497"/>
                  </a:moveTo>
                  <a:lnTo>
                    <a:pt x="4470895" y="2965170"/>
                  </a:lnTo>
                  <a:lnTo>
                    <a:pt x="4477664" y="2942920"/>
                  </a:lnTo>
                  <a:lnTo>
                    <a:pt x="4480725" y="2932404"/>
                  </a:lnTo>
                  <a:lnTo>
                    <a:pt x="4491697" y="2935592"/>
                  </a:lnTo>
                  <a:lnTo>
                    <a:pt x="4488599" y="2946247"/>
                  </a:lnTo>
                  <a:lnTo>
                    <a:pt x="4481830" y="2968497"/>
                  </a:lnTo>
                  <a:close/>
                </a:path>
                <a:path w="4583430" h="4583430">
                  <a:moveTo>
                    <a:pt x="4477639" y="2942996"/>
                  </a:moveTo>
                  <a:close/>
                </a:path>
                <a:path w="4583430" h="4583430">
                  <a:moveTo>
                    <a:pt x="4472982" y="2996539"/>
                  </a:moveTo>
                  <a:lnTo>
                    <a:pt x="4460989" y="2996539"/>
                  </a:lnTo>
                  <a:lnTo>
                    <a:pt x="4467504" y="2976016"/>
                  </a:lnTo>
                  <a:lnTo>
                    <a:pt x="4478401" y="2979483"/>
                  </a:lnTo>
                  <a:lnTo>
                    <a:pt x="4472982" y="2996539"/>
                  </a:lnTo>
                  <a:close/>
                </a:path>
                <a:path w="4583430" h="4583430">
                  <a:moveTo>
                    <a:pt x="4467847" y="3012173"/>
                  </a:moveTo>
                  <a:lnTo>
                    <a:pt x="4457001" y="3008579"/>
                  </a:lnTo>
                  <a:lnTo>
                    <a:pt x="4461002" y="2996476"/>
                  </a:lnTo>
                  <a:lnTo>
                    <a:pt x="4472982" y="2996539"/>
                  </a:lnTo>
                  <a:lnTo>
                    <a:pt x="4471860" y="3000070"/>
                  </a:lnTo>
                  <a:lnTo>
                    <a:pt x="4467847" y="3012173"/>
                  </a:lnTo>
                  <a:close/>
                </a:path>
                <a:path w="4583430" h="4583430">
                  <a:moveTo>
                    <a:pt x="4464223" y="3023107"/>
                  </a:moveTo>
                  <a:lnTo>
                    <a:pt x="4452175" y="3023107"/>
                  </a:lnTo>
                  <a:lnTo>
                    <a:pt x="4453394" y="3019425"/>
                  </a:lnTo>
                  <a:lnTo>
                    <a:pt x="4464253" y="3023019"/>
                  </a:lnTo>
                  <a:close/>
                </a:path>
                <a:path w="4583430" h="4583430">
                  <a:moveTo>
                    <a:pt x="4452196" y="3023044"/>
                  </a:moveTo>
                  <a:close/>
                </a:path>
                <a:path w="4583430" h="4583430">
                  <a:moveTo>
                    <a:pt x="4455150" y="3049524"/>
                  </a:moveTo>
                  <a:lnTo>
                    <a:pt x="4443056" y="3049524"/>
                  </a:lnTo>
                  <a:lnTo>
                    <a:pt x="4452196" y="3023044"/>
                  </a:lnTo>
                  <a:lnTo>
                    <a:pt x="4464223" y="3023107"/>
                  </a:lnTo>
                  <a:lnTo>
                    <a:pt x="4463008" y="3026765"/>
                  </a:lnTo>
                  <a:lnTo>
                    <a:pt x="4455150" y="3049524"/>
                  </a:lnTo>
                  <a:close/>
                </a:path>
                <a:path w="4583430" h="4583430">
                  <a:moveTo>
                    <a:pt x="4453026" y="3055569"/>
                  </a:moveTo>
                  <a:lnTo>
                    <a:pt x="4442269" y="3051708"/>
                  </a:lnTo>
                  <a:lnTo>
                    <a:pt x="4443082" y="3049447"/>
                  </a:lnTo>
                  <a:lnTo>
                    <a:pt x="4455150" y="3049524"/>
                  </a:lnTo>
                  <a:lnTo>
                    <a:pt x="4453839" y="3053321"/>
                  </a:lnTo>
                  <a:lnTo>
                    <a:pt x="4453026" y="3055569"/>
                  </a:lnTo>
                  <a:close/>
                </a:path>
                <a:path w="4583430" h="4583430">
                  <a:moveTo>
                    <a:pt x="4437316" y="3098571"/>
                  </a:moveTo>
                  <a:lnTo>
                    <a:pt x="4426610" y="3094583"/>
                  </a:lnTo>
                  <a:lnTo>
                    <a:pt x="4433646" y="3075724"/>
                  </a:lnTo>
                  <a:lnTo>
                    <a:pt x="4438408" y="3062465"/>
                  </a:lnTo>
                  <a:lnTo>
                    <a:pt x="4449165" y="3066326"/>
                  </a:lnTo>
                  <a:lnTo>
                    <a:pt x="4444352" y="3079711"/>
                  </a:lnTo>
                  <a:lnTo>
                    <a:pt x="4437316" y="3098571"/>
                  </a:lnTo>
                  <a:close/>
                </a:path>
                <a:path w="4583430" h="4583430">
                  <a:moveTo>
                    <a:pt x="4433620" y="3075787"/>
                  </a:moveTo>
                  <a:close/>
                </a:path>
                <a:path w="4583430" h="4583430">
                  <a:moveTo>
                    <a:pt x="4426073" y="3127870"/>
                  </a:moveTo>
                  <a:lnTo>
                    <a:pt x="4413821" y="3127870"/>
                  </a:lnTo>
                  <a:lnTo>
                    <a:pt x="4422597" y="3105200"/>
                  </a:lnTo>
                  <a:lnTo>
                    <a:pt x="4433252" y="3109328"/>
                  </a:lnTo>
                  <a:lnTo>
                    <a:pt x="4426073" y="3127870"/>
                  </a:lnTo>
                  <a:close/>
                </a:path>
                <a:path w="4583430" h="4583430">
                  <a:moveTo>
                    <a:pt x="4413824" y="3127862"/>
                  </a:moveTo>
                  <a:close/>
                </a:path>
                <a:path w="4583430" h="4583430">
                  <a:moveTo>
                    <a:pt x="4420730" y="3141332"/>
                  </a:moveTo>
                  <a:lnTo>
                    <a:pt x="4410125" y="3137065"/>
                  </a:lnTo>
                  <a:lnTo>
                    <a:pt x="4413824" y="3127862"/>
                  </a:lnTo>
                  <a:lnTo>
                    <a:pt x="4426073" y="3127870"/>
                  </a:lnTo>
                  <a:lnTo>
                    <a:pt x="4424451" y="3132061"/>
                  </a:lnTo>
                  <a:lnTo>
                    <a:pt x="4420730" y="3141332"/>
                  </a:lnTo>
                  <a:close/>
                </a:path>
                <a:path w="4583430" h="4583430">
                  <a:moveTo>
                    <a:pt x="4415776" y="3153676"/>
                  </a:moveTo>
                  <a:lnTo>
                    <a:pt x="4403458" y="3153676"/>
                  </a:lnTo>
                  <a:lnTo>
                    <a:pt x="4405871" y="3147669"/>
                  </a:lnTo>
                  <a:lnTo>
                    <a:pt x="4416475" y="3151936"/>
                  </a:lnTo>
                  <a:lnTo>
                    <a:pt x="4415776" y="3153676"/>
                  </a:lnTo>
                  <a:close/>
                </a:path>
                <a:path w="4583430" h="4583430">
                  <a:moveTo>
                    <a:pt x="4403356" y="3183686"/>
                  </a:moveTo>
                  <a:lnTo>
                    <a:pt x="4392803" y="3179305"/>
                  </a:lnTo>
                  <a:lnTo>
                    <a:pt x="4403483" y="3153613"/>
                  </a:lnTo>
                  <a:lnTo>
                    <a:pt x="4415776" y="3153676"/>
                  </a:lnTo>
                  <a:lnTo>
                    <a:pt x="4414037" y="3158007"/>
                  </a:lnTo>
                  <a:lnTo>
                    <a:pt x="4403356" y="3183686"/>
                  </a:lnTo>
                  <a:close/>
                </a:path>
                <a:path w="4583430" h="4583430">
                  <a:moveTo>
                    <a:pt x="4394268" y="3204832"/>
                  </a:moveTo>
                  <a:lnTo>
                    <a:pt x="4381830" y="3204832"/>
                  </a:lnTo>
                  <a:lnTo>
                    <a:pt x="4388319" y="3189731"/>
                  </a:lnTo>
                  <a:lnTo>
                    <a:pt x="4398822" y="3194253"/>
                  </a:lnTo>
                  <a:lnTo>
                    <a:pt x="4394268" y="3204832"/>
                  </a:lnTo>
                  <a:close/>
                </a:path>
                <a:path w="4583430" h="4583430">
                  <a:moveTo>
                    <a:pt x="4385043" y="3225723"/>
                  </a:moveTo>
                  <a:lnTo>
                    <a:pt x="4374591" y="3221075"/>
                  </a:lnTo>
                  <a:lnTo>
                    <a:pt x="4381855" y="3204768"/>
                  </a:lnTo>
                  <a:lnTo>
                    <a:pt x="4394268" y="3204832"/>
                  </a:lnTo>
                  <a:lnTo>
                    <a:pt x="4392295" y="3209416"/>
                  </a:lnTo>
                  <a:lnTo>
                    <a:pt x="4385043" y="3225723"/>
                  </a:lnTo>
                  <a:close/>
                </a:path>
                <a:path w="4583430" h="4583430">
                  <a:moveTo>
                    <a:pt x="4365917" y="3267405"/>
                  </a:moveTo>
                  <a:lnTo>
                    <a:pt x="4355592" y="3262503"/>
                  </a:lnTo>
                  <a:lnTo>
                    <a:pt x="4359020" y="3255276"/>
                  </a:lnTo>
                  <a:lnTo>
                    <a:pt x="4369968" y="3231451"/>
                  </a:lnTo>
                  <a:lnTo>
                    <a:pt x="4380344" y="3236226"/>
                  </a:lnTo>
                  <a:lnTo>
                    <a:pt x="4369346" y="3260166"/>
                  </a:lnTo>
                  <a:lnTo>
                    <a:pt x="4365917" y="3267405"/>
                  </a:lnTo>
                  <a:close/>
                </a:path>
                <a:path w="4583430" h="4583430">
                  <a:moveTo>
                    <a:pt x="4358982" y="3255340"/>
                  </a:moveTo>
                  <a:close/>
                </a:path>
                <a:path w="4583430" h="4583430">
                  <a:moveTo>
                    <a:pt x="4346003" y="3308629"/>
                  </a:moveTo>
                  <a:lnTo>
                    <a:pt x="4335741" y="3303600"/>
                  </a:lnTo>
                  <a:lnTo>
                    <a:pt x="4347159" y="3280282"/>
                  </a:lnTo>
                  <a:lnTo>
                    <a:pt x="4350689" y="3272828"/>
                  </a:lnTo>
                  <a:lnTo>
                    <a:pt x="4361014" y="3277730"/>
                  </a:lnTo>
                  <a:lnTo>
                    <a:pt x="4357420" y="3285299"/>
                  </a:lnTo>
                  <a:lnTo>
                    <a:pt x="4346003" y="3308629"/>
                  </a:lnTo>
                  <a:close/>
                </a:path>
                <a:path w="4583430" h="4583430">
                  <a:moveTo>
                    <a:pt x="4347121" y="3280346"/>
                  </a:moveTo>
                  <a:close/>
                </a:path>
                <a:path w="4583430" h="4583430">
                  <a:moveTo>
                    <a:pt x="4325200" y="3349485"/>
                  </a:moveTo>
                  <a:lnTo>
                    <a:pt x="4315053" y="3344214"/>
                  </a:lnTo>
                  <a:lnTo>
                    <a:pt x="4322559" y="3329787"/>
                  </a:lnTo>
                  <a:lnTo>
                    <a:pt x="4330649" y="3313760"/>
                  </a:lnTo>
                  <a:lnTo>
                    <a:pt x="4340847" y="3318903"/>
                  </a:lnTo>
                  <a:lnTo>
                    <a:pt x="4332693" y="3335058"/>
                  </a:lnTo>
                  <a:lnTo>
                    <a:pt x="4325200" y="3349485"/>
                  </a:lnTo>
                  <a:close/>
                </a:path>
                <a:path w="4583430" h="4583430">
                  <a:moveTo>
                    <a:pt x="4322521" y="3329851"/>
                  </a:moveTo>
                  <a:close/>
                </a:path>
                <a:path w="4583430" h="4583430">
                  <a:moveTo>
                    <a:pt x="4303598" y="3389934"/>
                  </a:moveTo>
                  <a:lnTo>
                    <a:pt x="4293590" y="3384422"/>
                  </a:lnTo>
                  <a:lnTo>
                    <a:pt x="4296803" y="3378606"/>
                  </a:lnTo>
                  <a:lnTo>
                    <a:pt x="4309808" y="3354298"/>
                  </a:lnTo>
                  <a:lnTo>
                    <a:pt x="4319892" y="3359683"/>
                  </a:lnTo>
                  <a:lnTo>
                    <a:pt x="4306811" y="3384118"/>
                  </a:lnTo>
                  <a:lnTo>
                    <a:pt x="4303598" y="3389934"/>
                  </a:lnTo>
                  <a:close/>
                </a:path>
                <a:path w="4583430" h="4583430">
                  <a:moveTo>
                    <a:pt x="4296765" y="3378657"/>
                  </a:moveTo>
                  <a:close/>
                </a:path>
                <a:path w="4583430" h="4583430">
                  <a:moveTo>
                    <a:pt x="4296515" y="3402799"/>
                  </a:moveTo>
                  <a:lnTo>
                    <a:pt x="4283468" y="3402799"/>
                  </a:lnTo>
                  <a:lnTo>
                    <a:pt x="4288078" y="3394430"/>
                  </a:lnTo>
                  <a:lnTo>
                    <a:pt x="4298086" y="3399955"/>
                  </a:lnTo>
                  <a:lnTo>
                    <a:pt x="4296515" y="3402799"/>
                  </a:lnTo>
                  <a:close/>
                </a:path>
                <a:path w="4583430" h="4583430">
                  <a:moveTo>
                    <a:pt x="4281246" y="3429889"/>
                  </a:moveTo>
                  <a:lnTo>
                    <a:pt x="4271302" y="3424250"/>
                  </a:lnTo>
                  <a:lnTo>
                    <a:pt x="4283494" y="3402749"/>
                  </a:lnTo>
                  <a:lnTo>
                    <a:pt x="4296515" y="3402799"/>
                  </a:lnTo>
                  <a:lnTo>
                    <a:pt x="4293438" y="3408375"/>
                  </a:lnTo>
                  <a:lnTo>
                    <a:pt x="4281246" y="3429889"/>
                  </a:lnTo>
                  <a:close/>
                </a:path>
                <a:path w="4583430" h="4583430">
                  <a:moveTo>
                    <a:pt x="4269234" y="3450551"/>
                  </a:moveTo>
                  <a:lnTo>
                    <a:pt x="4256011" y="3450551"/>
                  </a:lnTo>
                  <a:lnTo>
                    <a:pt x="4265612" y="3434079"/>
                  </a:lnTo>
                  <a:lnTo>
                    <a:pt x="4275480" y="3439845"/>
                  </a:lnTo>
                  <a:lnTo>
                    <a:pt x="4269234" y="3450551"/>
                  </a:lnTo>
                  <a:close/>
                </a:path>
                <a:path w="4583430" h="4583430">
                  <a:moveTo>
                    <a:pt x="4258017" y="3469424"/>
                  </a:moveTo>
                  <a:lnTo>
                    <a:pt x="4248213" y="3463556"/>
                  </a:lnTo>
                  <a:lnTo>
                    <a:pt x="4256036" y="3450488"/>
                  </a:lnTo>
                  <a:lnTo>
                    <a:pt x="4269234" y="3450551"/>
                  </a:lnTo>
                  <a:lnTo>
                    <a:pt x="4265841" y="3456368"/>
                  </a:lnTo>
                  <a:lnTo>
                    <a:pt x="4258017" y="3469424"/>
                  </a:lnTo>
                  <a:close/>
                </a:path>
                <a:path w="4583430" h="4583430">
                  <a:moveTo>
                    <a:pt x="4240861" y="3497567"/>
                  </a:moveTo>
                  <a:lnTo>
                    <a:pt x="4227436" y="3497567"/>
                  </a:lnTo>
                  <a:lnTo>
                    <a:pt x="4241901" y="3474097"/>
                  </a:lnTo>
                  <a:lnTo>
                    <a:pt x="4242333" y="3473361"/>
                  </a:lnTo>
                  <a:lnTo>
                    <a:pt x="4252137" y="3479228"/>
                  </a:lnTo>
                  <a:lnTo>
                    <a:pt x="4251629" y="3480079"/>
                  </a:lnTo>
                  <a:lnTo>
                    <a:pt x="4240861" y="3497567"/>
                  </a:lnTo>
                  <a:close/>
                </a:path>
                <a:path w="4583430" h="4583430">
                  <a:moveTo>
                    <a:pt x="4241863" y="3474148"/>
                  </a:moveTo>
                  <a:close/>
                </a:path>
                <a:path w="4583430" h="4583430">
                  <a:moveTo>
                    <a:pt x="4234040" y="3508514"/>
                  </a:moveTo>
                  <a:lnTo>
                    <a:pt x="4224375" y="3502405"/>
                  </a:lnTo>
                  <a:lnTo>
                    <a:pt x="4227474" y="3497503"/>
                  </a:lnTo>
                  <a:lnTo>
                    <a:pt x="4240861" y="3497567"/>
                  </a:lnTo>
                  <a:lnTo>
                    <a:pt x="4237139" y="3503612"/>
                  </a:lnTo>
                  <a:lnTo>
                    <a:pt x="4234040" y="3508514"/>
                  </a:lnTo>
                  <a:close/>
                </a:path>
                <a:path w="4583430" h="4583430">
                  <a:moveTo>
                    <a:pt x="4226267" y="3520795"/>
                  </a:moveTo>
                  <a:lnTo>
                    <a:pt x="4212742" y="3520795"/>
                  </a:lnTo>
                  <a:lnTo>
                    <a:pt x="4218266" y="3512057"/>
                  </a:lnTo>
                  <a:lnTo>
                    <a:pt x="4227931" y="3518166"/>
                  </a:lnTo>
                  <a:lnTo>
                    <a:pt x="4226267" y="3520795"/>
                  </a:lnTo>
                  <a:close/>
                </a:path>
                <a:path w="4583430" h="4583430">
                  <a:moveTo>
                    <a:pt x="4209313" y="3547046"/>
                  </a:moveTo>
                  <a:lnTo>
                    <a:pt x="4199737" y="3540823"/>
                  </a:lnTo>
                  <a:lnTo>
                    <a:pt x="4212780" y="3520732"/>
                  </a:lnTo>
                  <a:lnTo>
                    <a:pt x="4226267" y="3520795"/>
                  </a:lnTo>
                  <a:lnTo>
                    <a:pt x="4222369" y="3526955"/>
                  </a:lnTo>
                  <a:lnTo>
                    <a:pt x="4209313" y="3547046"/>
                  </a:lnTo>
                  <a:close/>
                </a:path>
                <a:path w="4583430" h="4583430">
                  <a:moveTo>
                    <a:pt x="4183773" y="3585121"/>
                  </a:moveTo>
                  <a:lnTo>
                    <a:pt x="4174337" y="3578669"/>
                  </a:lnTo>
                  <a:lnTo>
                    <a:pt x="4182579" y="3566617"/>
                  </a:lnTo>
                  <a:lnTo>
                    <a:pt x="4193463" y="3550297"/>
                  </a:lnTo>
                  <a:lnTo>
                    <a:pt x="4202976" y="3556634"/>
                  </a:lnTo>
                  <a:lnTo>
                    <a:pt x="4192016" y="3573068"/>
                  </a:lnTo>
                  <a:lnTo>
                    <a:pt x="4183773" y="3585121"/>
                  </a:lnTo>
                  <a:close/>
                </a:path>
                <a:path w="4583430" h="4583430">
                  <a:moveTo>
                    <a:pt x="4182541" y="3566667"/>
                  </a:moveTo>
                  <a:close/>
                </a:path>
                <a:path w="4583430" h="4583430">
                  <a:moveTo>
                    <a:pt x="4157497" y="3622700"/>
                  </a:moveTo>
                  <a:lnTo>
                    <a:pt x="4148226" y="3616020"/>
                  </a:lnTo>
                  <a:lnTo>
                    <a:pt x="4151325" y="3611714"/>
                  </a:lnTo>
                  <a:lnTo>
                    <a:pt x="4167085" y="3589261"/>
                  </a:lnTo>
                  <a:lnTo>
                    <a:pt x="4167886" y="3588092"/>
                  </a:lnTo>
                  <a:lnTo>
                    <a:pt x="4177309" y="3594557"/>
                  </a:lnTo>
                  <a:lnTo>
                    <a:pt x="4176445" y="3595827"/>
                  </a:lnTo>
                  <a:lnTo>
                    <a:pt x="4160596" y="3618395"/>
                  </a:lnTo>
                  <a:lnTo>
                    <a:pt x="4157497" y="3622700"/>
                  </a:lnTo>
                  <a:close/>
                </a:path>
                <a:path w="4583430" h="4583430">
                  <a:moveTo>
                    <a:pt x="4167047" y="3589312"/>
                  </a:moveTo>
                  <a:close/>
                </a:path>
                <a:path w="4583430" h="4583430">
                  <a:moveTo>
                    <a:pt x="4151287" y="3611765"/>
                  </a:moveTo>
                  <a:close/>
                </a:path>
                <a:path w="4583430" h="4583430">
                  <a:moveTo>
                    <a:pt x="4130509" y="3659682"/>
                  </a:moveTo>
                  <a:lnTo>
                    <a:pt x="4121315" y="3652901"/>
                  </a:lnTo>
                  <a:lnTo>
                    <a:pt x="4135297" y="3633965"/>
                  </a:lnTo>
                  <a:lnTo>
                    <a:pt x="4141546" y="3625291"/>
                  </a:lnTo>
                  <a:lnTo>
                    <a:pt x="4150817" y="3631971"/>
                  </a:lnTo>
                  <a:lnTo>
                    <a:pt x="4144492" y="3640759"/>
                  </a:lnTo>
                  <a:lnTo>
                    <a:pt x="4130509" y="3659682"/>
                  </a:lnTo>
                  <a:close/>
                </a:path>
                <a:path w="4583430" h="4583430">
                  <a:moveTo>
                    <a:pt x="4135259" y="3634016"/>
                  </a:moveTo>
                  <a:close/>
                </a:path>
                <a:path w="4583430" h="4583430">
                  <a:moveTo>
                    <a:pt x="4116756" y="3677919"/>
                  </a:moveTo>
                  <a:lnTo>
                    <a:pt x="4102430" y="3677919"/>
                  </a:lnTo>
                  <a:lnTo>
                    <a:pt x="4114495" y="3661981"/>
                  </a:lnTo>
                  <a:lnTo>
                    <a:pt x="4123601" y="3668877"/>
                  </a:lnTo>
                  <a:lnTo>
                    <a:pt x="4116756" y="3677919"/>
                  </a:lnTo>
                  <a:close/>
                </a:path>
                <a:path w="4583430" h="4583430">
                  <a:moveTo>
                    <a:pt x="4102734" y="3696169"/>
                  </a:moveTo>
                  <a:lnTo>
                    <a:pt x="4093705" y="3689159"/>
                  </a:lnTo>
                  <a:lnTo>
                    <a:pt x="4102468" y="3677856"/>
                  </a:lnTo>
                  <a:lnTo>
                    <a:pt x="4116756" y="3677919"/>
                  </a:lnTo>
                  <a:lnTo>
                    <a:pt x="4111498" y="3684866"/>
                  </a:lnTo>
                  <a:lnTo>
                    <a:pt x="4102734" y="3696169"/>
                  </a:lnTo>
                  <a:close/>
                </a:path>
                <a:path w="4583430" h="4583430">
                  <a:moveTo>
                    <a:pt x="4088464" y="3699560"/>
                  </a:moveTo>
                  <a:lnTo>
                    <a:pt x="4085628" y="3699560"/>
                  </a:lnTo>
                  <a:lnTo>
                    <a:pt x="4086694" y="3698189"/>
                  </a:lnTo>
                  <a:lnTo>
                    <a:pt x="4088464" y="3699560"/>
                  </a:lnTo>
                  <a:close/>
                </a:path>
                <a:path w="4583430" h="4583430">
                  <a:moveTo>
                    <a:pt x="4074261" y="3732110"/>
                  </a:moveTo>
                  <a:lnTo>
                    <a:pt x="4065396" y="3724884"/>
                  </a:lnTo>
                  <a:lnTo>
                    <a:pt x="4068622" y="3720934"/>
                  </a:lnTo>
                  <a:lnTo>
                    <a:pt x="4085666" y="3699509"/>
                  </a:lnTo>
                  <a:lnTo>
                    <a:pt x="4088464" y="3699560"/>
                  </a:lnTo>
                  <a:lnTo>
                    <a:pt x="4095724" y="3705186"/>
                  </a:lnTo>
                  <a:lnTo>
                    <a:pt x="4094619" y="3706621"/>
                  </a:lnTo>
                  <a:lnTo>
                    <a:pt x="4077474" y="3728161"/>
                  </a:lnTo>
                  <a:lnTo>
                    <a:pt x="4074261" y="3732110"/>
                  </a:lnTo>
                  <a:close/>
                </a:path>
                <a:path w="4583430" h="4583430">
                  <a:moveTo>
                    <a:pt x="4068571" y="3720985"/>
                  </a:moveTo>
                  <a:close/>
                </a:path>
                <a:path w="4583430" h="4583430">
                  <a:moveTo>
                    <a:pt x="4066020" y="3742207"/>
                  </a:moveTo>
                  <a:lnTo>
                    <a:pt x="4051274" y="3742207"/>
                  </a:lnTo>
                  <a:lnTo>
                    <a:pt x="4058183" y="3733736"/>
                  </a:lnTo>
                  <a:lnTo>
                    <a:pt x="4067035" y="3740962"/>
                  </a:lnTo>
                  <a:lnTo>
                    <a:pt x="4066020" y="3742207"/>
                  </a:lnTo>
                  <a:close/>
                </a:path>
                <a:path w="4583430" h="4583430">
                  <a:moveTo>
                    <a:pt x="4045115" y="3767416"/>
                  </a:moveTo>
                  <a:lnTo>
                    <a:pt x="4036339" y="3760089"/>
                  </a:lnTo>
                  <a:lnTo>
                    <a:pt x="4051312" y="3742156"/>
                  </a:lnTo>
                  <a:lnTo>
                    <a:pt x="4066020" y="3742207"/>
                  </a:lnTo>
                  <a:lnTo>
                    <a:pt x="4060088" y="3749484"/>
                  </a:lnTo>
                  <a:lnTo>
                    <a:pt x="4045115" y="3767416"/>
                  </a:lnTo>
                  <a:close/>
                </a:path>
                <a:path w="4583430" h="4583430">
                  <a:moveTo>
                    <a:pt x="4030967" y="3784015"/>
                  </a:moveTo>
                  <a:lnTo>
                    <a:pt x="4015930" y="3784015"/>
                  </a:lnTo>
                  <a:lnTo>
                    <a:pt x="4028998" y="3768750"/>
                  </a:lnTo>
                  <a:lnTo>
                    <a:pt x="4037672" y="3776179"/>
                  </a:lnTo>
                  <a:lnTo>
                    <a:pt x="4030967" y="3784015"/>
                  </a:lnTo>
                  <a:close/>
                </a:path>
                <a:path w="4583430" h="4583430">
                  <a:moveTo>
                    <a:pt x="4015206" y="3802164"/>
                  </a:moveTo>
                  <a:lnTo>
                    <a:pt x="4006621" y="3794632"/>
                  </a:lnTo>
                  <a:lnTo>
                    <a:pt x="4015968" y="3783965"/>
                  </a:lnTo>
                  <a:lnTo>
                    <a:pt x="4030967" y="3784015"/>
                  </a:lnTo>
                  <a:lnTo>
                    <a:pt x="4024566" y="3791496"/>
                  </a:lnTo>
                  <a:lnTo>
                    <a:pt x="4015206" y="3802164"/>
                  </a:lnTo>
                  <a:close/>
                </a:path>
                <a:path w="4583430" h="4583430">
                  <a:moveTo>
                    <a:pt x="3984650" y="3836352"/>
                  </a:moveTo>
                  <a:lnTo>
                    <a:pt x="3976230" y="3828605"/>
                  </a:lnTo>
                  <a:lnTo>
                    <a:pt x="3979646" y="3824897"/>
                  </a:lnTo>
                  <a:lnTo>
                    <a:pt x="3997934" y="3804539"/>
                  </a:lnTo>
                  <a:lnTo>
                    <a:pt x="3999077" y="3803230"/>
                  </a:lnTo>
                  <a:lnTo>
                    <a:pt x="4007675" y="3810762"/>
                  </a:lnTo>
                  <a:lnTo>
                    <a:pt x="4006430" y="3812184"/>
                  </a:lnTo>
                  <a:lnTo>
                    <a:pt x="3988054" y="3832644"/>
                  </a:lnTo>
                  <a:lnTo>
                    <a:pt x="3984650" y="3836352"/>
                  </a:lnTo>
                  <a:close/>
                </a:path>
                <a:path w="4583430" h="4583430">
                  <a:moveTo>
                    <a:pt x="3997883" y="3804589"/>
                  </a:moveTo>
                  <a:close/>
                </a:path>
                <a:path w="4583430" h="4583430">
                  <a:moveTo>
                    <a:pt x="3979595" y="3824947"/>
                  </a:moveTo>
                  <a:close/>
                </a:path>
                <a:path w="4583430" h="4583430">
                  <a:moveTo>
                    <a:pt x="3953446" y="3869855"/>
                  </a:moveTo>
                  <a:lnTo>
                    <a:pt x="3945128" y="3862019"/>
                  </a:lnTo>
                  <a:lnTo>
                    <a:pt x="3961129" y="3845039"/>
                  </a:lnTo>
                  <a:lnTo>
                    <a:pt x="3968495" y="3837025"/>
                  </a:lnTo>
                  <a:lnTo>
                    <a:pt x="3976903" y="3844759"/>
                  </a:lnTo>
                  <a:lnTo>
                    <a:pt x="3969448" y="3852875"/>
                  </a:lnTo>
                  <a:lnTo>
                    <a:pt x="3953446" y="3869855"/>
                  </a:lnTo>
                  <a:close/>
                </a:path>
                <a:path w="4583430" h="4583430">
                  <a:moveTo>
                    <a:pt x="3961079" y="3845090"/>
                  </a:moveTo>
                  <a:close/>
                </a:path>
                <a:path w="4583430" h="4583430">
                  <a:moveTo>
                    <a:pt x="3921518" y="3902773"/>
                  </a:moveTo>
                  <a:lnTo>
                    <a:pt x="3913390" y="3894734"/>
                  </a:lnTo>
                  <a:lnTo>
                    <a:pt x="3923372" y="3884637"/>
                  </a:lnTo>
                  <a:lnTo>
                    <a:pt x="3937279" y="3870223"/>
                  </a:lnTo>
                  <a:lnTo>
                    <a:pt x="3945496" y="3878160"/>
                  </a:lnTo>
                  <a:lnTo>
                    <a:pt x="3931500" y="3892664"/>
                  </a:lnTo>
                  <a:lnTo>
                    <a:pt x="3921518" y="3902773"/>
                  </a:lnTo>
                  <a:close/>
                </a:path>
                <a:path w="4583430" h="4583430">
                  <a:moveTo>
                    <a:pt x="3923322" y="3884688"/>
                  </a:moveTo>
                  <a:close/>
                </a:path>
                <a:path w="4583430" h="4583430">
                  <a:moveTo>
                    <a:pt x="3906661" y="3904145"/>
                  </a:moveTo>
                  <a:lnTo>
                    <a:pt x="3904094" y="3904145"/>
                  </a:lnTo>
                  <a:lnTo>
                    <a:pt x="3905364" y="3902862"/>
                  </a:lnTo>
                  <a:lnTo>
                    <a:pt x="3906661" y="3904145"/>
                  </a:lnTo>
                  <a:close/>
                </a:path>
                <a:path w="4583430" h="4583430">
                  <a:moveTo>
                    <a:pt x="3904121" y="3904117"/>
                  </a:moveTo>
                  <a:close/>
                </a:path>
                <a:path w="4583430" h="4583430">
                  <a:moveTo>
                    <a:pt x="3900890" y="3923372"/>
                  </a:moveTo>
                  <a:lnTo>
                    <a:pt x="3884637" y="3923372"/>
                  </a:lnTo>
                  <a:lnTo>
                    <a:pt x="3904121" y="3904117"/>
                  </a:lnTo>
                  <a:lnTo>
                    <a:pt x="3906661" y="3904145"/>
                  </a:lnTo>
                  <a:lnTo>
                    <a:pt x="3913492" y="3910901"/>
                  </a:lnTo>
                  <a:lnTo>
                    <a:pt x="3900890" y="3923372"/>
                  </a:lnTo>
                  <a:close/>
                </a:path>
                <a:path w="4583430" h="4583430">
                  <a:moveTo>
                    <a:pt x="3888981" y="3935069"/>
                  </a:moveTo>
                  <a:lnTo>
                    <a:pt x="3881043" y="3926840"/>
                  </a:lnTo>
                  <a:lnTo>
                    <a:pt x="3884688" y="3923322"/>
                  </a:lnTo>
                  <a:lnTo>
                    <a:pt x="3900890" y="3923372"/>
                  </a:lnTo>
                  <a:lnTo>
                    <a:pt x="3892626" y="3931551"/>
                  </a:lnTo>
                  <a:lnTo>
                    <a:pt x="3888981" y="3935069"/>
                  </a:lnTo>
                  <a:close/>
                </a:path>
                <a:path w="4583430" h="4583430">
                  <a:moveTo>
                    <a:pt x="3880139" y="3942372"/>
                  </a:moveTo>
                  <a:lnTo>
                    <a:pt x="3864952" y="3942372"/>
                  </a:lnTo>
                  <a:lnTo>
                    <a:pt x="3872814" y="3934777"/>
                  </a:lnTo>
                  <a:lnTo>
                    <a:pt x="3880139" y="3942372"/>
                  </a:lnTo>
                  <a:close/>
                </a:path>
                <a:path w="4583430" h="4583430">
                  <a:moveTo>
                    <a:pt x="3855834" y="3966654"/>
                  </a:moveTo>
                  <a:lnTo>
                    <a:pt x="3847998" y="3958336"/>
                  </a:lnTo>
                  <a:lnTo>
                    <a:pt x="3865003" y="3942321"/>
                  </a:lnTo>
                  <a:lnTo>
                    <a:pt x="3880139" y="3942372"/>
                  </a:lnTo>
                  <a:lnTo>
                    <a:pt x="3880751" y="3943007"/>
                  </a:lnTo>
                  <a:lnTo>
                    <a:pt x="3872839" y="3950639"/>
                  </a:lnTo>
                  <a:lnTo>
                    <a:pt x="3855834" y="3966654"/>
                  </a:lnTo>
                  <a:close/>
                </a:path>
                <a:path w="4583430" h="4583430">
                  <a:moveTo>
                    <a:pt x="3841792" y="3979646"/>
                  </a:moveTo>
                  <a:lnTo>
                    <a:pt x="3824897" y="3979646"/>
                  </a:lnTo>
                  <a:lnTo>
                    <a:pt x="3839667" y="3966057"/>
                  </a:lnTo>
                  <a:lnTo>
                    <a:pt x="3847414" y="3974477"/>
                  </a:lnTo>
                  <a:lnTo>
                    <a:pt x="3841792" y="3979646"/>
                  </a:lnTo>
                  <a:close/>
                </a:path>
                <a:path w="4583430" h="4583430">
                  <a:moveTo>
                    <a:pt x="3822014" y="3997604"/>
                  </a:moveTo>
                  <a:lnTo>
                    <a:pt x="3814368" y="3989108"/>
                  </a:lnTo>
                  <a:lnTo>
                    <a:pt x="3824947" y="3979595"/>
                  </a:lnTo>
                  <a:lnTo>
                    <a:pt x="3841792" y="3979646"/>
                  </a:lnTo>
                  <a:lnTo>
                    <a:pt x="3832593" y="3988104"/>
                  </a:lnTo>
                  <a:lnTo>
                    <a:pt x="3822014" y="3997604"/>
                  </a:lnTo>
                  <a:close/>
                </a:path>
                <a:path w="4583430" h="4583430">
                  <a:moveTo>
                    <a:pt x="3806944" y="3997934"/>
                  </a:moveTo>
                  <a:lnTo>
                    <a:pt x="3804539" y="3997934"/>
                  </a:lnTo>
                  <a:lnTo>
                    <a:pt x="3805872" y="3996740"/>
                  </a:lnTo>
                  <a:lnTo>
                    <a:pt x="3806944" y="3997934"/>
                  </a:lnTo>
                  <a:close/>
                </a:path>
                <a:path w="4583430" h="4583430">
                  <a:moveTo>
                    <a:pt x="3787597" y="4027906"/>
                  </a:moveTo>
                  <a:lnTo>
                    <a:pt x="3780167" y="4019219"/>
                  </a:lnTo>
                  <a:lnTo>
                    <a:pt x="3784015" y="4015930"/>
                  </a:lnTo>
                  <a:lnTo>
                    <a:pt x="3804589" y="3997883"/>
                  </a:lnTo>
                  <a:lnTo>
                    <a:pt x="3806944" y="3997934"/>
                  </a:lnTo>
                  <a:lnTo>
                    <a:pt x="3813505" y="4005237"/>
                  </a:lnTo>
                  <a:lnTo>
                    <a:pt x="3812133" y="4006481"/>
                  </a:lnTo>
                  <a:lnTo>
                    <a:pt x="3791445" y="4024604"/>
                  </a:lnTo>
                  <a:lnTo>
                    <a:pt x="3787597" y="4027906"/>
                  </a:lnTo>
                  <a:close/>
                </a:path>
                <a:path w="4583430" h="4583430">
                  <a:moveTo>
                    <a:pt x="3783965" y="4015968"/>
                  </a:moveTo>
                  <a:close/>
                </a:path>
                <a:path w="4583430" h="4583430">
                  <a:moveTo>
                    <a:pt x="3752634" y="4057459"/>
                  </a:moveTo>
                  <a:lnTo>
                    <a:pt x="3745306" y="4048696"/>
                  </a:lnTo>
                  <a:lnTo>
                    <a:pt x="3763225" y="4033723"/>
                  </a:lnTo>
                  <a:lnTo>
                    <a:pt x="3771480" y="4026649"/>
                  </a:lnTo>
                  <a:lnTo>
                    <a:pt x="3778910" y="4035336"/>
                  </a:lnTo>
                  <a:lnTo>
                    <a:pt x="3770553" y="4042498"/>
                  </a:lnTo>
                  <a:lnTo>
                    <a:pt x="3752634" y="4057459"/>
                  </a:lnTo>
                  <a:close/>
                </a:path>
                <a:path w="4583430" h="4583430">
                  <a:moveTo>
                    <a:pt x="3763175" y="4033761"/>
                  </a:moveTo>
                  <a:close/>
                </a:path>
                <a:path w="4583430" h="4583430">
                  <a:moveTo>
                    <a:pt x="3739023" y="4068622"/>
                  </a:moveTo>
                  <a:lnTo>
                    <a:pt x="3720934" y="4068622"/>
                  </a:lnTo>
                  <a:lnTo>
                    <a:pt x="3736530" y="4055910"/>
                  </a:lnTo>
                  <a:lnTo>
                    <a:pt x="3743756" y="4064762"/>
                  </a:lnTo>
                  <a:lnTo>
                    <a:pt x="3739023" y="4068622"/>
                  </a:lnTo>
                  <a:close/>
                </a:path>
                <a:path w="4583430" h="4583430">
                  <a:moveTo>
                    <a:pt x="3717023" y="4086339"/>
                  </a:moveTo>
                  <a:lnTo>
                    <a:pt x="3709898" y="4077398"/>
                  </a:lnTo>
                  <a:lnTo>
                    <a:pt x="3720985" y="4068571"/>
                  </a:lnTo>
                  <a:lnTo>
                    <a:pt x="3739023" y="4068622"/>
                  </a:lnTo>
                  <a:lnTo>
                    <a:pt x="3728110" y="4077525"/>
                  </a:lnTo>
                  <a:lnTo>
                    <a:pt x="3717023" y="4086339"/>
                  </a:lnTo>
                  <a:close/>
                </a:path>
                <a:path w="4583430" h="4583430">
                  <a:moveTo>
                    <a:pt x="3680853" y="4114533"/>
                  </a:moveTo>
                  <a:lnTo>
                    <a:pt x="3673957" y="4105427"/>
                  </a:lnTo>
                  <a:lnTo>
                    <a:pt x="3677919" y="4102430"/>
                  </a:lnTo>
                  <a:lnTo>
                    <a:pt x="3699560" y="4085628"/>
                  </a:lnTo>
                  <a:lnTo>
                    <a:pt x="3700957" y="4084510"/>
                  </a:lnTo>
                  <a:lnTo>
                    <a:pt x="3708069" y="4093451"/>
                  </a:lnTo>
                  <a:lnTo>
                    <a:pt x="3706571" y="4094657"/>
                  </a:lnTo>
                  <a:lnTo>
                    <a:pt x="3684816" y="4111536"/>
                  </a:lnTo>
                  <a:lnTo>
                    <a:pt x="3680853" y="4114533"/>
                  </a:lnTo>
                  <a:close/>
                </a:path>
                <a:path w="4583430" h="4583430">
                  <a:moveTo>
                    <a:pt x="3699509" y="4085666"/>
                  </a:moveTo>
                  <a:close/>
                </a:path>
                <a:path w="4583430" h="4583430">
                  <a:moveTo>
                    <a:pt x="3677856" y="4102468"/>
                  </a:moveTo>
                  <a:close/>
                </a:path>
                <a:path w="4583430" h="4583430">
                  <a:moveTo>
                    <a:pt x="3669920" y="4119016"/>
                  </a:moveTo>
                  <a:lnTo>
                    <a:pt x="3656012" y="4119016"/>
                  </a:lnTo>
                  <a:lnTo>
                    <a:pt x="3664851" y="4112323"/>
                  </a:lnTo>
                  <a:lnTo>
                    <a:pt x="3669920" y="4119016"/>
                  </a:lnTo>
                  <a:close/>
                </a:path>
                <a:path w="4583430" h="4583430">
                  <a:moveTo>
                    <a:pt x="3644188" y="4141952"/>
                  </a:moveTo>
                  <a:lnTo>
                    <a:pt x="3637406" y="4132757"/>
                  </a:lnTo>
                  <a:lnTo>
                    <a:pt x="3656076" y="4118965"/>
                  </a:lnTo>
                  <a:lnTo>
                    <a:pt x="3669920" y="4119016"/>
                  </a:lnTo>
                  <a:lnTo>
                    <a:pt x="3671747" y="4121429"/>
                  </a:lnTo>
                  <a:lnTo>
                    <a:pt x="3662857" y="4128160"/>
                  </a:lnTo>
                  <a:lnTo>
                    <a:pt x="3644188" y="4141952"/>
                  </a:lnTo>
                  <a:close/>
                </a:path>
                <a:path w="4583430" h="4583430">
                  <a:moveTo>
                    <a:pt x="3631259" y="4151325"/>
                  </a:moveTo>
                  <a:lnTo>
                    <a:pt x="3611714" y="4151325"/>
                  </a:lnTo>
                  <a:lnTo>
                    <a:pt x="3628212" y="4139438"/>
                  </a:lnTo>
                  <a:lnTo>
                    <a:pt x="3634892" y="4148708"/>
                  </a:lnTo>
                  <a:lnTo>
                    <a:pt x="3631259" y="4151325"/>
                  </a:lnTo>
                  <a:close/>
                </a:path>
                <a:path w="4583430" h="4583430">
                  <a:moveTo>
                    <a:pt x="3606914" y="4168647"/>
                  </a:moveTo>
                  <a:lnTo>
                    <a:pt x="3600348" y="4159300"/>
                  </a:lnTo>
                  <a:lnTo>
                    <a:pt x="3611765" y="4151287"/>
                  </a:lnTo>
                  <a:lnTo>
                    <a:pt x="3631259" y="4151325"/>
                  </a:lnTo>
                  <a:lnTo>
                    <a:pt x="3618331" y="4160634"/>
                  </a:lnTo>
                  <a:lnTo>
                    <a:pt x="3606914" y="4168647"/>
                  </a:lnTo>
                  <a:close/>
                </a:path>
                <a:path w="4583430" h="4583430">
                  <a:moveTo>
                    <a:pt x="3591856" y="4167085"/>
                  </a:moveTo>
                  <a:lnTo>
                    <a:pt x="3589261" y="4167085"/>
                  </a:lnTo>
                  <a:lnTo>
                    <a:pt x="3591001" y="4165866"/>
                  </a:lnTo>
                  <a:lnTo>
                    <a:pt x="3591856" y="4167085"/>
                  </a:lnTo>
                  <a:close/>
                </a:path>
                <a:path w="4583430" h="4583430">
                  <a:moveTo>
                    <a:pt x="3586861" y="4182579"/>
                  </a:moveTo>
                  <a:lnTo>
                    <a:pt x="3566617" y="4182579"/>
                  </a:lnTo>
                  <a:lnTo>
                    <a:pt x="3589312" y="4167047"/>
                  </a:lnTo>
                  <a:lnTo>
                    <a:pt x="3591856" y="4167085"/>
                  </a:lnTo>
                  <a:lnTo>
                    <a:pt x="3597567" y="4175226"/>
                  </a:lnTo>
                  <a:lnTo>
                    <a:pt x="3595776" y="4176483"/>
                  </a:lnTo>
                  <a:lnTo>
                    <a:pt x="3586861" y="4182579"/>
                  </a:lnTo>
                  <a:close/>
                </a:path>
                <a:path w="4583430" h="4583430">
                  <a:moveTo>
                    <a:pt x="3569144" y="4194632"/>
                  </a:moveTo>
                  <a:lnTo>
                    <a:pt x="3562794" y="4185132"/>
                  </a:lnTo>
                  <a:lnTo>
                    <a:pt x="3566667" y="4182541"/>
                  </a:lnTo>
                  <a:lnTo>
                    <a:pt x="3586861" y="4182579"/>
                  </a:lnTo>
                  <a:lnTo>
                    <a:pt x="3573005" y="4192054"/>
                  </a:lnTo>
                  <a:lnTo>
                    <a:pt x="3569144" y="4194632"/>
                  </a:lnTo>
                  <a:close/>
                </a:path>
                <a:path w="4583430" h="4583430">
                  <a:moveTo>
                    <a:pt x="3557525" y="4197819"/>
                  </a:moveTo>
                  <a:lnTo>
                    <a:pt x="3543769" y="4197819"/>
                  </a:lnTo>
                  <a:lnTo>
                    <a:pt x="3553294" y="4191469"/>
                  </a:lnTo>
                  <a:lnTo>
                    <a:pt x="3557525" y="4197819"/>
                  </a:lnTo>
                  <a:close/>
                </a:path>
                <a:path w="4583430" h="4583430">
                  <a:moveTo>
                    <a:pt x="3530892" y="4219816"/>
                  </a:moveTo>
                  <a:lnTo>
                    <a:pt x="3524669" y="4210227"/>
                  </a:lnTo>
                  <a:lnTo>
                    <a:pt x="3543820" y="4197781"/>
                  </a:lnTo>
                  <a:lnTo>
                    <a:pt x="3557525" y="4197819"/>
                  </a:lnTo>
                  <a:lnTo>
                    <a:pt x="3559632" y="4200982"/>
                  </a:lnTo>
                  <a:lnTo>
                    <a:pt x="3550056" y="4207370"/>
                  </a:lnTo>
                  <a:lnTo>
                    <a:pt x="3530892" y="4219816"/>
                  </a:lnTo>
                  <a:close/>
                </a:path>
                <a:path w="4583430" h="4583430">
                  <a:moveTo>
                    <a:pt x="3492093" y="4244238"/>
                  </a:moveTo>
                  <a:lnTo>
                    <a:pt x="3486099" y="4234497"/>
                  </a:lnTo>
                  <a:lnTo>
                    <a:pt x="3497567" y="4227436"/>
                  </a:lnTo>
                  <a:lnTo>
                    <a:pt x="3515093" y="4216349"/>
                  </a:lnTo>
                  <a:lnTo>
                    <a:pt x="3521214" y="4226001"/>
                  </a:lnTo>
                  <a:lnTo>
                    <a:pt x="3503561" y="4237177"/>
                  </a:lnTo>
                  <a:lnTo>
                    <a:pt x="3492093" y="4244238"/>
                  </a:lnTo>
                  <a:close/>
                </a:path>
                <a:path w="4583430" h="4583430">
                  <a:moveTo>
                    <a:pt x="3497503" y="4227474"/>
                  </a:moveTo>
                  <a:close/>
                </a:path>
                <a:path w="4583430" h="4583430">
                  <a:moveTo>
                    <a:pt x="3477236" y="4241901"/>
                  </a:moveTo>
                  <a:lnTo>
                    <a:pt x="3474097" y="4241901"/>
                  </a:lnTo>
                  <a:lnTo>
                    <a:pt x="3476370" y="4240491"/>
                  </a:lnTo>
                  <a:lnTo>
                    <a:pt x="3477236" y="4241901"/>
                  </a:lnTo>
                  <a:close/>
                </a:path>
                <a:path w="4583430" h="4583430">
                  <a:moveTo>
                    <a:pt x="3452825" y="4267911"/>
                  </a:moveTo>
                  <a:lnTo>
                    <a:pt x="3447072" y="4258043"/>
                  </a:lnTo>
                  <a:lnTo>
                    <a:pt x="3450551" y="4256011"/>
                  </a:lnTo>
                  <a:lnTo>
                    <a:pt x="3474148" y="4241863"/>
                  </a:lnTo>
                  <a:lnTo>
                    <a:pt x="3477236" y="4241901"/>
                  </a:lnTo>
                  <a:lnTo>
                    <a:pt x="3482352" y="4250232"/>
                  </a:lnTo>
                  <a:lnTo>
                    <a:pt x="3480028" y="4251667"/>
                  </a:lnTo>
                  <a:lnTo>
                    <a:pt x="3456304" y="4265879"/>
                  </a:lnTo>
                  <a:lnTo>
                    <a:pt x="3452825" y="4267911"/>
                  </a:lnTo>
                  <a:close/>
                </a:path>
                <a:path w="4583430" h="4583430">
                  <a:moveTo>
                    <a:pt x="3450488" y="4256036"/>
                  </a:moveTo>
                  <a:close/>
                </a:path>
                <a:path w="4583430" h="4583430">
                  <a:moveTo>
                    <a:pt x="3413137" y="4290745"/>
                  </a:moveTo>
                  <a:lnTo>
                    <a:pt x="3407498" y="4280801"/>
                  </a:lnTo>
                  <a:lnTo>
                    <a:pt x="3426764" y="4269879"/>
                  </a:lnTo>
                  <a:lnTo>
                    <a:pt x="3437191" y="4263796"/>
                  </a:lnTo>
                  <a:lnTo>
                    <a:pt x="3442944" y="4273664"/>
                  </a:lnTo>
                  <a:lnTo>
                    <a:pt x="3432403" y="4279811"/>
                  </a:lnTo>
                  <a:lnTo>
                    <a:pt x="3413137" y="4290745"/>
                  </a:lnTo>
                  <a:close/>
                </a:path>
                <a:path w="4583430" h="4583430">
                  <a:moveTo>
                    <a:pt x="3426714" y="4269905"/>
                  </a:moveTo>
                  <a:close/>
                </a:path>
                <a:path w="4583430" h="4583430">
                  <a:moveTo>
                    <a:pt x="3402275" y="4296803"/>
                  </a:moveTo>
                  <a:lnTo>
                    <a:pt x="3378593" y="4296803"/>
                  </a:lnTo>
                  <a:lnTo>
                    <a:pt x="3397580" y="4286338"/>
                  </a:lnTo>
                  <a:lnTo>
                    <a:pt x="3403104" y="4296346"/>
                  </a:lnTo>
                  <a:lnTo>
                    <a:pt x="3402275" y="4296803"/>
                  </a:lnTo>
                  <a:close/>
                </a:path>
                <a:path w="4583430" h="4583430">
                  <a:moveTo>
                    <a:pt x="3372942" y="4312793"/>
                  </a:moveTo>
                  <a:lnTo>
                    <a:pt x="3367544" y="4302721"/>
                  </a:lnTo>
                  <a:lnTo>
                    <a:pt x="3378657" y="4296765"/>
                  </a:lnTo>
                  <a:lnTo>
                    <a:pt x="3402275" y="4296803"/>
                  </a:lnTo>
                  <a:lnTo>
                    <a:pt x="3384054" y="4306849"/>
                  </a:lnTo>
                  <a:lnTo>
                    <a:pt x="3372942" y="4312793"/>
                  </a:lnTo>
                  <a:close/>
                </a:path>
                <a:path w="4583430" h="4583430">
                  <a:moveTo>
                    <a:pt x="3354552" y="4322559"/>
                  </a:moveTo>
                  <a:lnTo>
                    <a:pt x="3329787" y="4322559"/>
                  </a:lnTo>
                  <a:lnTo>
                    <a:pt x="3354336" y="4309795"/>
                  </a:lnTo>
                  <a:lnTo>
                    <a:pt x="3357460" y="4308119"/>
                  </a:lnTo>
                  <a:lnTo>
                    <a:pt x="3362858" y="4318190"/>
                  </a:lnTo>
                  <a:lnTo>
                    <a:pt x="3359607" y="4319930"/>
                  </a:lnTo>
                  <a:lnTo>
                    <a:pt x="3354552" y="4322559"/>
                  </a:lnTo>
                  <a:close/>
                </a:path>
                <a:path w="4583430" h="4583430">
                  <a:moveTo>
                    <a:pt x="3354273" y="4309821"/>
                  </a:moveTo>
                  <a:close/>
                </a:path>
                <a:path w="4583430" h="4583430">
                  <a:moveTo>
                    <a:pt x="3332314" y="4334078"/>
                  </a:moveTo>
                  <a:lnTo>
                    <a:pt x="3327171" y="4323880"/>
                  </a:lnTo>
                  <a:lnTo>
                    <a:pt x="3329851" y="4322521"/>
                  </a:lnTo>
                  <a:lnTo>
                    <a:pt x="3354552" y="4322559"/>
                  </a:lnTo>
                  <a:lnTo>
                    <a:pt x="3334994" y="4332732"/>
                  </a:lnTo>
                  <a:lnTo>
                    <a:pt x="3332314" y="4334078"/>
                  </a:lnTo>
                  <a:close/>
                </a:path>
                <a:path w="4583430" h="4583430">
                  <a:moveTo>
                    <a:pt x="3319990" y="4335005"/>
                  </a:moveTo>
                  <a:lnTo>
                    <a:pt x="3305111" y="4335005"/>
                  </a:lnTo>
                  <a:lnTo>
                    <a:pt x="3316973" y="4329023"/>
                  </a:lnTo>
                  <a:lnTo>
                    <a:pt x="3319990" y="4335005"/>
                  </a:lnTo>
                  <a:close/>
                </a:path>
                <a:path w="4583430" h="4583430">
                  <a:moveTo>
                    <a:pt x="3291331" y="4354474"/>
                  </a:moveTo>
                  <a:lnTo>
                    <a:pt x="3286302" y="4344212"/>
                  </a:lnTo>
                  <a:lnTo>
                    <a:pt x="3305175" y="4334967"/>
                  </a:lnTo>
                  <a:lnTo>
                    <a:pt x="3319990" y="4335005"/>
                  </a:lnTo>
                  <a:lnTo>
                    <a:pt x="3322116" y="4339221"/>
                  </a:lnTo>
                  <a:lnTo>
                    <a:pt x="3310204" y="4345241"/>
                  </a:lnTo>
                  <a:lnTo>
                    <a:pt x="3291331" y="4354474"/>
                  </a:lnTo>
                  <a:close/>
                </a:path>
                <a:path w="4583430" h="4583430">
                  <a:moveTo>
                    <a:pt x="3280764" y="4359020"/>
                  </a:moveTo>
                  <a:lnTo>
                    <a:pt x="3255276" y="4359020"/>
                  </a:lnTo>
                  <a:lnTo>
                    <a:pt x="3276079" y="4349153"/>
                  </a:lnTo>
                  <a:lnTo>
                    <a:pt x="3280764" y="4359020"/>
                  </a:lnTo>
                  <a:close/>
                </a:path>
                <a:path w="4583430" h="4583430">
                  <a:moveTo>
                    <a:pt x="3249879" y="4374070"/>
                  </a:moveTo>
                  <a:lnTo>
                    <a:pt x="3245104" y="4363694"/>
                  </a:lnTo>
                  <a:lnTo>
                    <a:pt x="3255340" y="4358982"/>
                  </a:lnTo>
                  <a:lnTo>
                    <a:pt x="3280764" y="4359020"/>
                  </a:lnTo>
                  <a:lnTo>
                    <a:pt x="3280981" y="4359478"/>
                  </a:lnTo>
                  <a:lnTo>
                    <a:pt x="3260102" y="4369371"/>
                  </a:lnTo>
                  <a:lnTo>
                    <a:pt x="3249879" y="4374070"/>
                  </a:lnTo>
                  <a:close/>
                </a:path>
                <a:path w="4583430" h="4583430">
                  <a:moveTo>
                    <a:pt x="3235696" y="4370590"/>
                  </a:moveTo>
                  <a:lnTo>
                    <a:pt x="3230105" y="4370590"/>
                  </a:lnTo>
                  <a:lnTo>
                    <a:pt x="3234715" y="4368457"/>
                  </a:lnTo>
                  <a:lnTo>
                    <a:pt x="3235696" y="4370590"/>
                  </a:lnTo>
                  <a:close/>
                </a:path>
                <a:path w="4583430" h="4583430">
                  <a:moveTo>
                    <a:pt x="3208058" y="4392879"/>
                  </a:moveTo>
                  <a:lnTo>
                    <a:pt x="3203536" y="4382376"/>
                  </a:lnTo>
                  <a:lnTo>
                    <a:pt x="3204832" y="4381830"/>
                  </a:lnTo>
                  <a:lnTo>
                    <a:pt x="3230168" y="4370552"/>
                  </a:lnTo>
                  <a:lnTo>
                    <a:pt x="3235696" y="4370590"/>
                  </a:lnTo>
                  <a:lnTo>
                    <a:pt x="3239490" y="4378845"/>
                  </a:lnTo>
                  <a:lnTo>
                    <a:pt x="3234804" y="4380992"/>
                  </a:lnTo>
                  <a:lnTo>
                    <a:pt x="3209353" y="4392320"/>
                  </a:lnTo>
                  <a:lnTo>
                    <a:pt x="3208058" y="4392879"/>
                  </a:lnTo>
                  <a:close/>
                </a:path>
                <a:path w="4583430" h="4583430">
                  <a:moveTo>
                    <a:pt x="3204768" y="4381855"/>
                  </a:moveTo>
                  <a:close/>
                </a:path>
                <a:path w="4583430" h="4583430">
                  <a:moveTo>
                    <a:pt x="3165906" y="4410760"/>
                  </a:moveTo>
                  <a:lnTo>
                    <a:pt x="3161512" y="4400207"/>
                  </a:lnTo>
                  <a:lnTo>
                    <a:pt x="3179330" y="4392790"/>
                  </a:lnTo>
                  <a:lnTo>
                    <a:pt x="3193033" y="4386897"/>
                  </a:lnTo>
                  <a:lnTo>
                    <a:pt x="3197555" y="4397400"/>
                  </a:lnTo>
                  <a:lnTo>
                    <a:pt x="3183724" y="4403344"/>
                  </a:lnTo>
                  <a:lnTo>
                    <a:pt x="3165906" y="4410760"/>
                  </a:lnTo>
                  <a:close/>
                </a:path>
                <a:path w="4583430" h="4583430">
                  <a:moveTo>
                    <a:pt x="3179267" y="4392815"/>
                  </a:moveTo>
                  <a:close/>
                </a:path>
                <a:path w="4583430" h="4583430">
                  <a:moveTo>
                    <a:pt x="3154756" y="4413846"/>
                  </a:moveTo>
                  <a:lnTo>
                    <a:pt x="3127806" y="4413846"/>
                  </a:lnTo>
                  <a:lnTo>
                    <a:pt x="3151009" y="4404525"/>
                  </a:lnTo>
                  <a:lnTo>
                    <a:pt x="3154756" y="4413846"/>
                  </a:lnTo>
                  <a:close/>
                </a:path>
                <a:path w="4583430" h="4583430">
                  <a:moveTo>
                    <a:pt x="3127862" y="4413824"/>
                  </a:moveTo>
                  <a:close/>
                </a:path>
                <a:path w="4583430" h="4583430">
                  <a:moveTo>
                    <a:pt x="3123349" y="4427829"/>
                  </a:moveTo>
                  <a:lnTo>
                    <a:pt x="3119221" y="4417174"/>
                  </a:lnTo>
                  <a:lnTo>
                    <a:pt x="3127862" y="4413824"/>
                  </a:lnTo>
                  <a:lnTo>
                    <a:pt x="3154756" y="4413846"/>
                  </a:lnTo>
                  <a:lnTo>
                    <a:pt x="3155276" y="4415142"/>
                  </a:lnTo>
                  <a:lnTo>
                    <a:pt x="3131997" y="4424476"/>
                  </a:lnTo>
                  <a:lnTo>
                    <a:pt x="3123349" y="4427829"/>
                  </a:lnTo>
                  <a:close/>
                </a:path>
                <a:path w="4583430" h="4583430">
                  <a:moveTo>
                    <a:pt x="3109571" y="4423905"/>
                  </a:moveTo>
                  <a:lnTo>
                    <a:pt x="3101835" y="4423905"/>
                  </a:lnTo>
                  <a:lnTo>
                    <a:pt x="3108566" y="4421301"/>
                  </a:lnTo>
                  <a:lnTo>
                    <a:pt x="3109571" y="4423905"/>
                  </a:lnTo>
                  <a:close/>
                </a:path>
                <a:path w="4583430" h="4583430">
                  <a:moveTo>
                    <a:pt x="3080524" y="4444047"/>
                  </a:moveTo>
                  <a:lnTo>
                    <a:pt x="3076536" y="4433341"/>
                  </a:lnTo>
                  <a:lnTo>
                    <a:pt x="3101898" y="4423879"/>
                  </a:lnTo>
                  <a:lnTo>
                    <a:pt x="3109571" y="4423905"/>
                  </a:lnTo>
                  <a:lnTo>
                    <a:pt x="3112681" y="4431957"/>
                  </a:lnTo>
                  <a:lnTo>
                    <a:pt x="3105899" y="4434586"/>
                  </a:lnTo>
                  <a:lnTo>
                    <a:pt x="3080524" y="4444047"/>
                  </a:lnTo>
                  <a:close/>
                </a:path>
                <a:path w="4583430" h="4583430">
                  <a:moveTo>
                    <a:pt x="3037306" y="4459363"/>
                  </a:moveTo>
                  <a:lnTo>
                    <a:pt x="3033572" y="4448568"/>
                  </a:lnTo>
                  <a:lnTo>
                    <a:pt x="3049524" y="4443056"/>
                  </a:lnTo>
                  <a:lnTo>
                    <a:pt x="3065843" y="4437189"/>
                  </a:lnTo>
                  <a:lnTo>
                    <a:pt x="3069716" y="4447946"/>
                  </a:lnTo>
                  <a:lnTo>
                    <a:pt x="3053245" y="4453864"/>
                  </a:lnTo>
                  <a:lnTo>
                    <a:pt x="3037306" y="4459363"/>
                  </a:lnTo>
                  <a:close/>
                </a:path>
                <a:path w="4583430" h="4583430">
                  <a:moveTo>
                    <a:pt x="3049447" y="4443082"/>
                  </a:moveTo>
                  <a:close/>
                </a:path>
                <a:path w="4583430" h="4583430">
                  <a:moveTo>
                    <a:pt x="2993796" y="4473854"/>
                  </a:moveTo>
                  <a:lnTo>
                    <a:pt x="2990341" y="4462957"/>
                  </a:lnTo>
                  <a:lnTo>
                    <a:pt x="2996539" y="4460989"/>
                  </a:lnTo>
                  <a:lnTo>
                    <a:pt x="3022841" y="4452264"/>
                  </a:lnTo>
                  <a:lnTo>
                    <a:pt x="3026435" y="4463110"/>
                  </a:lnTo>
                  <a:lnTo>
                    <a:pt x="3000006" y="4471873"/>
                  </a:lnTo>
                  <a:lnTo>
                    <a:pt x="2993796" y="4473854"/>
                  </a:lnTo>
                  <a:close/>
                </a:path>
                <a:path w="4583430" h="4583430">
                  <a:moveTo>
                    <a:pt x="2996476" y="4461002"/>
                  </a:moveTo>
                  <a:close/>
                </a:path>
                <a:path w="4583430" h="4583430">
                  <a:moveTo>
                    <a:pt x="2980420" y="4469498"/>
                  </a:moveTo>
                  <a:lnTo>
                    <a:pt x="2969767" y="4469498"/>
                  </a:lnTo>
                  <a:lnTo>
                    <a:pt x="2979445" y="4466424"/>
                  </a:lnTo>
                  <a:lnTo>
                    <a:pt x="2980420" y="4469498"/>
                  </a:lnTo>
                  <a:close/>
                </a:path>
                <a:path w="4583430" h="4583430">
                  <a:moveTo>
                    <a:pt x="2950070" y="4487430"/>
                  </a:moveTo>
                  <a:lnTo>
                    <a:pt x="2946742" y="4476495"/>
                  </a:lnTo>
                  <a:lnTo>
                    <a:pt x="2969844" y="4469472"/>
                  </a:lnTo>
                  <a:lnTo>
                    <a:pt x="2980420" y="4469498"/>
                  </a:lnTo>
                  <a:lnTo>
                    <a:pt x="2982899" y="4477308"/>
                  </a:lnTo>
                  <a:lnTo>
                    <a:pt x="2973158" y="4480407"/>
                  </a:lnTo>
                  <a:lnTo>
                    <a:pt x="2950070" y="4487430"/>
                  </a:lnTo>
                  <a:close/>
                </a:path>
                <a:path w="4583430" h="4583430">
                  <a:moveTo>
                    <a:pt x="2906001" y="4500118"/>
                  </a:moveTo>
                  <a:lnTo>
                    <a:pt x="2902953" y="4489107"/>
                  </a:lnTo>
                  <a:lnTo>
                    <a:pt x="2916008" y="4485487"/>
                  </a:lnTo>
                  <a:lnTo>
                    <a:pt x="2935858" y="4479721"/>
                  </a:lnTo>
                  <a:lnTo>
                    <a:pt x="2939046" y="4490694"/>
                  </a:lnTo>
                  <a:lnTo>
                    <a:pt x="2919056" y="4496498"/>
                  </a:lnTo>
                  <a:lnTo>
                    <a:pt x="2906001" y="4500118"/>
                  </a:lnTo>
                  <a:close/>
                </a:path>
                <a:path w="4583430" h="4583430">
                  <a:moveTo>
                    <a:pt x="2915945" y="4485500"/>
                  </a:moveTo>
                  <a:close/>
                </a:path>
                <a:path w="4583430" h="4583430">
                  <a:moveTo>
                    <a:pt x="2892181" y="4493031"/>
                  </a:moveTo>
                  <a:lnTo>
                    <a:pt x="2888818" y="4493031"/>
                  </a:lnTo>
                  <a:lnTo>
                    <a:pt x="2891942" y="4492167"/>
                  </a:lnTo>
                  <a:lnTo>
                    <a:pt x="2892181" y="4493031"/>
                  </a:lnTo>
                  <a:close/>
                </a:path>
                <a:path w="4583430" h="4583430">
                  <a:moveTo>
                    <a:pt x="2861703" y="4511967"/>
                  </a:moveTo>
                  <a:lnTo>
                    <a:pt x="2858922" y="4500880"/>
                  </a:lnTo>
                  <a:lnTo>
                    <a:pt x="2861627" y="4500206"/>
                  </a:lnTo>
                  <a:lnTo>
                    <a:pt x="2888881" y="4493006"/>
                  </a:lnTo>
                  <a:lnTo>
                    <a:pt x="2892181" y="4493031"/>
                  </a:lnTo>
                  <a:lnTo>
                    <a:pt x="2894990" y="4503178"/>
                  </a:lnTo>
                  <a:lnTo>
                    <a:pt x="2891802" y="4504055"/>
                  </a:lnTo>
                  <a:lnTo>
                    <a:pt x="2864408" y="4511294"/>
                  </a:lnTo>
                  <a:lnTo>
                    <a:pt x="2861703" y="4511967"/>
                  </a:lnTo>
                  <a:close/>
                </a:path>
                <a:path w="4583430" h="4583430">
                  <a:moveTo>
                    <a:pt x="2861564" y="4500219"/>
                  </a:moveTo>
                  <a:close/>
                </a:path>
                <a:path w="4583430" h="4583430">
                  <a:moveTo>
                    <a:pt x="2848695" y="4507090"/>
                  </a:moveTo>
                  <a:lnTo>
                    <a:pt x="2834170" y="4507090"/>
                  </a:lnTo>
                  <a:lnTo>
                    <a:pt x="2847835" y="4503661"/>
                  </a:lnTo>
                  <a:lnTo>
                    <a:pt x="2848695" y="4507090"/>
                  </a:lnTo>
                  <a:close/>
                </a:path>
                <a:path w="4583430" h="4583430">
                  <a:moveTo>
                    <a:pt x="2817228" y="4522851"/>
                  </a:moveTo>
                  <a:lnTo>
                    <a:pt x="2814586" y="4511738"/>
                  </a:lnTo>
                  <a:lnTo>
                    <a:pt x="2834246" y="4507064"/>
                  </a:lnTo>
                  <a:lnTo>
                    <a:pt x="2848695" y="4507090"/>
                  </a:lnTo>
                  <a:lnTo>
                    <a:pt x="2850616" y="4514748"/>
                  </a:lnTo>
                  <a:lnTo>
                    <a:pt x="2836887" y="4518190"/>
                  </a:lnTo>
                  <a:lnTo>
                    <a:pt x="2817228" y="4522851"/>
                  </a:lnTo>
                  <a:close/>
                </a:path>
                <a:path w="4583430" h="4583430">
                  <a:moveTo>
                    <a:pt x="2772486" y="4532871"/>
                  </a:moveTo>
                  <a:lnTo>
                    <a:pt x="2770124" y="4521695"/>
                  </a:lnTo>
                  <a:lnTo>
                    <a:pt x="2779077" y="4519803"/>
                  </a:lnTo>
                  <a:lnTo>
                    <a:pt x="2803537" y="4514316"/>
                  </a:lnTo>
                  <a:lnTo>
                    <a:pt x="2806039" y="4525467"/>
                  </a:lnTo>
                  <a:lnTo>
                    <a:pt x="2781439" y="4530979"/>
                  </a:lnTo>
                  <a:lnTo>
                    <a:pt x="2772486" y="4532871"/>
                  </a:lnTo>
                  <a:close/>
                </a:path>
                <a:path w="4583430" h="4583430">
                  <a:moveTo>
                    <a:pt x="2779014" y="4519815"/>
                  </a:moveTo>
                  <a:close/>
                </a:path>
                <a:path w="4583430" h="4583430">
                  <a:moveTo>
                    <a:pt x="2727617" y="4542015"/>
                  </a:moveTo>
                  <a:lnTo>
                    <a:pt x="2725394" y="4530801"/>
                  </a:lnTo>
                  <a:lnTo>
                    <a:pt x="2751315" y="4525670"/>
                  </a:lnTo>
                  <a:lnTo>
                    <a:pt x="2758935" y="4524057"/>
                  </a:lnTo>
                  <a:lnTo>
                    <a:pt x="2761297" y="4535233"/>
                  </a:lnTo>
                  <a:lnTo>
                    <a:pt x="2753537" y="4536871"/>
                  </a:lnTo>
                  <a:lnTo>
                    <a:pt x="2727617" y="4542015"/>
                  </a:lnTo>
                  <a:close/>
                </a:path>
                <a:path w="4583430" h="4583430">
                  <a:moveTo>
                    <a:pt x="2751239" y="4525683"/>
                  </a:moveTo>
                  <a:close/>
                </a:path>
                <a:path w="4583430" h="4583430">
                  <a:moveTo>
                    <a:pt x="2682493" y="4550194"/>
                  </a:moveTo>
                  <a:lnTo>
                    <a:pt x="2680550" y="4538929"/>
                  </a:lnTo>
                  <a:lnTo>
                    <a:pt x="2695409" y="4536376"/>
                  </a:lnTo>
                  <a:lnTo>
                    <a:pt x="2714231" y="4532896"/>
                  </a:lnTo>
                  <a:lnTo>
                    <a:pt x="2716314" y="4544136"/>
                  </a:lnTo>
                  <a:lnTo>
                    <a:pt x="2697340" y="4547641"/>
                  </a:lnTo>
                  <a:lnTo>
                    <a:pt x="2682493" y="4550194"/>
                  </a:lnTo>
                  <a:close/>
                </a:path>
                <a:path w="4583430" h="4583430">
                  <a:moveTo>
                    <a:pt x="2695333" y="4536389"/>
                  </a:moveTo>
                  <a:close/>
                </a:path>
                <a:path w="4583430" h="4583430">
                  <a:moveTo>
                    <a:pt x="2670132" y="4545736"/>
                  </a:moveTo>
                  <a:lnTo>
                    <a:pt x="2638945" y="4545736"/>
                  </a:lnTo>
                  <a:lnTo>
                    <a:pt x="2667266" y="4541227"/>
                  </a:lnTo>
                  <a:lnTo>
                    <a:pt x="2669298" y="4540872"/>
                  </a:lnTo>
                  <a:lnTo>
                    <a:pt x="2670132" y="4545736"/>
                  </a:lnTo>
                  <a:close/>
                </a:path>
                <a:path w="4583430" h="4583430">
                  <a:moveTo>
                    <a:pt x="2637231" y="4557534"/>
                  </a:moveTo>
                  <a:lnTo>
                    <a:pt x="2635567" y="4546219"/>
                  </a:lnTo>
                  <a:lnTo>
                    <a:pt x="2639021" y="4545723"/>
                  </a:lnTo>
                  <a:lnTo>
                    <a:pt x="2670132" y="4545736"/>
                  </a:lnTo>
                  <a:lnTo>
                    <a:pt x="2671229" y="4552137"/>
                  </a:lnTo>
                  <a:lnTo>
                    <a:pt x="2669070" y="4552505"/>
                  </a:lnTo>
                  <a:lnTo>
                    <a:pt x="2640672" y="4557026"/>
                  </a:lnTo>
                  <a:lnTo>
                    <a:pt x="2637231" y="4557534"/>
                  </a:lnTo>
                  <a:close/>
                </a:path>
                <a:path w="4583430" h="4583430">
                  <a:moveTo>
                    <a:pt x="2591892" y="4563910"/>
                  </a:moveTo>
                  <a:lnTo>
                    <a:pt x="2590368" y="4552581"/>
                  </a:lnTo>
                  <a:lnTo>
                    <a:pt x="2610662" y="4549876"/>
                  </a:lnTo>
                  <a:lnTo>
                    <a:pt x="2624264" y="4547882"/>
                  </a:lnTo>
                  <a:lnTo>
                    <a:pt x="2625915" y="4559185"/>
                  </a:lnTo>
                  <a:lnTo>
                    <a:pt x="2612174" y="4561205"/>
                  </a:lnTo>
                  <a:lnTo>
                    <a:pt x="2591892" y="4563910"/>
                  </a:lnTo>
                  <a:close/>
                </a:path>
                <a:path w="4583430" h="4583430">
                  <a:moveTo>
                    <a:pt x="2546362" y="4569396"/>
                  </a:moveTo>
                  <a:lnTo>
                    <a:pt x="2545130" y="4558042"/>
                  </a:lnTo>
                  <a:lnTo>
                    <a:pt x="2553601" y="4557128"/>
                  </a:lnTo>
                  <a:lnTo>
                    <a:pt x="2579116" y="4554042"/>
                  </a:lnTo>
                  <a:lnTo>
                    <a:pt x="2580487" y="4565395"/>
                  </a:lnTo>
                  <a:lnTo>
                    <a:pt x="2554820" y="4568494"/>
                  </a:lnTo>
                  <a:lnTo>
                    <a:pt x="2546362" y="4569396"/>
                  </a:lnTo>
                  <a:close/>
                </a:path>
                <a:path w="4583430" h="4583430">
                  <a:moveTo>
                    <a:pt x="2500807" y="4573993"/>
                  </a:moveTo>
                  <a:lnTo>
                    <a:pt x="2499715" y="4562614"/>
                  </a:lnTo>
                  <a:lnTo>
                    <a:pt x="2524899" y="4560227"/>
                  </a:lnTo>
                  <a:lnTo>
                    <a:pt x="2533764" y="4559261"/>
                  </a:lnTo>
                  <a:lnTo>
                    <a:pt x="2534996" y="4570628"/>
                  </a:lnTo>
                  <a:lnTo>
                    <a:pt x="2525991" y="4571606"/>
                  </a:lnTo>
                  <a:lnTo>
                    <a:pt x="2500807" y="4573993"/>
                  </a:lnTo>
                  <a:close/>
                </a:path>
                <a:path w="4583430" h="4583430">
                  <a:moveTo>
                    <a:pt x="2488544" y="4565357"/>
                  </a:moveTo>
                  <a:lnTo>
                    <a:pt x="2467127" y="4565357"/>
                  </a:lnTo>
                  <a:lnTo>
                    <a:pt x="2488399" y="4563605"/>
                  </a:lnTo>
                  <a:lnTo>
                    <a:pt x="2488544" y="4565357"/>
                  </a:lnTo>
                  <a:close/>
                </a:path>
                <a:path w="4583430" h="4583430">
                  <a:moveTo>
                    <a:pt x="2455087" y="4577651"/>
                  </a:moveTo>
                  <a:lnTo>
                    <a:pt x="2454287" y="4566246"/>
                  </a:lnTo>
                  <a:lnTo>
                    <a:pt x="2467203" y="4565345"/>
                  </a:lnTo>
                  <a:lnTo>
                    <a:pt x="2488544" y="4565357"/>
                  </a:lnTo>
                  <a:lnTo>
                    <a:pt x="2489339" y="4574984"/>
                  </a:lnTo>
                  <a:lnTo>
                    <a:pt x="2468067" y="4576749"/>
                  </a:lnTo>
                  <a:lnTo>
                    <a:pt x="2455087" y="4577651"/>
                  </a:lnTo>
                  <a:close/>
                </a:path>
                <a:path w="4583430" h="4583430">
                  <a:moveTo>
                    <a:pt x="2443033" y="4569040"/>
                  </a:moveTo>
                  <a:lnTo>
                    <a:pt x="2409024" y="4569040"/>
                  </a:lnTo>
                  <a:lnTo>
                    <a:pt x="2438196" y="4567377"/>
                  </a:lnTo>
                  <a:lnTo>
                    <a:pt x="2442895" y="4567046"/>
                  </a:lnTo>
                  <a:lnTo>
                    <a:pt x="2443033" y="4569040"/>
                  </a:lnTo>
                  <a:close/>
                </a:path>
                <a:path w="4583430" h="4583430">
                  <a:moveTo>
                    <a:pt x="2409316" y="4580458"/>
                  </a:moveTo>
                  <a:lnTo>
                    <a:pt x="2408809" y="4569040"/>
                  </a:lnTo>
                  <a:lnTo>
                    <a:pt x="2409101" y="4569028"/>
                  </a:lnTo>
                  <a:lnTo>
                    <a:pt x="2443033" y="4569040"/>
                  </a:lnTo>
                  <a:lnTo>
                    <a:pt x="2443683" y="4578438"/>
                  </a:lnTo>
                  <a:lnTo>
                    <a:pt x="2438920" y="4578781"/>
                  </a:lnTo>
                  <a:lnTo>
                    <a:pt x="2409316" y="4580458"/>
                  </a:lnTo>
                  <a:close/>
                </a:path>
                <a:path w="4583430" h="4583430">
                  <a:moveTo>
                    <a:pt x="2363558" y="4582274"/>
                  </a:moveTo>
                  <a:lnTo>
                    <a:pt x="2363203" y="4570857"/>
                  </a:lnTo>
                  <a:lnTo>
                    <a:pt x="2379903" y="4570323"/>
                  </a:lnTo>
                  <a:lnTo>
                    <a:pt x="2397391" y="4569548"/>
                  </a:lnTo>
                  <a:lnTo>
                    <a:pt x="2397899" y="4580966"/>
                  </a:lnTo>
                  <a:lnTo>
                    <a:pt x="2380259" y="4581753"/>
                  </a:lnTo>
                  <a:lnTo>
                    <a:pt x="2363558" y="4582274"/>
                  </a:lnTo>
                  <a:close/>
                </a:path>
                <a:path w="4583430" h="4583430">
                  <a:moveTo>
                    <a:pt x="2317711" y="4583264"/>
                  </a:moveTo>
                  <a:lnTo>
                    <a:pt x="2317648" y="4571834"/>
                  </a:lnTo>
                  <a:lnTo>
                    <a:pt x="2321229" y="4571809"/>
                  </a:lnTo>
                  <a:lnTo>
                    <a:pt x="2350604" y="4571250"/>
                  </a:lnTo>
                  <a:lnTo>
                    <a:pt x="2351773" y="4571212"/>
                  </a:lnTo>
                  <a:lnTo>
                    <a:pt x="2352141" y="4582642"/>
                  </a:lnTo>
                  <a:lnTo>
                    <a:pt x="2350897" y="4582680"/>
                  </a:lnTo>
                  <a:lnTo>
                    <a:pt x="2321369" y="4583239"/>
                  </a:lnTo>
                  <a:lnTo>
                    <a:pt x="2317711" y="4583264"/>
                  </a:lnTo>
                  <a:close/>
                </a:path>
                <a:path w="4583430" h="4583430">
                  <a:moveTo>
                    <a:pt x="2291753" y="4583430"/>
                  </a:moveTo>
                  <a:lnTo>
                    <a:pt x="2271928" y="4583303"/>
                  </a:lnTo>
                  <a:lnTo>
                    <a:pt x="2272004" y="4571872"/>
                  </a:lnTo>
                  <a:lnTo>
                    <a:pt x="2291715" y="4571999"/>
                  </a:lnTo>
                  <a:lnTo>
                    <a:pt x="2306218" y="4572000"/>
                  </a:lnTo>
                  <a:lnTo>
                    <a:pt x="2306281" y="4583341"/>
                  </a:lnTo>
                  <a:lnTo>
                    <a:pt x="2291753" y="4583430"/>
                  </a:lnTo>
                  <a:close/>
                </a:path>
                <a:path w="4583430" h="4583430">
                  <a:moveTo>
                    <a:pt x="2306218" y="4572000"/>
                  </a:moveTo>
                  <a:lnTo>
                    <a:pt x="2291715" y="4571999"/>
                  </a:lnTo>
                  <a:lnTo>
                    <a:pt x="2306218" y="4571911"/>
                  </a:lnTo>
                  <a:close/>
                </a:path>
                <a:path w="4583430" h="4583430">
                  <a:moveTo>
                    <a:pt x="2260422" y="4583214"/>
                  </a:moveTo>
                  <a:lnTo>
                    <a:pt x="2232609" y="4582680"/>
                  </a:lnTo>
                  <a:lnTo>
                    <a:pt x="2226081" y="4582477"/>
                  </a:lnTo>
                  <a:lnTo>
                    <a:pt x="2226437" y="4571047"/>
                  </a:lnTo>
                  <a:lnTo>
                    <a:pt x="2232888" y="4571250"/>
                  </a:lnTo>
                  <a:lnTo>
                    <a:pt x="2260638" y="4571784"/>
                  </a:lnTo>
                  <a:lnTo>
                    <a:pt x="2260422" y="4583214"/>
                  </a:lnTo>
                  <a:close/>
                </a:path>
                <a:path w="4583430" h="4583430">
                  <a:moveTo>
                    <a:pt x="2214651" y="4582109"/>
                  </a:moveTo>
                  <a:lnTo>
                    <a:pt x="2203094" y="4581740"/>
                  </a:lnTo>
                  <a:lnTo>
                    <a:pt x="2180323" y="4580737"/>
                  </a:lnTo>
                  <a:lnTo>
                    <a:pt x="2180831" y="4569320"/>
                  </a:lnTo>
                  <a:lnTo>
                    <a:pt x="2203602" y="4570323"/>
                  </a:lnTo>
                  <a:lnTo>
                    <a:pt x="2215019" y="4570691"/>
                  </a:lnTo>
                  <a:lnTo>
                    <a:pt x="2214651" y="4582109"/>
                  </a:lnTo>
                  <a:close/>
                </a:path>
                <a:path w="4583430" h="4583430">
                  <a:moveTo>
                    <a:pt x="2168829" y="4580166"/>
                  </a:moveTo>
                  <a:lnTo>
                    <a:pt x="2144572" y="4578781"/>
                  </a:lnTo>
                  <a:lnTo>
                    <a:pt x="2134539" y="4578083"/>
                  </a:lnTo>
                  <a:lnTo>
                    <a:pt x="2135339" y="4566678"/>
                  </a:lnTo>
                  <a:lnTo>
                    <a:pt x="2145296" y="4567377"/>
                  </a:lnTo>
                  <a:lnTo>
                    <a:pt x="2169490" y="4568748"/>
                  </a:lnTo>
                  <a:lnTo>
                    <a:pt x="2168829" y="4580166"/>
                  </a:lnTo>
                  <a:close/>
                </a:path>
                <a:path w="4583430" h="4583430">
                  <a:moveTo>
                    <a:pt x="2123135" y="4577283"/>
                  </a:moveTo>
                  <a:lnTo>
                    <a:pt x="2115426" y="4576749"/>
                  </a:lnTo>
                  <a:lnTo>
                    <a:pt x="2088883" y="4574565"/>
                  </a:lnTo>
                  <a:lnTo>
                    <a:pt x="2089823" y="4563173"/>
                  </a:lnTo>
                  <a:lnTo>
                    <a:pt x="2116302" y="4565357"/>
                  </a:lnTo>
                  <a:lnTo>
                    <a:pt x="2123935" y="4565891"/>
                  </a:lnTo>
                  <a:lnTo>
                    <a:pt x="2123135" y="4577283"/>
                  </a:lnTo>
                  <a:close/>
                </a:path>
                <a:path w="4583430" h="4583430">
                  <a:moveTo>
                    <a:pt x="2077440" y="4573498"/>
                  </a:moveTo>
                  <a:lnTo>
                    <a:pt x="2057374" y="4571593"/>
                  </a:lnTo>
                  <a:lnTo>
                    <a:pt x="2043252" y="4570069"/>
                  </a:lnTo>
                  <a:lnTo>
                    <a:pt x="2044471" y="4558703"/>
                  </a:lnTo>
                  <a:lnTo>
                    <a:pt x="2058593" y="4560227"/>
                  </a:lnTo>
                  <a:lnTo>
                    <a:pt x="2078520" y="4562132"/>
                  </a:lnTo>
                  <a:lnTo>
                    <a:pt x="2077440" y="4573498"/>
                  </a:lnTo>
                  <a:close/>
                </a:path>
                <a:path w="4583430" h="4583430">
                  <a:moveTo>
                    <a:pt x="2031885" y="4568837"/>
                  </a:moveTo>
                  <a:lnTo>
                    <a:pt x="2028532" y="4568482"/>
                  </a:lnTo>
                  <a:lnTo>
                    <a:pt x="1999805" y="4565015"/>
                  </a:lnTo>
                  <a:lnTo>
                    <a:pt x="1997697" y="4564735"/>
                  </a:lnTo>
                  <a:lnTo>
                    <a:pt x="1999208" y="4553407"/>
                  </a:lnTo>
                  <a:lnTo>
                    <a:pt x="2001345" y="4553686"/>
                  </a:lnTo>
                  <a:lnTo>
                    <a:pt x="2029904" y="4557128"/>
                  </a:lnTo>
                  <a:lnTo>
                    <a:pt x="2033117" y="4557483"/>
                  </a:lnTo>
                  <a:lnTo>
                    <a:pt x="2031885" y="4568837"/>
                  </a:lnTo>
                  <a:close/>
                </a:path>
                <a:path w="4583430" h="4583430">
                  <a:moveTo>
                    <a:pt x="1986368" y="4563224"/>
                  </a:moveTo>
                  <a:lnTo>
                    <a:pt x="1971192" y="4561192"/>
                  </a:lnTo>
                  <a:lnTo>
                    <a:pt x="1952345" y="4558436"/>
                  </a:lnTo>
                  <a:lnTo>
                    <a:pt x="1954009" y="4547120"/>
                  </a:lnTo>
                  <a:lnTo>
                    <a:pt x="1972843" y="4549876"/>
                  </a:lnTo>
                  <a:lnTo>
                    <a:pt x="1987880" y="4551895"/>
                  </a:lnTo>
                  <a:lnTo>
                    <a:pt x="1986368" y="4563224"/>
                  </a:lnTo>
                  <a:close/>
                </a:path>
                <a:path w="4583430" h="4583430">
                  <a:moveTo>
                    <a:pt x="1940979" y="4556747"/>
                  </a:moveTo>
                  <a:lnTo>
                    <a:pt x="1914283" y="4552492"/>
                  </a:lnTo>
                  <a:lnTo>
                    <a:pt x="1907057" y="4551248"/>
                  </a:lnTo>
                  <a:lnTo>
                    <a:pt x="1909000" y="4539983"/>
                  </a:lnTo>
                  <a:lnTo>
                    <a:pt x="1916226" y="4541227"/>
                  </a:lnTo>
                  <a:lnTo>
                    <a:pt x="1942769" y="4545457"/>
                  </a:lnTo>
                  <a:lnTo>
                    <a:pt x="1940979" y="4556747"/>
                  </a:lnTo>
                  <a:close/>
                </a:path>
                <a:path w="4583430" h="4583430">
                  <a:moveTo>
                    <a:pt x="1895792" y="4549317"/>
                  </a:moveTo>
                  <a:lnTo>
                    <a:pt x="1886013" y="4547628"/>
                  </a:lnTo>
                  <a:lnTo>
                    <a:pt x="1861985" y="4543183"/>
                  </a:lnTo>
                  <a:lnTo>
                    <a:pt x="1864067" y="4531944"/>
                  </a:lnTo>
                  <a:lnTo>
                    <a:pt x="1888027" y="4536376"/>
                  </a:lnTo>
                  <a:lnTo>
                    <a:pt x="1897735" y="4538052"/>
                  </a:lnTo>
                  <a:lnTo>
                    <a:pt x="1895792" y="4549317"/>
                  </a:lnTo>
                  <a:close/>
                </a:path>
                <a:path w="4583430" h="4583430">
                  <a:moveTo>
                    <a:pt x="1850694" y="4540999"/>
                  </a:moveTo>
                  <a:lnTo>
                    <a:pt x="1829828" y="4536859"/>
                  </a:lnTo>
                  <a:lnTo>
                    <a:pt x="1817027" y="4534154"/>
                  </a:lnTo>
                  <a:lnTo>
                    <a:pt x="1819389" y="4522978"/>
                  </a:lnTo>
                  <a:lnTo>
                    <a:pt x="1832130" y="4525670"/>
                  </a:lnTo>
                  <a:lnTo>
                    <a:pt x="1852917" y="4529785"/>
                  </a:lnTo>
                  <a:lnTo>
                    <a:pt x="1850694" y="4540999"/>
                  </a:lnTo>
                  <a:close/>
                </a:path>
                <a:path w="4583430" h="4583430">
                  <a:moveTo>
                    <a:pt x="1805838" y="4531804"/>
                  </a:moveTo>
                  <a:lnTo>
                    <a:pt x="1801914" y="4530966"/>
                  </a:lnTo>
                  <a:lnTo>
                    <a:pt x="1774126" y="4524743"/>
                  </a:lnTo>
                  <a:lnTo>
                    <a:pt x="1772246" y="4524286"/>
                  </a:lnTo>
                  <a:lnTo>
                    <a:pt x="1774888" y="4513173"/>
                  </a:lnTo>
                  <a:lnTo>
                    <a:pt x="1776714" y="4513605"/>
                  </a:lnTo>
                  <a:lnTo>
                    <a:pt x="1804359" y="4519803"/>
                  </a:lnTo>
                  <a:lnTo>
                    <a:pt x="1808200" y="4520615"/>
                  </a:lnTo>
                  <a:lnTo>
                    <a:pt x="1805838" y="4531804"/>
                  </a:lnTo>
                  <a:close/>
                </a:path>
                <a:path w="4583430" h="4583430">
                  <a:moveTo>
                    <a:pt x="1761121" y="4521644"/>
                  </a:moveTo>
                  <a:lnTo>
                    <a:pt x="1746478" y="4518164"/>
                  </a:lnTo>
                  <a:lnTo>
                    <a:pt x="1727746" y="4513478"/>
                  </a:lnTo>
                  <a:lnTo>
                    <a:pt x="1730527" y="4502391"/>
                  </a:lnTo>
                  <a:lnTo>
                    <a:pt x="1749259" y="4507090"/>
                  </a:lnTo>
                  <a:lnTo>
                    <a:pt x="1763763" y="4510532"/>
                  </a:lnTo>
                  <a:lnTo>
                    <a:pt x="1761121" y="4521644"/>
                  </a:lnTo>
                  <a:close/>
                </a:path>
                <a:path w="4583430" h="4583430">
                  <a:moveTo>
                    <a:pt x="1716608" y="4510646"/>
                  </a:moveTo>
                  <a:lnTo>
                    <a:pt x="1691551" y="4504042"/>
                  </a:lnTo>
                  <a:lnTo>
                    <a:pt x="1683410" y="4501781"/>
                  </a:lnTo>
                  <a:lnTo>
                    <a:pt x="1686458" y="4490770"/>
                  </a:lnTo>
                  <a:lnTo>
                    <a:pt x="1694631" y="4493031"/>
                  </a:lnTo>
                  <a:lnTo>
                    <a:pt x="1719516" y="4499597"/>
                  </a:lnTo>
                  <a:lnTo>
                    <a:pt x="1716608" y="4510646"/>
                  </a:lnTo>
                  <a:close/>
                </a:path>
                <a:path w="4583430" h="4583430">
                  <a:moveTo>
                    <a:pt x="1672399" y="4498720"/>
                  </a:moveTo>
                  <a:lnTo>
                    <a:pt x="1664296" y="4496485"/>
                  </a:lnTo>
                  <a:lnTo>
                    <a:pt x="1639379" y="4489234"/>
                  </a:lnTo>
                  <a:lnTo>
                    <a:pt x="1642567" y="4478261"/>
                  </a:lnTo>
                  <a:lnTo>
                    <a:pt x="1667440" y="4485487"/>
                  </a:lnTo>
                  <a:lnTo>
                    <a:pt x="1675447" y="4487710"/>
                  </a:lnTo>
                  <a:lnTo>
                    <a:pt x="1672399" y="4498720"/>
                  </a:lnTo>
                  <a:close/>
                </a:path>
                <a:path w="4583430" h="4583430">
                  <a:moveTo>
                    <a:pt x="1628368" y="4485919"/>
                  </a:moveTo>
                  <a:lnTo>
                    <a:pt x="1610194" y="4480382"/>
                  </a:lnTo>
                  <a:lnTo>
                    <a:pt x="1595551" y="4475733"/>
                  </a:lnTo>
                  <a:lnTo>
                    <a:pt x="1599018" y="4464837"/>
                  </a:lnTo>
                  <a:lnTo>
                    <a:pt x="1613669" y="4469498"/>
                  </a:lnTo>
                  <a:lnTo>
                    <a:pt x="1631696" y="4474984"/>
                  </a:lnTo>
                  <a:lnTo>
                    <a:pt x="1628368" y="4485919"/>
                  </a:lnTo>
                  <a:close/>
                </a:path>
                <a:path w="4583430" h="4583430">
                  <a:moveTo>
                    <a:pt x="1584655" y="4472266"/>
                  </a:moveTo>
                  <a:lnTo>
                    <a:pt x="1583359" y="4471860"/>
                  </a:lnTo>
                  <a:lnTo>
                    <a:pt x="1556664" y="4463008"/>
                  </a:lnTo>
                  <a:lnTo>
                    <a:pt x="1551990" y="4461395"/>
                  </a:lnTo>
                  <a:lnTo>
                    <a:pt x="1555724" y="4450588"/>
                  </a:lnTo>
                  <a:lnTo>
                    <a:pt x="1560324" y="4452175"/>
                  </a:lnTo>
                  <a:lnTo>
                    <a:pt x="1586915" y="4460989"/>
                  </a:lnTo>
                  <a:lnTo>
                    <a:pt x="1588122" y="4461383"/>
                  </a:lnTo>
                  <a:lnTo>
                    <a:pt x="1584655" y="4472266"/>
                  </a:lnTo>
                  <a:close/>
                </a:path>
                <a:path w="4583430" h="4583430">
                  <a:moveTo>
                    <a:pt x="1541195" y="4457661"/>
                  </a:moveTo>
                  <a:lnTo>
                    <a:pt x="1530108" y="4453839"/>
                  </a:lnTo>
                  <a:lnTo>
                    <a:pt x="1508810" y="4446181"/>
                  </a:lnTo>
                  <a:lnTo>
                    <a:pt x="1512671" y="4435424"/>
                  </a:lnTo>
                  <a:lnTo>
                    <a:pt x="1533911" y="4443056"/>
                  </a:lnTo>
                  <a:lnTo>
                    <a:pt x="1544916" y="4446854"/>
                  </a:lnTo>
                  <a:lnTo>
                    <a:pt x="1541195" y="4457661"/>
                  </a:lnTo>
                  <a:close/>
                </a:path>
                <a:path w="4583430" h="4583430">
                  <a:moveTo>
                    <a:pt x="1498015" y="4442231"/>
                  </a:moveTo>
                  <a:lnTo>
                    <a:pt x="1477467" y="4434560"/>
                  </a:lnTo>
                  <a:lnTo>
                    <a:pt x="1465872" y="4430077"/>
                  </a:lnTo>
                  <a:lnTo>
                    <a:pt x="1469999" y="4419409"/>
                  </a:lnTo>
                  <a:lnTo>
                    <a:pt x="1481599" y="4423905"/>
                  </a:lnTo>
                  <a:lnTo>
                    <a:pt x="1502003" y="4431525"/>
                  </a:lnTo>
                  <a:lnTo>
                    <a:pt x="1498015" y="4442231"/>
                  </a:lnTo>
                  <a:close/>
                </a:path>
                <a:path w="4583430" h="4583430">
                  <a:moveTo>
                    <a:pt x="1455216" y="4425950"/>
                  </a:moveTo>
                  <a:lnTo>
                    <a:pt x="1451368" y="4424451"/>
                  </a:lnTo>
                  <a:lnTo>
                    <a:pt x="1424905" y="4413821"/>
                  </a:lnTo>
                  <a:lnTo>
                    <a:pt x="1423263" y="4413135"/>
                  </a:lnTo>
                  <a:lnTo>
                    <a:pt x="1427657" y="4402582"/>
                  </a:lnTo>
                  <a:lnTo>
                    <a:pt x="1429755" y="4403458"/>
                  </a:lnTo>
                  <a:lnTo>
                    <a:pt x="1455559" y="4413821"/>
                  </a:lnTo>
                  <a:lnTo>
                    <a:pt x="1459344" y="4415282"/>
                  </a:lnTo>
                  <a:lnTo>
                    <a:pt x="1455216" y="4425950"/>
                  </a:lnTo>
                  <a:close/>
                </a:path>
                <a:path w="4583430" h="4583430">
                  <a:moveTo>
                    <a:pt x="1412709" y="4408754"/>
                  </a:moveTo>
                  <a:lnTo>
                    <a:pt x="1399641" y="4403318"/>
                  </a:lnTo>
                  <a:lnTo>
                    <a:pt x="1381086" y="4395330"/>
                  </a:lnTo>
                  <a:lnTo>
                    <a:pt x="1385595" y="4384840"/>
                  </a:lnTo>
                  <a:lnTo>
                    <a:pt x="1404103" y="4392790"/>
                  </a:lnTo>
                  <a:lnTo>
                    <a:pt x="1417104" y="4398200"/>
                  </a:lnTo>
                  <a:lnTo>
                    <a:pt x="1412709" y="4408754"/>
                  </a:lnTo>
                  <a:close/>
                </a:path>
                <a:path w="4583430" h="4583430">
                  <a:moveTo>
                    <a:pt x="1370533" y="4390745"/>
                  </a:moveTo>
                  <a:lnTo>
                    <a:pt x="1348562" y="4380966"/>
                  </a:lnTo>
                  <a:lnTo>
                    <a:pt x="1339202" y="4376674"/>
                  </a:lnTo>
                  <a:lnTo>
                    <a:pt x="1343964" y="4366285"/>
                  </a:lnTo>
                  <a:lnTo>
                    <a:pt x="1353346" y="4370590"/>
                  </a:lnTo>
                  <a:lnTo>
                    <a:pt x="1375181" y="4380306"/>
                  </a:lnTo>
                  <a:lnTo>
                    <a:pt x="1370533" y="4390745"/>
                  </a:lnTo>
                  <a:close/>
                </a:path>
                <a:path w="4583430" h="4583430">
                  <a:moveTo>
                    <a:pt x="1328813" y="4371898"/>
                  </a:moveTo>
                  <a:lnTo>
                    <a:pt x="1323263" y="4369346"/>
                  </a:lnTo>
                  <a:lnTo>
                    <a:pt x="1297686" y="4357204"/>
                  </a:lnTo>
                  <a:lnTo>
                    <a:pt x="1302702" y="4346943"/>
                  </a:lnTo>
                  <a:lnTo>
                    <a:pt x="1328172" y="4359020"/>
                  </a:lnTo>
                  <a:lnTo>
                    <a:pt x="1333588" y="4361510"/>
                  </a:lnTo>
                  <a:lnTo>
                    <a:pt x="1328813" y="4371898"/>
                  </a:lnTo>
                  <a:close/>
                </a:path>
                <a:path w="4583430" h="4583430">
                  <a:moveTo>
                    <a:pt x="1287411" y="4352175"/>
                  </a:moveTo>
                  <a:lnTo>
                    <a:pt x="1273162" y="4345203"/>
                  </a:lnTo>
                  <a:lnTo>
                    <a:pt x="1256652" y="4336872"/>
                  </a:lnTo>
                  <a:lnTo>
                    <a:pt x="1261808" y="4326674"/>
                  </a:lnTo>
                  <a:lnTo>
                    <a:pt x="1278332" y="4335005"/>
                  </a:lnTo>
                  <a:lnTo>
                    <a:pt x="1292440" y="4341914"/>
                  </a:lnTo>
                  <a:lnTo>
                    <a:pt x="1287411" y="4352175"/>
                  </a:lnTo>
                  <a:close/>
                </a:path>
                <a:path w="4583430" h="4583430">
                  <a:moveTo>
                    <a:pt x="1246403" y="4331677"/>
                  </a:moveTo>
                  <a:lnTo>
                    <a:pt x="1223759" y="4319905"/>
                  </a:lnTo>
                  <a:lnTo>
                    <a:pt x="1215974" y="4315726"/>
                  </a:lnTo>
                  <a:lnTo>
                    <a:pt x="1221359" y="4305655"/>
                  </a:lnTo>
                  <a:lnTo>
                    <a:pt x="1229096" y="4309795"/>
                  </a:lnTo>
                  <a:lnTo>
                    <a:pt x="1251673" y="4321530"/>
                  </a:lnTo>
                  <a:lnTo>
                    <a:pt x="1246403" y="4331677"/>
                  </a:lnTo>
                  <a:close/>
                </a:path>
                <a:path w="4583430" h="4583430">
                  <a:moveTo>
                    <a:pt x="1205890" y="4310341"/>
                  </a:moveTo>
                  <a:lnTo>
                    <a:pt x="1199311" y="4306811"/>
                  </a:lnTo>
                  <a:lnTo>
                    <a:pt x="1175766" y="4293831"/>
                  </a:lnTo>
                  <a:lnTo>
                    <a:pt x="1181277" y="4283824"/>
                  </a:lnTo>
                  <a:lnTo>
                    <a:pt x="1204843" y="4296803"/>
                  </a:lnTo>
                  <a:lnTo>
                    <a:pt x="1211287" y="4300258"/>
                  </a:lnTo>
                  <a:lnTo>
                    <a:pt x="1205890" y="4310341"/>
                  </a:lnTo>
                  <a:close/>
                </a:path>
                <a:path w="4583430" h="4583430">
                  <a:moveTo>
                    <a:pt x="1165758" y="4288167"/>
                  </a:moveTo>
                  <a:lnTo>
                    <a:pt x="1150962" y="4279785"/>
                  </a:lnTo>
                  <a:lnTo>
                    <a:pt x="1135976" y="4271048"/>
                  </a:lnTo>
                  <a:lnTo>
                    <a:pt x="1141730" y="4261167"/>
                  </a:lnTo>
                  <a:lnTo>
                    <a:pt x="1156672" y="4269879"/>
                  </a:lnTo>
                  <a:lnTo>
                    <a:pt x="1171397" y="4278223"/>
                  </a:lnTo>
                  <a:lnTo>
                    <a:pt x="1165758" y="4288167"/>
                  </a:lnTo>
                  <a:close/>
                </a:path>
                <a:path w="4583430" h="4583430">
                  <a:moveTo>
                    <a:pt x="1126045" y="4265231"/>
                  </a:moveTo>
                  <a:lnTo>
                    <a:pt x="1103337" y="4251629"/>
                  </a:lnTo>
                  <a:lnTo>
                    <a:pt x="1096632" y="4247489"/>
                  </a:lnTo>
                  <a:lnTo>
                    <a:pt x="1102626" y="4237761"/>
                  </a:lnTo>
                  <a:lnTo>
                    <a:pt x="1109345" y="4241901"/>
                  </a:lnTo>
                  <a:lnTo>
                    <a:pt x="1131925" y="4255439"/>
                  </a:lnTo>
                  <a:lnTo>
                    <a:pt x="1126045" y="4265231"/>
                  </a:lnTo>
                  <a:close/>
                </a:path>
                <a:path w="4583430" h="4583430">
                  <a:moveTo>
                    <a:pt x="1086904" y="4241495"/>
                  </a:moveTo>
                  <a:lnTo>
                    <a:pt x="1079817" y="4237139"/>
                  </a:lnTo>
                  <a:lnTo>
                    <a:pt x="1057808" y="4223219"/>
                  </a:lnTo>
                  <a:lnTo>
                    <a:pt x="1063917" y="4213555"/>
                  </a:lnTo>
                  <a:lnTo>
                    <a:pt x="1085865" y="4227436"/>
                  </a:lnTo>
                  <a:lnTo>
                    <a:pt x="1092885" y="4231767"/>
                  </a:lnTo>
                  <a:lnTo>
                    <a:pt x="1086904" y="4241495"/>
                  </a:lnTo>
                  <a:close/>
                </a:path>
                <a:path w="4583430" h="4583430">
                  <a:moveTo>
                    <a:pt x="1048156" y="4216971"/>
                  </a:moveTo>
                  <a:lnTo>
                    <a:pt x="1033322" y="4207332"/>
                  </a:lnTo>
                  <a:lnTo>
                    <a:pt x="1019454" y="4198086"/>
                  </a:lnTo>
                  <a:lnTo>
                    <a:pt x="1025804" y="4188574"/>
                  </a:lnTo>
                  <a:lnTo>
                    <a:pt x="1039667" y="4197819"/>
                  </a:lnTo>
                  <a:lnTo>
                    <a:pt x="1054392" y="4207383"/>
                  </a:lnTo>
                  <a:lnTo>
                    <a:pt x="1048156" y="4216971"/>
                  </a:lnTo>
                  <a:close/>
                </a:path>
                <a:path w="4583430" h="4583430">
                  <a:moveTo>
                    <a:pt x="1009904" y="4191698"/>
                  </a:moveTo>
                  <a:lnTo>
                    <a:pt x="987602" y="4176445"/>
                  </a:lnTo>
                  <a:lnTo>
                    <a:pt x="981595" y="4172229"/>
                  </a:lnTo>
                  <a:lnTo>
                    <a:pt x="988161" y="4162869"/>
                  </a:lnTo>
                  <a:lnTo>
                    <a:pt x="994173" y="4167085"/>
                  </a:lnTo>
                  <a:lnTo>
                    <a:pt x="1016355" y="4182262"/>
                  </a:lnTo>
                  <a:lnTo>
                    <a:pt x="1009904" y="4191698"/>
                  </a:lnTo>
                  <a:close/>
                </a:path>
                <a:path w="4583430" h="4583430">
                  <a:moveTo>
                    <a:pt x="972248" y="4165650"/>
                  </a:moveTo>
                  <a:lnTo>
                    <a:pt x="965034" y="4160596"/>
                  </a:lnTo>
                  <a:lnTo>
                    <a:pt x="944308" y="4145661"/>
                  </a:lnTo>
                  <a:lnTo>
                    <a:pt x="950988" y="4136390"/>
                  </a:lnTo>
                  <a:lnTo>
                    <a:pt x="971718" y="4151325"/>
                  </a:lnTo>
                  <a:lnTo>
                    <a:pt x="978814" y="4156303"/>
                  </a:lnTo>
                  <a:lnTo>
                    <a:pt x="972248" y="4165650"/>
                  </a:lnTo>
                  <a:close/>
                </a:path>
                <a:path w="4583430" h="4583430">
                  <a:moveTo>
                    <a:pt x="935037" y="4138853"/>
                  </a:moveTo>
                  <a:lnTo>
                    <a:pt x="920508" y="4128122"/>
                  </a:lnTo>
                  <a:lnTo>
                    <a:pt x="907529" y="4118279"/>
                  </a:lnTo>
                  <a:lnTo>
                    <a:pt x="914425" y="4109173"/>
                  </a:lnTo>
                  <a:lnTo>
                    <a:pt x="927422" y="4119016"/>
                  </a:lnTo>
                  <a:lnTo>
                    <a:pt x="941832" y="4129658"/>
                  </a:lnTo>
                  <a:lnTo>
                    <a:pt x="935037" y="4138853"/>
                  </a:lnTo>
                  <a:close/>
                </a:path>
                <a:path w="4583430" h="4583430">
                  <a:moveTo>
                    <a:pt x="898359" y="4111345"/>
                  </a:moveTo>
                  <a:lnTo>
                    <a:pt x="876807" y="4094619"/>
                  </a:lnTo>
                  <a:lnTo>
                    <a:pt x="871270" y="4090212"/>
                  </a:lnTo>
                  <a:lnTo>
                    <a:pt x="878382" y="4081271"/>
                  </a:lnTo>
                  <a:lnTo>
                    <a:pt x="883871" y="4085628"/>
                  </a:lnTo>
                  <a:lnTo>
                    <a:pt x="905370" y="4102315"/>
                  </a:lnTo>
                  <a:lnTo>
                    <a:pt x="898359" y="4111345"/>
                  </a:lnTo>
                  <a:close/>
                </a:path>
                <a:path w="4583430" h="4583430">
                  <a:moveTo>
                    <a:pt x="862329" y="4083088"/>
                  </a:moveTo>
                  <a:lnTo>
                    <a:pt x="855268" y="4077474"/>
                  </a:lnTo>
                  <a:lnTo>
                    <a:pt x="835634" y="4061472"/>
                  </a:lnTo>
                  <a:lnTo>
                    <a:pt x="842860" y="4052608"/>
                  </a:lnTo>
                  <a:lnTo>
                    <a:pt x="862508" y="4068622"/>
                  </a:lnTo>
                  <a:lnTo>
                    <a:pt x="869441" y="4074147"/>
                  </a:lnTo>
                  <a:lnTo>
                    <a:pt x="862329" y="4083088"/>
                  </a:lnTo>
                  <a:close/>
                </a:path>
                <a:path w="4583430" h="4583430">
                  <a:moveTo>
                    <a:pt x="826795" y="4054119"/>
                  </a:moveTo>
                  <a:lnTo>
                    <a:pt x="812825" y="4042448"/>
                  </a:lnTo>
                  <a:lnTo>
                    <a:pt x="800557" y="4031945"/>
                  </a:lnTo>
                  <a:lnTo>
                    <a:pt x="807986" y="4023258"/>
                  </a:lnTo>
                  <a:lnTo>
                    <a:pt x="820210" y="4033723"/>
                  </a:lnTo>
                  <a:lnTo>
                    <a:pt x="834123" y="4045343"/>
                  </a:lnTo>
                  <a:lnTo>
                    <a:pt x="826795" y="4054119"/>
                  </a:lnTo>
                  <a:close/>
                </a:path>
                <a:path w="4583430" h="4583430">
                  <a:moveTo>
                    <a:pt x="791819" y="4024464"/>
                  </a:moveTo>
                  <a:lnTo>
                    <a:pt x="771245" y="4006430"/>
                  </a:lnTo>
                  <a:lnTo>
                    <a:pt x="766038" y="4001757"/>
                  </a:lnTo>
                  <a:lnTo>
                    <a:pt x="773684" y="3993248"/>
                  </a:lnTo>
                  <a:lnTo>
                    <a:pt x="778898" y="3997934"/>
                  </a:lnTo>
                  <a:lnTo>
                    <a:pt x="799350" y="4015879"/>
                  </a:lnTo>
                  <a:lnTo>
                    <a:pt x="791819" y="4024464"/>
                  </a:lnTo>
                  <a:close/>
                </a:path>
                <a:path w="4583430" h="4583430">
                  <a:moveTo>
                    <a:pt x="757542" y="3994124"/>
                  </a:moveTo>
                  <a:lnTo>
                    <a:pt x="750785" y="3988054"/>
                  </a:lnTo>
                  <a:lnTo>
                    <a:pt x="732180" y="3970947"/>
                  </a:lnTo>
                  <a:lnTo>
                    <a:pt x="739914" y="3962527"/>
                  </a:lnTo>
                  <a:lnTo>
                    <a:pt x="758538" y="3979646"/>
                  </a:lnTo>
                  <a:lnTo>
                    <a:pt x="765175" y="3985615"/>
                  </a:lnTo>
                  <a:lnTo>
                    <a:pt x="757542" y="3994124"/>
                  </a:lnTo>
                  <a:close/>
                </a:path>
                <a:path w="4583430" h="4583430">
                  <a:moveTo>
                    <a:pt x="723798" y="3963073"/>
                  </a:moveTo>
                  <a:lnTo>
                    <a:pt x="710539" y="3950589"/>
                  </a:lnTo>
                  <a:lnTo>
                    <a:pt x="698919" y="3939374"/>
                  </a:lnTo>
                  <a:lnTo>
                    <a:pt x="706856" y="3931157"/>
                  </a:lnTo>
                  <a:lnTo>
                    <a:pt x="718480" y="3942372"/>
                  </a:lnTo>
                  <a:lnTo>
                    <a:pt x="731634" y="3954754"/>
                  </a:lnTo>
                  <a:lnTo>
                    <a:pt x="723798" y="3963073"/>
                  </a:lnTo>
                  <a:close/>
                </a:path>
                <a:path w="4583430" h="4583430">
                  <a:moveTo>
                    <a:pt x="690651" y="3931399"/>
                  </a:moveTo>
                  <a:lnTo>
                    <a:pt x="671207" y="3912171"/>
                  </a:lnTo>
                  <a:lnTo>
                    <a:pt x="666267" y="3907193"/>
                  </a:lnTo>
                  <a:lnTo>
                    <a:pt x="674408" y="3899154"/>
                  </a:lnTo>
                  <a:lnTo>
                    <a:pt x="679285" y="3904094"/>
                  </a:lnTo>
                  <a:lnTo>
                    <a:pt x="698690" y="3923271"/>
                  </a:lnTo>
                  <a:lnTo>
                    <a:pt x="690651" y="3931399"/>
                  </a:lnTo>
                  <a:close/>
                </a:path>
                <a:path w="4583430" h="4583430">
                  <a:moveTo>
                    <a:pt x="658241" y="3899052"/>
                  </a:moveTo>
                  <a:lnTo>
                    <a:pt x="651878" y="3892626"/>
                  </a:lnTo>
                  <a:lnTo>
                    <a:pt x="634314" y="3874414"/>
                  </a:lnTo>
                  <a:lnTo>
                    <a:pt x="642531" y="3866476"/>
                  </a:lnTo>
                  <a:lnTo>
                    <a:pt x="660058" y="3884637"/>
                  </a:lnTo>
                  <a:lnTo>
                    <a:pt x="666369" y="3891026"/>
                  </a:lnTo>
                  <a:lnTo>
                    <a:pt x="658241" y="3899052"/>
                  </a:lnTo>
                  <a:close/>
                </a:path>
                <a:path w="4583430" h="4583430">
                  <a:moveTo>
                    <a:pt x="626402" y="3866057"/>
                  </a:moveTo>
                  <a:lnTo>
                    <a:pt x="613943" y="3852824"/>
                  </a:lnTo>
                  <a:lnTo>
                    <a:pt x="602995" y="3840924"/>
                  </a:lnTo>
                  <a:lnTo>
                    <a:pt x="611403" y="3833190"/>
                  </a:lnTo>
                  <a:lnTo>
                    <a:pt x="622304" y="3845039"/>
                  </a:lnTo>
                  <a:lnTo>
                    <a:pt x="634720" y="3858221"/>
                  </a:lnTo>
                  <a:lnTo>
                    <a:pt x="626402" y="3866057"/>
                  </a:lnTo>
                  <a:close/>
                </a:path>
                <a:path w="4583430" h="4583430">
                  <a:moveTo>
                    <a:pt x="595210" y="3832453"/>
                  </a:moveTo>
                  <a:lnTo>
                    <a:pt x="576948" y="3812133"/>
                  </a:lnTo>
                  <a:lnTo>
                    <a:pt x="572312" y="3806837"/>
                  </a:lnTo>
                  <a:lnTo>
                    <a:pt x="580910" y="3799306"/>
                  </a:lnTo>
                  <a:lnTo>
                    <a:pt x="585501" y="3804539"/>
                  </a:lnTo>
                  <a:lnTo>
                    <a:pt x="603707" y="3824820"/>
                  </a:lnTo>
                  <a:lnTo>
                    <a:pt x="595210" y="3832453"/>
                  </a:lnTo>
                  <a:close/>
                </a:path>
                <a:path w="4583430" h="4583430">
                  <a:moveTo>
                    <a:pt x="564781" y="3798252"/>
                  </a:moveTo>
                  <a:lnTo>
                    <a:pt x="558825" y="3791445"/>
                  </a:lnTo>
                  <a:lnTo>
                    <a:pt x="542366" y="3772217"/>
                  </a:lnTo>
                  <a:lnTo>
                    <a:pt x="551040" y="3764788"/>
                  </a:lnTo>
                  <a:lnTo>
                    <a:pt x="567505" y="3784015"/>
                  </a:lnTo>
                  <a:lnTo>
                    <a:pt x="573379" y="3790708"/>
                  </a:lnTo>
                  <a:lnTo>
                    <a:pt x="564781" y="3798252"/>
                  </a:lnTo>
                  <a:close/>
                </a:path>
                <a:path w="4583430" h="4583430">
                  <a:moveTo>
                    <a:pt x="534974" y="3763416"/>
                  </a:moveTo>
                  <a:lnTo>
                    <a:pt x="523290" y="3749433"/>
                  </a:lnTo>
                  <a:lnTo>
                    <a:pt x="513092" y="3736924"/>
                  </a:lnTo>
                  <a:lnTo>
                    <a:pt x="521957" y="3729697"/>
                  </a:lnTo>
                  <a:lnTo>
                    <a:pt x="532159" y="3742207"/>
                  </a:lnTo>
                  <a:lnTo>
                    <a:pt x="543737" y="3756088"/>
                  </a:lnTo>
                  <a:lnTo>
                    <a:pt x="534974" y="3763416"/>
                  </a:lnTo>
                  <a:close/>
                </a:path>
                <a:path w="4583430" h="4583430">
                  <a:moveTo>
                    <a:pt x="505828" y="3728008"/>
                  </a:moveTo>
                  <a:lnTo>
                    <a:pt x="488772" y="3706571"/>
                  </a:lnTo>
                  <a:lnTo>
                    <a:pt x="484504" y="3701072"/>
                  </a:lnTo>
                  <a:lnTo>
                    <a:pt x="493534" y="3694061"/>
                  </a:lnTo>
                  <a:lnTo>
                    <a:pt x="497804" y="3699560"/>
                  </a:lnTo>
                  <a:lnTo>
                    <a:pt x="514781" y="3720896"/>
                  </a:lnTo>
                  <a:lnTo>
                    <a:pt x="505828" y="3728008"/>
                  </a:lnTo>
                  <a:close/>
                </a:path>
                <a:path w="4583430" h="4583430">
                  <a:moveTo>
                    <a:pt x="477494" y="3692042"/>
                  </a:moveTo>
                  <a:lnTo>
                    <a:pt x="471893" y="3684816"/>
                  </a:lnTo>
                  <a:lnTo>
                    <a:pt x="456679" y="3664724"/>
                  </a:lnTo>
                  <a:lnTo>
                    <a:pt x="465785" y="3657815"/>
                  </a:lnTo>
                  <a:lnTo>
                    <a:pt x="481010" y="3677919"/>
                  </a:lnTo>
                  <a:lnTo>
                    <a:pt x="486524" y="3685031"/>
                  </a:lnTo>
                  <a:lnTo>
                    <a:pt x="477494" y="3692042"/>
                  </a:lnTo>
                  <a:close/>
                </a:path>
                <a:path w="4583430" h="4583430">
                  <a:moveTo>
                    <a:pt x="449821" y="3655491"/>
                  </a:moveTo>
                  <a:lnTo>
                    <a:pt x="438899" y="3640696"/>
                  </a:lnTo>
                  <a:lnTo>
                    <a:pt x="429564" y="3627742"/>
                  </a:lnTo>
                  <a:lnTo>
                    <a:pt x="438835" y="3621062"/>
                  </a:lnTo>
                  <a:lnTo>
                    <a:pt x="448133" y="3633965"/>
                  </a:lnTo>
                  <a:lnTo>
                    <a:pt x="459016" y="3648697"/>
                  </a:lnTo>
                  <a:lnTo>
                    <a:pt x="449821" y="3655491"/>
                  </a:lnTo>
                  <a:close/>
                </a:path>
                <a:path w="4583430" h="4583430">
                  <a:moveTo>
                    <a:pt x="422884" y="3618471"/>
                  </a:moveTo>
                  <a:lnTo>
                    <a:pt x="406946" y="3595776"/>
                  </a:lnTo>
                  <a:lnTo>
                    <a:pt x="403174" y="3590251"/>
                  </a:lnTo>
                  <a:lnTo>
                    <a:pt x="412597" y="3583800"/>
                  </a:lnTo>
                  <a:lnTo>
                    <a:pt x="416347" y="3589261"/>
                  </a:lnTo>
                  <a:lnTo>
                    <a:pt x="432107" y="3611714"/>
                  </a:lnTo>
                  <a:lnTo>
                    <a:pt x="422884" y="3618471"/>
                  </a:lnTo>
                  <a:close/>
                </a:path>
                <a:path w="4583430" h="4583430">
                  <a:moveTo>
                    <a:pt x="396709" y="3580815"/>
                  </a:moveTo>
                  <a:lnTo>
                    <a:pt x="391375" y="3573005"/>
                  </a:lnTo>
                  <a:lnTo>
                    <a:pt x="377558" y="3552291"/>
                  </a:lnTo>
                  <a:lnTo>
                    <a:pt x="387070" y="3545954"/>
                  </a:lnTo>
                  <a:lnTo>
                    <a:pt x="400854" y="3566617"/>
                  </a:lnTo>
                  <a:lnTo>
                    <a:pt x="406145" y="3574364"/>
                  </a:lnTo>
                  <a:lnTo>
                    <a:pt x="396709" y="3580815"/>
                  </a:lnTo>
                  <a:close/>
                </a:path>
                <a:path w="4583430" h="4583430">
                  <a:moveTo>
                    <a:pt x="371271" y="3542677"/>
                  </a:moveTo>
                  <a:lnTo>
                    <a:pt x="361022" y="3526904"/>
                  </a:lnTo>
                  <a:lnTo>
                    <a:pt x="352717" y="3513759"/>
                  </a:lnTo>
                  <a:lnTo>
                    <a:pt x="362369" y="3507651"/>
                  </a:lnTo>
                  <a:lnTo>
                    <a:pt x="370690" y="3520795"/>
                  </a:lnTo>
                  <a:lnTo>
                    <a:pt x="380860" y="3536441"/>
                  </a:lnTo>
                  <a:lnTo>
                    <a:pt x="371271" y="3542677"/>
                  </a:lnTo>
                  <a:close/>
                </a:path>
                <a:path w="4583430" h="4583430">
                  <a:moveTo>
                    <a:pt x="346608" y="3504107"/>
                  </a:moveTo>
                  <a:lnTo>
                    <a:pt x="346252" y="3503561"/>
                  </a:lnTo>
                  <a:lnTo>
                    <a:pt x="331762" y="3480028"/>
                  </a:lnTo>
                  <a:lnTo>
                    <a:pt x="328612" y="3474758"/>
                  </a:lnTo>
                  <a:lnTo>
                    <a:pt x="338404" y="3468878"/>
                  </a:lnTo>
                  <a:lnTo>
                    <a:pt x="341536" y="3474097"/>
                  </a:lnTo>
                  <a:lnTo>
                    <a:pt x="356260" y="3497999"/>
                  </a:lnTo>
                  <a:lnTo>
                    <a:pt x="346608" y="3504107"/>
                  </a:lnTo>
                  <a:close/>
                </a:path>
                <a:path w="4583430" h="4583430">
                  <a:moveTo>
                    <a:pt x="322732" y="3464953"/>
                  </a:moveTo>
                  <a:lnTo>
                    <a:pt x="317550" y="3456304"/>
                  </a:lnTo>
                  <a:lnTo>
                    <a:pt x="305320" y="3435337"/>
                  </a:lnTo>
                  <a:lnTo>
                    <a:pt x="315188" y="3429584"/>
                  </a:lnTo>
                  <a:lnTo>
                    <a:pt x="327431" y="3450551"/>
                  </a:lnTo>
                  <a:lnTo>
                    <a:pt x="332536" y="3459073"/>
                  </a:lnTo>
                  <a:lnTo>
                    <a:pt x="322732" y="3464953"/>
                  </a:lnTo>
                  <a:close/>
                </a:path>
                <a:path w="4583430" h="4583430">
                  <a:moveTo>
                    <a:pt x="299618" y="3425355"/>
                  </a:moveTo>
                  <a:lnTo>
                    <a:pt x="289953" y="3408324"/>
                  </a:lnTo>
                  <a:lnTo>
                    <a:pt x="282828" y="3395383"/>
                  </a:lnTo>
                  <a:lnTo>
                    <a:pt x="292836" y="3389858"/>
                  </a:lnTo>
                  <a:lnTo>
                    <a:pt x="299964" y="3402799"/>
                  </a:lnTo>
                  <a:lnTo>
                    <a:pt x="309562" y="3419716"/>
                  </a:lnTo>
                  <a:lnTo>
                    <a:pt x="299618" y="3425355"/>
                  </a:lnTo>
                  <a:close/>
                </a:path>
                <a:path w="4583430" h="4583430">
                  <a:moveTo>
                    <a:pt x="277304" y="3385375"/>
                  </a:moveTo>
                  <a:lnTo>
                    <a:pt x="263499" y="3359607"/>
                  </a:lnTo>
                  <a:lnTo>
                    <a:pt x="261099" y="3354997"/>
                  </a:lnTo>
                  <a:lnTo>
                    <a:pt x="271246" y="3349726"/>
                  </a:lnTo>
                  <a:lnTo>
                    <a:pt x="273642" y="3354336"/>
                  </a:lnTo>
                  <a:lnTo>
                    <a:pt x="286637" y="3378606"/>
                  </a:lnTo>
                  <a:lnTo>
                    <a:pt x="287324" y="3379851"/>
                  </a:lnTo>
                  <a:lnTo>
                    <a:pt x="277304" y="3385375"/>
                  </a:lnTo>
                  <a:close/>
                </a:path>
                <a:path w="4583430" h="4583430">
                  <a:moveTo>
                    <a:pt x="255828" y="3344862"/>
                  </a:moveTo>
                  <a:lnTo>
                    <a:pt x="250697" y="3334994"/>
                  </a:lnTo>
                  <a:lnTo>
                    <a:pt x="240233" y="3314242"/>
                  </a:lnTo>
                  <a:lnTo>
                    <a:pt x="250431" y="3309099"/>
                  </a:lnTo>
                  <a:lnTo>
                    <a:pt x="260876" y="3329787"/>
                  </a:lnTo>
                  <a:lnTo>
                    <a:pt x="265963" y="3339591"/>
                  </a:lnTo>
                  <a:lnTo>
                    <a:pt x="255828" y="3344862"/>
                  </a:lnTo>
                  <a:close/>
                </a:path>
                <a:path w="4583430" h="4583430">
                  <a:moveTo>
                    <a:pt x="235127" y="3303943"/>
                  </a:moveTo>
                  <a:lnTo>
                    <a:pt x="225971" y="3285236"/>
                  </a:lnTo>
                  <a:lnTo>
                    <a:pt x="220179" y="3273018"/>
                  </a:lnTo>
                  <a:lnTo>
                    <a:pt x="230504" y="3268116"/>
                  </a:lnTo>
                  <a:lnTo>
                    <a:pt x="236301" y="3280346"/>
                  </a:lnTo>
                  <a:lnTo>
                    <a:pt x="245389" y="3298926"/>
                  </a:lnTo>
                  <a:lnTo>
                    <a:pt x="235127" y="3303943"/>
                  </a:lnTo>
                  <a:close/>
                </a:path>
                <a:path w="4583430" h="4583430">
                  <a:moveTo>
                    <a:pt x="215277" y="3262680"/>
                  </a:moveTo>
                  <a:lnTo>
                    <a:pt x="214058" y="3260102"/>
                  </a:lnTo>
                  <a:lnTo>
                    <a:pt x="202425" y="3234804"/>
                  </a:lnTo>
                  <a:lnTo>
                    <a:pt x="200913" y="3231400"/>
                  </a:lnTo>
                  <a:lnTo>
                    <a:pt x="211353" y="3226752"/>
                  </a:lnTo>
                  <a:lnTo>
                    <a:pt x="212849" y="3230105"/>
                  </a:lnTo>
                  <a:lnTo>
                    <a:pt x="224439" y="3255340"/>
                  </a:lnTo>
                  <a:lnTo>
                    <a:pt x="225602" y="3257791"/>
                  </a:lnTo>
                  <a:lnTo>
                    <a:pt x="215277" y="3262680"/>
                  </a:lnTo>
                  <a:close/>
                </a:path>
                <a:path w="4583430" h="4583430">
                  <a:moveTo>
                    <a:pt x="196265" y="3220961"/>
                  </a:moveTo>
                  <a:lnTo>
                    <a:pt x="191109" y="3209353"/>
                  </a:lnTo>
                  <a:lnTo>
                    <a:pt x="182549" y="3189465"/>
                  </a:lnTo>
                  <a:lnTo>
                    <a:pt x="193052" y="3184944"/>
                  </a:lnTo>
                  <a:lnTo>
                    <a:pt x="201602" y="3204832"/>
                  </a:lnTo>
                  <a:lnTo>
                    <a:pt x="206717" y="3216313"/>
                  </a:lnTo>
                  <a:lnTo>
                    <a:pt x="196265" y="3220961"/>
                  </a:lnTo>
                  <a:close/>
                </a:path>
                <a:path w="4583430" h="4583430">
                  <a:moveTo>
                    <a:pt x="178066" y="3178873"/>
                  </a:moveTo>
                  <a:lnTo>
                    <a:pt x="169367" y="3157943"/>
                  </a:lnTo>
                  <a:lnTo>
                    <a:pt x="165011" y="3147098"/>
                  </a:lnTo>
                  <a:lnTo>
                    <a:pt x="175615" y="3142830"/>
                  </a:lnTo>
                  <a:lnTo>
                    <a:pt x="179972" y="3153676"/>
                  </a:lnTo>
                  <a:lnTo>
                    <a:pt x="188620" y="3174479"/>
                  </a:lnTo>
                  <a:lnTo>
                    <a:pt x="178066" y="3178873"/>
                  </a:lnTo>
                  <a:close/>
                </a:path>
                <a:path w="4583430" h="4583430">
                  <a:moveTo>
                    <a:pt x="160756" y="3136480"/>
                  </a:moveTo>
                  <a:lnTo>
                    <a:pt x="158953" y="3131997"/>
                  </a:lnTo>
                  <a:lnTo>
                    <a:pt x="148844" y="3105899"/>
                  </a:lnTo>
                  <a:lnTo>
                    <a:pt x="148285" y="3104400"/>
                  </a:lnTo>
                  <a:lnTo>
                    <a:pt x="158991" y="3100400"/>
                  </a:lnTo>
                  <a:lnTo>
                    <a:pt x="159526" y="3101835"/>
                  </a:lnTo>
                  <a:lnTo>
                    <a:pt x="169583" y="3127806"/>
                  </a:lnTo>
                  <a:lnTo>
                    <a:pt x="171361" y="3132226"/>
                  </a:lnTo>
                  <a:lnTo>
                    <a:pt x="160756" y="3136480"/>
                  </a:lnTo>
                  <a:close/>
                </a:path>
                <a:path w="4583430" h="4583430">
                  <a:moveTo>
                    <a:pt x="144284" y="3093681"/>
                  </a:moveTo>
                  <a:lnTo>
                    <a:pt x="139052" y="3079648"/>
                  </a:lnTo>
                  <a:lnTo>
                    <a:pt x="132499" y="3061411"/>
                  </a:lnTo>
                  <a:lnTo>
                    <a:pt x="143255" y="3057550"/>
                  </a:lnTo>
                  <a:lnTo>
                    <a:pt x="149786" y="3075724"/>
                  </a:lnTo>
                  <a:lnTo>
                    <a:pt x="154990" y="3089694"/>
                  </a:lnTo>
                  <a:lnTo>
                    <a:pt x="144284" y="3093681"/>
                  </a:lnTo>
                  <a:close/>
                </a:path>
                <a:path w="4583430" h="4583430">
                  <a:moveTo>
                    <a:pt x="128650" y="3050578"/>
                  </a:moveTo>
                  <a:lnTo>
                    <a:pt x="120395" y="3026702"/>
                  </a:lnTo>
                  <a:lnTo>
                    <a:pt x="117538" y="3018066"/>
                  </a:lnTo>
                  <a:lnTo>
                    <a:pt x="128384" y="3014471"/>
                  </a:lnTo>
                  <a:lnTo>
                    <a:pt x="131229" y="3023031"/>
                  </a:lnTo>
                  <a:lnTo>
                    <a:pt x="139445" y="3046856"/>
                  </a:lnTo>
                  <a:lnTo>
                    <a:pt x="128650" y="3050578"/>
                  </a:lnTo>
                  <a:close/>
                </a:path>
                <a:path w="4583430" h="4583430">
                  <a:moveTo>
                    <a:pt x="113944" y="3007220"/>
                  </a:moveTo>
                  <a:lnTo>
                    <a:pt x="111556" y="3000006"/>
                  </a:lnTo>
                  <a:lnTo>
                    <a:pt x="103454" y="2974505"/>
                  </a:lnTo>
                  <a:lnTo>
                    <a:pt x="114338" y="2971050"/>
                  </a:lnTo>
                  <a:lnTo>
                    <a:pt x="122448" y="2996539"/>
                  </a:lnTo>
                  <a:lnTo>
                    <a:pt x="124790" y="3003626"/>
                  </a:lnTo>
                  <a:lnTo>
                    <a:pt x="113944" y="3007220"/>
                  </a:lnTo>
                  <a:close/>
                </a:path>
                <a:path w="4583430" h="4583430">
                  <a:moveTo>
                    <a:pt x="100088" y="2963506"/>
                  </a:moveTo>
                  <a:lnTo>
                    <a:pt x="94818" y="2946184"/>
                  </a:lnTo>
                  <a:lnTo>
                    <a:pt x="90271" y="2930575"/>
                  </a:lnTo>
                  <a:lnTo>
                    <a:pt x="101257" y="2927388"/>
                  </a:lnTo>
                  <a:lnTo>
                    <a:pt x="105768" y="2942920"/>
                  </a:lnTo>
                  <a:lnTo>
                    <a:pt x="111023" y="2960179"/>
                  </a:lnTo>
                  <a:lnTo>
                    <a:pt x="100088" y="2963506"/>
                  </a:lnTo>
                  <a:close/>
                </a:path>
                <a:path w="4583430" h="4583430">
                  <a:moveTo>
                    <a:pt x="87083" y="2919603"/>
                  </a:moveTo>
                  <a:lnTo>
                    <a:pt x="79375" y="2891802"/>
                  </a:lnTo>
                  <a:lnTo>
                    <a:pt x="77952" y="2886417"/>
                  </a:lnTo>
                  <a:lnTo>
                    <a:pt x="89001" y="2883496"/>
                  </a:lnTo>
                  <a:lnTo>
                    <a:pt x="90407" y="2888818"/>
                  </a:lnTo>
                  <a:lnTo>
                    <a:pt x="97924" y="2915945"/>
                  </a:lnTo>
                  <a:lnTo>
                    <a:pt x="98056" y="2916415"/>
                  </a:lnTo>
                  <a:lnTo>
                    <a:pt x="87083" y="2919603"/>
                  </a:lnTo>
                  <a:close/>
                </a:path>
                <a:path w="4583430" h="4583430">
                  <a:moveTo>
                    <a:pt x="75031" y="2875368"/>
                  </a:moveTo>
                  <a:lnTo>
                    <a:pt x="72136" y="2864408"/>
                  </a:lnTo>
                  <a:lnTo>
                    <a:pt x="66547" y="2842069"/>
                  </a:lnTo>
                  <a:lnTo>
                    <a:pt x="77622" y="2839288"/>
                  </a:lnTo>
                  <a:lnTo>
                    <a:pt x="83227" y="2861627"/>
                  </a:lnTo>
                  <a:lnTo>
                    <a:pt x="86080" y="2872447"/>
                  </a:lnTo>
                  <a:lnTo>
                    <a:pt x="75031" y="2875368"/>
                  </a:lnTo>
                  <a:close/>
                </a:path>
                <a:path w="4583430" h="4583430">
                  <a:moveTo>
                    <a:pt x="63817" y="2830893"/>
                  </a:moveTo>
                  <a:lnTo>
                    <a:pt x="58673" y="2809227"/>
                  </a:lnTo>
                  <a:lnTo>
                    <a:pt x="56032" y="2797429"/>
                  </a:lnTo>
                  <a:lnTo>
                    <a:pt x="67182" y="2794927"/>
                  </a:lnTo>
                  <a:lnTo>
                    <a:pt x="69826" y="2806725"/>
                  </a:lnTo>
                  <a:lnTo>
                    <a:pt x="74942" y="2828251"/>
                  </a:lnTo>
                  <a:lnTo>
                    <a:pt x="63817" y="2830893"/>
                  </a:lnTo>
                  <a:close/>
                </a:path>
                <a:path w="4583430" h="4583430">
                  <a:moveTo>
                    <a:pt x="53530" y="2786278"/>
                  </a:moveTo>
                  <a:lnTo>
                    <a:pt x="52450" y="2781439"/>
                  </a:lnTo>
                  <a:lnTo>
                    <a:pt x="46367" y="2752610"/>
                  </a:lnTo>
                  <a:lnTo>
                    <a:pt x="57581" y="2750388"/>
                  </a:lnTo>
                  <a:lnTo>
                    <a:pt x="57762" y="2751315"/>
                  </a:lnTo>
                  <a:lnTo>
                    <a:pt x="63628" y="2779077"/>
                  </a:lnTo>
                  <a:lnTo>
                    <a:pt x="64681" y="2783776"/>
                  </a:lnTo>
                  <a:lnTo>
                    <a:pt x="53530" y="2786278"/>
                  </a:lnTo>
                  <a:close/>
                </a:path>
                <a:path w="4583430" h="4583430">
                  <a:moveTo>
                    <a:pt x="44145" y="2741396"/>
                  </a:moveTo>
                  <a:lnTo>
                    <a:pt x="40995" y="2725496"/>
                  </a:lnTo>
                  <a:lnTo>
                    <a:pt x="37693" y="2707652"/>
                  </a:lnTo>
                  <a:lnTo>
                    <a:pt x="48933" y="2705569"/>
                  </a:lnTo>
                  <a:lnTo>
                    <a:pt x="52223" y="2723349"/>
                  </a:lnTo>
                  <a:lnTo>
                    <a:pt x="55359" y="2739174"/>
                  </a:lnTo>
                  <a:lnTo>
                    <a:pt x="44145" y="2741396"/>
                  </a:lnTo>
                  <a:close/>
                </a:path>
                <a:path w="4583430" h="4583430">
                  <a:moveTo>
                    <a:pt x="35610" y="2696337"/>
                  </a:moveTo>
                  <a:lnTo>
                    <a:pt x="30924" y="2669070"/>
                  </a:lnTo>
                  <a:lnTo>
                    <a:pt x="29870" y="2662466"/>
                  </a:lnTo>
                  <a:lnTo>
                    <a:pt x="41160" y="2660662"/>
                  </a:lnTo>
                  <a:lnTo>
                    <a:pt x="42213" y="2667266"/>
                  </a:lnTo>
                  <a:lnTo>
                    <a:pt x="46875" y="2694393"/>
                  </a:lnTo>
                  <a:lnTo>
                    <a:pt x="35610" y="2696337"/>
                  </a:lnTo>
                  <a:close/>
                </a:path>
                <a:path w="4583430" h="4583430">
                  <a:moveTo>
                    <a:pt x="42213" y="2667266"/>
                  </a:moveTo>
                  <a:close/>
                </a:path>
                <a:path w="4583430" h="4583430">
                  <a:moveTo>
                    <a:pt x="28066" y="2651175"/>
                  </a:moveTo>
                  <a:lnTo>
                    <a:pt x="26403" y="2640672"/>
                  </a:lnTo>
                  <a:lnTo>
                    <a:pt x="22961" y="2617203"/>
                  </a:lnTo>
                  <a:lnTo>
                    <a:pt x="34277" y="2615539"/>
                  </a:lnTo>
                  <a:lnTo>
                    <a:pt x="37695" y="2638945"/>
                  </a:lnTo>
                  <a:lnTo>
                    <a:pt x="39357" y="2649372"/>
                  </a:lnTo>
                  <a:lnTo>
                    <a:pt x="28066" y="2651175"/>
                  </a:lnTo>
                  <a:close/>
                </a:path>
                <a:path w="4583430" h="4583430">
                  <a:moveTo>
                    <a:pt x="21374" y="2605811"/>
                  </a:moveTo>
                  <a:lnTo>
                    <a:pt x="18402" y="2583548"/>
                  </a:lnTo>
                  <a:lnTo>
                    <a:pt x="16979" y="2571737"/>
                  </a:lnTo>
                  <a:lnTo>
                    <a:pt x="28333" y="2570365"/>
                  </a:lnTo>
                  <a:lnTo>
                    <a:pt x="29748" y="2582113"/>
                  </a:lnTo>
                  <a:lnTo>
                    <a:pt x="32702" y="2604300"/>
                  </a:lnTo>
                  <a:lnTo>
                    <a:pt x="21374" y="2605811"/>
                  </a:lnTo>
                  <a:close/>
                </a:path>
                <a:path w="4583430" h="4583430">
                  <a:moveTo>
                    <a:pt x="15608" y="2560383"/>
                  </a:moveTo>
                  <a:lnTo>
                    <a:pt x="14935" y="2554820"/>
                  </a:lnTo>
                  <a:lnTo>
                    <a:pt x="11849" y="2526233"/>
                  </a:lnTo>
                  <a:lnTo>
                    <a:pt x="23215" y="2525001"/>
                  </a:lnTo>
                  <a:lnTo>
                    <a:pt x="26293" y="2553525"/>
                  </a:lnTo>
                  <a:lnTo>
                    <a:pt x="26962" y="2559011"/>
                  </a:lnTo>
                  <a:lnTo>
                    <a:pt x="15608" y="2560383"/>
                  </a:lnTo>
                  <a:close/>
                </a:path>
                <a:path w="4583430" h="4583430">
                  <a:moveTo>
                    <a:pt x="10756" y="2514777"/>
                  </a:moveTo>
                  <a:lnTo>
                    <a:pt x="9080" y="2497112"/>
                  </a:lnTo>
                  <a:lnTo>
                    <a:pt x="7721" y="2480564"/>
                  </a:lnTo>
                  <a:lnTo>
                    <a:pt x="19100" y="2479624"/>
                  </a:lnTo>
                  <a:lnTo>
                    <a:pt x="20562" y="2497112"/>
                  </a:lnTo>
                  <a:lnTo>
                    <a:pt x="22136" y="2513698"/>
                  </a:lnTo>
                  <a:lnTo>
                    <a:pt x="10756" y="2514777"/>
                  </a:lnTo>
                  <a:close/>
                </a:path>
                <a:path w="4583430" h="4583430">
                  <a:moveTo>
                    <a:pt x="20466" y="2496108"/>
                  </a:moveTo>
                  <a:close/>
                </a:path>
                <a:path w="4583430" h="4583430">
                  <a:moveTo>
                    <a:pt x="6781" y="2469172"/>
                  </a:moveTo>
                  <a:lnTo>
                    <a:pt x="6614" y="2467127"/>
                  </a:lnTo>
                  <a:lnTo>
                    <a:pt x="4604" y="2438133"/>
                  </a:lnTo>
                  <a:lnTo>
                    <a:pt x="4419" y="2434818"/>
                  </a:lnTo>
                  <a:lnTo>
                    <a:pt x="15824" y="2434170"/>
                  </a:lnTo>
                  <a:lnTo>
                    <a:pt x="16107" y="2438920"/>
                  </a:lnTo>
                  <a:lnTo>
                    <a:pt x="18079" y="2467127"/>
                  </a:lnTo>
                  <a:lnTo>
                    <a:pt x="18160" y="2468232"/>
                  </a:lnTo>
                  <a:lnTo>
                    <a:pt x="6781" y="2469172"/>
                  </a:lnTo>
                  <a:close/>
                </a:path>
                <a:path w="4583430" h="4583430">
                  <a:moveTo>
                    <a:pt x="16057" y="2438196"/>
                  </a:moveTo>
                  <a:close/>
                </a:path>
                <a:path w="4583430" h="4583430">
                  <a:moveTo>
                    <a:pt x="3771" y="2423414"/>
                  </a:moveTo>
                  <a:lnTo>
                    <a:pt x="2955" y="2409024"/>
                  </a:lnTo>
                  <a:lnTo>
                    <a:pt x="2070" y="2389098"/>
                  </a:lnTo>
                  <a:lnTo>
                    <a:pt x="13487" y="2388590"/>
                  </a:lnTo>
                  <a:lnTo>
                    <a:pt x="14398" y="2409024"/>
                  </a:lnTo>
                  <a:lnTo>
                    <a:pt x="15176" y="2422753"/>
                  </a:lnTo>
                  <a:lnTo>
                    <a:pt x="3771" y="2423414"/>
                  </a:lnTo>
                  <a:close/>
                </a:path>
                <a:path w="4583430" h="4583430">
                  <a:moveTo>
                    <a:pt x="1600" y="2377605"/>
                  </a:moveTo>
                  <a:lnTo>
                    <a:pt x="742" y="2350541"/>
                  </a:lnTo>
                  <a:lnTo>
                    <a:pt x="609" y="2343251"/>
                  </a:lnTo>
                  <a:lnTo>
                    <a:pt x="12026" y="2343035"/>
                  </a:lnTo>
                  <a:lnTo>
                    <a:pt x="12190" y="2350896"/>
                  </a:lnTo>
                  <a:lnTo>
                    <a:pt x="13017" y="2377236"/>
                  </a:lnTo>
                  <a:lnTo>
                    <a:pt x="1600" y="2377605"/>
                  </a:lnTo>
                  <a:close/>
                </a:path>
                <a:path w="4583430" h="4583430">
                  <a:moveTo>
                    <a:pt x="12181" y="2350604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500505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Segoe Print"/>
                <a:cs typeface="Segoe Print"/>
              </a:rPr>
              <a:t>Treatment</a:t>
            </a:r>
            <a:r>
              <a:rPr sz="4000" spc="-75" dirty="0">
                <a:latin typeface="Segoe Print"/>
                <a:cs typeface="Segoe Print"/>
              </a:rPr>
              <a:t> </a:t>
            </a:r>
            <a:r>
              <a:rPr sz="4000" dirty="0">
                <a:latin typeface="Segoe Print"/>
                <a:cs typeface="Segoe Print"/>
              </a:rPr>
              <a:t>of</a:t>
            </a:r>
            <a:r>
              <a:rPr sz="4000" spc="-75" dirty="0">
                <a:latin typeface="Segoe Print"/>
                <a:cs typeface="Segoe Print"/>
              </a:rPr>
              <a:t> </a:t>
            </a:r>
            <a:r>
              <a:rPr sz="4000" spc="-10" dirty="0">
                <a:latin typeface="Segoe Print"/>
                <a:cs typeface="Segoe Print"/>
              </a:rPr>
              <a:t>fibroid</a:t>
            </a:r>
            <a:endParaRPr sz="4000">
              <a:latin typeface="Segoe Print"/>
              <a:cs typeface="Segoe Prin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3687" y="3367404"/>
            <a:ext cx="4170679" cy="2820035"/>
            <a:chOff x="243687" y="3367404"/>
            <a:chExt cx="4170679" cy="28200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687" y="3367404"/>
              <a:ext cx="3760660" cy="24304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877" y="3747338"/>
              <a:ext cx="3770185" cy="243993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00544" y="4135754"/>
            <a:ext cx="3056890" cy="1426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15695">
              <a:lnSpc>
                <a:spcPct val="100000"/>
              </a:lnSpc>
              <a:spcBef>
                <a:spcPts val="95"/>
              </a:spcBef>
            </a:pPr>
            <a:r>
              <a:rPr sz="4600" b="1" spc="-25" dirty="0">
                <a:latin typeface="Segoe Print"/>
                <a:cs typeface="Segoe Print"/>
              </a:rPr>
              <a:t>No </a:t>
            </a:r>
            <a:r>
              <a:rPr sz="4600" b="1" spc="-10" dirty="0">
                <a:latin typeface="Segoe Print"/>
                <a:cs typeface="Segoe Print"/>
              </a:rPr>
              <a:t>treatment</a:t>
            </a:r>
            <a:endParaRPr sz="4600">
              <a:latin typeface="Segoe Print"/>
              <a:cs typeface="Segoe Prin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98123" y="3367404"/>
            <a:ext cx="4170679" cy="2820035"/>
            <a:chOff x="4698123" y="3367404"/>
            <a:chExt cx="4170679" cy="282003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8123" y="3367404"/>
              <a:ext cx="3760660" cy="24304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8313" y="3747338"/>
              <a:ext cx="3770185" cy="243993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395290" y="4135754"/>
            <a:ext cx="3175635" cy="725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b="1" spc="-10" dirty="0">
                <a:latin typeface="Segoe Print"/>
                <a:cs typeface="Segoe Print"/>
              </a:rPr>
              <a:t>Treatment</a:t>
            </a:r>
            <a:endParaRPr sz="4600">
              <a:latin typeface="Segoe Print"/>
              <a:cs typeface="Segoe Prin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sp>
          <p:nvSpPr>
            <p:cNvPr id="12" name="object 12"/>
            <p:cNvSpPr/>
            <p:nvPr/>
          </p:nvSpPr>
          <p:spPr>
            <a:xfrm>
              <a:off x="6286500" y="1714500"/>
              <a:ext cx="500380" cy="1430020"/>
            </a:xfrm>
            <a:custGeom>
              <a:avLst/>
              <a:gdLst/>
              <a:ahLst/>
              <a:cxnLst/>
              <a:rect l="l" t="t" r="r" b="b"/>
              <a:pathLst>
                <a:path w="500379" h="1430020">
                  <a:moveTo>
                    <a:pt x="249935" y="1429512"/>
                  </a:moveTo>
                  <a:lnTo>
                    <a:pt x="0" y="1178052"/>
                  </a:lnTo>
                  <a:lnTo>
                    <a:pt x="124967" y="1178052"/>
                  </a:lnTo>
                  <a:lnTo>
                    <a:pt x="124967" y="0"/>
                  </a:lnTo>
                  <a:lnTo>
                    <a:pt x="374903" y="0"/>
                  </a:lnTo>
                  <a:lnTo>
                    <a:pt x="374903" y="1178052"/>
                  </a:lnTo>
                  <a:lnTo>
                    <a:pt x="499872" y="1178052"/>
                  </a:lnTo>
                  <a:lnTo>
                    <a:pt x="249935" y="1429512"/>
                  </a:lnTo>
                  <a:close/>
                </a:path>
              </a:pathLst>
            </a:custGeom>
            <a:solidFill>
              <a:srgbClr val="D41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80810" y="1708785"/>
              <a:ext cx="511809" cy="1438910"/>
            </a:xfrm>
            <a:custGeom>
              <a:avLst/>
              <a:gdLst/>
              <a:ahLst/>
              <a:cxnLst/>
              <a:rect l="l" t="t" r="r" b="b"/>
              <a:pathLst>
                <a:path w="511809" h="1438910">
                  <a:moveTo>
                    <a:pt x="391909" y="1190142"/>
                  </a:moveTo>
                  <a:lnTo>
                    <a:pt x="380733" y="1190142"/>
                  </a:lnTo>
                  <a:lnTo>
                    <a:pt x="378968" y="1189863"/>
                  </a:lnTo>
                  <a:lnTo>
                    <a:pt x="377380" y="1189062"/>
                  </a:lnTo>
                  <a:lnTo>
                    <a:pt x="376110" y="1187792"/>
                  </a:lnTo>
                  <a:lnTo>
                    <a:pt x="375297" y="1186205"/>
                  </a:lnTo>
                  <a:lnTo>
                    <a:pt x="375018" y="1184427"/>
                  </a:lnTo>
                  <a:lnTo>
                    <a:pt x="375018" y="1161326"/>
                  </a:lnTo>
                  <a:lnTo>
                    <a:pt x="386448" y="1161326"/>
                  </a:lnTo>
                  <a:lnTo>
                    <a:pt x="386448" y="1178725"/>
                  </a:lnTo>
                  <a:lnTo>
                    <a:pt x="380733" y="1178725"/>
                  </a:lnTo>
                  <a:lnTo>
                    <a:pt x="386448" y="1184427"/>
                  </a:lnTo>
                  <a:lnTo>
                    <a:pt x="391909" y="1184427"/>
                  </a:lnTo>
                  <a:lnTo>
                    <a:pt x="391909" y="1190142"/>
                  </a:lnTo>
                  <a:close/>
                </a:path>
                <a:path w="511809" h="1438910">
                  <a:moveTo>
                    <a:pt x="124993" y="1184427"/>
                  </a:moveTo>
                  <a:lnTo>
                    <a:pt x="124993" y="1171600"/>
                  </a:lnTo>
                  <a:lnTo>
                    <a:pt x="136423" y="1171600"/>
                  </a:lnTo>
                  <a:lnTo>
                    <a:pt x="136423" y="1178725"/>
                  </a:lnTo>
                  <a:lnTo>
                    <a:pt x="130708" y="1178725"/>
                  </a:lnTo>
                  <a:lnTo>
                    <a:pt x="124993" y="1184427"/>
                  </a:lnTo>
                  <a:close/>
                </a:path>
                <a:path w="511809" h="1438910">
                  <a:moveTo>
                    <a:pt x="25400" y="1212227"/>
                  </a:moveTo>
                  <a:lnTo>
                    <a:pt x="1633" y="1188455"/>
                  </a:lnTo>
                  <a:lnTo>
                    <a:pt x="647" y="1187132"/>
                  </a:lnTo>
                  <a:lnTo>
                    <a:pt x="88" y="1185545"/>
                  </a:lnTo>
                  <a:lnTo>
                    <a:pt x="0" y="1183868"/>
                  </a:lnTo>
                  <a:lnTo>
                    <a:pt x="406" y="1182242"/>
                  </a:lnTo>
                  <a:lnTo>
                    <a:pt x="1269" y="1180807"/>
                  </a:lnTo>
                  <a:lnTo>
                    <a:pt x="2514" y="1179677"/>
                  </a:lnTo>
                  <a:lnTo>
                    <a:pt x="4025" y="1178966"/>
                  </a:lnTo>
                  <a:lnTo>
                    <a:pt x="5689" y="1178725"/>
                  </a:lnTo>
                  <a:lnTo>
                    <a:pt x="6388" y="1178725"/>
                  </a:lnTo>
                  <a:lnTo>
                    <a:pt x="6378" y="1188478"/>
                  </a:lnTo>
                  <a:lnTo>
                    <a:pt x="5689" y="1190142"/>
                  </a:lnTo>
                  <a:lnTo>
                    <a:pt x="19481" y="1190142"/>
                  </a:lnTo>
                  <a:lnTo>
                    <a:pt x="33477" y="1204137"/>
                  </a:lnTo>
                  <a:lnTo>
                    <a:pt x="25400" y="1212227"/>
                  </a:lnTo>
                  <a:close/>
                </a:path>
                <a:path w="511809" h="1438910">
                  <a:moveTo>
                    <a:pt x="52108" y="1190142"/>
                  </a:moveTo>
                  <a:lnTo>
                    <a:pt x="19481" y="1190142"/>
                  </a:lnTo>
                  <a:lnTo>
                    <a:pt x="17818" y="1188478"/>
                  </a:lnTo>
                  <a:lnTo>
                    <a:pt x="17818" y="1178725"/>
                  </a:lnTo>
                  <a:lnTo>
                    <a:pt x="52108" y="1178725"/>
                  </a:lnTo>
                  <a:lnTo>
                    <a:pt x="52108" y="1190142"/>
                  </a:lnTo>
                  <a:close/>
                </a:path>
                <a:path w="511809" h="1438910">
                  <a:moveTo>
                    <a:pt x="97828" y="1190142"/>
                  </a:moveTo>
                  <a:lnTo>
                    <a:pt x="63538" y="1190142"/>
                  </a:lnTo>
                  <a:lnTo>
                    <a:pt x="63538" y="1178725"/>
                  </a:lnTo>
                  <a:lnTo>
                    <a:pt x="97828" y="1178725"/>
                  </a:lnTo>
                  <a:lnTo>
                    <a:pt x="97828" y="1190142"/>
                  </a:lnTo>
                  <a:close/>
                </a:path>
                <a:path w="511809" h="1438910">
                  <a:moveTo>
                    <a:pt x="130708" y="1190142"/>
                  </a:moveTo>
                  <a:lnTo>
                    <a:pt x="109258" y="1190142"/>
                  </a:lnTo>
                  <a:lnTo>
                    <a:pt x="109258" y="1178725"/>
                  </a:lnTo>
                  <a:lnTo>
                    <a:pt x="124993" y="1178725"/>
                  </a:lnTo>
                  <a:lnTo>
                    <a:pt x="124993" y="1184427"/>
                  </a:lnTo>
                  <a:lnTo>
                    <a:pt x="136423" y="1184427"/>
                  </a:lnTo>
                  <a:lnTo>
                    <a:pt x="136143" y="1186205"/>
                  </a:lnTo>
                  <a:lnTo>
                    <a:pt x="135331" y="1187792"/>
                  </a:lnTo>
                  <a:lnTo>
                    <a:pt x="134061" y="1189062"/>
                  </a:lnTo>
                  <a:lnTo>
                    <a:pt x="132473" y="1189863"/>
                  </a:lnTo>
                  <a:lnTo>
                    <a:pt x="130708" y="1190142"/>
                  </a:lnTo>
                  <a:close/>
                </a:path>
                <a:path w="511809" h="1438910">
                  <a:moveTo>
                    <a:pt x="136423" y="1184427"/>
                  </a:moveTo>
                  <a:lnTo>
                    <a:pt x="124993" y="1184427"/>
                  </a:lnTo>
                  <a:lnTo>
                    <a:pt x="130708" y="1178725"/>
                  </a:lnTo>
                  <a:lnTo>
                    <a:pt x="136423" y="1178725"/>
                  </a:lnTo>
                  <a:lnTo>
                    <a:pt x="136423" y="1184427"/>
                  </a:lnTo>
                  <a:close/>
                </a:path>
                <a:path w="511809" h="1438910">
                  <a:moveTo>
                    <a:pt x="386448" y="1184427"/>
                  </a:moveTo>
                  <a:lnTo>
                    <a:pt x="380733" y="1178725"/>
                  </a:lnTo>
                  <a:lnTo>
                    <a:pt x="386448" y="1178725"/>
                  </a:lnTo>
                  <a:lnTo>
                    <a:pt x="386448" y="1184427"/>
                  </a:lnTo>
                  <a:close/>
                </a:path>
                <a:path w="511809" h="1438910">
                  <a:moveTo>
                    <a:pt x="391909" y="1184427"/>
                  </a:moveTo>
                  <a:lnTo>
                    <a:pt x="386448" y="1184427"/>
                  </a:lnTo>
                  <a:lnTo>
                    <a:pt x="386448" y="1178725"/>
                  </a:lnTo>
                  <a:lnTo>
                    <a:pt x="391909" y="1178725"/>
                  </a:lnTo>
                  <a:lnTo>
                    <a:pt x="391909" y="1184427"/>
                  </a:lnTo>
                  <a:close/>
                </a:path>
                <a:path w="511809" h="1438910">
                  <a:moveTo>
                    <a:pt x="437629" y="1190142"/>
                  </a:moveTo>
                  <a:lnTo>
                    <a:pt x="403339" y="1190142"/>
                  </a:lnTo>
                  <a:lnTo>
                    <a:pt x="403339" y="1178725"/>
                  </a:lnTo>
                  <a:lnTo>
                    <a:pt x="437629" y="1178725"/>
                  </a:lnTo>
                  <a:lnTo>
                    <a:pt x="437629" y="1190142"/>
                  </a:lnTo>
                  <a:close/>
                </a:path>
                <a:path w="511809" h="1438910">
                  <a:moveTo>
                    <a:pt x="483349" y="1190142"/>
                  </a:moveTo>
                  <a:lnTo>
                    <a:pt x="449059" y="1190142"/>
                  </a:lnTo>
                  <a:lnTo>
                    <a:pt x="449059" y="1178725"/>
                  </a:lnTo>
                  <a:lnTo>
                    <a:pt x="483349" y="1178725"/>
                  </a:lnTo>
                  <a:lnTo>
                    <a:pt x="483349" y="1190142"/>
                  </a:lnTo>
                  <a:close/>
                </a:path>
                <a:path w="511809" h="1438910">
                  <a:moveTo>
                    <a:pt x="494779" y="1187323"/>
                  </a:moveTo>
                  <a:lnTo>
                    <a:pt x="494779" y="1178725"/>
                  </a:lnTo>
                  <a:lnTo>
                    <a:pt x="505752" y="1178725"/>
                  </a:lnTo>
                  <a:lnTo>
                    <a:pt x="507415" y="1178966"/>
                  </a:lnTo>
                  <a:lnTo>
                    <a:pt x="508927" y="1179677"/>
                  </a:lnTo>
                  <a:lnTo>
                    <a:pt x="509710" y="1180388"/>
                  </a:lnTo>
                  <a:lnTo>
                    <a:pt x="501713" y="1180388"/>
                  </a:lnTo>
                  <a:lnTo>
                    <a:pt x="494779" y="1187323"/>
                  </a:lnTo>
                  <a:close/>
                </a:path>
                <a:path w="511809" h="1438910">
                  <a:moveTo>
                    <a:pt x="17818" y="1190142"/>
                  </a:moveTo>
                  <a:lnTo>
                    <a:pt x="6388" y="1190142"/>
                  </a:lnTo>
                  <a:lnTo>
                    <a:pt x="6388" y="1188455"/>
                  </a:lnTo>
                  <a:lnTo>
                    <a:pt x="9728" y="1180388"/>
                  </a:lnTo>
                  <a:lnTo>
                    <a:pt x="17794" y="1188455"/>
                  </a:lnTo>
                  <a:lnTo>
                    <a:pt x="17818" y="1190142"/>
                  </a:lnTo>
                  <a:close/>
                </a:path>
                <a:path w="511809" h="1438910">
                  <a:moveTo>
                    <a:pt x="505752" y="1190142"/>
                  </a:moveTo>
                  <a:lnTo>
                    <a:pt x="494779" y="1190142"/>
                  </a:lnTo>
                  <a:lnTo>
                    <a:pt x="494779" y="1187323"/>
                  </a:lnTo>
                  <a:lnTo>
                    <a:pt x="501713" y="1180388"/>
                  </a:lnTo>
                  <a:lnTo>
                    <a:pt x="505752" y="1190142"/>
                  </a:lnTo>
                  <a:close/>
                </a:path>
                <a:path w="511809" h="1438910">
                  <a:moveTo>
                    <a:pt x="508125" y="1190142"/>
                  </a:moveTo>
                  <a:lnTo>
                    <a:pt x="505752" y="1190142"/>
                  </a:lnTo>
                  <a:lnTo>
                    <a:pt x="501713" y="1180388"/>
                  </a:lnTo>
                  <a:lnTo>
                    <a:pt x="509710" y="1180388"/>
                  </a:lnTo>
                  <a:lnTo>
                    <a:pt x="510171" y="1180807"/>
                  </a:lnTo>
                  <a:lnTo>
                    <a:pt x="511035" y="1182242"/>
                  </a:lnTo>
                  <a:lnTo>
                    <a:pt x="511441" y="1183868"/>
                  </a:lnTo>
                  <a:lnTo>
                    <a:pt x="511352" y="1185545"/>
                  </a:lnTo>
                  <a:lnTo>
                    <a:pt x="510794" y="1187132"/>
                  </a:lnTo>
                  <a:lnTo>
                    <a:pt x="509790" y="1188478"/>
                  </a:lnTo>
                  <a:lnTo>
                    <a:pt x="508125" y="1190142"/>
                  </a:lnTo>
                  <a:close/>
                </a:path>
                <a:path w="511809" h="1438910">
                  <a:moveTo>
                    <a:pt x="493306" y="1204950"/>
                  </a:moveTo>
                  <a:lnTo>
                    <a:pt x="485228" y="1196873"/>
                  </a:lnTo>
                  <a:lnTo>
                    <a:pt x="494779" y="1187323"/>
                  </a:lnTo>
                  <a:lnTo>
                    <a:pt x="494779" y="1190142"/>
                  </a:lnTo>
                  <a:lnTo>
                    <a:pt x="508125" y="1190142"/>
                  </a:lnTo>
                  <a:lnTo>
                    <a:pt x="493306" y="1204950"/>
                  </a:lnTo>
                  <a:close/>
                </a:path>
                <a:path w="511809" h="1438910">
                  <a:moveTo>
                    <a:pt x="6388" y="1190142"/>
                  </a:moveTo>
                  <a:lnTo>
                    <a:pt x="5689" y="1190142"/>
                  </a:lnTo>
                  <a:lnTo>
                    <a:pt x="6388" y="1188455"/>
                  </a:lnTo>
                  <a:lnTo>
                    <a:pt x="6388" y="1190142"/>
                  </a:lnTo>
                  <a:close/>
                </a:path>
                <a:path w="511809" h="1438910">
                  <a:moveTo>
                    <a:pt x="19481" y="1190142"/>
                  </a:moveTo>
                  <a:lnTo>
                    <a:pt x="17818" y="1190142"/>
                  </a:lnTo>
                  <a:lnTo>
                    <a:pt x="17818" y="1188478"/>
                  </a:lnTo>
                  <a:lnTo>
                    <a:pt x="19481" y="1190142"/>
                  </a:lnTo>
                  <a:close/>
                </a:path>
                <a:path w="511809" h="1438910">
                  <a:moveTo>
                    <a:pt x="460984" y="1237284"/>
                  </a:moveTo>
                  <a:lnTo>
                    <a:pt x="452907" y="1229194"/>
                  </a:lnTo>
                  <a:lnTo>
                    <a:pt x="477151" y="1204950"/>
                  </a:lnTo>
                  <a:lnTo>
                    <a:pt x="485228" y="1213040"/>
                  </a:lnTo>
                  <a:lnTo>
                    <a:pt x="460984" y="1237284"/>
                  </a:lnTo>
                  <a:close/>
                </a:path>
                <a:path w="511809" h="1438910">
                  <a:moveTo>
                    <a:pt x="57721" y="1244549"/>
                  </a:moveTo>
                  <a:lnTo>
                    <a:pt x="33477" y="1220304"/>
                  </a:lnTo>
                  <a:lnTo>
                    <a:pt x="41554" y="1212227"/>
                  </a:lnTo>
                  <a:lnTo>
                    <a:pt x="65798" y="1236471"/>
                  </a:lnTo>
                  <a:lnTo>
                    <a:pt x="57721" y="1244549"/>
                  </a:lnTo>
                  <a:close/>
                </a:path>
                <a:path w="511809" h="1438910">
                  <a:moveTo>
                    <a:pt x="428663" y="1269606"/>
                  </a:moveTo>
                  <a:lnTo>
                    <a:pt x="420573" y="1261529"/>
                  </a:lnTo>
                  <a:lnTo>
                    <a:pt x="444817" y="1237284"/>
                  </a:lnTo>
                  <a:lnTo>
                    <a:pt x="452907" y="1245362"/>
                  </a:lnTo>
                  <a:lnTo>
                    <a:pt x="428663" y="1269606"/>
                  </a:lnTo>
                  <a:close/>
                </a:path>
                <a:path w="511809" h="1438910">
                  <a:moveTo>
                    <a:pt x="90055" y="1276870"/>
                  </a:moveTo>
                  <a:lnTo>
                    <a:pt x="65798" y="1252626"/>
                  </a:lnTo>
                  <a:lnTo>
                    <a:pt x="73888" y="1244549"/>
                  </a:lnTo>
                  <a:lnTo>
                    <a:pt x="98132" y="1268793"/>
                  </a:lnTo>
                  <a:lnTo>
                    <a:pt x="90055" y="1276870"/>
                  </a:lnTo>
                  <a:close/>
                </a:path>
                <a:path w="511809" h="1438910">
                  <a:moveTo>
                    <a:pt x="396328" y="1301940"/>
                  </a:moveTo>
                  <a:lnTo>
                    <a:pt x="388251" y="1293850"/>
                  </a:lnTo>
                  <a:lnTo>
                    <a:pt x="412496" y="1269606"/>
                  </a:lnTo>
                  <a:lnTo>
                    <a:pt x="420573" y="1277696"/>
                  </a:lnTo>
                  <a:lnTo>
                    <a:pt x="396328" y="1301940"/>
                  </a:lnTo>
                  <a:close/>
                </a:path>
                <a:path w="511809" h="1438910">
                  <a:moveTo>
                    <a:pt x="122377" y="1309204"/>
                  </a:moveTo>
                  <a:lnTo>
                    <a:pt x="98132" y="1284960"/>
                  </a:lnTo>
                  <a:lnTo>
                    <a:pt x="106210" y="1276870"/>
                  </a:lnTo>
                  <a:lnTo>
                    <a:pt x="130454" y="1301114"/>
                  </a:lnTo>
                  <a:lnTo>
                    <a:pt x="122377" y="1309204"/>
                  </a:lnTo>
                  <a:close/>
                </a:path>
                <a:path w="511809" h="1438910">
                  <a:moveTo>
                    <a:pt x="364007" y="1334262"/>
                  </a:moveTo>
                  <a:lnTo>
                    <a:pt x="355930" y="1326184"/>
                  </a:lnTo>
                  <a:lnTo>
                    <a:pt x="380174" y="1301940"/>
                  </a:lnTo>
                  <a:lnTo>
                    <a:pt x="388251" y="1310017"/>
                  </a:lnTo>
                  <a:lnTo>
                    <a:pt x="364007" y="1334262"/>
                  </a:lnTo>
                  <a:close/>
                </a:path>
                <a:path w="511809" h="1438910">
                  <a:moveTo>
                    <a:pt x="154698" y="1341526"/>
                  </a:moveTo>
                  <a:lnTo>
                    <a:pt x="130454" y="1317282"/>
                  </a:lnTo>
                  <a:lnTo>
                    <a:pt x="138544" y="1309204"/>
                  </a:lnTo>
                  <a:lnTo>
                    <a:pt x="162788" y="1333449"/>
                  </a:lnTo>
                  <a:lnTo>
                    <a:pt x="154698" y="1341526"/>
                  </a:lnTo>
                  <a:close/>
                </a:path>
                <a:path w="511809" h="1438910">
                  <a:moveTo>
                    <a:pt x="331685" y="1366583"/>
                  </a:moveTo>
                  <a:lnTo>
                    <a:pt x="323596" y="1358506"/>
                  </a:lnTo>
                  <a:lnTo>
                    <a:pt x="347840" y="1334262"/>
                  </a:lnTo>
                  <a:lnTo>
                    <a:pt x="355930" y="1342339"/>
                  </a:lnTo>
                  <a:lnTo>
                    <a:pt x="331685" y="1366583"/>
                  </a:lnTo>
                  <a:close/>
                </a:path>
                <a:path w="511809" h="1438910">
                  <a:moveTo>
                    <a:pt x="187032" y="1373847"/>
                  </a:moveTo>
                  <a:lnTo>
                    <a:pt x="162788" y="1349603"/>
                  </a:lnTo>
                  <a:lnTo>
                    <a:pt x="170865" y="1341526"/>
                  </a:lnTo>
                  <a:lnTo>
                    <a:pt x="195110" y="1365770"/>
                  </a:lnTo>
                  <a:lnTo>
                    <a:pt x="187032" y="1373847"/>
                  </a:lnTo>
                  <a:close/>
                </a:path>
                <a:path w="511809" h="1438910">
                  <a:moveTo>
                    <a:pt x="299351" y="1398917"/>
                  </a:moveTo>
                  <a:lnTo>
                    <a:pt x="291274" y="1390827"/>
                  </a:lnTo>
                  <a:lnTo>
                    <a:pt x="315518" y="1366583"/>
                  </a:lnTo>
                  <a:lnTo>
                    <a:pt x="323596" y="1374673"/>
                  </a:lnTo>
                  <a:lnTo>
                    <a:pt x="299351" y="1398917"/>
                  </a:lnTo>
                  <a:close/>
                </a:path>
                <a:path w="511809" h="1438910">
                  <a:moveTo>
                    <a:pt x="219354" y="1406182"/>
                  </a:moveTo>
                  <a:lnTo>
                    <a:pt x="195110" y="1381937"/>
                  </a:lnTo>
                  <a:lnTo>
                    <a:pt x="203187" y="1373847"/>
                  </a:lnTo>
                  <a:lnTo>
                    <a:pt x="227431" y="1398092"/>
                  </a:lnTo>
                  <a:lnTo>
                    <a:pt x="219354" y="1406182"/>
                  </a:lnTo>
                  <a:close/>
                </a:path>
                <a:path w="511809" h="1438910">
                  <a:moveTo>
                    <a:pt x="267030" y="1431239"/>
                  </a:moveTo>
                  <a:lnTo>
                    <a:pt x="258940" y="1423162"/>
                  </a:lnTo>
                  <a:lnTo>
                    <a:pt x="283197" y="1398917"/>
                  </a:lnTo>
                  <a:lnTo>
                    <a:pt x="291274" y="1406994"/>
                  </a:lnTo>
                  <a:lnTo>
                    <a:pt x="267030" y="1431239"/>
                  </a:lnTo>
                  <a:close/>
                </a:path>
                <a:path w="511809" h="1438910">
                  <a:moveTo>
                    <a:pt x="251675" y="1438503"/>
                  </a:moveTo>
                  <a:lnTo>
                    <a:pt x="227431" y="1414259"/>
                  </a:lnTo>
                  <a:lnTo>
                    <a:pt x="235521" y="1406182"/>
                  </a:lnTo>
                  <a:lnTo>
                    <a:pt x="259765" y="1430426"/>
                  </a:lnTo>
                  <a:lnTo>
                    <a:pt x="251675" y="1438503"/>
                  </a:lnTo>
                  <a:close/>
                </a:path>
                <a:path w="511809" h="1438910">
                  <a:moveTo>
                    <a:pt x="136423" y="1160170"/>
                  </a:moveTo>
                  <a:lnTo>
                    <a:pt x="124993" y="1160170"/>
                  </a:lnTo>
                  <a:lnTo>
                    <a:pt x="124993" y="1125880"/>
                  </a:lnTo>
                  <a:lnTo>
                    <a:pt x="136423" y="1125880"/>
                  </a:lnTo>
                  <a:lnTo>
                    <a:pt x="136423" y="1160170"/>
                  </a:lnTo>
                  <a:close/>
                </a:path>
                <a:path w="511809" h="1438910">
                  <a:moveTo>
                    <a:pt x="136423" y="1114450"/>
                  </a:moveTo>
                  <a:lnTo>
                    <a:pt x="124993" y="1114450"/>
                  </a:lnTo>
                  <a:lnTo>
                    <a:pt x="124993" y="1080173"/>
                  </a:lnTo>
                  <a:lnTo>
                    <a:pt x="136423" y="1080173"/>
                  </a:lnTo>
                  <a:lnTo>
                    <a:pt x="136423" y="1114450"/>
                  </a:lnTo>
                  <a:close/>
                </a:path>
                <a:path w="511809" h="1438910">
                  <a:moveTo>
                    <a:pt x="136423" y="1068743"/>
                  </a:moveTo>
                  <a:lnTo>
                    <a:pt x="124993" y="1068743"/>
                  </a:lnTo>
                  <a:lnTo>
                    <a:pt x="124993" y="1034453"/>
                  </a:lnTo>
                  <a:lnTo>
                    <a:pt x="136423" y="1034453"/>
                  </a:lnTo>
                  <a:lnTo>
                    <a:pt x="136423" y="1068743"/>
                  </a:lnTo>
                  <a:close/>
                </a:path>
                <a:path w="511809" h="1438910">
                  <a:moveTo>
                    <a:pt x="136423" y="1023023"/>
                  </a:moveTo>
                  <a:lnTo>
                    <a:pt x="124993" y="1023023"/>
                  </a:lnTo>
                  <a:lnTo>
                    <a:pt x="124993" y="988733"/>
                  </a:lnTo>
                  <a:lnTo>
                    <a:pt x="136423" y="988733"/>
                  </a:lnTo>
                  <a:lnTo>
                    <a:pt x="136423" y="1023023"/>
                  </a:lnTo>
                  <a:close/>
                </a:path>
                <a:path w="511809" h="1438910">
                  <a:moveTo>
                    <a:pt x="136423" y="977303"/>
                  </a:moveTo>
                  <a:lnTo>
                    <a:pt x="124993" y="977303"/>
                  </a:lnTo>
                  <a:lnTo>
                    <a:pt x="124993" y="943025"/>
                  </a:lnTo>
                  <a:lnTo>
                    <a:pt x="136423" y="943025"/>
                  </a:lnTo>
                  <a:lnTo>
                    <a:pt x="136423" y="977303"/>
                  </a:lnTo>
                  <a:close/>
                </a:path>
                <a:path w="511809" h="1438910">
                  <a:moveTo>
                    <a:pt x="136423" y="931595"/>
                  </a:moveTo>
                  <a:lnTo>
                    <a:pt x="124993" y="931595"/>
                  </a:lnTo>
                  <a:lnTo>
                    <a:pt x="124993" y="897305"/>
                  </a:lnTo>
                  <a:lnTo>
                    <a:pt x="136423" y="897305"/>
                  </a:lnTo>
                  <a:lnTo>
                    <a:pt x="136423" y="931595"/>
                  </a:lnTo>
                  <a:close/>
                </a:path>
                <a:path w="511809" h="1438910">
                  <a:moveTo>
                    <a:pt x="136423" y="885875"/>
                  </a:moveTo>
                  <a:lnTo>
                    <a:pt x="124993" y="885875"/>
                  </a:lnTo>
                  <a:lnTo>
                    <a:pt x="124993" y="851585"/>
                  </a:lnTo>
                  <a:lnTo>
                    <a:pt x="136423" y="851585"/>
                  </a:lnTo>
                  <a:lnTo>
                    <a:pt x="136423" y="885875"/>
                  </a:lnTo>
                  <a:close/>
                </a:path>
                <a:path w="511809" h="1438910">
                  <a:moveTo>
                    <a:pt x="136423" y="840155"/>
                  </a:moveTo>
                  <a:lnTo>
                    <a:pt x="124993" y="840155"/>
                  </a:lnTo>
                  <a:lnTo>
                    <a:pt x="124993" y="805865"/>
                  </a:lnTo>
                  <a:lnTo>
                    <a:pt x="136423" y="805865"/>
                  </a:lnTo>
                  <a:lnTo>
                    <a:pt x="136423" y="840155"/>
                  </a:lnTo>
                  <a:close/>
                </a:path>
                <a:path w="511809" h="1438910">
                  <a:moveTo>
                    <a:pt x="136423" y="794448"/>
                  </a:moveTo>
                  <a:lnTo>
                    <a:pt x="124993" y="794448"/>
                  </a:lnTo>
                  <a:lnTo>
                    <a:pt x="124993" y="760158"/>
                  </a:lnTo>
                  <a:lnTo>
                    <a:pt x="136423" y="760158"/>
                  </a:lnTo>
                  <a:lnTo>
                    <a:pt x="136423" y="794448"/>
                  </a:lnTo>
                  <a:close/>
                </a:path>
                <a:path w="511809" h="1438910">
                  <a:moveTo>
                    <a:pt x="136423" y="748728"/>
                  </a:moveTo>
                  <a:lnTo>
                    <a:pt x="124993" y="748728"/>
                  </a:lnTo>
                  <a:lnTo>
                    <a:pt x="124993" y="714438"/>
                  </a:lnTo>
                  <a:lnTo>
                    <a:pt x="136423" y="714438"/>
                  </a:lnTo>
                  <a:lnTo>
                    <a:pt x="136423" y="748728"/>
                  </a:lnTo>
                  <a:close/>
                </a:path>
                <a:path w="511809" h="1438910">
                  <a:moveTo>
                    <a:pt x="136423" y="703008"/>
                  </a:moveTo>
                  <a:lnTo>
                    <a:pt x="124993" y="703008"/>
                  </a:lnTo>
                  <a:lnTo>
                    <a:pt x="124993" y="668718"/>
                  </a:lnTo>
                  <a:lnTo>
                    <a:pt x="136423" y="668718"/>
                  </a:lnTo>
                  <a:lnTo>
                    <a:pt x="136423" y="703008"/>
                  </a:lnTo>
                  <a:close/>
                </a:path>
                <a:path w="511809" h="1438910">
                  <a:moveTo>
                    <a:pt x="136423" y="657301"/>
                  </a:moveTo>
                  <a:lnTo>
                    <a:pt x="124993" y="657301"/>
                  </a:lnTo>
                  <a:lnTo>
                    <a:pt x="124993" y="623011"/>
                  </a:lnTo>
                  <a:lnTo>
                    <a:pt x="136423" y="623011"/>
                  </a:lnTo>
                  <a:lnTo>
                    <a:pt x="136423" y="657301"/>
                  </a:lnTo>
                  <a:close/>
                </a:path>
                <a:path w="511809" h="1438910">
                  <a:moveTo>
                    <a:pt x="136423" y="611581"/>
                  </a:moveTo>
                  <a:lnTo>
                    <a:pt x="124993" y="611581"/>
                  </a:lnTo>
                  <a:lnTo>
                    <a:pt x="124993" y="577291"/>
                  </a:lnTo>
                  <a:lnTo>
                    <a:pt x="136423" y="577291"/>
                  </a:lnTo>
                  <a:lnTo>
                    <a:pt x="136423" y="611581"/>
                  </a:lnTo>
                  <a:close/>
                </a:path>
                <a:path w="511809" h="1438910">
                  <a:moveTo>
                    <a:pt x="136423" y="565861"/>
                  </a:moveTo>
                  <a:lnTo>
                    <a:pt x="124993" y="565861"/>
                  </a:lnTo>
                  <a:lnTo>
                    <a:pt x="124993" y="531571"/>
                  </a:lnTo>
                  <a:lnTo>
                    <a:pt x="136423" y="531571"/>
                  </a:lnTo>
                  <a:lnTo>
                    <a:pt x="136423" y="565861"/>
                  </a:lnTo>
                  <a:close/>
                </a:path>
                <a:path w="511809" h="1438910">
                  <a:moveTo>
                    <a:pt x="136423" y="520141"/>
                  </a:moveTo>
                  <a:lnTo>
                    <a:pt x="124993" y="520141"/>
                  </a:lnTo>
                  <a:lnTo>
                    <a:pt x="124993" y="485863"/>
                  </a:lnTo>
                  <a:lnTo>
                    <a:pt x="136423" y="485863"/>
                  </a:lnTo>
                  <a:lnTo>
                    <a:pt x="136423" y="520141"/>
                  </a:lnTo>
                  <a:close/>
                </a:path>
                <a:path w="511809" h="1438910">
                  <a:moveTo>
                    <a:pt x="136423" y="474433"/>
                  </a:moveTo>
                  <a:lnTo>
                    <a:pt x="124993" y="474433"/>
                  </a:lnTo>
                  <a:lnTo>
                    <a:pt x="124993" y="440143"/>
                  </a:lnTo>
                  <a:lnTo>
                    <a:pt x="136423" y="440143"/>
                  </a:lnTo>
                  <a:lnTo>
                    <a:pt x="136423" y="474433"/>
                  </a:lnTo>
                  <a:close/>
                </a:path>
                <a:path w="511809" h="1438910">
                  <a:moveTo>
                    <a:pt x="136423" y="428713"/>
                  </a:moveTo>
                  <a:lnTo>
                    <a:pt x="124993" y="428713"/>
                  </a:lnTo>
                  <a:lnTo>
                    <a:pt x="124993" y="394423"/>
                  </a:lnTo>
                  <a:lnTo>
                    <a:pt x="136423" y="394423"/>
                  </a:lnTo>
                  <a:lnTo>
                    <a:pt x="136423" y="428713"/>
                  </a:lnTo>
                  <a:close/>
                </a:path>
                <a:path w="511809" h="1438910">
                  <a:moveTo>
                    <a:pt x="136423" y="382993"/>
                  </a:moveTo>
                  <a:lnTo>
                    <a:pt x="124993" y="382993"/>
                  </a:lnTo>
                  <a:lnTo>
                    <a:pt x="124993" y="348716"/>
                  </a:lnTo>
                  <a:lnTo>
                    <a:pt x="136423" y="348716"/>
                  </a:lnTo>
                  <a:lnTo>
                    <a:pt x="136423" y="382993"/>
                  </a:lnTo>
                  <a:close/>
                </a:path>
                <a:path w="511809" h="1438910">
                  <a:moveTo>
                    <a:pt x="136423" y="337286"/>
                  </a:moveTo>
                  <a:lnTo>
                    <a:pt x="124993" y="337286"/>
                  </a:lnTo>
                  <a:lnTo>
                    <a:pt x="124993" y="302996"/>
                  </a:lnTo>
                  <a:lnTo>
                    <a:pt x="136423" y="302996"/>
                  </a:lnTo>
                  <a:lnTo>
                    <a:pt x="136423" y="337286"/>
                  </a:lnTo>
                  <a:close/>
                </a:path>
                <a:path w="511809" h="1438910">
                  <a:moveTo>
                    <a:pt x="136423" y="291566"/>
                  </a:moveTo>
                  <a:lnTo>
                    <a:pt x="124993" y="291566"/>
                  </a:lnTo>
                  <a:lnTo>
                    <a:pt x="124993" y="257276"/>
                  </a:lnTo>
                  <a:lnTo>
                    <a:pt x="136423" y="257276"/>
                  </a:lnTo>
                  <a:lnTo>
                    <a:pt x="136423" y="291566"/>
                  </a:lnTo>
                  <a:close/>
                </a:path>
                <a:path w="511809" h="1438910">
                  <a:moveTo>
                    <a:pt x="136423" y="245846"/>
                  </a:moveTo>
                  <a:lnTo>
                    <a:pt x="124993" y="245846"/>
                  </a:lnTo>
                  <a:lnTo>
                    <a:pt x="124993" y="211569"/>
                  </a:lnTo>
                  <a:lnTo>
                    <a:pt x="136423" y="211569"/>
                  </a:lnTo>
                  <a:lnTo>
                    <a:pt x="136423" y="245846"/>
                  </a:lnTo>
                  <a:close/>
                </a:path>
                <a:path w="511809" h="1438910">
                  <a:moveTo>
                    <a:pt x="136423" y="200139"/>
                  </a:moveTo>
                  <a:lnTo>
                    <a:pt x="124993" y="200139"/>
                  </a:lnTo>
                  <a:lnTo>
                    <a:pt x="124993" y="165849"/>
                  </a:lnTo>
                  <a:lnTo>
                    <a:pt x="136423" y="165849"/>
                  </a:lnTo>
                  <a:lnTo>
                    <a:pt x="136423" y="200139"/>
                  </a:lnTo>
                  <a:close/>
                </a:path>
                <a:path w="511809" h="1438910">
                  <a:moveTo>
                    <a:pt x="136423" y="154419"/>
                  </a:moveTo>
                  <a:lnTo>
                    <a:pt x="124993" y="154419"/>
                  </a:lnTo>
                  <a:lnTo>
                    <a:pt x="124993" y="120129"/>
                  </a:lnTo>
                  <a:lnTo>
                    <a:pt x="136423" y="120129"/>
                  </a:lnTo>
                  <a:lnTo>
                    <a:pt x="136423" y="154419"/>
                  </a:lnTo>
                  <a:close/>
                </a:path>
                <a:path w="511809" h="1438910">
                  <a:moveTo>
                    <a:pt x="136423" y="108699"/>
                  </a:moveTo>
                  <a:lnTo>
                    <a:pt x="124993" y="108699"/>
                  </a:lnTo>
                  <a:lnTo>
                    <a:pt x="124993" y="74421"/>
                  </a:lnTo>
                  <a:lnTo>
                    <a:pt x="136423" y="74421"/>
                  </a:lnTo>
                  <a:lnTo>
                    <a:pt x="136423" y="108699"/>
                  </a:lnTo>
                  <a:close/>
                </a:path>
                <a:path w="511809" h="1438910">
                  <a:moveTo>
                    <a:pt x="136423" y="62991"/>
                  </a:moveTo>
                  <a:lnTo>
                    <a:pt x="124993" y="62991"/>
                  </a:lnTo>
                  <a:lnTo>
                    <a:pt x="124993" y="28701"/>
                  </a:lnTo>
                  <a:lnTo>
                    <a:pt x="136423" y="28701"/>
                  </a:lnTo>
                  <a:lnTo>
                    <a:pt x="136423" y="62991"/>
                  </a:lnTo>
                  <a:close/>
                </a:path>
                <a:path w="511809" h="1438910">
                  <a:moveTo>
                    <a:pt x="136423" y="17271"/>
                  </a:moveTo>
                  <a:lnTo>
                    <a:pt x="124993" y="17271"/>
                  </a:lnTo>
                  <a:lnTo>
                    <a:pt x="124993" y="5714"/>
                  </a:lnTo>
                  <a:lnTo>
                    <a:pt x="130708" y="0"/>
                  </a:lnTo>
                  <a:lnTo>
                    <a:pt x="153441" y="0"/>
                  </a:lnTo>
                  <a:lnTo>
                    <a:pt x="153441" y="5714"/>
                  </a:lnTo>
                  <a:lnTo>
                    <a:pt x="136423" y="5714"/>
                  </a:lnTo>
                  <a:lnTo>
                    <a:pt x="130708" y="11429"/>
                  </a:lnTo>
                  <a:lnTo>
                    <a:pt x="136423" y="11429"/>
                  </a:lnTo>
                  <a:lnTo>
                    <a:pt x="136423" y="17271"/>
                  </a:lnTo>
                  <a:close/>
                </a:path>
                <a:path w="511809" h="1438910">
                  <a:moveTo>
                    <a:pt x="136423" y="11429"/>
                  </a:moveTo>
                  <a:lnTo>
                    <a:pt x="130708" y="11429"/>
                  </a:lnTo>
                  <a:lnTo>
                    <a:pt x="136423" y="5714"/>
                  </a:lnTo>
                  <a:lnTo>
                    <a:pt x="136423" y="11429"/>
                  </a:lnTo>
                  <a:close/>
                </a:path>
                <a:path w="511809" h="1438910">
                  <a:moveTo>
                    <a:pt x="153441" y="11429"/>
                  </a:moveTo>
                  <a:lnTo>
                    <a:pt x="136423" y="11429"/>
                  </a:lnTo>
                  <a:lnTo>
                    <a:pt x="136423" y="5714"/>
                  </a:lnTo>
                  <a:lnTo>
                    <a:pt x="153441" y="5714"/>
                  </a:lnTo>
                  <a:lnTo>
                    <a:pt x="153441" y="11429"/>
                  </a:lnTo>
                  <a:close/>
                </a:path>
                <a:path w="511809" h="1438910">
                  <a:moveTo>
                    <a:pt x="199148" y="11429"/>
                  </a:moveTo>
                  <a:lnTo>
                    <a:pt x="164871" y="11429"/>
                  </a:lnTo>
                  <a:lnTo>
                    <a:pt x="164871" y="0"/>
                  </a:lnTo>
                  <a:lnTo>
                    <a:pt x="199148" y="0"/>
                  </a:lnTo>
                  <a:lnTo>
                    <a:pt x="199148" y="11429"/>
                  </a:lnTo>
                  <a:close/>
                </a:path>
                <a:path w="511809" h="1438910">
                  <a:moveTo>
                    <a:pt x="244868" y="11429"/>
                  </a:moveTo>
                  <a:lnTo>
                    <a:pt x="210578" y="11429"/>
                  </a:lnTo>
                  <a:lnTo>
                    <a:pt x="210578" y="0"/>
                  </a:lnTo>
                  <a:lnTo>
                    <a:pt x="244868" y="0"/>
                  </a:lnTo>
                  <a:lnTo>
                    <a:pt x="244868" y="11429"/>
                  </a:lnTo>
                  <a:close/>
                </a:path>
                <a:path w="511809" h="1438910">
                  <a:moveTo>
                    <a:pt x="290588" y="11429"/>
                  </a:moveTo>
                  <a:lnTo>
                    <a:pt x="256298" y="11429"/>
                  </a:lnTo>
                  <a:lnTo>
                    <a:pt x="256298" y="0"/>
                  </a:lnTo>
                  <a:lnTo>
                    <a:pt x="290588" y="0"/>
                  </a:lnTo>
                  <a:lnTo>
                    <a:pt x="290588" y="11429"/>
                  </a:lnTo>
                  <a:close/>
                </a:path>
                <a:path w="511809" h="1438910">
                  <a:moveTo>
                    <a:pt x="336296" y="11429"/>
                  </a:moveTo>
                  <a:lnTo>
                    <a:pt x="302018" y="11429"/>
                  </a:lnTo>
                  <a:lnTo>
                    <a:pt x="302018" y="0"/>
                  </a:lnTo>
                  <a:lnTo>
                    <a:pt x="336296" y="0"/>
                  </a:lnTo>
                  <a:lnTo>
                    <a:pt x="336296" y="11429"/>
                  </a:lnTo>
                  <a:close/>
                </a:path>
                <a:path w="511809" h="1438910">
                  <a:moveTo>
                    <a:pt x="375018" y="11429"/>
                  </a:moveTo>
                  <a:lnTo>
                    <a:pt x="347725" y="11429"/>
                  </a:lnTo>
                  <a:lnTo>
                    <a:pt x="347725" y="0"/>
                  </a:lnTo>
                  <a:lnTo>
                    <a:pt x="380733" y="0"/>
                  </a:lnTo>
                  <a:lnTo>
                    <a:pt x="382498" y="279"/>
                  </a:lnTo>
                  <a:lnTo>
                    <a:pt x="384098" y="1092"/>
                  </a:lnTo>
                  <a:lnTo>
                    <a:pt x="385356" y="2362"/>
                  </a:lnTo>
                  <a:lnTo>
                    <a:pt x="386168" y="3949"/>
                  </a:lnTo>
                  <a:lnTo>
                    <a:pt x="386448" y="5714"/>
                  </a:lnTo>
                  <a:lnTo>
                    <a:pt x="375018" y="5714"/>
                  </a:lnTo>
                  <a:lnTo>
                    <a:pt x="375018" y="11429"/>
                  </a:lnTo>
                  <a:close/>
                </a:path>
                <a:path w="511809" h="1438910">
                  <a:moveTo>
                    <a:pt x="380733" y="11429"/>
                  </a:moveTo>
                  <a:lnTo>
                    <a:pt x="375018" y="11429"/>
                  </a:lnTo>
                  <a:lnTo>
                    <a:pt x="375018" y="5714"/>
                  </a:lnTo>
                  <a:lnTo>
                    <a:pt x="380733" y="11429"/>
                  </a:lnTo>
                  <a:close/>
                </a:path>
                <a:path w="511809" h="1438910">
                  <a:moveTo>
                    <a:pt x="386448" y="6997"/>
                  </a:moveTo>
                  <a:lnTo>
                    <a:pt x="376300" y="6997"/>
                  </a:lnTo>
                  <a:lnTo>
                    <a:pt x="375018" y="5714"/>
                  </a:lnTo>
                  <a:lnTo>
                    <a:pt x="386448" y="5714"/>
                  </a:lnTo>
                  <a:lnTo>
                    <a:pt x="386448" y="6997"/>
                  </a:lnTo>
                  <a:close/>
                </a:path>
                <a:path w="511809" h="1438910">
                  <a:moveTo>
                    <a:pt x="386448" y="52704"/>
                  </a:moveTo>
                  <a:lnTo>
                    <a:pt x="375018" y="52704"/>
                  </a:lnTo>
                  <a:lnTo>
                    <a:pt x="375018" y="18427"/>
                  </a:lnTo>
                  <a:lnTo>
                    <a:pt x="386448" y="18427"/>
                  </a:lnTo>
                  <a:lnTo>
                    <a:pt x="386448" y="52704"/>
                  </a:lnTo>
                  <a:close/>
                </a:path>
                <a:path w="511809" h="1438910">
                  <a:moveTo>
                    <a:pt x="386448" y="98425"/>
                  </a:moveTo>
                  <a:lnTo>
                    <a:pt x="375018" y="98425"/>
                  </a:lnTo>
                  <a:lnTo>
                    <a:pt x="375018" y="64134"/>
                  </a:lnTo>
                  <a:lnTo>
                    <a:pt x="386448" y="64134"/>
                  </a:lnTo>
                  <a:lnTo>
                    <a:pt x="386448" y="98425"/>
                  </a:lnTo>
                  <a:close/>
                </a:path>
                <a:path w="511809" h="1438910">
                  <a:moveTo>
                    <a:pt x="386448" y="144144"/>
                  </a:moveTo>
                  <a:lnTo>
                    <a:pt x="375018" y="144144"/>
                  </a:lnTo>
                  <a:lnTo>
                    <a:pt x="375018" y="109854"/>
                  </a:lnTo>
                  <a:lnTo>
                    <a:pt x="386448" y="109854"/>
                  </a:lnTo>
                  <a:lnTo>
                    <a:pt x="386448" y="144144"/>
                  </a:lnTo>
                  <a:close/>
                </a:path>
                <a:path w="511809" h="1438910">
                  <a:moveTo>
                    <a:pt x="386448" y="189864"/>
                  </a:moveTo>
                  <a:lnTo>
                    <a:pt x="375018" y="189864"/>
                  </a:lnTo>
                  <a:lnTo>
                    <a:pt x="375018" y="155575"/>
                  </a:lnTo>
                  <a:lnTo>
                    <a:pt x="386448" y="155575"/>
                  </a:lnTo>
                  <a:lnTo>
                    <a:pt x="386448" y="189864"/>
                  </a:lnTo>
                  <a:close/>
                </a:path>
                <a:path w="511809" h="1438910">
                  <a:moveTo>
                    <a:pt x="386448" y="235572"/>
                  </a:moveTo>
                  <a:lnTo>
                    <a:pt x="375018" y="235572"/>
                  </a:lnTo>
                  <a:lnTo>
                    <a:pt x="375018" y="201282"/>
                  </a:lnTo>
                  <a:lnTo>
                    <a:pt x="386448" y="201282"/>
                  </a:lnTo>
                  <a:lnTo>
                    <a:pt x="386448" y="235572"/>
                  </a:lnTo>
                  <a:close/>
                </a:path>
                <a:path w="511809" h="1438910">
                  <a:moveTo>
                    <a:pt x="386448" y="281292"/>
                  </a:moveTo>
                  <a:lnTo>
                    <a:pt x="375018" y="281292"/>
                  </a:lnTo>
                  <a:lnTo>
                    <a:pt x="375018" y="247002"/>
                  </a:lnTo>
                  <a:lnTo>
                    <a:pt x="386448" y="247002"/>
                  </a:lnTo>
                  <a:lnTo>
                    <a:pt x="386448" y="281292"/>
                  </a:lnTo>
                  <a:close/>
                </a:path>
                <a:path w="511809" h="1438910">
                  <a:moveTo>
                    <a:pt x="386448" y="327012"/>
                  </a:moveTo>
                  <a:lnTo>
                    <a:pt x="375018" y="327012"/>
                  </a:lnTo>
                  <a:lnTo>
                    <a:pt x="375018" y="292722"/>
                  </a:lnTo>
                  <a:lnTo>
                    <a:pt x="386448" y="292722"/>
                  </a:lnTo>
                  <a:lnTo>
                    <a:pt x="386448" y="327012"/>
                  </a:lnTo>
                  <a:close/>
                </a:path>
                <a:path w="511809" h="1438910">
                  <a:moveTo>
                    <a:pt x="386448" y="372719"/>
                  </a:moveTo>
                  <a:lnTo>
                    <a:pt x="375018" y="372719"/>
                  </a:lnTo>
                  <a:lnTo>
                    <a:pt x="375018" y="338429"/>
                  </a:lnTo>
                  <a:lnTo>
                    <a:pt x="386448" y="338429"/>
                  </a:lnTo>
                  <a:lnTo>
                    <a:pt x="386448" y="372719"/>
                  </a:lnTo>
                  <a:close/>
                </a:path>
                <a:path w="511809" h="1438910">
                  <a:moveTo>
                    <a:pt x="386448" y="418439"/>
                  </a:moveTo>
                  <a:lnTo>
                    <a:pt x="375018" y="418439"/>
                  </a:lnTo>
                  <a:lnTo>
                    <a:pt x="375018" y="384149"/>
                  </a:lnTo>
                  <a:lnTo>
                    <a:pt x="386448" y="384149"/>
                  </a:lnTo>
                  <a:lnTo>
                    <a:pt x="386448" y="418439"/>
                  </a:lnTo>
                  <a:close/>
                </a:path>
                <a:path w="511809" h="1438910">
                  <a:moveTo>
                    <a:pt x="386448" y="464159"/>
                  </a:moveTo>
                  <a:lnTo>
                    <a:pt x="375018" y="464159"/>
                  </a:lnTo>
                  <a:lnTo>
                    <a:pt x="375018" y="429869"/>
                  </a:lnTo>
                  <a:lnTo>
                    <a:pt x="386448" y="429869"/>
                  </a:lnTo>
                  <a:lnTo>
                    <a:pt x="386448" y="464159"/>
                  </a:lnTo>
                  <a:close/>
                </a:path>
                <a:path w="511809" h="1438910">
                  <a:moveTo>
                    <a:pt x="386448" y="509866"/>
                  </a:moveTo>
                  <a:lnTo>
                    <a:pt x="375018" y="509866"/>
                  </a:lnTo>
                  <a:lnTo>
                    <a:pt x="375018" y="475589"/>
                  </a:lnTo>
                  <a:lnTo>
                    <a:pt x="386448" y="475589"/>
                  </a:lnTo>
                  <a:lnTo>
                    <a:pt x="386448" y="509866"/>
                  </a:lnTo>
                  <a:close/>
                </a:path>
                <a:path w="511809" h="1438910">
                  <a:moveTo>
                    <a:pt x="386448" y="555586"/>
                  </a:moveTo>
                  <a:lnTo>
                    <a:pt x="375018" y="555586"/>
                  </a:lnTo>
                  <a:lnTo>
                    <a:pt x="375018" y="521296"/>
                  </a:lnTo>
                  <a:lnTo>
                    <a:pt x="386448" y="521296"/>
                  </a:lnTo>
                  <a:lnTo>
                    <a:pt x="386448" y="555586"/>
                  </a:lnTo>
                  <a:close/>
                </a:path>
                <a:path w="511809" h="1438910">
                  <a:moveTo>
                    <a:pt x="386448" y="601306"/>
                  </a:moveTo>
                  <a:lnTo>
                    <a:pt x="375018" y="601306"/>
                  </a:lnTo>
                  <a:lnTo>
                    <a:pt x="375018" y="567016"/>
                  </a:lnTo>
                  <a:lnTo>
                    <a:pt x="386448" y="567016"/>
                  </a:lnTo>
                  <a:lnTo>
                    <a:pt x="386448" y="601306"/>
                  </a:lnTo>
                  <a:close/>
                </a:path>
                <a:path w="511809" h="1438910">
                  <a:moveTo>
                    <a:pt x="386448" y="647014"/>
                  </a:moveTo>
                  <a:lnTo>
                    <a:pt x="375018" y="647014"/>
                  </a:lnTo>
                  <a:lnTo>
                    <a:pt x="375018" y="612736"/>
                  </a:lnTo>
                  <a:lnTo>
                    <a:pt x="386448" y="612736"/>
                  </a:lnTo>
                  <a:lnTo>
                    <a:pt x="386448" y="647014"/>
                  </a:lnTo>
                  <a:close/>
                </a:path>
                <a:path w="511809" h="1438910">
                  <a:moveTo>
                    <a:pt x="386448" y="692734"/>
                  </a:moveTo>
                  <a:lnTo>
                    <a:pt x="375018" y="692734"/>
                  </a:lnTo>
                  <a:lnTo>
                    <a:pt x="375018" y="658444"/>
                  </a:lnTo>
                  <a:lnTo>
                    <a:pt x="386448" y="658444"/>
                  </a:lnTo>
                  <a:lnTo>
                    <a:pt x="386448" y="692734"/>
                  </a:lnTo>
                  <a:close/>
                </a:path>
                <a:path w="511809" h="1438910">
                  <a:moveTo>
                    <a:pt x="386448" y="738454"/>
                  </a:moveTo>
                  <a:lnTo>
                    <a:pt x="375018" y="738454"/>
                  </a:lnTo>
                  <a:lnTo>
                    <a:pt x="375018" y="704164"/>
                  </a:lnTo>
                  <a:lnTo>
                    <a:pt x="386448" y="704164"/>
                  </a:lnTo>
                  <a:lnTo>
                    <a:pt x="386448" y="738454"/>
                  </a:lnTo>
                  <a:close/>
                </a:path>
                <a:path w="511809" h="1438910">
                  <a:moveTo>
                    <a:pt x="386448" y="784161"/>
                  </a:moveTo>
                  <a:lnTo>
                    <a:pt x="375018" y="784161"/>
                  </a:lnTo>
                  <a:lnTo>
                    <a:pt x="375018" y="749884"/>
                  </a:lnTo>
                  <a:lnTo>
                    <a:pt x="386448" y="749884"/>
                  </a:lnTo>
                  <a:lnTo>
                    <a:pt x="386448" y="784161"/>
                  </a:lnTo>
                  <a:close/>
                </a:path>
                <a:path w="511809" h="1438910">
                  <a:moveTo>
                    <a:pt x="386448" y="829881"/>
                  </a:moveTo>
                  <a:lnTo>
                    <a:pt x="375018" y="829881"/>
                  </a:lnTo>
                  <a:lnTo>
                    <a:pt x="375018" y="795591"/>
                  </a:lnTo>
                  <a:lnTo>
                    <a:pt x="386448" y="795591"/>
                  </a:lnTo>
                  <a:lnTo>
                    <a:pt x="386448" y="829881"/>
                  </a:lnTo>
                  <a:close/>
                </a:path>
                <a:path w="511809" h="1438910">
                  <a:moveTo>
                    <a:pt x="386448" y="875601"/>
                  </a:moveTo>
                  <a:lnTo>
                    <a:pt x="375018" y="875601"/>
                  </a:lnTo>
                  <a:lnTo>
                    <a:pt x="375018" y="841311"/>
                  </a:lnTo>
                  <a:lnTo>
                    <a:pt x="386448" y="841311"/>
                  </a:lnTo>
                  <a:lnTo>
                    <a:pt x="386448" y="875601"/>
                  </a:lnTo>
                  <a:close/>
                </a:path>
                <a:path w="511809" h="1438910">
                  <a:moveTo>
                    <a:pt x="386448" y="921308"/>
                  </a:moveTo>
                  <a:lnTo>
                    <a:pt x="375018" y="921308"/>
                  </a:lnTo>
                  <a:lnTo>
                    <a:pt x="375018" y="887031"/>
                  </a:lnTo>
                  <a:lnTo>
                    <a:pt x="386448" y="887031"/>
                  </a:lnTo>
                  <a:lnTo>
                    <a:pt x="386448" y="921308"/>
                  </a:lnTo>
                  <a:close/>
                </a:path>
                <a:path w="511809" h="1438910">
                  <a:moveTo>
                    <a:pt x="386448" y="967028"/>
                  </a:moveTo>
                  <a:lnTo>
                    <a:pt x="375018" y="967028"/>
                  </a:lnTo>
                  <a:lnTo>
                    <a:pt x="375018" y="932738"/>
                  </a:lnTo>
                  <a:lnTo>
                    <a:pt x="386448" y="932738"/>
                  </a:lnTo>
                  <a:lnTo>
                    <a:pt x="386448" y="967028"/>
                  </a:lnTo>
                  <a:close/>
                </a:path>
                <a:path w="511809" h="1438910">
                  <a:moveTo>
                    <a:pt x="386448" y="1012748"/>
                  </a:moveTo>
                  <a:lnTo>
                    <a:pt x="375018" y="1012748"/>
                  </a:lnTo>
                  <a:lnTo>
                    <a:pt x="375018" y="978458"/>
                  </a:lnTo>
                  <a:lnTo>
                    <a:pt x="386448" y="978458"/>
                  </a:lnTo>
                  <a:lnTo>
                    <a:pt x="386448" y="1012748"/>
                  </a:lnTo>
                  <a:close/>
                </a:path>
                <a:path w="511809" h="1438910">
                  <a:moveTo>
                    <a:pt x="386448" y="1058468"/>
                  </a:moveTo>
                  <a:lnTo>
                    <a:pt x="375018" y="1058468"/>
                  </a:lnTo>
                  <a:lnTo>
                    <a:pt x="375018" y="1024178"/>
                  </a:lnTo>
                  <a:lnTo>
                    <a:pt x="386448" y="1024178"/>
                  </a:lnTo>
                  <a:lnTo>
                    <a:pt x="386448" y="1058468"/>
                  </a:lnTo>
                  <a:close/>
                </a:path>
                <a:path w="511809" h="1438910">
                  <a:moveTo>
                    <a:pt x="386448" y="1104176"/>
                  </a:moveTo>
                  <a:lnTo>
                    <a:pt x="375018" y="1104176"/>
                  </a:lnTo>
                  <a:lnTo>
                    <a:pt x="375018" y="1069886"/>
                  </a:lnTo>
                  <a:lnTo>
                    <a:pt x="386448" y="1069886"/>
                  </a:lnTo>
                  <a:lnTo>
                    <a:pt x="386448" y="1104176"/>
                  </a:lnTo>
                  <a:close/>
                </a:path>
                <a:path w="511809" h="1438910">
                  <a:moveTo>
                    <a:pt x="386448" y="1149896"/>
                  </a:moveTo>
                  <a:lnTo>
                    <a:pt x="375018" y="1149896"/>
                  </a:lnTo>
                  <a:lnTo>
                    <a:pt x="375018" y="1115606"/>
                  </a:lnTo>
                  <a:lnTo>
                    <a:pt x="386448" y="1115606"/>
                  </a:lnTo>
                  <a:lnTo>
                    <a:pt x="386448" y="1149896"/>
                  </a:lnTo>
                  <a:close/>
                </a:path>
              </a:pathLst>
            </a:custGeom>
            <a:solidFill>
              <a:srgbClr val="BB2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57756" y="1642872"/>
              <a:ext cx="500380" cy="1430020"/>
            </a:xfrm>
            <a:custGeom>
              <a:avLst/>
              <a:gdLst/>
              <a:ahLst/>
              <a:cxnLst/>
              <a:rect l="l" t="t" r="r" b="b"/>
              <a:pathLst>
                <a:path w="500380" h="1430020">
                  <a:moveTo>
                    <a:pt x="249936" y="1429511"/>
                  </a:moveTo>
                  <a:lnTo>
                    <a:pt x="0" y="1179576"/>
                  </a:lnTo>
                  <a:lnTo>
                    <a:pt x="124968" y="1179576"/>
                  </a:lnTo>
                  <a:lnTo>
                    <a:pt x="124968" y="0"/>
                  </a:lnTo>
                  <a:lnTo>
                    <a:pt x="374904" y="0"/>
                  </a:lnTo>
                  <a:lnTo>
                    <a:pt x="374904" y="1179576"/>
                  </a:lnTo>
                  <a:lnTo>
                    <a:pt x="499871" y="1179576"/>
                  </a:lnTo>
                  <a:lnTo>
                    <a:pt x="249936" y="1429511"/>
                  </a:lnTo>
                  <a:close/>
                </a:path>
              </a:pathLst>
            </a:custGeom>
            <a:solidFill>
              <a:srgbClr val="D41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51685" y="1637347"/>
              <a:ext cx="511809" cy="1438910"/>
            </a:xfrm>
            <a:custGeom>
              <a:avLst/>
              <a:gdLst/>
              <a:ahLst/>
              <a:cxnLst/>
              <a:rect l="l" t="t" r="r" b="b"/>
              <a:pathLst>
                <a:path w="511810" h="1438910">
                  <a:moveTo>
                    <a:pt x="391909" y="1190142"/>
                  </a:moveTo>
                  <a:lnTo>
                    <a:pt x="380733" y="1190142"/>
                  </a:lnTo>
                  <a:lnTo>
                    <a:pt x="378968" y="1189863"/>
                  </a:lnTo>
                  <a:lnTo>
                    <a:pt x="377380" y="1189062"/>
                  </a:lnTo>
                  <a:lnTo>
                    <a:pt x="376110" y="1187792"/>
                  </a:lnTo>
                  <a:lnTo>
                    <a:pt x="375297" y="1186205"/>
                  </a:lnTo>
                  <a:lnTo>
                    <a:pt x="375018" y="1184440"/>
                  </a:lnTo>
                  <a:lnTo>
                    <a:pt x="375018" y="1161326"/>
                  </a:lnTo>
                  <a:lnTo>
                    <a:pt x="386448" y="1161326"/>
                  </a:lnTo>
                  <a:lnTo>
                    <a:pt x="386448" y="1178725"/>
                  </a:lnTo>
                  <a:lnTo>
                    <a:pt x="380733" y="1178725"/>
                  </a:lnTo>
                  <a:lnTo>
                    <a:pt x="386448" y="1184440"/>
                  </a:lnTo>
                  <a:lnTo>
                    <a:pt x="391909" y="1184440"/>
                  </a:lnTo>
                  <a:lnTo>
                    <a:pt x="391909" y="1190142"/>
                  </a:lnTo>
                  <a:close/>
                </a:path>
                <a:path w="511810" h="1438910">
                  <a:moveTo>
                    <a:pt x="124993" y="1184440"/>
                  </a:moveTo>
                  <a:lnTo>
                    <a:pt x="124993" y="1171600"/>
                  </a:lnTo>
                  <a:lnTo>
                    <a:pt x="136423" y="1171600"/>
                  </a:lnTo>
                  <a:lnTo>
                    <a:pt x="136423" y="1178725"/>
                  </a:lnTo>
                  <a:lnTo>
                    <a:pt x="130708" y="1178725"/>
                  </a:lnTo>
                  <a:lnTo>
                    <a:pt x="124993" y="1184440"/>
                  </a:lnTo>
                  <a:close/>
                </a:path>
                <a:path w="511810" h="1438910">
                  <a:moveTo>
                    <a:pt x="25400" y="1212227"/>
                  </a:moveTo>
                  <a:lnTo>
                    <a:pt x="1633" y="1188455"/>
                  </a:lnTo>
                  <a:lnTo>
                    <a:pt x="647" y="1187132"/>
                  </a:lnTo>
                  <a:lnTo>
                    <a:pt x="88" y="1185545"/>
                  </a:lnTo>
                  <a:lnTo>
                    <a:pt x="0" y="1183868"/>
                  </a:lnTo>
                  <a:lnTo>
                    <a:pt x="406" y="1182242"/>
                  </a:lnTo>
                  <a:lnTo>
                    <a:pt x="1269" y="1180807"/>
                  </a:lnTo>
                  <a:lnTo>
                    <a:pt x="2514" y="1179677"/>
                  </a:lnTo>
                  <a:lnTo>
                    <a:pt x="4025" y="1178966"/>
                  </a:lnTo>
                  <a:lnTo>
                    <a:pt x="5689" y="1178725"/>
                  </a:lnTo>
                  <a:lnTo>
                    <a:pt x="6388" y="1178725"/>
                  </a:lnTo>
                  <a:lnTo>
                    <a:pt x="6378" y="1188478"/>
                  </a:lnTo>
                  <a:lnTo>
                    <a:pt x="5689" y="1190142"/>
                  </a:lnTo>
                  <a:lnTo>
                    <a:pt x="19481" y="1190142"/>
                  </a:lnTo>
                  <a:lnTo>
                    <a:pt x="33477" y="1204137"/>
                  </a:lnTo>
                  <a:lnTo>
                    <a:pt x="25400" y="1212227"/>
                  </a:lnTo>
                  <a:close/>
                </a:path>
                <a:path w="511810" h="1438910">
                  <a:moveTo>
                    <a:pt x="52108" y="1190142"/>
                  </a:moveTo>
                  <a:lnTo>
                    <a:pt x="19481" y="1190142"/>
                  </a:lnTo>
                  <a:lnTo>
                    <a:pt x="17818" y="1188478"/>
                  </a:lnTo>
                  <a:lnTo>
                    <a:pt x="17818" y="1178725"/>
                  </a:lnTo>
                  <a:lnTo>
                    <a:pt x="52108" y="1178725"/>
                  </a:lnTo>
                  <a:lnTo>
                    <a:pt x="52108" y="1190142"/>
                  </a:lnTo>
                  <a:close/>
                </a:path>
                <a:path w="511810" h="1438910">
                  <a:moveTo>
                    <a:pt x="97828" y="1190142"/>
                  </a:moveTo>
                  <a:lnTo>
                    <a:pt x="63538" y="1190142"/>
                  </a:lnTo>
                  <a:lnTo>
                    <a:pt x="63538" y="1178725"/>
                  </a:lnTo>
                  <a:lnTo>
                    <a:pt x="97828" y="1178725"/>
                  </a:lnTo>
                  <a:lnTo>
                    <a:pt x="97828" y="1190142"/>
                  </a:lnTo>
                  <a:close/>
                </a:path>
                <a:path w="511810" h="1438910">
                  <a:moveTo>
                    <a:pt x="130708" y="1190142"/>
                  </a:moveTo>
                  <a:lnTo>
                    <a:pt x="109258" y="1190142"/>
                  </a:lnTo>
                  <a:lnTo>
                    <a:pt x="109258" y="1178725"/>
                  </a:lnTo>
                  <a:lnTo>
                    <a:pt x="124993" y="1178725"/>
                  </a:lnTo>
                  <a:lnTo>
                    <a:pt x="124993" y="1184440"/>
                  </a:lnTo>
                  <a:lnTo>
                    <a:pt x="136423" y="1184440"/>
                  </a:lnTo>
                  <a:lnTo>
                    <a:pt x="136144" y="1186205"/>
                  </a:lnTo>
                  <a:lnTo>
                    <a:pt x="135331" y="1187792"/>
                  </a:lnTo>
                  <a:lnTo>
                    <a:pt x="134061" y="1189062"/>
                  </a:lnTo>
                  <a:lnTo>
                    <a:pt x="132473" y="1189863"/>
                  </a:lnTo>
                  <a:lnTo>
                    <a:pt x="130708" y="1190142"/>
                  </a:lnTo>
                  <a:close/>
                </a:path>
                <a:path w="511810" h="1438910">
                  <a:moveTo>
                    <a:pt x="136423" y="1184440"/>
                  </a:moveTo>
                  <a:lnTo>
                    <a:pt x="124993" y="1184440"/>
                  </a:lnTo>
                  <a:lnTo>
                    <a:pt x="130708" y="1178725"/>
                  </a:lnTo>
                  <a:lnTo>
                    <a:pt x="136423" y="1178725"/>
                  </a:lnTo>
                  <a:lnTo>
                    <a:pt x="136423" y="1184440"/>
                  </a:lnTo>
                  <a:close/>
                </a:path>
                <a:path w="511810" h="1438910">
                  <a:moveTo>
                    <a:pt x="386448" y="1184440"/>
                  </a:moveTo>
                  <a:lnTo>
                    <a:pt x="380733" y="1178725"/>
                  </a:lnTo>
                  <a:lnTo>
                    <a:pt x="386448" y="1178725"/>
                  </a:lnTo>
                  <a:lnTo>
                    <a:pt x="386448" y="1184440"/>
                  </a:lnTo>
                  <a:close/>
                </a:path>
                <a:path w="511810" h="1438910">
                  <a:moveTo>
                    <a:pt x="391909" y="1184440"/>
                  </a:moveTo>
                  <a:lnTo>
                    <a:pt x="386448" y="1184440"/>
                  </a:lnTo>
                  <a:lnTo>
                    <a:pt x="386448" y="1178725"/>
                  </a:lnTo>
                  <a:lnTo>
                    <a:pt x="391909" y="1178725"/>
                  </a:lnTo>
                  <a:lnTo>
                    <a:pt x="391909" y="1184440"/>
                  </a:lnTo>
                  <a:close/>
                </a:path>
                <a:path w="511810" h="1438910">
                  <a:moveTo>
                    <a:pt x="437629" y="1190142"/>
                  </a:moveTo>
                  <a:lnTo>
                    <a:pt x="403339" y="1190142"/>
                  </a:lnTo>
                  <a:lnTo>
                    <a:pt x="403339" y="1178725"/>
                  </a:lnTo>
                  <a:lnTo>
                    <a:pt x="437629" y="1178725"/>
                  </a:lnTo>
                  <a:lnTo>
                    <a:pt x="437629" y="1190142"/>
                  </a:lnTo>
                  <a:close/>
                </a:path>
                <a:path w="511810" h="1438910">
                  <a:moveTo>
                    <a:pt x="483349" y="1190142"/>
                  </a:moveTo>
                  <a:lnTo>
                    <a:pt x="449059" y="1190142"/>
                  </a:lnTo>
                  <a:lnTo>
                    <a:pt x="449059" y="1178725"/>
                  </a:lnTo>
                  <a:lnTo>
                    <a:pt x="483349" y="1178725"/>
                  </a:lnTo>
                  <a:lnTo>
                    <a:pt x="483349" y="1190142"/>
                  </a:lnTo>
                  <a:close/>
                </a:path>
                <a:path w="511810" h="1438910">
                  <a:moveTo>
                    <a:pt x="494779" y="1187322"/>
                  </a:moveTo>
                  <a:lnTo>
                    <a:pt x="494779" y="1178725"/>
                  </a:lnTo>
                  <a:lnTo>
                    <a:pt x="505752" y="1178725"/>
                  </a:lnTo>
                  <a:lnTo>
                    <a:pt x="507415" y="1178966"/>
                  </a:lnTo>
                  <a:lnTo>
                    <a:pt x="508927" y="1179677"/>
                  </a:lnTo>
                  <a:lnTo>
                    <a:pt x="509710" y="1180388"/>
                  </a:lnTo>
                  <a:lnTo>
                    <a:pt x="501713" y="1180388"/>
                  </a:lnTo>
                  <a:lnTo>
                    <a:pt x="494779" y="1187322"/>
                  </a:lnTo>
                  <a:close/>
                </a:path>
                <a:path w="511810" h="1438910">
                  <a:moveTo>
                    <a:pt x="17818" y="1190142"/>
                  </a:moveTo>
                  <a:lnTo>
                    <a:pt x="6388" y="1190142"/>
                  </a:lnTo>
                  <a:lnTo>
                    <a:pt x="6388" y="1188455"/>
                  </a:lnTo>
                  <a:lnTo>
                    <a:pt x="9728" y="1180388"/>
                  </a:lnTo>
                  <a:lnTo>
                    <a:pt x="17794" y="1188455"/>
                  </a:lnTo>
                  <a:lnTo>
                    <a:pt x="17818" y="1190142"/>
                  </a:lnTo>
                  <a:close/>
                </a:path>
                <a:path w="511810" h="1438910">
                  <a:moveTo>
                    <a:pt x="505752" y="1190142"/>
                  </a:moveTo>
                  <a:lnTo>
                    <a:pt x="494779" y="1190142"/>
                  </a:lnTo>
                  <a:lnTo>
                    <a:pt x="494779" y="1187322"/>
                  </a:lnTo>
                  <a:lnTo>
                    <a:pt x="501713" y="1180388"/>
                  </a:lnTo>
                  <a:lnTo>
                    <a:pt x="505752" y="1190142"/>
                  </a:lnTo>
                  <a:close/>
                </a:path>
                <a:path w="511810" h="1438910">
                  <a:moveTo>
                    <a:pt x="508125" y="1190142"/>
                  </a:moveTo>
                  <a:lnTo>
                    <a:pt x="505752" y="1190142"/>
                  </a:lnTo>
                  <a:lnTo>
                    <a:pt x="501713" y="1180388"/>
                  </a:lnTo>
                  <a:lnTo>
                    <a:pt x="509710" y="1180388"/>
                  </a:lnTo>
                  <a:lnTo>
                    <a:pt x="510171" y="1180807"/>
                  </a:lnTo>
                  <a:lnTo>
                    <a:pt x="511035" y="1182242"/>
                  </a:lnTo>
                  <a:lnTo>
                    <a:pt x="511441" y="1183868"/>
                  </a:lnTo>
                  <a:lnTo>
                    <a:pt x="511352" y="1185545"/>
                  </a:lnTo>
                  <a:lnTo>
                    <a:pt x="510794" y="1187132"/>
                  </a:lnTo>
                  <a:lnTo>
                    <a:pt x="509790" y="1188478"/>
                  </a:lnTo>
                  <a:lnTo>
                    <a:pt x="508125" y="1190142"/>
                  </a:lnTo>
                  <a:close/>
                </a:path>
                <a:path w="511810" h="1438910">
                  <a:moveTo>
                    <a:pt x="493306" y="1204950"/>
                  </a:moveTo>
                  <a:lnTo>
                    <a:pt x="485228" y="1196873"/>
                  </a:lnTo>
                  <a:lnTo>
                    <a:pt x="494779" y="1187322"/>
                  </a:lnTo>
                  <a:lnTo>
                    <a:pt x="494779" y="1190142"/>
                  </a:lnTo>
                  <a:lnTo>
                    <a:pt x="508125" y="1190142"/>
                  </a:lnTo>
                  <a:lnTo>
                    <a:pt x="493306" y="1204950"/>
                  </a:lnTo>
                  <a:close/>
                </a:path>
                <a:path w="511810" h="1438910">
                  <a:moveTo>
                    <a:pt x="6388" y="1190142"/>
                  </a:moveTo>
                  <a:lnTo>
                    <a:pt x="5689" y="1190142"/>
                  </a:lnTo>
                  <a:lnTo>
                    <a:pt x="6388" y="1188455"/>
                  </a:lnTo>
                  <a:lnTo>
                    <a:pt x="6388" y="1190142"/>
                  </a:lnTo>
                  <a:close/>
                </a:path>
                <a:path w="511810" h="1438910">
                  <a:moveTo>
                    <a:pt x="19481" y="1190142"/>
                  </a:moveTo>
                  <a:lnTo>
                    <a:pt x="17818" y="1190142"/>
                  </a:lnTo>
                  <a:lnTo>
                    <a:pt x="17818" y="1188478"/>
                  </a:lnTo>
                  <a:lnTo>
                    <a:pt x="19481" y="1190142"/>
                  </a:lnTo>
                  <a:close/>
                </a:path>
                <a:path w="511810" h="1438910">
                  <a:moveTo>
                    <a:pt x="460984" y="1237284"/>
                  </a:moveTo>
                  <a:lnTo>
                    <a:pt x="452907" y="1229194"/>
                  </a:lnTo>
                  <a:lnTo>
                    <a:pt x="477151" y="1204950"/>
                  </a:lnTo>
                  <a:lnTo>
                    <a:pt x="485228" y="1213040"/>
                  </a:lnTo>
                  <a:lnTo>
                    <a:pt x="460984" y="1237284"/>
                  </a:lnTo>
                  <a:close/>
                </a:path>
                <a:path w="511810" h="1438910">
                  <a:moveTo>
                    <a:pt x="57721" y="1244549"/>
                  </a:moveTo>
                  <a:lnTo>
                    <a:pt x="33477" y="1220304"/>
                  </a:lnTo>
                  <a:lnTo>
                    <a:pt x="41554" y="1212227"/>
                  </a:lnTo>
                  <a:lnTo>
                    <a:pt x="65811" y="1236471"/>
                  </a:lnTo>
                  <a:lnTo>
                    <a:pt x="57721" y="1244549"/>
                  </a:lnTo>
                  <a:close/>
                </a:path>
                <a:path w="511810" h="1438910">
                  <a:moveTo>
                    <a:pt x="428663" y="1269606"/>
                  </a:moveTo>
                  <a:lnTo>
                    <a:pt x="420573" y="1261529"/>
                  </a:lnTo>
                  <a:lnTo>
                    <a:pt x="444817" y="1237284"/>
                  </a:lnTo>
                  <a:lnTo>
                    <a:pt x="452907" y="1245362"/>
                  </a:lnTo>
                  <a:lnTo>
                    <a:pt x="428663" y="1269606"/>
                  </a:lnTo>
                  <a:close/>
                </a:path>
                <a:path w="511810" h="1438910">
                  <a:moveTo>
                    <a:pt x="90055" y="1276870"/>
                  </a:moveTo>
                  <a:lnTo>
                    <a:pt x="65811" y="1252626"/>
                  </a:lnTo>
                  <a:lnTo>
                    <a:pt x="73888" y="1244549"/>
                  </a:lnTo>
                  <a:lnTo>
                    <a:pt x="98132" y="1268793"/>
                  </a:lnTo>
                  <a:lnTo>
                    <a:pt x="90055" y="1276870"/>
                  </a:lnTo>
                  <a:close/>
                </a:path>
                <a:path w="511810" h="1438910">
                  <a:moveTo>
                    <a:pt x="396328" y="1301940"/>
                  </a:moveTo>
                  <a:lnTo>
                    <a:pt x="388251" y="1293850"/>
                  </a:lnTo>
                  <a:lnTo>
                    <a:pt x="412496" y="1269606"/>
                  </a:lnTo>
                  <a:lnTo>
                    <a:pt x="420573" y="1277696"/>
                  </a:lnTo>
                  <a:lnTo>
                    <a:pt x="396328" y="1301940"/>
                  </a:lnTo>
                  <a:close/>
                </a:path>
                <a:path w="511810" h="1438910">
                  <a:moveTo>
                    <a:pt x="122377" y="1309204"/>
                  </a:moveTo>
                  <a:lnTo>
                    <a:pt x="98132" y="1284960"/>
                  </a:lnTo>
                  <a:lnTo>
                    <a:pt x="106210" y="1276870"/>
                  </a:lnTo>
                  <a:lnTo>
                    <a:pt x="130454" y="1301114"/>
                  </a:lnTo>
                  <a:lnTo>
                    <a:pt x="122377" y="1309204"/>
                  </a:lnTo>
                  <a:close/>
                </a:path>
                <a:path w="511810" h="1438910">
                  <a:moveTo>
                    <a:pt x="364007" y="1334262"/>
                  </a:moveTo>
                  <a:lnTo>
                    <a:pt x="355930" y="1326184"/>
                  </a:lnTo>
                  <a:lnTo>
                    <a:pt x="380174" y="1301940"/>
                  </a:lnTo>
                  <a:lnTo>
                    <a:pt x="388251" y="1310017"/>
                  </a:lnTo>
                  <a:lnTo>
                    <a:pt x="364007" y="1334262"/>
                  </a:lnTo>
                  <a:close/>
                </a:path>
                <a:path w="511810" h="1438910">
                  <a:moveTo>
                    <a:pt x="154698" y="1341526"/>
                  </a:moveTo>
                  <a:lnTo>
                    <a:pt x="130454" y="1317282"/>
                  </a:lnTo>
                  <a:lnTo>
                    <a:pt x="138544" y="1309204"/>
                  </a:lnTo>
                  <a:lnTo>
                    <a:pt x="162788" y="1333449"/>
                  </a:lnTo>
                  <a:lnTo>
                    <a:pt x="154698" y="1341526"/>
                  </a:lnTo>
                  <a:close/>
                </a:path>
                <a:path w="511810" h="1438910">
                  <a:moveTo>
                    <a:pt x="331685" y="1366583"/>
                  </a:moveTo>
                  <a:lnTo>
                    <a:pt x="323596" y="1358506"/>
                  </a:lnTo>
                  <a:lnTo>
                    <a:pt x="347840" y="1334262"/>
                  </a:lnTo>
                  <a:lnTo>
                    <a:pt x="355930" y="1342339"/>
                  </a:lnTo>
                  <a:lnTo>
                    <a:pt x="331685" y="1366583"/>
                  </a:lnTo>
                  <a:close/>
                </a:path>
                <a:path w="511810" h="1438910">
                  <a:moveTo>
                    <a:pt x="187032" y="1373847"/>
                  </a:moveTo>
                  <a:lnTo>
                    <a:pt x="162788" y="1349603"/>
                  </a:lnTo>
                  <a:lnTo>
                    <a:pt x="170865" y="1341526"/>
                  </a:lnTo>
                  <a:lnTo>
                    <a:pt x="195110" y="1365770"/>
                  </a:lnTo>
                  <a:lnTo>
                    <a:pt x="187032" y="1373847"/>
                  </a:lnTo>
                  <a:close/>
                </a:path>
                <a:path w="511810" h="1438910">
                  <a:moveTo>
                    <a:pt x="299351" y="1398917"/>
                  </a:moveTo>
                  <a:lnTo>
                    <a:pt x="291274" y="1390827"/>
                  </a:lnTo>
                  <a:lnTo>
                    <a:pt x="315518" y="1366583"/>
                  </a:lnTo>
                  <a:lnTo>
                    <a:pt x="323596" y="1374673"/>
                  </a:lnTo>
                  <a:lnTo>
                    <a:pt x="299351" y="1398917"/>
                  </a:lnTo>
                  <a:close/>
                </a:path>
                <a:path w="511810" h="1438910">
                  <a:moveTo>
                    <a:pt x="219354" y="1406182"/>
                  </a:moveTo>
                  <a:lnTo>
                    <a:pt x="195110" y="1381937"/>
                  </a:lnTo>
                  <a:lnTo>
                    <a:pt x="203187" y="1373847"/>
                  </a:lnTo>
                  <a:lnTo>
                    <a:pt x="227431" y="1398092"/>
                  </a:lnTo>
                  <a:lnTo>
                    <a:pt x="219354" y="1406182"/>
                  </a:lnTo>
                  <a:close/>
                </a:path>
                <a:path w="511810" h="1438910">
                  <a:moveTo>
                    <a:pt x="267030" y="1431239"/>
                  </a:moveTo>
                  <a:lnTo>
                    <a:pt x="258940" y="1423162"/>
                  </a:lnTo>
                  <a:lnTo>
                    <a:pt x="283197" y="1398917"/>
                  </a:lnTo>
                  <a:lnTo>
                    <a:pt x="291274" y="1406994"/>
                  </a:lnTo>
                  <a:lnTo>
                    <a:pt x="267030" y="1431239"/>
                  </a:lnTo>
                  <a:close/>
                </a:path>
                <a:path w="511810" h="1438910">
                  <a:moveTo>
                    <a:pt x="251675" y="1438503"/>
                  </a:moveTo>
                  <a:lnTo>
                    <a:pt x="227431" y="1414259"/>
                  </a:lnTo>
                  <a:lnTo>
                    <a:pt x="235521" y="1406182"/>
                  </a:lnTo>
                  <a:lnTo>
                    <a:pt x="259765" y="1430426"/>
                  </a:lnTo>
                  <a:lnTo>
                    <a:pt x="251675" y="1438503"/>
                  </a:lnTo>
                  <a:close/>
                </a:path>
                <a:path w="511810" h="1438910">
                  <a:moveTo>
                    <a:pt x="136423" y="1160170"/>
                  </a:moveTo>
                  <a:lnTo>
                    <a:pt x="124993" y="1160170"/>
                  </a:lnTo>
                  <a:lnTo>
                    <a:pt x="124993" y="1125880"/>
                  </a:lnTo>
                  <a:lnTo>
                    <a:pt x="136423" y="1125880"/>
                  </a:lnTo>
                  <a:lnTo>
                    <a:pt x="136423" y="1160170"/>
                  </a:lnTo>
                  <a:close/>
                </a:path>
                <a:path w="511810" h="1438910">
                  <a:moveTo>
                    <a:pt x="136423" y="1114450"/>
                  </a:moveTo>
                  <a:lnTo>
                    <a:pt x="124993" y="1114450"/>
                  </a:lnTo>
                  <a:lnTo>
                    <a:pt x="124993" y="1080173"/>
                  </a:lnTo>
                  <a:lnTo>
                    <a:pt x="136423" y="1080173"/>
                  </a:lnTo>
                  <a:lnTo>
                    <a:pt x="136423" y="1114450"/>
                  </a:lnTo>
                  <a:close/>
                </a:path>
                <a:path w="511810" h="1438910">
                  <a:moveTo>
                    <a:pt x="136423" y="1068743"/>
                  </a:moveTo>
                  <a:lnTo>
                    <a:pt x="124993" y="1068743"/>
                  </a:lnTo>
                  <a:lnTo>
                    <a:pt x="124993" y="1034453"/>
                  </a:lnTo>
                  <a:lnTo>
                    <a:pt x="136423" y="1034453"/>
                  </a:lnTo>
                  <a:lnTo>
                    <a:pt x="136423" y="1068743"/>
                  </a:lnTo>
                  <a:close/>
                </a:path>
                <a:path w="511810" h="1438910">
                  <a:moveTo>
                    <a:pt x="136423" y="1023023"/>
                  </a:moveTo>
                  <a:lnTo>
                    <a:pt x="124993" y="1023023"/>
                  </a:lnTo>
                  <a:lnTo>
                    <a:pt x="124993" y="988733"/>
                  </a:lnTo>
                  <a:lnTo>
                    <a:pt x="136423" y="988733"/>
                  </a:lnTo>
                  <a:lnTo>
                    <a:pt x="136423" y="1023023"/>
                  </a:lnTo>
                  <a:close/>
                </a:path>
                <a:path w="511810" h="1438910">
                  <a:moveTo>
                    <a:pt x="136423" y="977303"/>
                  </a:moveTo>
                  <a:lnTo>
                    <a:pt x="124993" y="977303"/>
                  </a:lnTo>
                  <a:lnTo>
                    <a:pt x="124993" y="943025"/>
                  </a:lnTo>
                  <a:lnTo>
                    <a:pt x="136423" y="943025"/>
                  </a:lnTo>
                  <a:lnTo>
                    <a:pt x="136423" y="977303"/>
                  </a:lnTo>
                  <a:close/>
                </a:path>
                <a:path w="511810" h="1438910">
                  <a:moveTo>
                    <a:pt x="136423" y="931595"/>
                  </a:moveTo>
                  <a:lnTo>
                    <a:pt x="124993" y="931595"/>
                  </a:lnTo>
                  <a:lnTo>
                    <a:pt x="124993" y="897305"/>
                  </a:lnTo>
                  <a:lnTo>
                    <a:pt x="136423" y="897305"/>
                  </a:lnTo>
                  <a:lnTo>
                    <a:pt x="136423" y="931595"/>
                  </a:lnTo>
                  <a:close/>
                </a:path>
                <a:path w="511810" h="1438910">
                  <a:moveTo>
                    <a:pt x="136423" y="885875"/>
                  </a:moveTo>
                  <a:lnTo>
                    <a:pt x="124993" y="885875"/>
                  </a:lnTo>
                  <a:lnTo>
                    <a:pt x="124993" y="851585"/>
                  </a:lnTo>
                  <a:lnTo>
                    <a:pt x="136423" y="851585"/>
                  </a:lnTo>
                  <a:lnTo>
                    <a:pt x="136423" y="885875"/>
                  </a:lnTo>
                  <a:close/>
                </a:path>
                <a:path w="511810" h="1438910">
                  <a:moveTo>
                    <a:pt x="136423" y="840155"/>
                  </a:moveTo>
                  <a:lnTo>
                    <a:pt x="124993" y="840155"/>
                  </a:lnTo>
                  <a:lnTo>
                    <a:pt x="124993" y="805865"/>
                  </a:lnTo>
                  <a:lnTo>
                    <a:pt x="136423" y="805865"/>
                  </a:lnTo>
                  <a:lnTo>
                    <a:pt x="136423" y="840155"/>
                  </a:lnTo>
                  <a:close/>
                </a:path>
                <a:path w="511810" h="1438910">
                  <a:moveTo>
                    <a:pt x="136423" y="794448"/>
                  </a:moveTo>
                  <a:lnTo>
                    <a:pt x="124993" y="794448"/>
                  </a:lnTo>
                  <a:lnTo>
                    <a:pt x="124993" y="760158"/>
                  </a:lnTo>
                  <a:lnTo>
                    <a:pt x="136423" y="760158"/>
                  </a:lnTo>
                  <a:lnTo>
                    <a:pt x="136423" y="794448"/>
                  </a:lnTo>
                  <a:close/>
                </a:path>
                <a:path w="511810" h="1438910">
                  <a:moveTo>
                    <a:pt x="136423" y="748728"/>
                  </a:moveTo>
                  <a:lnTo>
                    <a:pt x="124993" y="748728"/>
                  </a:lnTo>
                  <a:lnTo>
                    <a:pt x="124993" y="714438"/>
                  </a:lnTo>
                  <a:lnTo>
                    <a:pt x="136423" y="714438"/>
                  </a:lnTo>
                  <a:lnTo>
                    <a:pt x="136423" y="748728"/>
                  </a:lnTo>
                  <a:close/>
                </a:path>
                <a:path w="511810" h="1438910">
                  <a:moveTo>
                    <a:pt x="136423" y="703008"/>
                  </a:moveTo>
                  <a:lnTo>
                    <a:pt x="124993" y="703008"/>
                  </a:lnTo>
                  <a:lnTo>
                    <a:pt x="124993" y="668718"/>
                  </a:lnTo>
                  <a:lnTo>
                    <a:pt x="136423" y="668718"/>
                  </a:lnTo>
                  <a:lnTo>
                    <a:pt x="136423" y="703008"/>
                  </a:lnTo>
                  <a:close/>
                </a:path>
                <a:path w="511810" h="1438910">
                  <a:moveTo>
                    <a:pt x="136423" y="657301"/>
                  </a:moveTo>
                  <a:lnTo>
                    <a:pt x="124993" y="657301"/>
                  </a:lnTo>
                  <a:lnTo>
                    <a:pt x="124993" y="623011"/>
                  </a:lnTo>
                  <a:lnTo>
                    <a:pt x="136423" y="623011"/>
                  </a:lnTo>
                  <a:lnTo>
                    <a:pt x="136423" y="657301"/>
                  </a:lnTo>
                  <a:close/>
                </a:path>
                <a:path w="511810" h="1438910">
                  <a:moveTo>
                    <a:pt x="136423" y="611581"/>
                  </a:moveTo>
                  <a:lnTo>
                    <a:pt x="124993" y="611581"/>
                  </a:lnTo>
                  <a:lnTo>
                    <a:pt x="124993" y="577291"/>
                  </a:lnTo>
                  <a:lnTo>
                    <a:pt x="136423" y="577291"/>
                  </a:lnTo>
                  <a:lnTo>
                    <a:pt x="136423" y="611581"/>
                  </a:lnTo>
                  <a:close/>
                </a:path>
                <a:path w="511810" h="1438910">
                  <a:moveTo>
                    <a:pt x="136423" y="565861"/>
                  </a:moveTo>
                  <a:lnTo>
                    <a:pt x="124993" y="565861"/>
                  </a:lnTo>
                  <a:lnTo>
                    <a:pt x="124993" y="531571"/>
                  </a:lnTo>
                  <a:lnTo>
                    <a:pt x="136423" y="531571"/>
                  </a:lnTo>
                  <a:lnTo>
                    <a:pt x="136423" y="565861"/>
                  </a:lnTo>
                  <a:close/>
                </a:path>
                <a:path w="511810" h="1438910">
                  <a:moveTo>
                    <a:pt x="136423" y="520141"/>
                  </a:moveTo>
                  <a:lnTo>
                    <a:pt x="124993" y="520141"/>
                  </a:lnTo>
                  <a:lnTo>
                    <a:pt x="124993" y="485863"/>
                  </a:lnTo>
                  <a:lnTo>
                    <a:pt x="136423" y="485863"/>
                  </a:lnTo>
                  <a:lnTo>
                    <a:pt x="136423" y="520141"/>
                  </a:lnTo>
                  <a:close/>
                </a:path>
                <a:path w="511810" h="1438910">
                  <a:moveTo>
                    <a:pt x="136423" y="474433"/>
                  </a:moveTo>
                  <a:lnTo>
                    <a:pt x="124993" y="474433"/>
                  </a:lnTo>
                  <a:lnTo>
                    <a:pt x="124993" y="440143"/>
                  </a:lnTo>
                  <a:lnTo>
                    <a:pt x="136423" y="440143"/>
                  </a:lnTo>
                  <a:lnTo>
                    <a:pt x="136423" y="474433"/>
                  </a:lnTo>
                  <a:close/>
                </a:path>
                <a:path w="511810" h="1438910">
                  <a:moveTo>
                    <a:pt x="136423" y="428713"/>
                  </a:moveTo>
                  <a:lnTo>
                    <a:pt x="124993" y="428713"/>
                  </a:lnTo>
                  <a:lnTo>
                    <a:pt x="124993" y="394423"/>
                  </a:lnTo>
                  <a:lnTo>
                    <a:pt x="136423" y="394423"/>
                  </a:lnTo>
                  <a:lnTo>
                    <a:pt x="136423" y="428713"/>
                  </a:lnTo>
                  <a:close/>
                </a:path>
                <a:path w="511810" h="1438910">
                  <a:moveTo>
                    <a:pt x="136423" y="382993"/>
                  </a:moveTo>
                  <a:lnTo>
                    <a:pt x="124993" y="382993"/>
                  </a:lnTo>
                  <a:lnTo>
                    <a:pt x="124993" y="348716"/>
                  </a:lnTo>
                  <a:lnTo>
                    <a:pt x="136423" y="348716"/>
                  </a:lnTo>
                  <a:lnTo>
                    <a:pt x="136423" y="382993"/>
                  </a:lnTo>
                  <a:close/>
                </a:path>
                <a:path w="511810" h="1438910">
                  <a:moveTo>
                    <a:pt x="136423" y="337286"/>
                  </a:moveTo>
                  <a:lnTo>
                    <a:pt x="124993" y="337286"/>
                  </a:lnTo>
                  <a:lnTo>
                    <a:pt x="124993" y="302996"/>
                  </a:lnTo>
                  <a:lnTo>
                    <a:pt x="136423" y="302996"/>
                  </a:lnTo>
                  <a:lnTo>
                    <a:pt x="136423" y="337286"/>
                  </a:lnTo>
                  <a:close/>
                </a:path>
                <a:path w="511810" h="1438910">
                  <a:moveTo>
                    <a:pt x="136423" y="291566"/>
                  </a:moveTo>
                  <a:lnTo>
                    <a:pt x="124993" y="291566"/>
                  </a:lnTo>
                  <a:lnTo>
                    <a:pt x="124993" y="257276"/>
                  </a:lnTo>
                  <a:lnTo>
                    <a:pt x="136423" y="257276"/>
                  </a:lnTo>
                  <a:lnTo>
                    <a:pt x="136423" y="291566"/>
                  </a:lnTo>
                  <a:close/>
                </a:path>
                <a:path w="511810" h="1438910">
                  <a:moveTo>
                    <a:pt x="136423" y="245846"/>
                  </a:moveTo>
                  <a:lnTo>
                    <a:pt x="124993" y="245846"/>
                  </a:lnTo>
                  <a:lnTo>
                    <a:pt x="124993" y="211569"/>
                  </a:lnTo>
                  <a:lnTo>
                    <a:pt x="136423" y="211569"/>
                  </a:lnTo>
                  <a:lnTo>
                    <a:pt x="136423" y="245846"/>
                  </a:lnTo>
                  <a:close/>
                </a:path>
                <a:path w="511810" h="1438910">
                  <a:moveTo>
                    <a:pt x="136423" y="200139"/>
                  </a:moveTo>
                  <a:lnTo>
                    <a:pt x="124993" y="200139"/>
                  </a:lnTo>
                  <a:lnTo>
                    <a:pt x="124993" y="165849"/>
                  </a:lnTo>
                  <a:lnTo>
                    <a:pt x="136423" y="165849"/>
                  </a:lnTo>
                  <a:lnTo>
                    <a:pt x="136423" y="200139"/>
                  </a:lnTo>
                  <a:close/>
                </a:path>
                <a:path w="511810" h="1438910">
                  <a:moveTo>
                    <a:pt x="136423" y="154419"/>
                  </a:moveTo>
                  <a:lnTo>
                    <a:pt x="124993" y="154419"/>
                  </a:lnTo>
                  <a:lnTo>
                    <a:pt x="124993" y="120129"/>
                  </a:lnTo>
                  <a:lnTo>
                    <a:pt x="136423" y="120129"/>
                  </a:lnTo>
                  <a:lnTo>
                    <a:pt x="136423" y="154419"/>
                  </a:lnTo>
                  <a:close/>
                </a:path>
                <a:path w="511810" h="1438910">
                  <a:moveTo>
                    <a:pt x="136423" y="108699"/>
                  </a:moveTo>
                  <a:lnTo>
                    <a:pt x="124993" y="108699"/>
                  </a:lnTo>
                  <a:lnTo>
                    <a:pt x="124993" y="74421"/>
                  </a:lnTo>
                  <a:lnTo>
                    <a:pt x="136423" y="74421"/>
                  </a:lnTo>
                  <a:lnTo>
                    <a:pt x="136423" y="108699"/>
                  </a:lnTo>
                  <a:close/>
                </a:path>
                <a:path w="511810" h="1438910">
                  <a:moveTo>
                    <a:pt x="136423" y="62991"/>
                  </a:moveTo>
                  <a:lnTo>
                    <a:pt x="124993" y="62991"/>
                  </a:lnTo>
                  <a:lnTo>
                    <a:pt x="124993" y="28701"/>
                  </a:lnTo>
                  <a:lnTo>
                    <a:pt x="136423" y="28701"/>
                  </a:lnTo>
                  <a:lnTo>
                    <a:pt x="136423" y="62991"/>
                  </a:lnTo>
                  <a:close/>
                </a:path>
                <a:path w="511810" h="1438910">
                  <a:moveTo>
                    <a:pt x="136423" y="17271"/>
                  </a:moveTo>
                  <a:lnTo>
                    <a:pt x="124993" y="17271"/>
                  </a:lnTo>
                  <a:lnTo>
                    <a:pt x="124993" y="5714"/>
                  </a:lnTo>
                  <a:lnTo>
                    <a:pt x="130708" y="0"/>
                  </a:lnTo>
                  <a:lnTo>
                    <a:pt x="153441" y="0"/>
                  </a:lnTo>
                  <a:lnTo>
                    <a:pt x="153441" y="5714"/>
                  </a:lnTo>
                  <a:lnTo>
                    <a:pt x="136423" y="5714"/>
                  </a:lnTo>
                  <a:lnTo>
                    <a:pt x="130708" y="11429"/>
                  </a:lnTo>
                  <a:lnTo>
                    <a:pt x="136423" y="11429"/>
                  </a:lnTo>
                  <a:lnTo>
                    <a:pt x="136423" y="17271"/>
                  </a:lnTo>
                  <a:close/>
                </a:path>
                <a:path w="511810" h="1438910">
                  <a:moveTo>
                    <a:pt x="136423" y="11429"/>
                  </a:moveTo>
                  <a:lnTo>
                    <a:pt x="130708" y="11429"/>
                  </a:lnTo>
                  <a:lnTo>
                    <a:pt x="136423" y="5714"/>
                  </a:lnTo>
                  <a:lnTo>
                    <a:pt x="136423" y="11429"/>
                  </a:lnTo>
                  <a:close/>
                </a:path>
                <a:path w="511810" h="1438910">
                  <a:moveTo>
                    <a:pt x="153441" y="11429"/>
                  </a:moveTo>
                  <a:lnTo>
                    <a:pt x="136423" y="11429"/>
                  </a:lnTo>
                  <a:lnTo>
                    <a:pt x="136423" y="5714"/>
                  </a:lnTo>
                  <a:lnTo>
                    <a:pt x="153441" y="5714"/>
                  </a:lnTo>
                  <a:lnTo>
                    <a:pt x="153441" y="11429"/>
                  </a:lnTo>
                  <a:close/>
                </a:path>
                <a:path w="511810" h="1438910">
                  <a:moveTo>
                    <a:pt x="199148" y="11429"/>
                  </a:moveTo>
                  <a:lnTo>
                    <a:pt x="164871" y="11429"/>
                  </a:lnTo>
                  <a:lnTo>
                    <a:pt x="164871" y="0"/>
                  </a:lnTo>
                  <a:lnTo>
                    <a:pt x="199148" y="0"/>
                  </a:lnTo>
                  <a:lnTo>
                    <a:pt x="199148" y="11429"/>
                  </a:lnTo>
                  <a:close/>
                </a:path>
                <a:path w="511810" h="1438910">
                  <a:moveTo>
                    <a:pt x="244868" y="11429"/>
                  </a:moveTo>
                  <a:lnTo>
                    <a:pt x="210578" y="11429"/>
                  </a:lnTo>
                  <a:lnTo>
                    <a:pt x="210578" y="0"/>
                  </a:lnTo>
                  <a:lnTo>
                    <a:pt x="244868" y="0"/>
                  </a:lnTo>
                  <a:lnTo>
                    <a:pt x="244868" y="11429"/>
                  </a:lnTo>
                  <a:close/>
                </a:path>
                <a:path w="511810" h="1438910">
                  <a:moveTo>
                    <a:pt x="290588" y="11429"/>
                  </a:moveTo>
                  <a:lnTo>
                    <a:pt x="256298" y="11429"/>
                  </a:lnTo>
                  <a:lnTo>
                    <a:pt x="256298" y="0"/>
                  </a:lnTo>
                  <a:lnTo>
                    <a:pt x="290588" y="0"/>
                  </a:lnTo>
                  <a:lnTo>
                    <a:pt x="290588" y="11429"/>
                  </a:lnTo>
                  <a:close/>
                </a:path>
                <a:path w="511810" h="1438910">
                  <a:moveTo>
                    <a:pt x="336296" y="11429"/>
                  </a:moveTo>
                  <a:lnTo>
                    <a:pt x="302018" y="11429"/>
                  </a:lnTo>
                  <a:lnTo>
                    <a:pt x="302018" y="0"/>
                  </a:lnTo>
                  <a:lnTo>
                    <a:pt x="336296" y="0"/>
                  </a:lnTo>
                  <a:lnTo>
                    <a:pt x="336296" y="11429"/>
                  </a:lnTo>
                  <a:close/>
                </a:path>
                <a:path w="511810" h="1438910">
                  <a:moveTo>
                    <a:pt x="375018" y="11429"/>
                  </a:moveTo>
                  <a:lnTo>
                    <a:pt x="347725" y="11429"/>
                  </a:lnTo>
                  <a:lnTo>
                    <a:pt x="347725" y="0"/>
                  </a:lnTo>
                  <a:lnTo>
                    <a:pt x="380733" y="0"/>
                  </a:lnTo>
                  <a:lnTo>
                    <a:pt x="382498" y="279"/>
                  </a:lnTo>
                  <a:lnTo>
                    <a:pt x="384098" y="1092"/>
                  </a:lnTo>
                  <a:lnTo>
                    <a:pt x="385356" y="2362"/>
                  </a:lnTo>
                  <a:lnTo>
                    <a:pt x="386168" y="3949"/>
                  </a:lnTo>
                  <a:lnTo>
                    <a:pt x="386448" y="5714"/>
                  </a:lnTo>
                  <a:lnTo>
                    <a:pt x="375018" y="5714"/>
                  </a:lnTo>
                  <a:lnTo>
                    <a:pt x="375018" y="11429"/>
                  </a:lnTo>
                  <a:close/>
                </a:path>
                <a:path w="511810" h="1438910">
                  <a:moveTo>
                    <a:pt x="380733" y="11429"/>
                  </a:moveTo>
                  <a:lnTo>
                    <a:pt x="375018" y="11429"/>
                  </a:lnTo>
                  <a:lnTo>
                    <a:pt x="375018" y="5714"/>
                  </a:lnTo>
                  <a:lnTo>
                    <a:pt x="380733" y="11429"/>
                  </a:lnTo>
                  <a:close/>
                </a:path>
                <a:path w="511810" h="1438910">
                  <a:moveTo>
                    <a:pt x="386448" y="6997"/>
                  </a:moveTo>
                  <a:lnTo>
                    <a:pt x="376300" y="6997"/>
                  </a:lnTo>
                  <a:lnTo>
                    <a:pt x="375018" y="5714"/>
                  </a:lnTo>
                  <a:lnTo>
                    <a:pt x="386448" y="5714"/>
                  </a:lnTo>
                  <a:lnTo>
                    <a:pt x="386448" y="6997"/>
                  </a:lnTo>
                  <a:close/>
                </a:path>
                <a:path w="511810" h="1438910">
                  <a:moveTo>
                    <a:pt x="386448" y="52704"/>
                  </a:moveTo>
                  <a:lnTo>
                    <a:pt x="375018" y="52704"/>
                  </a:lnTo>
                  <a:lnTo>
                    <a:pt x="375018" y="18427"/>
                  </a:lnTo>
                  <a:lnTo>
                    <a:pt x="386448" y="18427"/>
                  </a:lnTo>
                  <a:lnTo>
                    <a:pt x="386448" y="52704"/>
                  </a:lnTo>
                  <a:close/>
                </a:path>
                <a:path w="511810" h="1438910">
                  <a:moveTo>
                    <a:pt x="386448" y="98425"/>
                  </a:moveTo>
                  <a:lnTo>
                    <a:pt x="375018" y="98425"/>
                  </a:lnTo>
                  <a:lnTo>
                    <a:pt x="375018" y="64134"/>
                  </a:lnTo>
                  <a:lnTo>
                    <a:pt x="386448" y="64134"/>
                  </a:lnTo>
                  <a:lnTo>
                    <a:pt x="386448" y="98425"/>
                  </a:lnTo>
                  <a:close/>
                </a:path>
                <a:path w="511810" h="1438910">
                  <a:moveTo>
                    <a:pt x="386448" y="144144"/>
                  </a:moveTo>
                  <a:lnTo>
                    <a:pt x="375018" y="144144"/>
                  </a:lnTo>
                  <a:lnTo>
                    <a:pt x="375018" y="109854"/>
                  </a:lnTo>
                  <a:lnTo>
                    <a:pt x="386448" y="109854"/>
                  </a:lnTo>
                  <a:lnTo>
                    <a:pt x="386448" y="144144"/>
                  </a:lnTo>
                  <a:close/>
                </a:path>
                <a:path w="511810" h="1438910">
                  <a:moveTo>
                    <a:pt x="386448" y="189864"/>
                  </a:moveTo>
                  <a:lnTo>
                    <a:pt x="375018" y="189864"/>
                  </a:lnTo>
                  <a:lnTo>
                    <a:pt x="375018" y="155575"/>
                  </a:lnTo>
                  <a:lnTo>
                    <a:pt x="386448" y="155575"/>
                  </a:lnTo>
                  <a:lnTo>
                    <a:pt x="386448" y="189864"/>
                  </a:lnTo>
                  <a:close/>
                </a:path>
                <a:path w="511810" h="1438910">
                  <a:moveTo>
                    <a:pt x="386448" y="235572"/>
                  </a:moveTo>
                  <a:lnTo>
                    <a:pt x="375018" y="235572"/>
                  </a:lnTo>
                  <a:lnTo>
                    <a:pt x="375018" y="201282"/>
                  </a:lnTo>
                  <a:lnTo>
                    <a:pt x="386448" y="201282"/>
                  </a:lnTo>
                  <a:lnTo>
                    <a:pt x="386448" y="235572"/>
                  </a:lnTo>
                  <a:close/>
                </a:path>
                <a:path w="511810" h="1438910">
                  <a:moveTo>
                    <a:pt x="386448" y="281292"/>
                  </a:moveTo>
                  <a:lnTo>
                    <a:pt x="375018" y="281292"/>
                  </a:lnTo>
                  <a:lnTo>
                    <a:pt x="375018" y="247002"/>
                  </a:lnTo>
                  <a:lnTo>
                    <a:pt x="386448" y="247002"/>
                  </a:lnTo>
                  <a:lnTo>
                    <a:pt x="386448" y="281292"/>
                  </a:lnTo>
                  <a:close/>
                </a:path>
                <a:path w="511810" h="1438910">
                  <a:moveTo>
                    <a:pt x="386448" y="327012"/>
                  </a:moveTo>
                  <a:lnTo>
                    <a:pt x="375018" y="327012"/>
                  </a:lnTo>
                  <a:lnTo>
                    <a:pt x="375018" y="292722"/>
                  </a:lnTo>
                  <a:lnTo>
                    <a:pt x="386448" y="292722"/>
                  </a:lnTo>
                  <a:lnTo>
                    <a:pt x="386448" y="327012"/>
                  </a:lnTo>
                  <a:close/>
                </a:path>
                <a:path w="511810" h="1438910">
                  <a:moveTo>
                    <a:pt x="386448" y="372719"/>
                  </a:moveTo>
                  <a:lnTo>
                    <a:pt x="375018" y="372719"/>
                  </a:lnTo>
                  <a:lnTo>
                    <a:pt x="375018" y="338429"/>
                  </a:lnTo>
                  <a:lnTo>
                    <a:pt x="386448" y="338429"/>
                  </a:lnTo>
                  <a:lnTo>
                    <a:pt x="386448" y="372719"/>
                  </a:lnTo>
                  <a:close/>
                </a:path>
                <a:path w="511810" h="1438910">
                  <a:moveTo>
                    <a:pt x="386448" y="418439"/>
                  </a:moveTo>
                  <a:lnTo>
                    <a:pt x="375018" y="418439"/>
                  </a:lnTo>
                  <a:lnTo>
                    <a:pt x="375018" y="384149"/>
                  </a:lnTo>
                  <a:lnTo>
                    <a:pt x="386448" y="384149"/>
                  </a:lnTo>
                  <a:lnTo>
                    <a:pt x="386448" y="418439"/>
                  </a:lnTo>
                  <a:close/>
                </a:path>
                <a:path w="511810" h="1438910">
                  <a:moveTo>
                    <a:pt x="386448" y="464159"/>
                  </a:moveTo>
                  <a:lnTo>
                    <a:pt x="375018" y="464159"/>
                  </a:lnTo>
                  <a:lnTo>
                    <a:pt x="375018" y="429869"/>
                  </a:lnTo>
                  <a:lnTo>
                    <a:pt x="386448" y="429869"/>
                  </a:lnTo>
                  <a:lnTo>
                    <a:pt x="386448" y="464159"/>
                  </a:lnTo>
                  <a:close/>
                </a:path>
                <a:path w="511810" h="1438910">
                  <a:moveTo>
                    <a:pt x="386448" y="509866"/>
                  </a:moveTo>
                  <a:lnTo>
                    <a:pt x="375018" y="509866"/>
                  </a:lnTo>
                  <a:lnTo>
                    <a:pt x="375018" y="475589"/>
                  </a:lnTo>
                  <a:lnTo>
                    <a:pt x="386448" y="475589"/>
                  </a:lnTo>
                  <a:lnTo>
                    <a:pt x="386448" y="509866"/>
                  </a:lnTo>
                  <a:close/>
                </a:path>
                <a:path w="511810" h="1438910">
                  <a:moveTo>
                    <a:pt x="386448" y="555586"/>
                  </a:moveTo>
                  <a:lnTo>
                    <a:pt x="375018" y="555586"/>
                  </a:lnTo>
                  <a:lnTo>
                    <a:pt x="375018" y="521296"/>
                  </a:lnTo>
                  <a:lnTo>
                    <a:pt x="386448" y="521296"/>
                  </a:lnTo>
                  <a:lnTo>
                    <a:pt x="386448" y="555586"/>
                  </a:lnTo>
                  <a:close/>
                </a:path>
                <a:path w="511810" h="1438910">
                  <a:moveTo>
                    <a:pt x="386448" y="601306"/>
                  </a:moveTo>
                  <a:lnTo>
                    <a:pt x="375018" y="601306"/>
                  </a:lnTo>
                  <a:lnTo>
                    <a:pt x="375018" y="567016"/>
                  </a:lnTo>
                  <a:lnTo>
                    <a:pt x="386448" y="567016"/>
                  </a:lnTo>
                  <a:lnTo>
                    <a:pt x="386448" y="601306"/>
                  </a:lnTo>
                  <a:close/>
                </a:path>
                <a:path w="511810" h="1438910">
                  <a:moveTo>
                    <a:pt x="386448" y="647014"/>
                  </a:moveTo>
                  <a:lnTo>
                    <a:pt x="375018" y="647014"/>
                  </a:lnTo>
                  <a:lnTo>
                    <a:pt x="375018" y="612736"/>
                  </a:lnTo>
                  <a:lnTo>
                    <a:pt x="386448" y="612736"/>
                  </a:lnTo>
                  <a:lnTo>
                    <a:pt x="386448" y="647014"/>
                  </a:lnTo>
                  <a:close/>
                </a:path>
                <a:path w="511810" h="1438910">
                  <a:moveTo>
                    <a:pt x="386448" y="692734"/>
                  </a:moveTo>
                  <a:lnTo>
                    <a:pt x="375018" y="692734"/>
                  </a:lnTo>
                  <a:lnTo>
                    <a:pt x="375018" y="658444"/>
                  </a:lnTo>
                  <a:lnTo>
                    <a:pt x="386448" y="658444"/>
                  </a:lnTo>
                  <a:lnTo>
                    <a:pt x="386448" y="692734"/>
                  </a:lnTo>
                  <a:close/>
                </a:path>
                <a:path w="511810" h="1438910">
                  <a:moveTo>
                    <a:pt x="386448" y="738454"/>
                  </a:moveTo>
                  <a:lnTo>
                    <a:pt x="375018" y="738454"/>
                  </a:lnTo>
                  <a:lnTo>
                    <a:pt x="375018" y="704164"/>
                  </a:lnTo>
                  <a:lnTo>
                    <a:pt x="386448" y="704164"/>
                  </a:lnTo>
                  <a:lnTo>
                    <a:pt x="386448" y="738454"/>
                  </a:lnTo>
                  <a:close/>
                </a:path>
                <a:path w="511810" h="1438910">
                  <a:moveTo>
                    <a:pt x="386448" y="784161"/>
                  </a:moveTo>
                  <a:lnTo>
                    <a:pt x="375018" y="784161"/>
                  </a:lnTo>
                  <a:lnTo>
                    <a:pt x="375018" y="749884"/>
                  </a:lnTo>
                  <a:lnTo>
                    <a:pt x="386448" y="749884"/>
                  </a:lnTo>
                  <a:lnTo>
                    <a:pt x="386448" y="784161"/>
                  </a:lnTo>
                  <a:close/>
                </a:path>
                <a:path w="511810" h="1438910">
                  <a:moveTo>
                    <a:pt x="386448" y="829881"/>
                  </a:moveTo>
                  <a:lnTo>
                    <a:pt x="375018" y="829881"/>
                  </a:lnTo>
                  <a:lnTo>
                    <a:pt x="375018" y="795591"/>
                  </a:lnTo>
                  <a:lnTo>
                    <a:pt x="386448" y="795591"/>
                  </a:lnTo>
                  <a:lnTo>
                    <a:pt x="386448" y="829881"/>
                  </a:lnTo>
                  <a:close/>
                </a:path>
                <a:path w="511810" h="1438910">
                  <a:moveTo>
                    <a:pt x="386448" y="875601"/>
                  </a:moveTo>
                  <a:lnTo>
                    <a:pt x="375018" y="875601"/>
                  </a:lnTo>
                  <a:lnTo>
                    <a:pt x="375018" y="841311"/>
                  </a:lnTo>
                  <a:lnTo>
                    <a:pt x="386448" y="841311"/>
                  </a:lnTo>
                  <a:lnTo>
                    <a:pt x="386448" y="875601"/>
                  </a:lnTo>
                  <a:close/>
                </a:path>
                <a:path w="511810" h="1438910">
                  <a:moveTo>
                    <a:pt x="386448" y="921308"/>
                  </a:moveTo>
                  <a:lnTo>
                    <a:pt x="375018" y="921308"/>
                  </a:lnTo>
                  <a:lnTo>
                    <a:pt x="375018" y="887031"/>
                  </a:lnTo>
                  <a:lnTo>
                    <a:pt x="386448" y="887031"/>
                  </a:lnTo>
                  <a:lnTo>
                    <a:pt x="386448" y="921308"/>
                  </a:lnTo>
                  <a:close/>
                </a:path>
                <a:path w="511810" h="1438910">
                  <a:moveTo>
                    <a:pt x="386448" y="967028"/>
                  </a:moveTo>
                  <a:lnTo>
                    <a:pt x="375018" y="967028"/>
                  </a:lnTo>
                  <a:lnTo>
                    <a:pt x="375018" y="932738"/>
                  </a:lnTo>
                  <a:lnTo>
                    <a:pt x="386448" y="932738"/>
                  </a:lnTo>
                  <a:lnTo>
                    <a:pt x="386448" y="967028"/>
                  </a:lnTo>
                  <a:close/>
                </a:path>
                <a:path w="511810" h="1438910">
                  <a:moveTo>
                    <a:pt x="386448" y="1012748"/>
                  </a:moveTo>
                  <a:lnTo>
                    <a:pt x="375018" y="1012748"/>
                  </a:lnTo>
                  <a:lnTo>
                    <a:pt x="375018" y="978458"/>
                  </a:lnTo>
                  <a:lnTo>
                    <a:pt x="386448" y="978458"/>
                  </a:lnTo>
                  <a:lnTo>
                    <a:pt x="386448" y="1012748"/>
                  </a:lnTo>
                  <a:close/>
                </a:path>
                <a:path w="511810" h="1438910">
                  <a:moveTo>
                    <a:pt x="386448" y="1058468"/>
                  </a:moveTo>
                  <a:lnTo>
                    <a:pt x="375018" y="1058468"/>
                  </a:lnTo>
                  <a:lnTo>
                    <a:pt x="375018" y="1024178"/>
                  </a:lnTo>
                  <a:lnTo>
                    <a:pt x="386448" y="1024178"/>
                  </a:lnTo>
                  <a:lnTo>
                    <a:pt x="386448" y="1058468"/>
                  </a:lnTo>
                  <a:close/>
                </a:path>
                <a:path w="511810" h="1438910">
                  <a:moveTo>
                    <a:pt x="386448" y="1104176"/>
                  </a:moveTo>
                  <a:lnTo>
                    <a:pt x="375018" y="1104176"/>
                  </a:lnTo>
                  <a:lnTo>
                    <a:pt x="375018" y="1069886"/>
                  </a:lnTo>
                  <a:lnTo>
                    <a:pt x="386448" y="1069886"/>
                  </a:lnTo>
                  <a:lnTo>
                    <a:pt x="386448" y="1104176"/>
                  </a:lnTo>
                  <a:close/>
                </a:path>
                <a:path w="511810" h="1438910">
                  <a:moveTo>
                    <a:pt x="386448" y="1149896"/>
                  </a:moveTo>
                  <a:lnTo>
                    <a:pt x="375018" y="1149896"/>
                  </a:lnTo>
                  <a:lnTo>
                    <a:pt x="375018" y="1115606"/>
                  </a:lnTo>
                  <a:lnTo>
                    <a:pt x="386448" y="1115606"/>
                  </a:lnTo>
                  <a:lnTo>
                    <a:pt x="386448" y="1149896"/>
                  </a:lnTo>
                  <a:close/>
                </a:path>
              </a:pathLst>
            </a:custGeom>
            <a:solidFill>
              <a:srgbClr val="BB2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8369" y="-95250"/>
            <a:ext cx="71462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85895" algn="l"/>
              </a:tabLst>
            </a:pPr>
            <a:r>
              <a:rPr sz="5400" spc="-10" dirty="0">
                <a:solidFill>
                  <a:srgbClr val="FF2BD7"/>
                </a:solidFill>
                <a:latin typeface="Segoe Print"/>
                <a:cs typeface="Segoe Print"/>
              </a:rPr>
              <a:t>Treatment</a:t>
            </a:r>
            <a:r>
              <a:rPr sz="5400" dirty="0">
                <a:solidFill>
                  <a:srgbClr val="FF2BD7"/>
                </a:solidFill>
                <a:latin typeface="Segoe Print"/>
                <a:cs typeface="Segoe Print"/>
              </a:rPr>
              <a:t>	of</a:t>
            </a:r>
            <a:r>
              <a:rPr sz="5400" spc="-15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5400" spc="-10" dirty="0">
                <a:solidFill>
                  <a:srgbClr val="FF2BD7"/>
                </a:solidFill>
                <a:latin typeface="Segoe Print"/>
                <a:cs typeface="Segoe Print"/>
              </a:rPr>
              <a:t>fibroid</a:t>
            </a:r>
            <a:endParaRPr sz="5400">
              <a:latin typeface="Segoe Print"/>
              <a:cs typeface="Segoe Prin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7459" y="1397546"/>
            <a:ext cx="8285480" cy="5461000"/>
            <a:chOff x="397459" y="1397546"/>
            <a:chExt cx="8285480" cy="5461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459" y="1397546"/>
              <a:ext cx="7368959" cy="44651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4175" y="2017445"/>
              <a:ext cx="7378484" cy="484055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516733" y="2303475"/>
            <a:ext cx="4953635" cy="4532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2905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Segoe Print"/>
                <a:cs typeface="Segoe Print"/>
              </a:rPr>
              <a:t>No</a:t>
            </a:r>
            <a:r>
              <a:rPr sz="4400" b="1" spc="-25" dirty="0">
                <a:latin typeface="Segoe Print"/>
                <a:cs typeface="Segoe Print"/>
              </a:rPr>
              <a:t> </a:t>
            </a:r>
            <a:r>
              <a:rPr sz="4400" b="1" spc="-10" dirty="0">
                <a:latin typeface="Segoe Print"/>
                <a:cs typeface="Segoe Print"/>
              </a:rPr>
              <a:t>Symptoms</a:t>
            </a:r>
            <a:endParaRPr sz="4400">
              <a:latin typeface="Segoe Print"/>
              <a:cs typeface="Segoe Print"/>
            </a:endParaRPr>
          </a:p>
          <a:p>
            <a:pPr marL="532130">
              <a:lnSpc>
                <a:spcPct val="100000"/>
              </a:lnSpc>
              <a:spcBef>
                <a:spcPts val="5860"/>
              </a:spcBef>
            </a:pPr>
            <a:r>
              <a:rPr sz="4400" b="1" dirty="0">
                <a:latin typeface="Segoe Print"/>
                <a:cs typeface="Segoe Print"/>
              </a:rPr>
              <a:t>No</a:t>
            </a:r>
            <a:r>
              <a:rPr sz="4400" b="1" spc="-15" dirty="0">
                <a:latin typeface="Segoe Print"/>
                <a:cs typeface="Segoe Print"/>
              </a:rPr>
              <a:t> </a:t>
            </a:r>
            <a:r>
              <a:rPr sz="4400" b="1" spc="-10" dirty="0">
                <a:latin typeface="Segoe Print"/>
                <a:cs typeface="Segoe Print"/>
              </a:rPr>
              <a:t>treatment</a:t>
            </a:r>
            <a:endParaRPr sz="4400">
              <a:latin typeface="Segoe Print"/>
              <a:cs typeface="Segoe Print"/>
            </a:endParaRPr>
          </a:p>
          <a:p>
            <a:pPr algn="ctr">
              <a:lnSpc>
                <a:spcPct val="100000"/>
              </a:lnSpc>
              <a:spcBef>
                <a:spcPts val="5860"/>
              </a:spcBef>
            </a:pPr>
            <a:r>
              <a:rPr sz="4400" b="1" dirty="0">
                <a:solidFill>
                  <a:srgbClr val="FF2BD7"/>
                </a:solidFill>
                <a:latin typeface="Segoe Print"/>
                <a:cs typeface="Segoe Print"/>
              </a:rPr>
              <a:t>+</a:t>
            </a:r>
            <a:r>
              <a:rPr sz="4400" b="1" spc="-25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4400" b="1" dirty="0">
                <a:latin typeface="Segoe Print"/>
                <a:cs typeface="Segoe Print"/>
              </a:rPr>
              <a:t>Follow</a:t>
            </a:r>
            <a:r>
              <a:rPr sz="4400" b="1" spc="-20" dirty="0">
                <a:latin typeface="Segoe Print"/>
                <a:cs typeface="Segoe Print"/>
              </a:rPr>
              <a:t> </a:t>
            </a:r>
            <a:r>
              <a:rPr sz="4400" b="1" dirty="0">
                <a:latin typeface="Segoe Print"/>
                <a:cs typeface="Segoe Print"/>
              </a:rPr>
              <a:t>up</a:t>
            </a:r>
            <a:r>
              <a:rPr sz="4400" b="1" spc="-25" dirty="0">
                <a:latin typeface="Segoe Print"/>
                <a:cs typeface="Segoe Print"/>
              </a:rPr>
              <a:t> </a:t>
            </a:r>
            <a:r>
              <a:rPr sz="4400" b="1" dirty="0">
                <a:latin typeface="Segoe Print"/>
                <a:cs typeface="Segoe Print"/>
              </a:rPr>
              <a:t>/</a:t>
            </a:r>
            <a:r>
              <a:rPr sz="4400" b="1" spc="-20" dirty="0">
                <a:latin typeface="Segoe Print"/>
                <a:cs typeface="Segoe Print"/>
              </a:rPr>
              <a:t> </a:t>
            </a:r>
            <a:r>
              <a:rPr sz="4400" b="1" spc="-25" dirty="0">
                <a:latin typeface="Segoe Print"/>
                <a:cs typeface="Segoe Print"/>
              </a:rPr>
              <a:t>U.S</a:t>
            </a:r>
            <a:endParaRPr sz="4400">
              <a:latin typeface="Segoe Print"/>
              <a:cs typeface="Segoe Print"/>
            </a:endParaRPr>
          </a:p>
          <a:p>
            <a:pPr algn="ctr">
              <a:lnSpc>
                <a:spcPct val="100000"/>
              </a:lnSpc>
              <a:spcBef>
                <a:spcPts val="2640"/>
              </a:spcBef>
            </a:pPr>
            <a:r>
              <a:rPr sz="4400" b="1" spc="-10" dirty="0">
                <a:latin typeface="Segoe Print"/>
                <a:cs typeface="Segoe Print"/>
              </a:rPr>
              <a:t>/6months</a:t>
            </a:r>
            <a:endParaRPr sz="4400">
              <a:latin typeface="Segoe Print"/>
              <a:cs typeface="Segoe Prin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sp>
          <p:nvSpPr>
            <p:cNvPr id="8" name="object 8"/>
            <p:cNvSpPr/>
            <p:nvPr/>
          </p:nvSpPr>
          <p:spPr>
            <a:xfrm>
              <a:off x="2318004" y="3817619"/>
              <a:ext cx="577850" cy="294640"/>
            </a:xfrm>
            <a:custGeom>
              <a:avLst/>
              <a:gdLst/>
              <a:ahLst/>
              <a:cxnLst/>
              <a:rect l="l" t="t" r="r" b="b"/>
              <a:pathLst>
                <a:path w="577850" h="294639">
                  <a:moveTo>
                    <a:pt x="577596" y="176784"/>
                  </a:moveTo>
                  <a:lnTo>
                    <a:pt x="0" y="176784"/>
                  </a:lnTo>
                  <a:lnTo>
                    <a:pt x="0" y="294132"/>
                  </a:lnTo>
                  <a:lnTo>
                    <a:pt x="577596" y="294132"/>
                  </a:lnTo>
                  <a:lnTo>
                    <a:pt x="577596" y="176784"/>
                  </a:lnTo>
                  <a:close/>
                </a:path>
                <a:path w="577850" h="294639">
                  <a:moveTo>
                    <a:pt x="577596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577596" y="117348"/>
                  </a:lnTo>
                  <a:lnTo>
                    <a:pt x="577596" y="0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13012" y="3812044"/>
              <a:ext cx="589280" cy="306070"/>
            </a:xfrm>
            <a:custGeom>
              <a:avLst/>
              <a:gdLst/>
              <a:ahLst/>
              <a:cxnLst/>
              <a:rect l="l" t="t" r="r" b="b"/>
              <a:pathLst>
                <a:path w="589280" h="306070">
                  <a:moveTo>
                    <a:pt x="5714" y="123329"/>
                  </a:moveTo>
                  <a:lnTo>
                    <a:pt x="0" y="123329"/>
                  </a:lnTo>
                  <a:lnTo>
                    <a:pt x="0" y="89039"/>
                  </a:lnTo>
                  <a:lnTo>
                    <a:pt x="11417" y="89039"/>
                  </a:lnTo>
                  <a:lnTo>
                    <a:pt x="11417" y="117614"/>
                  </a:lnTo>
                  <a:lnTo>
                    <a:pt x="5714" y="117614"/>
                  </a:lnTo>
                  <a:lnTo>
                    <a:pt x="5714" y="123329"/>
                  </a:lnTo>
                  <a:close/>
                </a:path>
                <a:path w="589280" h="306070">
                  <a:moveTo>
                    <a:pt x="24447" y="129044"/>
                  </a:moveTo>
                  <a:lnTo>
                    <a:pt x="5714" y="129044"/>
                  </a:lnTo>
                  <a:lnTo>
                    <a:pt x="5714" y="117614"/>
                  </a:lnTo>
                  <a:lnTo>
                    <a:pt x="11417" y="117614"/>
                  </a:lnTo>
                  <a:lnTo>
                    <a:pt x="11417" y="123329"/>
                  </a:lnTo>
                  <a:lnTo>
                    <a:pt x="24447" y="123329"/>
                  </a:lnTo>
                  <a:lnTo>
                    <a:pt x="24447" y="129044"/>
                  </a:lnTo>
                  <a:close/>
                </a:path>
                <a:path w="589280" h="306070">
                  <a:moveTo>
                    <a:pt x="24447" y="123329"/>
                  </a:moveTo>
                  <a:lnTo>
                    <a:pt x="11417" y="123329"/>
                  </a:lnTo>
                  <a:lnTo>
                    <a:pt x="11417" y="117614"/>
                  </a:lnTo>
                  <a:lnTo>
                    <a:pt x="24447" y="117614"/>
                  </a:lnTo>
                  <a:lnTo>
                    <a:pt x="24447" y="123329"/>
                  </a:lnTo>
                  <a:close/>
                </a:path>
                <a:path w="589280" h="306070">
                  <a:moveTo>
                    <a:pt x="11417" y="77622"/>
                  </a:moveTo>
                  <a:lnTo>
                    <a:pt x="0" y="77622"/>
                  </a:lnTo>
                  <a:lnTo>
                    <a:pt x="0" y="43332"/>
                  </a:lnTo>
                  <a:lnTo>
                    <a:pt x="11417" y="43332"/>
                  </a:lnTo>
                  <a:lnTo>
                    <a:pt x="11417" y="77622"/>
                  </a:lnTo>
                  <a:close/>
                </a:path>
                <a:path w="589280" h="306070">
                  <a:moveTo>
                    <a:pt x="11417" y="31902"/>
                  </a:moveTo>
                  <a:lnTo>
                    <a:pt x="0" y="31902"/>
                  </a:lnTo>
                  <a:lnTo>
                    <a:pt x="0" y="5714"/>
                  </a:lnTo>
                  <a:lnTo>
                    <a:pt x="5714" y="0"/>
                  </a:lnTo>
                  <a:lnTo>
                    <a:pt x="13817" y="0"/>
                  </a:lnTo>
                  <a:lnTo>
                    <a:pt x="13817" y="5714"/>
                  </a:lnTo>
                  <a:lnTo>
                    <a:pt x="11417" y="5714"/>
                  </a:lnTo>
                  <a:lnTo>
                    <a:pt x="5714" y="11429"/>
                  </a:lnTo>
                  <a:lnTo>
                    <a:pt x="11417" y="11429"/>
                  </a:lnTo>
                  <a:lnTo>
                    <a:pt x="11417" y="31902"/>
                  </a:lnTo>
                  <a:close/>
                </a:path>
                <a:path w="589280" h="306070">
                  <a:moveTo>
                    <a:pt x="11417" y="11429"/>
                  </a:moveTo>
                  <a:lnTo>
                    <a:pt x="5714" y="11429"/>
                  </a:lnTo>
                  <a:lnTo>
                    <a:pt x="11417" y="5714"/>
                  </a:lnTo>
                  <a:lnTo>
                    <a:pt x="11417" y="11429"/>
                  </a:lnTo>
                  <a:close/>
                </a:path>
                <a:path w="589280" h="306070">
                  <a:moveTo>
                    <a:pt x="13817" y="11429"/>
                  </a:moveTo>
                  <a:lnTo>
                    <a:pt x="11417" y="11429"/>
                  </a:lnTo>
                  <a:lnTo>
                    <a:pt x="11417" y="5714"/>
                  </a:lnTo>
                  <a:lnTo>
                    <a:pt x="13817" y="5714"/>
                  </a:lnTo>
                  <a:lnTo>
                    <a:pt x="13817" y="11429"/>
                  </a:lnTo>
                  <a:close/>
                </a:path>
                <a:path w="589280" h="306070">
                  <a:moveTo>
                    <a:pt x="59524" y="11429"/>
                  </a:moveTo>
                  <a:lnTo>
                    <a:pt x="25247" y="11429"/>
                  </a:lnTo>
                  <a:lnTo>
                    <a:pt x="25247" y="0"/>
                  </a:lnTo>
                  <a:lnTo>
                    <a:pt x="59524" y="0"/>
                  </a:lnTo>
                  <a:lnTo>
                    <a:pt x="59524" y="11429"/>
                  </a:lnTo>
                  <a:close/>
                </a:path>
                <a:path w="589280" h="306070">
                  <a:moveTo>
                    <a:pt x="105244" y="11429"/>
                  </a:moveTo>
                  <a:lnTo>
                    <a:pt x="70954" y="11429"/>
                  </a:lnTo>
                  <a:lnTo>
                    <a:pt x="70954" y="0"/>
                  </a:lnTo>
                  <a:lnTo>
                    <a:pt x="105244" y="0"/>
                  </a:lnTo>
                  <a:lnTo>
                    <a:pt x="105244" y="11429"/>
                  </a:lnTo>
                  <a:close/>
                </a:path>
                <a:path w="589280" h="306070">
                  <a:moveTo>
                    <a:pt x="150964" y="11429"/>
                  </a:moveTo>
                  <a:lnTo>
                    <a:pt x="116674" y="11429"/>
                  </a:lnTo>
                  <a:lnTo>
                    <a:pt x="116674" y="0"/>
                  </a:lnTo>
                  <a:lnTo>
                    <a:pt x="150964" y="0"/>
                  </a:lnTo>
                  <a:lnTo>
                    <a:pt x="150964" y="11429"/>
                  </a:lnTo>
                  <a:close/>
                </a:path>
                <a:path w="589280" h="306070">
                  <a:moveTo>
                    <a:pt x="196672" y="11429"/>
                  </a:moveTo>
                  <a:lnTo>
                    <a:pt x="162394" y="11429"/>
                  </a:lnTo>
                  <a:lnTo>
                    <a:pt x="162394" y="0"/>
                  </a:lnTo>
                  <a:lnTo>
                    <a:pt x="196672" y="0"/>
                  </a:lnTo>
                  <a:lnTo>
                    <a:pt x="196672" y="11429"/>
                  </a:lnTo>
                  <a:close/>
                </a:path>
                <a:path w="589280" h="306070">
                  <a:moveTo>
                    <a:pt x="242392" y="11429"/>
                  </a:moveTo>
                  <a:lnTo>
                    <a:pt x="208102" y="11429"/>
                  </a:lnTo>
                  <a:lnTo>
                    <a:pt x="208102" y="0"/>
                  </a:lnTo>
                  <a:lnTo>
                    <a:pt x="242392" y="0"/>
                  </a:lnTo>
                  <a:lnTo>
                    <a:pt x="242392" y="11429"/>
                  </a:lnTo>
                  <a:close/>
                </a:path>
                <a:path w="589280" h="306070">
                  <a:moveTo>
                    <a:pt x="288112" y="11429"/>
                  </a:moveTo>
                  <a:lnTo>
                    <a:pt x="253822" y="11429"/>
                  </a:lnTo>
                  <a:lnTo>
                    <a:pt x="253822" y="0"/>
                  </a:lnTo>
                  <a:lnTo>
                    <a:pt x="288112" y="0"/>
                  </a:lnTo>
                  <a:lnTo>
                    <a:pt x="288112" y="11429"/>
                  </a:lnTo>
                  <a:close/>
                </a:path>
                <a:path w="589280" h="306070">
                  <a:moveTo>
                    <a:pt x="333819" y="11429"/>
                  </a:moveTo>
                  <a:lnTo>
                    <a:pt x="299542" y="11429"/>
                  </a:lnTo>
                  <a:lnTo>
                    <a:pt x="299542" y="0"/>
                  </a:lnTo>
                  <a:lnTo>
                    <a:pt x="333819" y="0"/>
                  </a:lnTo>
                  <a:lnTo>
                    <a:pt x="333819" y="11429"/>
                  </a:lnTo>
                  <a:close/>
                </a:path>
                <a:path w="589280" h="306070">
                  <a:moveTo>
                    <a:pt x="379539" y="11429"/>
                  </a:moveTo>
                  <a:lnTo>
                    <a:pt x="345249" y="11429"/>
                  </a:lnTo>
                  <a:lnTo>
                    <a:pt x="345249" y="0"/>
                  </a:lnTo>
                  <a:lnTo>
                    <a:pt x="379539" y="0"/>
                  </a:lnTo>
                  <a:lnTo>
                    <a:pt x="379539" y="11429"/>
                  </a:lnTo>
                  <a:close/>
                </a:path>
                <a:path w="589280" h="306070">
                  <a:moveTo>
                    <a:pt x="425259" y="11429"/>
                  </a:moveTo>
                  <a:lnTo>
                    <a:pt x="390969" y="11429"/>
                  </a:lnTo>
                  <a:lnTo>
                    <a:pt x="390969" y="0"/>
                  </a:lnTo>
                  <a:lnTo>
                    <a:pt x="425259" y="0"/>
                  </a:lnTo>
                  <a:lnTo>
                    <a:pt x="425259" y="11429"/>
                  </a:lnTo>
                  <a:close/>
                </a:path>
                <a:path w="589280" h="306070">
                  <a:moveTo>
                    <a:pt x="470979" y="11429"/>
                  </a:moveTo>
                  <a:lnTo>
                    <a:pt x="436689" y="11429"/>
                  </a:lnTo>
                  <a:lnTo>
                    <a:pt x="436689" y="0"/>
                  </a:lnTo>
                  <a:lnTo>
                    <a:pt x="470979" y="0"/>
                  </a:lnTo>
                  <a:lnTo>
                    <a:pt x="470979" y="11429"/>
                  </a:lnTo>
                  <a:close/>
                </a:path>
                <a:path w="589280" h="306070">
                  <a:moveTo>
                    <a:pt x="516686" y="11429"/>
                  </a:moveTo>
                  <a:lnTo>
                    <a:pt x="482396" y="11429"/>
                  </a:lnTo>
                  <a:lnTo>
                    <a:pt x="482396" y="0"/>
                  </a:lnTo>
                  <a:lnTo>
                    <a:pt x="516686" y="0"/>
                  </a:lnTo>
                  <a:lnTo>
                    <a:pt x="516686" y="11429"/>
                  </a:lnTo>
                  <a:close/>
                </a:path>
                <a:path w="589280" h="306070">
                  <a:moveTo>
                    <a:pt x="562406" y="11429"/>
                  </a:moveTo>
                  <a:lnTo>
                    <a:pt x="528116" y="11429"/>
                  </a:lnTo>
                  <a:lnTo>
                    <a:pt x="528116" y="0"/>
                  </a:lnTo>
                  <a:lnTo>
                    <a:pt x="562406" y="0"/>
                  </a:lnTo>
                  <a:lnTo>
                    <a:pt x="562406" y="11429"/>
                  </a:lnTo>
                  <a:close/>
                </a:path>
                <a:path w="589280" h="306070">
                  <a:moveTo>
                    <a:pt x="577494" y="11429"/>
                  </a:moveTo>
                  <a:lnTo>
                    <a:pt x="573836" y="11429"/>
                  </a:lnTo>
                  <a:lnTo>
                    <a:pt x="573836" y="0"/>
                  </a:lnTo>
                  <a:lnTo>
                    <a:pt x="583196" y="0"/>
                  </a:lnTo>
                  <a:lnTo>
                    <a:pt x="584974" y="279"/>
                  </a:lnTo>
                  <a:lnTo>
                    <a:pt x="586562" y="1092"/>
                  </a:lnTo>
                  <a:lnTo>
                    <a:pt x="587819" y="2362"/>
                  </a:lnTo>
                  <a:lnTo>
                    <a:pt x="588632" y="3949"/>
                  </a:lnTo>
                  <a:lnTo>
                    <a:pt x="588911" y="5714"/>
                  </a:lnTo>
                  <a:lnTo>
                    <a:pt x="577494" y="5714"/>
                  </a:lnTo>
                  <a:lnTo>
                    <a:pt x="577494" y="11429"/>
                  </a:lnTo>
                  <a:close/>
                </a:path>
                <a:path w="589280" h="306070">
                  <a:moveTo>
                    <a:pt x="588911" y="30632"/>
                  </a:moveTo>
                  <a:lnTo>
                    <a:pt x="577494" y="30632"/>
                  </a:lnTo>
                  <a:lnTo>
                    <a:pt x="577494" y="5714"/>
                  </a:lnTo>
                  <a:lnTo>
                    <a:pt x="583196" y="11429"/>
                  </a:lnTo>
                  <a:lnTo>
                    <a:pt x="588911" y="11429"/>
                  </a:lnTo>
                  <a:lnTo>
                    <a:pt x="588911" y="30632"/>
                  </a:lnTo>
                  <a:close/>
                </a:path>
                <a:path w="589280" h="306070">
                  <a:moveTo>
                    <a:pt x="588911" y="11429"/>
                  </a:moveTo>
                  <a:lnTo>
                    <a:pt x="583196" y="11429"/>
                  </a:lnTo>
                  <a:lnTo>
                    <a:pt x="577494" y="5714"/>
                  </a:lnTo>
                  <a:lnTo>
                    <a:pt x="588911" y="5714"/>
                  </a:lnTo>
                  <a:lnTo>
                    <a:pt x="588911" y="11429"/>
                  </a:lnTo>
                  <a:close/>
                </a:path>
                <a:path w="589280" h="306070">
                  <a:moveTo>
                    <a:pt x="588911" y="76352"/>
                  </a:moveTo>
                  <a:lnTo>
                    <a:pt x="577494" y="76352"/>
                  </a:lnTo>
                  <a:lnTo>
                    <a:pt x="577494" y="42062"/>
                  </a:lnTo>
                  <a:lnTo>
                    <a:pt x="588911" y="42062"/>
                  </a:lnTo>
                  <a:lnTo>
                    <a:pt x="588911" y="76352"/>
                  </a:lnTo>
                  <a:close/>
                </a:path>
                <a:path w="589280" h="306070">
                  <a:moveTo>
                    <a:pt x="588911" y="122072"/>
                  </a:moveTo>
                  <a:lnTo>
                    <a:pt x="577494" y="122072"/>
                  </a:lnTo>
                  <a:lnTo>
                    <a:pt x="577494" y="87782"/>
                  </a:lnTo>
                  <a:lnTo>
                    <a:pt x="588911" y="87782"/>
                  </a:lnTo>
                  <a:lnTo>
                    <a:pt x="588911" y="122072"/>
                  </a:lnTo>
                  <a:close/>
                </a:path>
                <a:path w="589280" h="306070">
                  <a:moveTo>
                    <a:pt x="573036" y="129044"/>
                  </a:moveTo>
                  <a:lnTo>
                    <a:pt x="538746" y="129044"/>
                  </a:lnTo>
                  <a:lnTo>
                    <a:pt x="538746" y="117614"/>
                  </a:lnTo>
                  <a:lnTo>
                    <a:pt x="573036" y="117614"/>
                  </a:lnTo>
                  <a:lnTo>
                    <a:pt x="573036" y="129044"/>
                  </a:lnTo>
                  <a:close/>
                </a:path>
                <a:path w="589280" h="306070">
                  <a:moveTo>
                    <a:pt x="527316" y="129044"/>
                  </a:moveTo>
                  <a:lnTo>
                    <a:pt x="493039" y="129044"/>
                  </a:lnTo>
                  <a:lnTo>
                    <a:pt x="493039" y="117614"/>
                  </a:lnTo>
                  <a:lnTo>
                    <a:pt x="527316" y="117614"/>
                  </a:lnTo>
                  <a:lnTo>
                    <a:pt x="527316" y="129044"/>
                  </a:lnTo>
                  <a:close/>
                </a:path>
                <a:path w="589280" h="306070">
                  <a:moveTo>
                    <a:pt x="481609" y="129044"/>
                  </a:moveTo>
                  <a:lnTo>
                    <a:pt x="447319" y="129044"/>
                  </a:lnTo>
                  <a:lnTo>
                    <a:pt x="447319" y="117614"/>
                  </a:lnTo>
                  <a:lnTo>
                    <a:pt x="481609" y="117614"/>
                  </a:lnTo>
                  <a:lnTo>
                    <a:pt x="481609" y="129044"/>
                  </a:lnTo>
                  <a:close/>
                </a:path>
                <a:path w="589280" h="306070">
                  <a:moveTo>
                    <a:pt x="435889" y="129044"/>
                  </a:moveTo>
                  <a:lnTo>
                    <a:pt x="401599" y="129044"/>
                  </a:lnTo>
                  <a:lnTo>
                    <a:pt x="401599" y="117614"/>
                  </a:lnTo>
                  <a:lnTo>
                    <a:pt x="435889" y="117614"/>
                  </a:lnTo>
                  <a:lnTo>
                    <a:pt x="435889" y="129044"/>
                  </a:lnTo>
                  <a:close/>
                </a:path>
                <a:path w="589280" h="306070">
                  <a:moveTo>
                    <a:pt x="390169" y="129044"/>
                  </a:moveTo>
                  <a:lnTo>
                    <a:pt x="355892" y="129044"/>
                  </a:lnTo>
                  <a:lnTo>
                    <a:pt x="355892" y="117614"/>
                  </a:lnTo>
                  <a:lnTo>
                    <a:pt x="390169" y="117614"/>
                  </a:lnTo>
                  <a:lnTo>
                    <a:pt x="390169" y="129044"/>
                  </a:lnTo>
                  <a:close/>
                </a:path>
                <a:path w="589280" h="306070">
                  <a:moveTo>
                    <a:pt x="344462" y="129044"/>
                  </a:moveTo>
                  <a:lnTo>
                    <a:pt x="310172" y="129044"/>
                  </a:lnTo>
                  <a:lnTo>
                    <a:pt x="310172" y="117614"/>
                  </a:lnTo>
                  <a:lnTo>
                    <a:pt x="344462" y="117614"/>
                  </a:lnTo>
                  <a:lnTo>
                    <a:pt x="344462" y="129044"/>
                  </a:lnTo>
                  <a:close/>
                </a:path>
                <a:path w="589280" h="306070">
                  <a:moveTo>
                    <a:pt x="298742" y="129044"/>
                  </a:moveTo>
                  <a:lnTo>
                    <a:pt x="264452" y="129044"/>
                  </a:lnTo>
                  <a:lnTo>
                    <a:pt x="264452" y="117614"/>
                  </a:lnTo>
                  <a:lnTo>
                    <a:pt x="298742" y="117614"/>
                  </a:lnTo>
                  <a:lnTo>
                    <a:pt x="298742" y="129044"/>
                  </a:lnTo>
                  <a:close/>
                </a:path>
                <a:path w="589280" h="306070">
                  <a:moveTo>
                    <a:pt x="253022" y="129044"/>
                  </a:moveTo>
                  <a:lnTo>
                    <a:pt x="218744" y="129044"/>
                  </a:lnTo>
                  <a:lnTo>
                    <a:pt x="218744" y="117614"/>
                  </a:lnTo>
                  <a:lnTo>
                    <a:pt x="253022" y="117614"/>
                  </a:lnTo>
                  <a:lnTo>
                    <a:pt x="253022" y="129044"/>
                  </a:lnTo>
                  <a:close/>
                </a:path>
                <a:path w="589280" h="306070">
                  <a:moveTo>
                    <a:pt x="207314" y="129044"/>
                  </a:moveTo>
                  <a:lnTo>
                    <a:pt x="173024" y="129044"/>
                  </a:lnTo>
                  <a:lnTo>
                    <a:pt x="173024" y="117614"/>
                  </a:lnTo>
                  <a:lnTo>
                    <a:pt x="207314" y="117614"/>
                  </a:lnTo>
                  <a:lnTo>
                    <a:pt x="207314" y="129044"/>
                  </a:lnTo>
                  <a:close/>
                </a:path>
                <a:path w="589280" h="306070">
                  <a:moveTo>
                    <a:pt x="161594" y="129044"/>
                  </a:moveTo>
                  <a:lnTo>
                    <a:pt x="127304" y="129044"/>
                  </a:lnTo>
                  <a:lnTo>
                    <a:pt x="127304" y="117614"/>
                  </a:lnTo>
                  <a:lnTo>
                    <a:pt x="161594" y="117614"/>
                  </a:lnTo>
                  <a:lnTo>
                    <a:pt x="161594" y="129044"/>
                  </a:lnTo>
                  <a:close/>
                </a:path>
                <a:path w="589280" h="306070">
                  <a:moveTo>
                    <a:pt x="115874" y="129044"/>
                  </a:moveTo>
                  <a:lnTo>
                    <a:pt x="81584" y="129044"/>
                  </a:lnTo>
                  <a:lnTo>
                    <a:pt x="81584" y="117614"/>
                  </a:lnTo>
                  <a:lnTo>
                    <a:pt x="115874" y="117614"/>
                  </a:lnTo>
                  <a:lnTo>
                    <a:pt x="115874" y="129044"/>
                  </a:lnTo>
                  <a:close/>
                </a:path>
                <a:path w="589280" h="306070">
                  <a:moveTo>
                    <a:pt x="70167" y="129044"/>
                  </a:moveTo>
                  <a:lnTo>
                    <a:pt x="35877" y="129044"/>
                  </a:lnTo>
                  <a:lnTo>
                    <a:pt x="35877" y="117614"/>
                  </a:lnTo>
                  <a:lnTo>
                    <a:pt x="70167" y="117614"/>
                  </a:lnTo>
                  <a:lnTo>
                    <a:pt x="70167" y="129044"/>
                  </a:lnTo>
                  <a:close/>
                </a:path>
                <a:path w="589280" h="306070">
                  <a:moveTo>
                    <a:pt x="5714" y="299758"/>
                  </a:moveTo>
                  <a:lnTo>
                    <a:pt x="0" y="299758"/>
                  </a:lnTo>
                  <a:lnTo>
                    <a:pt x="0" y="265468"/>
                  </a:lnTo>
                  <a:lnTo>
                    <a:pt x="11417" y="265468"/>
                  </a:lnTo>
                  <a:lnTo>
                    <a:pt x="11417" y="294043"/>
                  </a:lnTo>
                  <a:lnTo>
                    <a:pt x="5714" y="294043"/>
                  </a:lnTo>
                  <a:lnTo>
                    <a:pt x="5714" y="299758"/>
                  </a:lnTo>
                  <a:close/>
                </a:path>
                <a:path w="589280" h="306070">
                  <a:moveTo>
                    <a:pt x="24447" y="305473"/>
                  </a:moveTo>
                  <a:lnTo>
                    <a:pt x="5714" y="305473"/>
                  </a:lnTo>
                  <a:lnTo>
                    <a:pt x="5714" y="294043"/>
                  </a:lnTo>
                  <a:lnTo>
                    <a:pt x="11417" y="294043"/>
                  </a:lnTo>
                  <a:lnTo>
                    <a:pt x="11417" y="299758"/>
                  </a:lnTo>
                  <a:lnTo>
                    <a:pt x="24447" y="299758"/>
                  </a:lnTo>
                  <a:lnTo>
                    <a:pt x="24447" y="305473"/>
                  </a:lnTo>
                  <a:close/>
                </a:path>
                <a:path w="589280" h="306070">
                  <a:moveTo>
                    <a:pt x="24447" y="299758"/>
                  </a:moveTo>
                  <a:lnTo>
                    <a:pt x="11417" y="299758"/>
                  </a:lnTo>
                  <a:lnTo>
                    <a:pt x="11417" y="294043"/>
                  </a:lnTo>
                  <a:lnTo>
                    <a:pt x="24447" y="294043"/>
                  </a:lnTo>
                  <a:lnTo>
                    <a:pt x="24447" y="299758"/>
                  </a:lnTo>
                  <a:close/>
                </a:path>
                <a:path w="589280" h="306070">
                  <a:moveTo>
                    <a:pt x="11417" y="254038"/>
                  </a:moveTo>
                  <a:lnTo>
                    <a:pt x="0" y="254038"/>
                  </a:lnTo>
                  <a:lnTo>
                    <a:pt x="0" y="219748"/>
                  </a:lnTo>
                  <a:lnTo>
                    <a:pt x="11417" y="219748"/>
                  </a:lnTo>
                  <a:lnTo>
                    <a:pt x="11417" y="254038"/>
                  </a:lnTo>
                  <a:close/>
                </a:path>
                <a:path w="589280" h="306070">
                  <a:moveTo>
                    <a:pt x="11417" y="208318"/>
                  </a:moveTo>
                  <a:lnTo>
                    <a:pt x="0" y="208318"/>
                  </a:lnTo>
                  <a:lnTo>
                    <a:pt x="0" y="182143"/>
                  </a:lnTo>
                  <a:lnTo>
                    <a:pt x="5714" y="176428"/>
                  </a:lnTo>
                  <a:lnTo>
                    <a:pt x="13817" y="176428"/>
                  </a:lnTo>
                  <a:lnTo>
                    <a:pt x="13817" y="182143"/>
                  </a:lnTo>
                  <a:lnTo>
                    <a:pt x="11417" y="182143"/>
                  </a:lnTo>
                  <a:lnTo>
                    <a:pt x="5714" y="187858"/>
                  </a:lnTo>
                  <a:lnTo>
                    <a:pt x="11417" y="187858"/>
                  </a:lnTo>
                  <a:lnTo>
                    <a:pt x="11417" y="208318"/>
                  </a:lnTo>
                  <a:close/>
                </a:path>
                <a:path w="589280" h="306070">
                  <a:moveTo>
                    <a:pt x="11417" y="187858"/>
                  </a:moveTo>
                  <a:lnTo>
                    <a:pt x="5714" y="187858"/>
                  </a:lnTo>
                  <a:lnTo>
                    <a:pt x="11417" y="182143"/>
                  </a:lnTo>
                  <a:lnTo>
                    <a:pt x="11417" y="187858"/>
                  </a:lnTo>
                  <a:close/>
                </a:path>
                <a:path w="589280" h="306070">
                  <a:moveTo>
                    <a:pt x="13817" y="187858"/>
                  </a:moveTo>
                  <a:lnTo>
                    <a:pt x="11417" y="187858"/>
                  </a:lnTo>
                  <a:lnTo>
                    <a:pt x="11417" y="182143"/>
                  </a:lnTo>
                  <a:lnTo>
                    <a:pt x="13817" y="182143"/>
                  </a:lnTo>
                  <a:lnTo>
                    <a:pt x="13817" y="187858"/>
                  </a:lnTo>
                  <a:close/>
                </a:path>
                <a:path w="589280" h="306070">
                  <a:moveTo>
                    <a:pt x="59524" y="187858"/>
                  </a:moveTo>
                  <a:lnTo>
                    <a:pt x="25247" y="187858"/>
                  </a:lnTo>
                  <a:lnTo>
                    <a:pt x="25247" y="176428"/>
                  </a:lnTo>
                  <a:lnTo>
                    <a:pt x="59524" y="176428"/>
                  </a:lnTo>
                  <a:lnTo>
                    <a:pt x="59524" y="187858"/>
                  </a:lnTo>
                  <a:close/>
                </a:path>
                <a:path w="589280" h="306070">
                  <a:moveTo>
                    <a:pt x="105244" y="187858"/>
                  </a:moveTo>
                  <a:lnTo>
                    <a:pt x="70954" y="187858"/>
                  </a:lnTo>
                  <a:lnTo>
                    <a:pt x="70954" y="176428"/>
                  </a:lnTo>
                  <a:lnTo>
                    <a:pt x="105244" y="176428"/>
                  </a:lnTo>
                  <a:lnTo>
                    <a:pt x="105244" y="187858"/>
                  </a:lnTo>
                  <a:close/>
                </a:path>
                <a:path w="589280" h="306070">
                  <a:moveTo>
                    <a:pt x="150964" y="187858"/>
                  </a:moveTo>
                  <a:lnTo>
                    <a:pt x="116674" y="187858"/>
                  </a:lnTo>
                  <a:lnTo>
                    <a:pt x="116674" y="176428"/>
                  </a:lnTo>
                  <a:lnTo>
                    <a:pt x="150964" y="176428"/>
                  </a:lnTo>
                  <a:lnTo>
                    <a:pt x="150964" y="187858"/>
                  </a:lnTo>
                  <a:close/>
                </a:path>
                <a:path w="589280" h="306070">
                  <a:moveTo>
                    <a:pt x="196672" y="187858"/>
                  </a:moveTo>
                  <a:lnTo>
                    <a:pt x="162394" y="187858"/>
                  </a:lnTo>
                  <a:lnTo>
                    <a:pt x="162394" y="176428"/>
                  </a:lnTo>
                  <a:lnTo>
                    <a:pt x="196672" y="176428"/>
                  </a:lnTo>
                  <a:lnTo>
                    <a:pt x="196672" y="187858"/>
                  </a:lnTo>
                  <a:close/>
                </a:path>
                <a:path w="589280" h="306070">
                  <a:moveTo>
                    <a:pt x="242392" y="187858"/>
                  </a:moveTo>
                  <a:lnTo>
                    <a:pt x="208102" y="187858"/>
                  </a:lnTo>
                  <a:lnTo>
                    <a:pt x="208102" y="176428"/>
                  </a:lnTo>
                  <a:lnTo>
                    <a:pt x="242392" y="176428"/>
                  </a:lnTo>
                  <a:lnTo>
                    <a:pt x="242392" y="187858"/>
                  </a:lnTo>
                  <a:close/>
                </a:path>
                <a:path w="589280" h="306070">
                  <a:moveTo>
                    <a:pt x="288112" y="187858"/>
                  </a:moveTo>
                  <a:lnTo>
                    <a:pt x="253822" y="187858"/>
                  </a:lnTo>
                  <a:lnTo>
                    <a:pt x="253822" y="176428"/>
                  </a:lnTo>
                  <a:lnTo>
                    <a:pt x="288112" y="176428"/>
                  </a:lnTo>
                  <a:lnTo>
                    <a:pt x="288112" y="187858"/>
                  </a:lnTo>
                  <a:close/>
                </a:path>
                <a:path w="589280" h="306070">
                  <a:moveTo>
                    <a:pt x="333819" y="187858"/>
                  </a:moveTo>
                  <a:lnTo>
                    <a:pt x="299542" y="187858"/>
                  </a:lnTo>
                  <a:lnTo>
                    <a:pt x="299542" y="176428"/>
                  </a:lnTo>
                  <a:lnTo>
                    <a:pt x="333819" y="176428"/>
                  </a:lnTo>
                  <a:lnTo>
                    <a:pt x="333819" y="187858"/>
                  </a:lnTo>
                  <a:close/>
                </a:path>
                <a:path w="589280" h="306070">
                  <a:moveTo>
                    <a:pt x="379539" y="187858"/>
                  </a:moveTo>
                  <a:lnTo>
                    <a:pt x="345249" y="187858"/>
                  </a:lnTo>
                  <a:lnTo>
                    <a:pt x="345249" y="176428"/>
                  </a:lnTo>
                  <a:lnTo>
                    <a:pt x="379539" y="176428"/>
                  </a:lnTo>
                  <a:lnTo>
                    <a:pt x="379539" y="187858"/>
                  </a:lnTo>
                  <a:close/>
                </a:path>
                <a:path w="589280" h="306070">
                  <a:moveTo>
                    <a:pt x="425259" y="187858"/>
                  </a:moveTo>
                  <a:lnTo>
                    <a:pt x="390969" y="187858"/>
                  </a:lnTo>
                  <a:lnTo>
                    <a:pt x="390969" y="176428"/>
                  </a:lnTo>
                  <a:lnTo>
                    <a:pt x="425259" y="176428"/>
                  </a:lnTo>
                  <a:lnTo>
                    <a:pt x="425259" y="187858"/>
                  </a:lnTo>
                  <a:close/>
                </a:path>
                <a:path w="589280" h="306070">
                  <a:moveTo>
                    <a:pt x="470979" y="187858"/>
                  </a:moveTo>
                  <a:lnTo>
                    <a:pt x="436689" y="187858"/>
                  </a:lnTo>
                  <a:lnTo>
                    <a:pt x="436689" y="176428"/>
                  </a:lnTo>
                  <a:lnTo>
                    <a:pt x="470979" y="176428"/>
                  </a:lnTo>
                  <a:lnTo>
                    <a:pt x="470979" y="187858"/>
                  </a:lnTo>
                  <a:close/>
                </a:path>
                <a:path w="589280" h="306070">
                  <a:moveTo>
                    <a:pt x="516686" y="187858"/>
                  </a:moveTo>
                  <a:lnTo>
                    <a:pt x="482396" y="187858"/>
                  </a:lnTo>
                  <a:lnTo>
                    <a:pt x="482396" y="176428"/>
                  </a:lnTo>
                  <a:lnTo>
                    <a:pt x="516686" y="176428"/>
                  </a:lnTo>
                  <a:lnTo>
                    <a:pt x="516686" y="187858"/>
                  </a:lnTo>
                  <a:close/>
                </a:path>
                <a:path w="589280" h="306070">
                  <a:moveTo>
                    <a:pt x="562406" y="187858"/>
                  </a:moveTo>
                  <a:lnTo>
                    <a:pt x="528116" y="187858"/>
                  </a:lnTo>
                  <a:lnTo>
                    <a:pt x="528116" y="176428"/>
                  </a:lnTo>
                  <a:lnTo>
                    <a:pt x="562406" y="176428"/>
                  </a:lnTo>
                  <a:lnTo>
                    <a:pt x="562406" y="187858"/>
                  </a:lnTo>
                  <a:close/>
                </a:path>
                <a:path w="589280" h="306070">
                  <a:moveTo>
                    <a:pt x="577494" y="187858"/>
                  </a:moveTo>
                  <a:lnTo>
                    <a:pt x="573836" y="187858"/>
                  </a:lnTo>
                  <a:lnTo>
                    <a:pt x="573836" y="176428"/>
                  </a:lnTo>
                  <a:lnTo>
                    <a:pt x="583196" y="176428"/>
                  </a:lnTo>
                  <a:lnTo>
                    <a:pt x="584974" y="176707"/>
                  </a:lnTo>
                  <a:lnTo>
                    <a:pt x="586562" y="177520"/>
                  </a:lnTo>
                  <a:lnTo>
                    <a:pt x="587819" y="178777"/>
                  </a:lnTo>
                  <a:lnTo>
                    <a:pt x="588632" y="180378"/>
                  </a:lnTo>
                  <a:lnTo>
                    <a:pt x="588911" y="182143"/>
                  </a:lnTo>
                  <a:lnTo>
                    <a:pt x="577494" y="182143"/>
                  </a:lnTo>
                  <a:lnTo>
                    <a:pt x="577494" y="187858"/>
                  </a:lnTo>
                  <a:close/>
                </a:path>
                <a:path w="589280" h="306070">
                  <a:moveTo>
                    <a:pt x="588911" y="207060"/>
                  </a:moveTo>
                  <a:lnTo>
                    <a:pt x="577494" y="207060"/>
                  </a:lnTo>
                  <a:lnTo>
                    <a:pt x="577494" y="182143"/>
                  </a:lnTo>
                  <a:lnTo>
                    <a:pt x="583196" y="187858"/>
                  </a:lnTo>
                  <a:lnTo>
                    <a:pt x="588911" y="187858"/>
                  </a:lnTo>
                  <a:lnTo>
                    <a:pt x="588911" y="207060"/>
                  </a:lnTo>
                  <a:close/>
                </a:path>
                <a:path w="589280" h="306070">
                  <a:moveTo>
                    <a:pt x="588911" y="187858"/>
                  </a:moveTo>
                  <a:lnTo>
                    <a:pt x="583196" y="187858"/>
                  </a:lnTo>
                  <a:lnTo>
                    <a:pt x="577494" y="182143"/>
                  </a:lnTo>
                  <a:lnTo>
                    <a:pt x="588911" y="182143"/>
                  </a:lnTo>
                  <a:lnTo>
                    <a:pt x="588911" y="187858"/>
                  </a:lnTo>
                  <a:close/>
                </a:path>
                <a:path w="589280" h="306070">
                  <a:moveTo>
                    <a:pt x="588911" y="252780"/>
                  </a:moveTo>
                  <a:lnTo>
                    <a:pt x="577494" y="252780"/>
                  </a:lnTo>
                  <a:lnTo>
                    <a:pt x="577494" y="218490"/>
                  </a:lnTo>
                  <a:lnTo>
                    <a:pt x="588911" y="218490"/>
                  </a:lnTo>
                  <a:lnTo>
                    <a:pt x="588911" y="252780"/>
                  </a:lnTo>
                  <a:close/>
                </a:path>
                <a:path w="589280" h="306070">
                  <a:moveTo>
                    <a:pt x="588911" y="298488"/>
                  </a:moveTo>
                  <a:lnTo>
                    <a:pt x="577494" y="298488"/>
                  </a:lnTo>
                  <a:lnTo>
                    <a:pt x="577494" y="264198"/>
                  </a:lnTo>
                  <a:lnTo>
                    <a:pt x="588911" y="264198"/>
                  </a:lnTo>
                  <a:lnTo>
                    <a:pt x="588911" y="298488"/>
                  </a:lnTo>
                  <a:close/>
                </a:path>
                <a:path w="589280" h="306070">
                  <a:moveTo>
                    <a:pt x="573036" y="305473"/>
                  </a:moveTo>
                  <a:lnTo>
                    <a:pt x="538746" y="305473"/>
                  </a:lnTo>
                  <a:lnTo>
                    <a:pt x="538746" y="294043"/>
                  </a:lnTo>
                  <a:lnTo>
                    <a:pt x="573036" y="294043"/>
                  </a:lnTo>
                  <a:lnTo>
                    <a:pt x="573036" y="305473"/>
                  </a:lnTo>
                  <a:close/>
                </a:path>
                <a:path w="589280" h="306070">
                  <a:moveTo>
                    <a:pt x="527316" y="305473"/>
                  </a:moveTo>
                  <a:lnTo>
                    <a:pt x="493039" y="305473"/>
                  </a:lnTo>
                  <a:lnTo>
                    <a:pt x="493039" y="294043"/>
                  </a:lnTo>
                  <a:lnTo>
                    <a:pt x="527316" y="294043"/>
                  </a:lnTo>
                  <a:lnTo>
                    <a:pt x="527316" y="305473"/>
                  </a:lnTo>
                  <a:close/>
                </a:path>
                <a:path w="589280" h="306070">
                  <a:moveTo>
                    <a:pt x="481609" y="305473"/>
                  </a:moveTo>
                  <a:lnTo>
                    <a:pt x="447319" y="305473"/>
                  </a:lnTo>
                  <a:lnTo>
                    <a:pt x="447319" y="294043"/>
                  </a:lnTo>
                  <a:lnTo>
                    <a:pt x="481609" y="294043"/>
                  </a:lnTo>
                  <a:lnTo>
                    <a:pt x="481609" y="305473"/>
                  </a:lnTo>
                  <a:close/>
                </a:path>
                <a:path w="589280" h="306070">
                  <a:moveTo>
                    <a:pt x="435889" y="305473"/>
                  </a:moveTo>
                  <a:lnTo>
                    <a:pt x="401599" y="305473"/>
                  </a:lnTo>
                  <a:lnTo>
                    <a:pt x="401599" y="294043"/>
                  </a:lnTo>
                  <a:lnTo>
                    <a:pt x="435889" y="294043"/>
                  </a:lnTo>
                  <a:lnTo>
                    <a:pt x="435889" y="305473"/>
                  </a:lnTo>
                  <a:close/>
                </a:path>
                <a:path w="589280" h="306070">
                  <a:moveTo>
                    <a:pt x="390169" y="305473"/>
                  </a:moveTo>
                  <a:lnTo>
                    <a:pt x="355892" y="305473"/>
                  </a:lnTo>
                  <a:lnTo>
                    <a:pt x="355892" y="294043"/>
                  </a:lnTo>
                  <a:lnTo>
                    <a:pt x="390169" y="294043"/>
                  </a:lnTo>
                  <a:lnTo>
                    <a:pt x="390169" y="305473"/>
                  </a:lnTo>
                  <a:close/>
                </a:path>
                <a:path w="589280" h="306070">
                  <a:moveTo>
                    <a:pt x="344462" y="305473"/>
                  </a:moveTo>
                  <a:lnTo>
                    <a:pt x="310172" y="305473"/>
                  </a:lnTo>
                  <a:lnTo>
                    <a:pt x="310172" y="294043"/>
                  </a:lnTo>
                  <a:lnTo>
                    <a:pt x="344462" y="294043"/>
                  </a:lnTo>
                  <a:lnTo>
                    <a:pt x="344462" y="305473"/>
                  </a:lnTo>
                  <a:close/>
                </a:path>
                <a:path w="589280" h="306070">
                  <a:moveTo>
                    <a:pt x="298742" y="305473"/>
                  </a:moveTo>
                  <a:lnTo>
                    <a:pt x="264452" y="305473"/>
                  </a:lnTo>
                  <a:lnTo>
                    <a:pt x="264452" y="294043"/>
                  </a:lnTo>
                  <a:lnTo>
                    <a:pt x="298742" y="294043"/>
                  </a:lnTo>
                  <a:lnTo>
                    <a:pt x="298742" y="305473"/>
                  </a:lnTo>
                  <a:close/>
                </a:path>
                <a:path w="589280" h="306070">
                  <a:moveTo>
                    <a:pt x="253022" y="305473"/>
                  </a:moveTo>
                  <a:lnTo>
                    <a:pt x="218744" y="305473"/>
                  </a:lnTo>
                  <a:lnTo>
                    <a:pt x="218744" y="294043"/>
                  </a:lnTo>
                  <a:lnTo>
                    <a:pt x="253022" y="294043"/>
                  </a:lnTo>
                  <a:lnTo>
                    <a:pt x="253022" y="305473"/>
                  </a:lnTo>
                  <a:close/>
                </a:path>
                <a:path w="589280" h="306070">
                  <a:moveTo>
                    <a:pt x="207314" y="305473"/>
                  </a:moveTo>
                  <a:lnTo>
                    <a:pt x="173024" y="305473"/>
                  </a:lnTo>
                  <a:lnTo>
                    <a:pt x="173024" y="294043"/>
                  </a:lnTo>
                  <a:lnTo>
                    <a:pt x="207314" y="294043"/>
                  </a:lnTo>
                  <a:lnTo>
                    <a:pt x="207314" y="305473"/>
                  </a:lnTo>
                  <a:close/>
                </a:path>
                <a:path w="589280" h="306070">
                  <a:moveTo>
                    <a:pt x="161594" y="305473"/>
                  </a:moveTo>
                  <a:lnTo>
                    <a:pt x="127304" y="305473"/>
                  </a:lnTo>
                  <a:lnTo>
                    <a:pt x="127304" y="294043"/>
                  </a:lnTo>
                  <a:lnTo>
                    <a:pt x="161594" y="294043"/>
                  </a:lnTo>
                  <a:lnTo>
                    <a:pt x="161594" y="305473"/>
                  </a:lnTo>
                  <a:close/>
                </a:path>
                <a:path w="589280" h="306070">
                  <a:moveTo>
                    <a:pt x="115874" y="305473"/>
                  </a:moveTo>
                  <a:lnTo>
                    <a:pt x="81584" y="305473"/>
                  </a:lnTo>
                  <a:lnTo>
                    <a:pt x="81584" y="294043"/>
                  </a:lnTo>
                  <a:lnTo>
                    <a:pt x="115874" y="294043"/>
                  </a:lnTo>
                  <a:lnTo>
                    <a:pt x="115874" y="305473"/>
                  </a:lnTo>
                  <a:close/>
                </a:path>
                <a:path w="589280" h="306070">
                  <a:moveTo>
                    <a:pt x="70167" y="305473"/>
                  </a:moveTo>
                  <a:lnTo>
                    <a:pt x="35877" y="305473"/>
                  </a:lnTo>
                  <a:lnTo>
                    <a:pt x="35877" y="294043"/>
                  </a:lnTo>
                  <a:lnTo>
                    <a:pt x="70167" y="294043"/>
                  </a:lnTo>
                  <a:lnTo>
                    <a:pt x="70167" y="305473"/>
                  </a:lnTo>
                  <a:close/>
                </a:path>
              </a:pathLst>
            </a:custGeom>
            <a:solidFill>
              <a:srgbClr val="BB2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637" y="0"/>
            <a:ext cx="8842375" cy="6707505"/>
            <a:chOff x="147637" y="0"/>
            <a:chExt cx="8842375" cy="6707505"/>
          </a:xfrm>
        </p:grpSpPr>
        <p:sp>
          <p:nvSpPr>
            <p:cNvPr id="3" name="object 3"/>
            <p:cNvSpPr/>
            <p:nvPr/>
          </p:nvSpPr>
          <p:spPr>
            <a:xfrm>
              <a:off x="149352" y="6388608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309371"/>
                  </a:moveTo>
                  <a:lnTo>
                    <a:pt x="0" y="309371"/>
                  </a:lnTo>
                  <a:lnTo>
                    <a:pt x="0" y="0"/>
                  </a:lnTo>
                  <a:lnTo>
                    <a:pt x="8833104" y="0"/>
                  </a:lnTo>
                  <a:lnTo>
                    <a:pt x="8833104" y="309371"/>
                  </a:lnTo>
                  <a:close/>
                </a:path>
              </a:pathLst>
            </a:custGeom>
            <a:solidFill>
              <a:srgbClr val="9C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7637" y="150812"/>
              <a:ext cx="8842375" cy="6556375"/>
            </a:xfrm>
            <a:custGeom>
              <a:avLst/>
              <a:gdLst/>
              <a:ahLst/>
              <a:cxnLst/>
              <a:rect l="l" t="t" r="r" b="b"/>
              <a:pathLst>
                <a:path w="8842375" h="6556375">
                  <a:moveTo>
                    <a:pt x="7234237" y="1120775"/>
                  </a:moveTo>
                  <a:lnTo>
                    <a:pt x="7205662" y="1120775"/>
                  </a:lnTo>
                  <a:lnTo>
                    <a:pt x="7205662" y="1130300"/>
                  </a:lnTo>
                  <a:lnTo>
                    <a:pt x="7234237" y="1130300"/>
                  </a:lnTo>
                  <a:lnTo>
                    <a:pt x="7234237" y="1120775"/>
                  </a:lnTo>
                  <a:close/>
                </a:path>
                <a:path w="8842375" h="6556375">
                  <a:moveTo>
                    <a:pt x="7272337" y="1120775"/>
                  </a:moveTo>
                  <a:lnTo>
                    <a:pt x="7243762" y="1120775"/>
                  </a:lnTo>
                  <a:lnTo>
                    <a:pt x="7243762" y="1130300"/>
                  </a:lnTo>
                  <a:lnTo>
                    <a:pt x="7272337" y="1130300"/>
                  </a:lnTo>
                  <a:lnTo>
                    <a:pt x="7272337" y="1120775"/>
                  </a:lnTo>
                  <a:close/>
                </a:path>
                <a:path w="8842375" h="6556375">
                  <a:moveTo>
                    <a:pt x="7310437" y="1120775"/>
                  </a:moveTo>
                  <a:lnTo>
                    <a:pt x="7281862" y="1120775"/>
                  </a:lnTo>
                  <a:lnTo>
                    <a:pt x="7281862" y="1130300"/>
                  </a:lnTo>
                  <a:lnTo>
                    <a:pt x="7310437" y="1130300"/>
                  </a:lnTo>
                  <a:lnTo>
                    <a:pt x="7310437" y="1120775"/>
                  </a:lnTo>
                  <a:close/>
                </a:path>
                <a:path w="8842375" h="6556375">
                  <a:moveTo>
                    <a:pt x="7348537" y="1120775"/>
                  </a:moveTo>
                  <a:lnTo>
                    <a:pt x="7319962" y="1120775"/>
                  </a:lnTo>
                  <a:lnTo>
                    <a:pt x="7319962" y="1130300"/>
                  </a:lnTo>
                  <a:lnTo>
                    <a:pt x="7348537" y="1130300"/>
                  </a:lnTo>
                  <a:lnTo>
                    <a:pt x="7348537" y="1120775"/>
                  </a:lnTo>
                  <a:close/>
                </a:path>
                <a:path w="8842375" h="6556375">
                  <a:moveTo>
                    <a:pt x="7386637" y="1120775"/>
                  </a:moveTo>
                  <a:lnTo>
                    <a:pt x="7358062" y="1120775"/>
                  </a:lnTo>
                  <a:lnTo>
                    <a:pt x="7358062" y="1130300"/>
                  </a:lnTo>
                  <a:lnTo>
                    <a:pt x="7386637" y="1130300"/>
                  </a:lnTo>
                  <a:lnTo>
                    <a:pt x="7386637" y="1120775"/>
                  </a:lnTo>
                  <a:close/>
                </a:path>
                <a:path w="8842375" h="6556375">
                  <a:moveTo>
                    <a:pt x="7424737" y="1120775"/>
                  </a:moveTo>
                  <a:lnTo>
                    <a:pt x="7396162" y="1120775"/>
                  </a:lnTo>
                  <a:lnTo>
                    <a:pt x="7396162" y="1130300"/>
                  </a:lnTo>
                  <a:lnTo>
                    <a:pt x="7424737" y="1130300"/>
                  </a:lnTo>
                  <a:lnTo>
                    <a:pt x="7424737" y="1120775"/>
                  </a:lnTo>
                  <a:close/>
                </a:path>
                <a:path w="8842375" h="6556375">
                  <a:moveTo>
                    <a:pt x="7462837" y="1120775"/>
                  </a:moveTo>
                  <a:lnTo>
                    <a:pt x="7434262" y="1120775"/>
                  </a:lnTo>
                  <a:lnTo>
                    <a:pt x="7434262" y="1130300"/>
                  </a:lnTo>
                  <a:lnTo>
                    <a:pt x="7462837" y="1130300"/>
                  </a:lnTo>
                  <a:lnTo>
                    <a:pt x="7462837" y="1120775"/>
                  </a:lnTo>
                  <a:close/>
                </a:path>
                <a:path w="8842375" h="6556375">
                  <a:moveTo>
                    <a:pt x="7500937" y="1120775"/>
                  </a:moveTo>
                  <a:lnTo>
                    <a:pt x="7472362" y="1120775"/>
                  </a:lnTo>
                  <a:lnTo>
                    <a:pt x="7472362" y="1130300"/>
                  </a:lnTo>
                  <a:lnTo>
                    <a:pt x="7500937" y="1130300"/>
                  </a:lnTo>
                  <a:lnTo>
                    <a:pt x="7500937" y="1120775"/>
                  </a:lnTo>
                  <a:close/>
                </a:path>
                <a:path w="8842375" h="6556375">
                  <a:moveTo>
                    <a:pt x="7539037" y="1120775"/>
                  </a:moveTo>
                  <a:lnTo>
                    <a:pt x="7510462" y="1120775"/>
                  </a:lnTo>
                  <a:lnTo>
                    <a:pt x="7510462" y="1130300"/>
                  </a:lnTo>
                  <a:lnTo>
                    <a:pt x="7539037" y="1130300"/>
                  </a:lnTo>
                  <a:lnTo>
                    <a:pt x="7539037" y="1120775"/>
                  </a:lnTo>
                  <a:close/>
                </a:path>
                <a:path w="8842375" h="6556375">
                  <a:moveTo>
                    <a:pt x="7577137" y="1120775"/>
                  </a:moveTo>
                  <a:lnTo>
                    <a:pt x="7548562" y="1120775"/>
                  </a:lnTo>
                  <a:lnTo>
                    <a:pt x="7548562" y="1130300"/>
                  </a:lnTo>
                  <a:lnTo>
                    <a:pt x="7577137" y="1130300"/>
                  </a:lnTo>
                  <a:lnTo>
                    <a:pt x="7577137" y="1120775"/>
                  </a:lnTo>
                  <a:close/>
                </a:path>
                <a:path w="8842375" h="6556375">
                  <a:moveTo>
                    <a:pt x="7615237" y="1120775"/>
                  </a:moveTo>
                  <a:lnTo>
                    <a:pt x="7586662" y="1120775"/>
                  </a:lnTo>
                  <a:lnTo>
                    <a:pt x="7586662" y="1130300"/>
                  </a:lnTo>
                  <a:lnTo>
                    <a:pt x="7615237" y="1130300"/>
                  </a:lnTo>
                  <a:lnTo>
                    <a:pt x="7615237" y="1120775"/>
                  </a:lnTo>
                  <a:close/>
                </a:path>
                <a:path w="8842375" h="6556375">
                  <a:moveTo>
                    <a:pt x="7653337" y="1120775"/>
                  </a:moveTo>
                  <a:lnTo>
                    <a:pt x="7624762" y="1120775"/>
                  </a:lnTo>
                  <a:lnTo>
                    <a:pt x="7624762" y="1130300"/>
                  </a:lnTo>
                  <a:lnTo>
                    <a:pt x="7653337" y="1130300"/>
                  </a:lnTo>
                  <a:lnTo>
                    <a:pt x="7653337" y="1120775"/>
                  </a:lnTo>
                  <a:close/>
                </a:path>
                <a:path w="8842375" h="6556375">
                  <a:moveTo>
                    <a:pt x="7691437" y="1120775"/>
                  </a:moveTo>
                  <a:lnTo>
                    <a:pt x="7662862" y="1120775"/>
                  </a:lnTo>
                  <a:lnTo>
                    <a:pt x="7662862" y="1130300"/>
                  </a:lnTo>
                  <a:lnTo>
                    <a:pt x="7691437" y="1130300"/>
                  </a:lnTo>
                  <a:lnTo>
                    <a:pt x="7691437" y="1120775"/>
                  </a:lnTo>
                  <a:close/>
                </a:path>
                <a:path w="8842375" h="6556375">
                  <a:moveTo>
                    <a:pt x="7729537" y="1120775"/>
                  </a:moveTo>
                  <a:lnTo>
                    <a:pt x="7700962" y="1120775"/>
                  </a:lnTo>
                  <a:lnTo>
                    <a:pt x="7700962" y="1130300"/>
                  </a:lnTo>
                  <a:lnTo>
                    <a:pt x="7729537" y="1130300"/>
                  </a:lnTo>
                  <a:lnTo>
                    <a:pt x="7729537" y="1120775"/>
                  </a:lnTo>
                  <a:close/>
                </a:path>
                <a:path w="8842375" h="6556375">
                  <a:moveTo>
                    <a:pt x="7767637" y="1120775"/>
                  </a:moveTo>
                  <a:lnTo>
                    <a:pt x="7739062" y="1120775"/>
                  </a:lnTo>
                  <a:lnTo>
                    <a:pt x="7739062" y="1130300"/>
                  </a:lnTo>
                  <a:lnTo>
                    <a:pt x="7767637" y="1130300"/>
                  </a:lnTo>
                  <a:lnTo>
                    <a:pt x="7767637" y="1120775"/>
                  </a:lnTo>
                  <a:close/>
                </a:path>
                <a:path w="8842375" h="6556375">
                  <a:moveTo>
                    <a:pt x="7805737" y="1120775"/>
                  </a:moveTo>
                  <a:lnTo>
                    <a:pt x="7777162" y="1120775"/>
                  </a:lnTo>
                  <a:lnTo>
                    <a:pt x="7777162" y="1130300"/>
                  </a:lnTo>
                  <a:lnTo>
                    <a:pt x="7805737" y="1130300"/>
                  </a:lnTo>
                  <a:lnTo>
                    <a:pt x="7805737" y="1120775"/>
                  </a:lnTo>
                  <a:close/>
                </a:path>
                <a:path w="8842375" h="6556375">
                  <a:moveTo>
                    <a:pt x="7843837" y="1120775"/>
                  </a:moveTo>
                  <a:lnTo>
                    <a:pt x="7815262" y="1120775"/>
                  </a:lnTo>
                  <a:lnTo>
                    <a:pt x="7815262" y="1130300"/>
                  </a:lnTo>
                  <a:lnTo>
                    <a:pt x="7843837" y="1130300"/>
                  </a:lnTo>
                  <a:lnTo>
                    <a:pt x="7843837" y="1120775"/>
                  </a:lnTo>
                  <a:close/>
                </a:path>
                <a:path w="8842375" h="6556375">
                  <a:moveTo>
                    <a:pt x="7881937" y="1120775"/>
                  </a:moveTo>
                  <a:lnTo>
                    <a:pt x="7853362" y="1120775"/>
                  </a:lnTo>
                  <a:lnTo>
                    <a:pt x="7853362" y="1130300"/>
                  </a:lnTo>
                  <a:lnTo>
                    <a:pt x="7881937" y="1130300"/>
                  </a:lnTo>
                  <a:lnTo>
                    <a:pt x="7881937" y="1120775"/>
                  </a:lnTo>
                  <a:close/>
                </a:path>
                <a:path w="8842375" h="6556375">
                  <a:moveTo>
                    <a:pt x="7920037" y="1120775"/>
                  </a:moveTo>
                  <a:lnTo>
                    <a:pt x="7891462" y="1120775"/>
                  </a:lnTo>
                  <a:lnTo>
                    <a:pt x="7891462" y="1130300"/>
                  </a:lnTo>
                  <a:lnTo>
                    <a:pt x="7920037" y="1130300"/>
                  </a:lnTo>
                  <a:lnTo>
                    <a:pt x="7920037" y="1120775"/>
                  </a:lnTo>
                  <a:close/>
                </a:path>
                <a:path w="8842375" h="6556375">
                  <a:moveTo>
                    <a:pt x="7958137" y="1120775"/>
                  </a:moveTo>
                  <a:lnTo>
                    <a:pt x="7929562" y="1120775"/>
                  </a:lnTo>
                  <a:lnTo>
                    <a:pt x="7929562" y="1130300"/>
                  </a:lnTo>
                  <a:lnTo>
                    <a:pt x="7958137" y="1130300"/>
                  </a:lnTo>
                  <a:lnTo>
                    <a:pt x="7958137" y="1120775"/>
                  </a:lnTo>
                  <a:close/>
                </a:path>
                <a:path w="8842375" h="6556375">
                  <a:moveTo>
                    <a:pt x="7996237" y="1120775"/>
                  </a:moveTo>
                  <a:lnTo>
                    <a:pt x="7967662" y="1120775"/>
                  </a:lnTo>
                  <a:lnTo>
                    <a:pt x="7967662" y="1130300"/>
                  </a:lnTo>
                  <a:lnTo>
                    <a:pt x="7996237" y="1130300"/>
                  </a:lnTo>
                  <a:lnTo>
                    <a:pt x="7996237" y="1120775"/>
                  </a:lnTo>
                  <a:close/>
                </a:path>
                <a:path w="8842375" h="6556375">
                  <a:moveTo>
                    <a:pt x="8034337" y="1120775"/>
                  </a:moveTo>
                  <a:lnTo>
                    <a:pt x="8005762" y="1120775"/>
                  </a:lnTo>
                  <a:lnTo>
                    <a:pt x="8005762" y="1130300"/>
                  </a:lnTo>
                  <a:lnTo>
                    <a:pt x="8034337" y="1130300"/>
                  </a:lnTo>
                  <a:lnTo>
                    <a:pt x="8034337" y="1120775"/>
                  </a:lnTo>
                  <a:close/>
                </a:path>
                <a:path w="8842375" h="6556375">
                  <a:moveTo>
                    <a:pt x="8072437" y="1120775"/>
                  </a:moveTo>
                  <a:lnTo>
                    <a:pt x="8043862" y="1120775"/>
                  </a:lnTo>
                  <a:lnTo>
                    <a:pt x="8043862" y="1130300"/>
                  </a:lnTo>
                  <a:lnTo>
                    <a:pt x="8072437" y="1130300"/>
                  </a:lnTo>
                  <a:lnTo>
                    <a:pt x="8072437" y="1120775"/>
                  </a:lnTo>
                  <a:close/>
                </a:path>
                <a:path w="8842375" h="6556375">
                  <a:moveTo>
                    <a:pt x="8110537" y="1120775"/>
                  </a:moveTo>
                  <a:lnTo>
                    <a:pt x="8081962" y="1120775"/>
                  </a:lnTo>
                  <a:lnTo>
                    <a:pt x="8081962" y="1130300"/>
                  </a:lnTo>
                  <a:lnTo>
                    <a:pt x="8110537" y="1130300"/>
                  </a:lnTo>
                  <a:lnTo>
                    <a:pt x="8110537" y="1120775"/>
                  </a:lnTo>
                  <a:close/>
                </a:path>
                <a:path w="8842375" h="6556375">
                  <a:moveTo>
                    <a:pt x="8148637" y="1120775"/>
                  </a:moveTo>
                  <a:lnTo>
                    <a:pt x="8120062" y="1120775"/>
                  </a:lnTo>
                  <a:lnTo>
                    <a:pt x="8120062" y="1130300"/>
                  </a:lnTo>
                  <a:lnTo>
                    <a:pt x="8148637" y="1130300"/>
                  </a:lnTo>
                  <a:lnTo>
                    <a:pt x="8148637" y="1120775"/>
                  </a:lnTo>
                  <a:close/>
                </a:path>
                <a:path w="8842375" h="6556375">
                  <a:moveTo>
                    <a:pt x="8186737" y="1120775"/>
                  </a:moveTo>
                  <a:lnTo>
                    <a:pt x="8158162" y="1120775"/>
                  </a:lnTo>
                  <a:lnTo>
                    <a:pt x="8158162" y="1130300"/>
                  </a:lnTo>
                  <a:lnTo>
                    <a:pt x="8186737" y="1130300"/>
                  </a:lnTo>
                  <a:lnTo>
                    <a:pt x="8186737" y="1120775"/>
                  </a:lnTo>
                  <a:close/>
                </a:path>
                <a:path w="8842375" h="6556375">
                  <a:moveTo>
                    <a:pt x="8224837" y="1120775"/>
                  </a:moveTo>
                  <a:lnTo>
                    <a:pt x="8196262" y="1120775"/>
                  </a:lnTo>
                  <a:lnTo>
                    <a:pt x="8196262" y="1130300"/>
                  </a:lnTo>
                  <a:lnTo>
                    <a:pt x="8224837" y="1130300"/>
                  </a:lnTo>
                  <a:lnTo>
                    <a:pt x="8224837" y="1120775"/>
                  </a:lnTo>
                  <a:close/>
                </a:path>
                <a:path w="8842375" h="6556375">
                  <a:moveTo>
                    <a:pt x="8262937" y="1120775"/>
                  </a:moveTo>
                  <a:lnTo>
                    <a:pt x="8234362" y="1120775"/>
                  </a:lnTo>
                  <a:lnTo>
                    <a:pt x="8234362" y="1130300"/>
                  </a:lnTo>
                  <a:lnTo>
                    <a:pt x="8262937" y="1130300"/>
                  </a:lnTo>
                  <a:lnTo>
                    <a:pt x="8262937" y="1120775"/>
                  </a:lnTo>
                  <a:close/>
                </a:path>
                <a:path w="8842375" h="6556375">
                  <a:moveTo>
                    <a:pt x="8301037" y="1120775"/>
                  </a:moveTo>
                  <a:lnTo>
                    <a:pt x="8272462" y="1120775"/>
                  </a:lnTo>
                  <a:lnTo>
                    <a:pt x="8272462" y="1130300"/>
                  </a:lnTo>
                  <a:lnTo>
                    <a:pt x="8301037" y="1130300"/>
                  </a:lnTo>
                  <a:lnTo>
                    <a:pt x="8301037" y="1120775"/>
                  </a:lnTo>
                  <a:close/>
                </a:path>
                <a:path w="8842375" h="6556375">
                  <a:moveTo>
                    <a:pt x="8339137" y="1120775"/>
                  </a:moveTo>
                  <a:lnTo>
                    <a:pt x="8310562" y="1120775"/>
                  </a:lnTo>
                  <a:lnTo>
                    <a:pt x="8310562" y="1130300"/>
                  </a:lnTo>
                  <a:lnTo>
                    <a:pt x="8339137" y="1130300"/>
                  </a:lnTo>
                  <a:lnTo>
                    <a:pt x="8339137" y="1120775"/>
                  </a:lnTo>
                  <a:close/>
                </a:path>
                <a:path w="8842375" h="6556375">
                  <a:moveTo>
                    <a:pt x="8377237" y="1120775"/>
                  </a:moveTo>
                  <a:lnTo>
                    <a:pt x="8348662" y="1120775"/>
                  </a:lnTo>
                  <a:lnTo>
                    <a:pt x="8348662" y="1130300"/>
                  </a:lnTo>
                  <a:lnTo>
                    <a:pt x="8377237" y="1130300"/>
                  </a:lnTo>
                  <a:lnTo>
                    <a:pt x="8377237" y="1120775"/>
                  </a:lnTo>
                  <a:close/>
                </a:path>
                <a:path w="8842375" h="6556375">
                  <a:moveTo>
                    <a:pt x="8415337" y="1120775"/>
                  </a:moveTo>
                  <a:lnTo>
                    <a:pt x="8386762" y="1120775"/>
                  </a:lnTo>
                  <a:lnTo>
                    <a:pt x="8386762" y="1130300"/>
                  </a:lnTo>
                  <a:lnTo>
                    <a:pt x="8415337" y="1130300"/>
                  </a:lnTo>
                  <a:lnTo>
                    <a:pt x="8415337" y="1120775"/>
                  </a:lnTo>
                  <a:close/>
                </a:path>
                <a:path w="8842375" h="6556375">
                  <a:moveTo>
                    <a:pt x="8453437" y="1120775"/>
                  </a:moveTo>
                  <a:lnTo>
                    <a:pt x="8424862" y="1120775"/>
                  </a:lnTo>
                  <a:lnTo>
                    <a:pt x="8424862" y="1130300"/>
                  </a:lnTo>
                  <a:lnTo>
                    <a:pt x="8453437" y="1130300"/>
                  </a:lnTo>
                  <a:lnTo>
                    <a:pt x="8453437" y="1120775"/>
                  </a:lnTo>
                  <a:close/>
                </a:path>
                <a:path w="8842375" h="6556375">
                  <a:moveTo>
                    <a:pt x="8491537" y="1120775"/>
                  </a:moveTo>
                  <a:lnTo>
                    <a:pt x="8462962" y="1120775"/>
                  </a:lnTo>
                  <a:lnTo>
                    <a:pt x="8462962" y="1130300"/>
                  </a:lnTo>
                  <a:lnTo>
                    <a:pt x="8491537" y="1130300"/>
                  </a:lnTo>
                  <a:lnTo>
                    <a:pt x="8491537" y="1120775"/>
                  </a:lnTo>
                  <a:close/>
                </a:path>
                <a:path w="8842375" h="6556375">
                  <a:moveTo>
                    <a:pt x="8529637" y="1120775"/>
                  </a:moveTo>
                  <a:lnTo>
                    <a:pt x="8501062" y="1120775"/>
                  </a:lnTo>
                  <a:lnTo>
                    <a:pt x="8501062" y="1130300"/>
                  </a:lnTo>
                  <a:lnTo>
                    <a:pt x="8529637" y="1130300"/>
                  </a:lnTo>
                  <a:lnTo>
                    <a:pt x="8529637" y="1120775"/>
                  </a:lnTo>
                  <a:close/>
                </a:path>
                <a:path w="8842375" h="6556375">
                  <a:moveTo>
                    <a:pt x="8567737" y="1120775"/>
                  </a:moveTo>
                  <a:lnTo>
                    <a:pt x="8539162" y="1120775"/>
                  </a:lnTo>
                  <a:lnTo>
                    <a:pt x="8539162" y="1130300"/>
                  </a:lnTo>
                  <a:lnTo>
                    <a:pt x="8567737" y="1130300"/>
                  </a:lnTo>
                  <a:lnTo>
                    <a:pt x="8567737" y="1120775"/>
                  </a:lnTo>
                  <a:close/>
                </a:path>
                <a:path w="8842375" h="6556375">
                  <a:moveTo>
                    <a:pt x="8842375" y="0"/>
                  </a:moveTo>
                  <a:lnTo>
                    <a:pt x="8832850" y="0"/>
                  </a:lnTo>
                  <a:lnTo>
                    <a:pt x="8832850" y="9525"/>
                  </a:lnTo>
                  <a:lnTo>
                    <a:pt x="8832850" y="6546850"/>
                  </a:lnTo>
                  <a:lnTo>
                    <a:pt x="9525" y="6546850"/>
                  </a:lnTo>
                  <a:lnTo>
                    <a:pt x="9525" y="9525"/>
                  </a:lnTo>
                  <a:lnTo>
                    <a:pt x="8832850" y="9525"/>
                  </a:lnTo>
                  <a:lnTo>
                    <a:pt x="8832850" y="0"/>
                  </a:lnTo>
                  <a:lnTo>
                    <a:pt x="0" y="0"/>
                  </a:lnTo>
                  <a:lnTo>
                    <a:pt x="0" y="6556375"/>
                  </a:lnTo>
                  <a:lnTo>
                    <a:pt x="8842375" y="6556375"/>
                  </a:lnTo>
                  <a:lnTo>
                    <a:pt x="8842375" y="6551612"/>
                  </a:lnTo>
                  <a:lnTo>
                    <a:pt x="8842375" y="6546850"/>
                  </a:lnTo>
                  <a:lnTo>
                    <a:pt x="8842375" y="9525"/>
                  </a:lnTo>
                  <a:lnTo>
                    <a:pt x="8842375" y="4762"/>
                  </a:lnTo>
                  <a:lnTo>
                    <a:pt x="8842375" y="0"/>
                  </a:lnTo>
                  <a:close/>
                </a:path>
              </a:pathLst>
            </a:custGeom>
            <a:solidFill>
              <a:srgbClr val="88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955675"/>
              <a:ext cx="7191375" cy="6096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724900" y="1271587"/>
              <a:ext cx="257175" cy="9525"/>
            </a:xfrm>
            <a:custGeom>
              <a:avLst/>
              <a:gdLst/>
              <a:ahLst/>
              <a:cxnLst/>
              <a:rect l="l" t="t" r="r" b="b"/>
              <a:pathLst>
                <a:path w="257175" h="9525">
                  <a:moveTo>
                    <a:pt x="2857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28575" y="9525"/>
                  </a:lnTo>
                  <a:lnTo>
                    <a:pt x="28575" y="0"/>
                  </a:lnTo>
                  <a:close/>
                </a:path>
                <a:path w="257175" h="9525">
                  <a:moveTo>
                    <a:pt x="66675" y="0"/>
                  </a:moveTo>
                  <a:lnTo>
                    <a:pt x="38100" y="0"/>
                  </a:lnTo>
                  <a:lnTo>
                    <a:pt x="38100" y="9525"/>
                  </a:lnTo>
                  <a:lnTo>
                    <a:pt x="66675" y="9525"/>
                  </a:lnTo>
                  <a:lnTo>
                    <a:pt x="66675" y="0"/>
                  </a:lnTo>
                  <a:close/>
                </a:path>
                <a:path w="257175" h="9525">
                  <a:moveTo>
                    <a:pt x="104775" y="0"/>
                  </a:moveTo>
                  <a:lnTo>
                    <a:pt x="76200" y="0"/>
                  </a:lnTo>
                  <a:lnTo>
                    <a:pt x="76200" y="9525"/>
                  </a:lnTo>
                  <a:lnTo>
                    <a:pt x="104775" y="9525"/>
                  </a:lnTo>
                  <a:lnTo>
                    <a:pt x="104775" y="0"/>
                  </a:lnTo>
                  <a:close/>
                </a:path>
                <a:path w="257175" h="9525">
                  <a:moveTo>
                    <a:pt x="142875" y="0"/>
                  </a:moveTo>
                  <a:lnTo>
                    <a:pt x="114300" y="0"/>
                  </a:lnTo>
                  <a:lnTo>
                    <a:pt x="114300" y="9525"/>
                  </a:lnTo>
                  <a:lnTo>
                    <a:pt x="142875" y="9525"/>
                  </a:lnTo>
                  <a:lnTo>
                    <a:pt x="142875" y="0"/>
                  </a:lnTo>
                  <a:close/>
                </a:path>
                <a:path w="257175" h="9525">
                  <a:moveTo>
                    <a:pt x="180975" y="0"/>
                  </a:moveTo>
                  <a:lnTo>
                    <a:pt x="152400" y="0"/>
                  </a:lnTo>
                  <a:lnTo>
                    <a:pt x="152400" y="9525"/>
                  </a:lnTo>
                  <a:lnTo>
                    <a:pt x="180975" y="9525"/>
                  </a:lnTo>
                  <a:lnTo>
                    <a:pt x="180975" y="0"/>
                  </a:lnTo>
                  <a:close/>
                </a:path>
                <a:path w="257175" h="9525">
                  <a:moveTo>
                    <a:pt x="219075" y="0"/>
                  </a:moveTo>
                  <a:lnTo>
                    <a:pt x="190500" y="0"/>
                  </a:lnTo>
                  <a:lnTo>
                    <a:pt x="190500" y="9525"/>
                  </a:lnTo>
                  <a:lnTo>
                    <a:pt x="219075" y="9525"/>
                  </a:lnTo>
                  <a:lnTo>
                    <a:pt x="219075" y="0"/>
                  </a:lnTo>
                  <a:close/>
                </a:path>
                <a:path w="257175" h="9525">
                  <a:moveTo>
                    <a:pt x="257175" y="0"/>
                  </a:moveTo>
                  <a:lnTo>
                    <a:pt x="228600" y="0"/>
                  </a:lnTo>
                  <a:lnTo>
                    <a:pt x="228600" y="9525"/>
                  </a:lnTo>
                  <a:lnTo>
                    <a:pt x="257175" y="9525"/>
                  </a:lnTo>
                  <a:lnTo>
                    <a:pt x="257175" y="0"/>
                  </a:lnTo>
                  <a:close/>
                </a:path>
              </a:pathLst>
            </a:custGeom>
            <a:solidFill>
              <a:srgbClr val="88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9652" y="1819211"/>
              <a:ext cx="3643629" cy="1216025"/>
            </a:xfrm>
            <a:custGeom>
              <a:avLst/>
              <a:gdLst/>
              <a:ahLst/>
              <a:cxnLst/>
              <a:rect l="l" t="t" r="r" b="b"/>
              <a:pathLst>
                <a:path w="3643629" h="1216025">
                  <a:moveTo>
                    <a:pt x="11430" y="1214145"/>
                  </a:moveTo>
                  <a:lnTo>
                    <a:pt x="0" y="1214145"/>
                  </a:lnTo>
                  <a:lnTo>
                    <a:pt x="0" y="1215580"/>
                  </a:lnTo>
                  <a:lnTo>
                    <a:pt x="11430" y="1215580"/>
                  </a:lnTo>
                  <a:lnTo>
                    <a:pt x="11430" y="1214145"/>
                  </a:lnTo>
                  <a:close/>
                </a:path>
                <a:path w="3643629" h="1216025">
                  <a:moveTo>
                    <a:pt x="11430" y="1168425"/>
                  </a:moveTo>
                  <a:lnTo>
                    <a:pt x="0" y="1168425"/>
                  </a:lnTo>
                  <a:lnTo>
                    <a:pt x="0" y="1202715"/>
                  </a:lnTo>
                  <a:lnTo>
                    <a:pt x="11430" y="1202715"/>
                  </a:lnTo>
                  <a:lnTo>
                    <a:pt x="11430" y="1168425"/>
                  </a:lnTo>
                  <a:close/>
                </a:path>
                <a:path w="3643629" h="1216025">
                  <a:moveTo>
                    <a:pt x="11430" y="1122718"/>
                  </a:moveTo>
                  <a:lnTo>
                    <a:pt x="0" y="1122718"/>
                  </a:lnTo>
                  <a:lnTo>
                    <a:pt x="0" y="1156995"/>
                  </a:lnTo>
                  <a:lnTo>
                    <a:pt x="11430" y="1156995"/>
                  </a:lnTo>
                  <a:lnTo>
                    <a:pt x="11430" y="1122718"/>
                  </a:lnTo>
                  <a:close/>
                </a:path>
                <a:path w="3643629" h="1216025">
                  <a:moveTo>
                    <a:pt x="11430" y="1076998"/>
                  </a:moveTo>
                  <a:lnTo>
                    <a:pt x="0" y="1076998"/>
                  </a:lnTo>
                  <a:lnTo>
                    <a:pt x="0" y="1111288"/>
                  </a:lnTo>
                  <a:lnTo>
                    <a:pt x="11430" y="1111288"/>
                  </a:lnTo>
                  <a:lnTo>
                    <a:pt x="11430" y="1076998"/>
                  </a:lnTo>
                  <a:close/>
                </a:path>
                <a:path w="3643629" h="1216025">
                  <a:moveTo>
                    <a:pt x="11430" y="1031278"/>
                  </a:moveTo>
                  <a:lnTo>
                    <a:pt x="0" y="1031278"/>
                  </a:lnTo>
                  <a:lnTo>
                    <a:pt x="0" y="1065568"/>
                  </a:lnTo>
                  <a:lnTo>
                    <a:pt x="11430" y="1065568"/>
                  </a:lnTo>
                  <a:lnTo>
                    <a:pt x="11430" y="1031278"/>
                  </a:lnTo>
                  <a:close/>
                </a:path>
                <a:path w="3643629" h="1216025">
                  <a:moveTo>
                    <a:pt x="11430" y="985570"/>
                  </a:moveTo>
                  <a:lnTo>
                    <a:pt x="0" y="985570"/>
                  </a:lnTo>
                  <a:lnTo>
                    <a:pt x="0" y="1019848"/>
                  </a:lnTo>
                  <a:lnTo>
                    <a:pt x="11430" y="1019848"/>
                  </a:lnTo>
                  <a:lnTo>
                    <a:pt x="11430" y="985570"/>
                  </a:lnTo>
                  <a:close/>
                </a:path>
                <a:path w="3643629" h="1216025">
                  <a:moveTo>
                    <a:pt x="11430" y="939850"/>
                  </a:moveTo>
                  <a:lnTo>
                    <a:pt x="0" y="939850"/>
                  </a:lnTo>
                  <a:lnTo>
                    <a:pt x="0" y="974140"/>
                  </a:lnTo>
                  <a:lnTo>
                    <a:pt x="11430" y="974140"/>
                  </a:lnTo>
                  <a:lnTo>
                    <a:pt x="11430" y="939850"/>
                  </a:lnTo>
                  <a:close/>
                </a:path>
                <a:path w="3643629" h="1216025">
                  <a:moveTo>
                    <a:pt x="48831" y="931545"/>
                  </a:moveTo>
                  <a:lnTo>
                    <a:pt x="14554" y="931545"/>
                  </a:lnTo>
                  <a:lnTo>
                    <a:pt x="14554" y="942975"/>
                  </a:lnTo>
                  <a:lnTo>
                    <a:pt x="48831" y="942975"/>
                  </a:lnTo>
                  <a:lnTo>
                    <a:pt x="48831" y="931545"/>
                  </a:lnTo>
                  <a:close/>
                </a:path>
                <a:path w="3643629" h="1216025">
                  <a:moveTo>
                    <a:pt x="94551" y="931545"/>
                  </a:moveTo>
                  <a:lnTo>
                    <a:pt x="60261" y="931545"/>
                  </a:lnTo>
                  <a:lnTo>
                    <a:pt x="60261" y="942975"/>
                  </a:lnTo>
                  <a:lnTo>
                    <a:pt x="94551" y="942975"/>
                  </a:lnTo>
                  <a:lnTo>
                    <a:pt x="94551" y="931545"/>
                  </a:lnTo>
                  <a:close/>
                </a:path>
                <a:path w="3643629" h="1216025">
                  <a:moveTo>
                    <a:pt x="140271" y="931545"/>
                  </a:moveTo>
                  <a:lnTo>
                    <a:pt x="105981" y="931545"/>
                  </a:lnTo>
                  <a:lnTo>
                    <a:pt x="105981" y="942975"/>
                  </a:lnTo>
                  <a:lnTo>
                    <a:pt x="140271" y="942975"/>
                  </a:lnTo>
                  <a:lnTo>
                    <a:pt x="140271" y="931545"/>
                  </a:lnTo>
                  <a:close/>
                </a:path>
                <a:path w="3643629" h="1216025">
                  <a:moveTo>
                    <a:pt x="185991" y="931545"/>
                  </a:moveTo>
                  <a:lnTo>
                    <a:pt x="151701" y="931545"/>
                  </a:lnTo>
                  <a:lnTo>
                    <a:pt x="151701" y="942975"/>
                  </a:lnTo>
                  <a:lnTo>
                    <a:pt x="185991" y="942975"/>
                  </a:lnTo>
                  <a:lnTo>
                    <a:pt x="185991" y="931545"/>
                  </a:lnTo>
                  <a:close/>
                </a:path>
                <a:path w="3643629" h="1216025">
                  <a:moveTo>
                    <a:pt x="231698" y="931545"/>
                  </a:moveTo>
                  <a:lnTo>
                    <a:pt x="197408" y="931545"/>
                  </a:lnTo>
                  <a:lnTo>
                    <a:pt x="197408" y="942975"/>
                  </a:lnTo>
                  <a:lnTo>
                    <a:pt x="231698" y="942975"/>
                  </a:lnTo>
                  <a:lnTo>
                    <a:pt x="231698" y="931545"/>
                  </a:lnTo>
                  <a:close/>
                </a:path>
                <a:path w="3643629" h="1216025">
                  <a:moveTo>
                    <a:pt x="277418" y="931545"/>
                  </a:moveTo>
                  <a:lnTo>
                    <a:pt x="243128" y="931545"/>
                  </a:lnTo>
                  <a:lnTo>
                    <a:pt x="243128" y="942975"/>
                  </a:lnTo>
                  <a:lnTo>
                    <a:pt x="277418" y="942975"/>
                  </a:lnTo>
                  <a:lnTo>
                    <a:pt x="277418" y="931545"/>
                  </a:lnTo>
                  <a:close/>
                </a:path>
                <a:path w="3643629" h="1216025">
                  <a:moveTo>
                    <a:pt x="323138" y="931545"/>
                  </a:moveTo>
                  <a:lnTo>
                    <a:pt x="288848" y="931545"/>
                  </a:lnTo>
                  <a:lnTo>
                    <a:pt x="288848" y="942975"/>
                  </a:lnTo>
                  <a:lnTo>
                    <a:pt x="323138" y="942975"/>
                  </a:lnTo>
                  <a:lnTo>
                    <a:pt x="323138" y="931545"/>
                  </a:lnTo>
                  <a:close/>
                </a:path>
                <a:path w="3643629" h="1216025">
                  <a:moveTo>
                    <a:pt x="368846" y="931545"/>
                  </a:moveTo>
                  <a:lnTo>
                    <a:pt x="334556" y="931545"/>
                  </a:lnTo>
                  <a:lnTo>
                    <a:pt x="334556" y="942975"/>
                  </a:lnTo>
                  <a:lnTo>
                    <a:pt x="368846" y="942975"/>
                  </a:lnTo>
                  <a:lnTo>
                    <a:pt x="368846" y="931545"/>
                  </a:lnTo>
                  <a:close/>
                </a:path>
                <a:path w="3643629" h="1216025">
                  <a:moveTo>
                    <a:pt x="414566" y="931545"/>
                  </a:moveTo>
                  <a:lnTo>
                    <a:pt x="380276" y="931545"/>
                  </a:lnTo>
                  <a:lnTo>
                    <a:pt x="380276" y="942975"/>
                  </a:lnTo>
                  <a:lnTo>
                    <a:pt x="414566" y="942975"/>
                  </a:lnTo>
                  <a:lnTo>
                    <a:pt x="414566" y="931545"/>
                  </a:lnTo>
                  <a:close/>
                </a:path>
                <a:path w="3643629" h="1216025">
                  <a:moveTo>
                    <a:pt x="460286" y="931545"/>
                  </a:moveTo>
                  <a:lnTo>
                    <a:pt x="425996" y="931545"/>
                  </a:lnTo>
                  <a:lnTo>
                    <a:pt x="425996" y="942975"/>
                  </a:lnTo>
                  <a:lnTo>
                    <a:pt x="460286" y="942975"/>
                  </a:lnTo>
                  <a:lnTo>
                    <a:pt x="460286" y="931545"/>
                  </a:lnTo>
                  <a:close/>
                </a:path>
                <a:path w="3643629" h="1216025">
                  <a:moveTo>
                    <a:pt x="505993" y="931545"/>
                  </a:moveTo>
                  <a:lnTo>
                    <a:pt x="471716" y="931545"/>
                  </a:lnTo>
                  <a:lnTo>
                    <a:pt x="471716" y="942975"/>
                  </a:lnTo>
                  <a:lnTo>
                    <a:pt x="505993" y="942975"/>
                  </a:lnTo>
                  <a:lnTo>
                    <a:pt x="505993" y="931545"/>
                  </a:lnTo>
                  <a:close/>
                </a:path>
                <a:path w="3643629" h="1216025">
                  <a:moveTo>
                    <a:pt x="551713" y="931545"/>
                  </a:moveTo>
                  <a:lnTo>
                    <a:pt x="517423" y="931545"/>
                  </a:lnTo>
                  <a:lnTo>
                    <a:pt x="517423" y="942975"/>
                  </a:lnTo>
                  <a:lnTo>
                    <a:pt x="551713" y="942975"/>
                  </a:lnTo>
                  <a:lnTo>
                    <a:pt x="551713" y="931545"/>
                  </a:lnTo>
                  <a:close/>
                </a:path>
                <a:path w="3643629" h="1216025">
                  <a:moveTo>
                    <a:pt x="597433" y="931545"/>
                  </a:moveTo>
                  <a:lnTo>
                    <a:pt x="563143" y="931545"/>
                  </a:lnTo>
                  <a:lnTo>
                    <a:pt x="563143" y="942975"/>
                  </a:lnTo>
                  <a:lnTo>
                    <a:pt x="597433" y="942975"/>
                  </a:lnTo>
                  <a:lnTo>
                    <a:pt x="597433" y="931545"/>
                  </a:lnTo>
                  <a:close/>
                </a:path>
                <a:path w="3643629" h="1216025">
                  <a:moveTo>
                    <a:pt x="643140" y="931545"/>
                  </a:moveTo>
                  <a:lnTo>
                    <a:pt x="608863" y="931545"/>
                  </a:lnTo>
                  <a:lnTo>
                    <a:pt x="608863" y="942975"/>
                  </a:lnTo>
                  <a:lnTo>
                    <a:pt x="643140" y="942975"/>
                  </a:lnTo>
                  <a:lnTo>
                    <a:pt x="643140" y="931545"/>
                  </a:lnTo>
                  <a:close/>
                </a:path>
                <a:path w="3643629" h="1216025">
                  <a:moveTo>
                    <a:pt x="688860" y="931545"/>
                  </a:moveTo>
                  <a:lnTo>
                    <a:pt x="654570" y="931545"/>
                  </a:lnTo>
                  <a:lnTo>
                    <a:pt x="654570" y="942975"/>
                  </a:lnTo>
                  <a:lnTo>
                    <a:pt x="688860" y="942975"/>
                  </a:lnTo>
                  <a:lnTo>
                    <a:pt x="688860" y="931545"/>
                  </a:lnTo>
                  <a:close/>
                </a:path>
                <a:path w="3643629" h="1216025">
                  <a:moveTo>
                    <a:pt x="734580" y="931545"/>
                  </a:moveTo>
                  <a:lnTo>
                    <a:pt x="700290" y="931545"/>
                  </a:lnTo>
                  <a:lnTo>
                    <a:pt x="700290" y="942975"/>
                  </a:lnTo>
                  <a:lnTo>
                    <a:pt x="734580" y="942975"/>
                  </a:lnTo>
                  <a:lnTo>
                    <a:pt x="734580" y="931545"/>
                  </a:lnTo>
                  <a:close/>
                </a:path>
                <a:path w="3643629" h="1216025">
                  <a:moveTo>
                    <a:pt x="780288" y="931545"/>
                  </a:moveTo>
                  <a:lnTo>
                    <a:pt x="746010" y="931545"/>
                  </a:lnTo>
                  <a:lnTo>
                    <a:pt x="746010" y="942975"/>
                  </a:lnTo>
                  <a:lnTo>
                    <a:pt x="780288" y="942975"/>
                  </a:lnTo>
                  <a:lnTo>
                    <a:pt x="780288" y="931545"/>
                  </a:lnTo>
                  <a:close/>
                </a:path>
                <a:path w="3643629" h="1216025">
                  <a:moveTo>
                    <a:pt x="825995" y="931545"/>
                  </a:moveTo>
                  <a:lnTo>
                    <a:pt x="791718" y="931545"/>
                  </a:lnTo>
                  <a:lnTo>
                    <a:pt x="791718" y="942975"/>
                  </a:lnTo>
                  <a:lnTo>
                    <a:pt x="825995" y="942975"/>
                  </a:lnTo>
                  <a:lnTo>
                    <a:pt x="825995" y="931545"/>
                  </a:lnTo>
                  <a:close/>
                </a:path>
                <a:path w="3643629" h="1216025">
                  <a:moveTo>
                    <a:pt x="871728" y="931545"/>
                  </a:moveTo>
                  <a:lnTo>
                    <a:pt x="837438" y="931545"/>
                  </a:lnTo>
                  <a:lnTo>
                    <a:pt x="837438" y="942975"/>
                  </a:lnTo>
                  <a:lnTo>
                    <a:pt x="871728" y="942975"/>
                  </a:lnTo>
                  <a:lnTo>
                    <a:pt x="871728" y="931545"/>
                  </a:lnTo>
                  <a:close/>
                </a:path>
                <a:path w="3643629" h="1216025">
                  <a:moveTo>
                    <a:pt x="917435" y="931545"/>
                  </a:moveTo>
                  <a:lnTo>
                    <a:pt x="883158" y="931545"/>
                  </a:lnTo>
                  <a:lnTo>
                    <a:pt x="883158" y="942975"/>
                  </a:lnTo>
                  <a:lnTo>
                    <a:pt x="917435" y="942975"/>
                  </a:lnTo>
                  <a:lnTo>
                    <a:pt x="917435" y="931545"/>
                  </a:lnTo>
                  <a:close/>
                </a:path>
                <a:path w="3643629" h="1216025">
                  <a:moveTo>
                    <a:pt x="963155" y="931545"/>
                  </a:moveTo>
                  <a:lnTo>
                    <a:pt x="928865" y="931545"/>
                  </a:lnTo>
                  <a:lnTo>
                    <a:pt x="928865" y="942975"/>
                  </a:lnTo>
                  <a:lnTo>
                    <a:pt x="963155" y="942975"/>
                  </a:lnTo>
                  <a:lnTo>
                    <a:pt x="963155" y="931545"/>
                  </a:lnTo>
                  <a:close/>
                </a:path>
                <a:path w="3643629" h="1216025">
                  <a:moveTo>
                    <a:pt x="1008875" y="931545"/>
                  </a:moveTo>
                  <a:lnTo>
                    <a:pt x="974585" y="931545"/>
                  </a:lnTo>
                  <a:lnTo>
                    <a:pt x="974585" y="942975"/>
                  </a:lnTo>
                  <a:lnTo>
                    <a:pt x="1008875" y="942975"/>
                  </a:lnTo>
                  <a:lnTo>
                    <a:pt x="1008875" y="931545"/>
                  </a:lnTo>
                  <a:close/>
                </a:path>
                <a:path w="3643629" h="1216025">
                  <a:moveTo>
                    <a:pt x="1054595" y="931545"/>
                  </a:moveTo>
                  <a:lnTo>
                    <a:pt x="1020305" y="931545"/>
                  </a:lnTo>
                  <a:lnTo>
                    <a:pt x="1020305" y="942975"/>
                  </a:lnTo>
                  <a:lnTo>
                    <a:pt x="1054595" y="942975"/>
                  </a:lnTo>
                  <a:lnTo>
                    <a:pt x="1054595" y="931545"/>
                  </a:lnTo>
                  <a:close/>
                </a:path>
                <a:path w="3643629" h="1216025">
                  <a:moveTo>
                    <a:pt x="1100302" y="931545"/>
                  </a:moveTo>
                  <a:lnTo>
                    <a:pt x="1066012" y="931545"/>
                  </a:lnTo>
                  <a:lnTo>
                    <a:pt x="1066012" y="942975"/>
                  </a:lnTo>
                  <a:lnTo>
                    <a:pt x="1100302" y="942975"/>
                  </a:lnTo>
                  <a:lnTo>
                    <a:pt x="1100302" y="931545"/>
                  </a:lnTo>
                  <a:close/>
                </a:path>
                <a:path w="3643629" h="1216025">
                  <a:moveTo>
                    <a:pt x="1146022" y="931545"/>
                  </a:moveTo>
                  <a:lnTo>
                    <a:pt x="1111732" y="931545"/>
                  </a:lnTo>
                  <a:lnTo>
                    <a:pt x="1111732" y="942975"/>
                  </a:lnTo>
                  <a:lnTo>
                    <a:pt x="1146022" y="942975"/>
                  </a:lnTo>
                  <a:lnTo>
                    <a:pt x="1146022" y="931545"/>
                  </a:lnTo>
                  <a:close/>
                </a:path>
                <a:path w="3643629" h="1216025">
                  <a:moveTo>
                    <a:pt x="1191742" y="931545"/>
                  </a:moveTo>
                  <a:lnTo>
                    <a:pt x="1157452" y="931545"/>
                  </a:lnTo>
                  <a:lnTo>
                    <a:pt x="1157452" y="942975"/>
                  </a:lnTo>
                  <a:lnTo>
                    <a:pt x="1191742" y="942975"/>
                  </a:lnTo>
                  <a:lnTo>
                    <a:pt x="1191742" y="931545"/>
                  </a:lnTo>
                  <a:close/>
                </a:path>
                <a:path w="3643629" h="1216025">
                  <a:moveTo>
                    <a:pt x="1237449" y="931545"/>
                  </a:moveTo>
                  <a:lnTo>
                    <a:pt x="1203159" y="931545"/>
                  </a:lnTo>
                  <a:lnTo>
                    <a:pt x="1203159" y="942975"/>
                  </a:lnTo>
                  <a:lnTo>
                    <a:pt x="1237449" y="942975"/>
                  </a:lnTo>
                  <a:lnTo>
                    <a:pt x="1237449" y="931545"/>
                  </a:lnTo>
                  <a:close/>
                </a:path>
                <a:path w="3643629" h="1216025">
                  <a:moveTo>
                    <a:pt x="1283169" y="931545"/>
                  </a:moveTo>
                  <a:lnTo>
                    <a:pt x="1248879" y="931545"/>
                  </a:lnTo>
                  <a:lnTo>
                    <a:pt x="1248879" y="942975"/>
                  </a:lnTo>
                  <a:lnTo>
                    <a:pt x="1283169" y="942975"/>
                  </a:lnTo>
                  <a:lnTo>
                    <a:pt x="1283169" y="931545"/>
                  </a:lnTo>
                  <a:close/>
                </a:path>
                <a:path w="3643629" h="1216025">
                  <a:moveTo>
                    <a:pt x="1328889" y="931545"/>
                  </a:moveTo>
                  <a:lnTo>
                    <a:pt x="1294599" y="931545"/>
                  </a:lnTo>
                  <a:lnTo>
                    <a:pt x="1294599" y="942975"/>
                  </a:lnTo>
                  <a:lnTo>
                    <a:pt x="1328889" y="942975"/>
                  </a:lnTo>
                  <a:lnTo>
                    <a:pt x="1328889" y="931545"/>
                  </a:lnTo>
                  <a:close/>
                </a:path>
                <a:path w="3643629" h="1216025">
                  <a:moveTo>
                    <a:pt x="1374597" y="931545"/>
                  </a:moveTo>
                  <a:lnTo>
                    <a:pt x="1340319" y="931545"/>
                  </a:lnTo>
                  <a:lnTo>
                    <a:pt x="1340319" y="942975"/>
                  </a:lnTo>
                  <a:lnTo>
                    <a:pt x="1374597" y="942975"/>
                  </a:lnTo>
                  <a:lnTo>
                    <a:pt x="1374597" y="931545"/>
                  </a:lnTo>
                  <a:close/>
                </a:path>
                <a:path w="3643629" h="1216025">
                  <a:moveTo>
                    <a:pt x="1420317" y="931545"/>
                  </a:moveTo>
                  <a:lnTo>
                    <a:pt x="1386027" y="931545"/>
                  </a:lnTo>
                  <a:lnTo>
                    <a:pt x="1386027" y="942975"/>
                  </a:lnTo>
                  <a:lnTo>
                    <a:pt x="1420317" y="942975"/>
                  </a:lnTo>
                  <a:lnTo>
                    <a:pt x="1420317" y="931545"/>
                  </a:lnTo>
                  <a:close/>
                </a:path>
                <a:path w="3643629" h="1216025">
                  <a:moveTo>
                    <a:pt x="1466037" y="931545"/>
                  </a:moveTo>
                  <a:lnTo>
                    <a:pt x="1431747" y="931545"/>
                  </a:lnTo>
                  <a:lnTo>
                    <a:pt x="1431747" y="942975"/>
                  </a:lnTo>
                  <a:lnTo>
                    <a:pt x="1466037" y="942975"/>
                  </a:lnTo>
                  <a:lnTo>
                    <a:pt x="1466037" y="931545"/>
                  </a:lnTo>
                  <a:close/>
                </a:path>
                <a:path w="3643629" h="1216025">
                  <a:moveTo>
                    <a:pt x="1511744" y="931545"/>
                  </a:moveTo>
                  <a:lnTo>
                    <a:pt x="1477467" y="931545"/>
                  </a:lnTo>
                  <a:lnTo>
                    <a:pt x="1477467" y="942975"/>
                  </a:lnTo>
                  <a:lnTo>
                    <a:pt x="1511744" y="942975"/>
                  </a:lnTo>
                  <a:lnTo>
                    <a:pt x="1511744" y="931545"/>
                  </a:lnTo>
                  <a:close/>
                </a:path>
                <a:path w="3643629" h="1216025">
                  <a:moveTo>
                    <a:pt x="1557464" y="931545"/>
                  </a:moveTo>
                  <a:lnTo>
                    <a:pt x="1523174" y="931545"/>
                  </a:lnTo>
                  <a:lnTo>
                    <a:pt x="1523174" y="942975"/>
                  </a:lnTo>
                  <a:lnTo>
                    <a:pt x="1557464" y="942975"/>
                  </a:lnTo>
                  <a:lnTo>
                    <a:pt x="1557464" y="931545"/>
                  </a:lnTo>
                  <a:close/>
                </a:path>
                <a:path w="3643629" h="1216025">
                  <a:moveTo>
                    <a:pt x="1603184" y="931545"/>
                  </a:moveTo>
                  <a:lnTo>
                    <a:pt x="1568894" y="931545"/>
                  </a:lnTo>
                  <a:lnTo>
                    <a:pt x="1568894" y="942975"/>
                  </a:lnTo>
                  <a:lnTo>
                    <a:pt x="1603184" y="942975"/>
                  </a:lnTo>
                  <a:lnTo>
                    <a:pt x="1603184" y="931545"/>
                  </a:lnTo>
                  <a:close/>
                </a:path>
                <a:path w="3643629" h="1216025">
                  <a:moveTo>
                    <a:pt x="1648891" y="931545"/>
                  </a:moveTo>
                  <a:lnTo>
                    <a:pt x="1614614" y="931545"/>
                  </a:lnTo>
                  <a:lnTo>
                    <a:pt x="1614614" y="942975"/>
                  </a:lnTo>
                  <a:lnTo>
                    <a:pt x="1648891" y="942975"/>
                  </a:lnTo>
                  <a:lnTo>
                    <a:pt x="1648891" y="931545"/>
                  </a:lnTo>
                  <a:close/>
                </a:path>
                <a:path w="3643629" h="1216025">
                  <a:moveTo>
                    <a:pt x="1694611" y="931545"/>
                  </a:moveTo>
                  <a:lnTo>
                    <a:pt x="1660321" y="931545"/>
                  </a:lnTo>
                  <a:lnTo>
                    <a:pt x="1660321" y="942975"/>
                  </a:lnTo>
                  <a:lnTo>
                    <a:pt x="1694611" y="942975"/>
                  </a:lnTo>
                  <a:lnTo>
                    <a:pt x="1694611" y="931545"/>
                  </a:lnTo>
                  <a:close/>
                </a:path>
                <a:path w="3643629" h="1216025">
                  <a:moveTo>
                    <a:pt x="1740331" y="931545"/>
                  </a:moveTo>
                  <a:lnTo>
                    <a:pt x="1706041" y="931545"/>
                  </a:lnTo>
                  <a:lnTo>
                    <a:pt x="1706041" y="942975"/>
                  </a:lnTo>
                  <a:lnTo>
                    <a:pt x="1740331" y="942975"/>
                  </a:lnTo>
                  <a:lnTo>
                    <a:pt x="1740331" y="931545"/>
                  </a:lnTo>
                  <a:close/>
                </a:path>
                <a:path w="3643629" h="1216025">
                  <a:moveTo>
                    <a:pt x="1786039" y="931545"/>
                  </a:moveTo>
                  <a:lnTo>
                    <a:pt x="1751761" y="931545"/>
                  </a:lnTo>
                  <a:lnTo>
                    <a:pt x="1751761" y="942975"/>
                  </a:lnTo>
                  <a:lnTo>
                    <a:pt x="1786039" y="942975"/>
                  </a:lnTo>
                  <a:lnTo>
                    <a:pt x="1786039" y="931545"/>
                  </a:lnTo>
                  <a:close/>
                </a:path>
                <a:path w="3643629" h="1216025">
                  <a:moveTo>
                    <a:pt x="1831759" y="931545"/>
                  </a:moveTo>
                  <a:lnTo>
                    <a:pt x="1797469" y="931545"/>
                  </a:lnTo>
                  <a:lnTo>
                    <a:pt x="1797469" y="942975"/>
                  </a:lnTo>
                  <a:lnTo>
                    <a:pt x="1831759" y="942975"/>
                  </a:lnTo>
                  <a:lnTo>
                    <a:pt x="1831759" y="931545"/>
                  </a:lnTo>
                  <a:close/>
                </a:path>
                <a:path w="3643629" h="1216025">
                  <a:moveTo>
                    <a:pt x="1877479" y="931545"/>
                  </a:moveTo>
                  <a:lnTo>
                    <a:pt x="1843189" y="931545"/>
                  </a:lnTo>
                  <a:lnTo>
                    <a:pt x="1843189" y="942975"/>
                  </a:lnTo>
                  <a:lnTo>
                    <a:pt x="1877479" y="942975"/>
                  </a:lnTo>
                  <a:lnTo>
                    <a:pt x="1877479" y="931545"/>
                  </a:lnTo>
                  <a:close/>
                </a:path>
                <a:path w="3643629" h="1216025">
                  <a:moveTo>
                    <a:pt x="1923199" y="931545"/>
                  </a:moveTo>
                  <a:lnTo>
                    <a:pt x="1888909" y="931545"/>
                  </a:lnTo>
                  <a:lnTo>
                    <a:pt x="1888909" y="942975"/>
                  </a:lnTo>
                  <a:lnTo>
                    <a:pt x="1923199" y="942975"/>
                  </a:lnTo>
                  <a:lnTo>
                    <a:pt x="1923199" y="931545"/>
                  </a:lnTo>
                  <a:close/>
                </a:path>
                <a:path w="3643629" h="1216025">
                  <a:moveTo>
                    <a:pt x="1968906" y="931545"/>
                  </a:moveTo>
                  <a:lnTo>
                    <a:pt x="1934616" y="931545"/>
                  </a:lnTo>
                  <a:lnTo>
                    <a:pt x="1934616" y="942975"/>
                  </a:lnTo>
                  <a:lnTo>
                    <a:pt x="1968906" y="942975"/>
                  </a:lnTo>
                  <a:lnTo>
                    <a:pt x="1968906" y="931545"/>
                  </a:lnTo>
                  <a:close/>
                </a:path>
                <a:path w="3643629" h="1216025">
                  <a:moveTo>
                    <a:pt x="2014626" y="931545"/>
                  </a:moveTo>
                  <a:lnTo>
                    <a:pt x="1980336" y="931545"/>
                  </a:lnTo>
                  <a:lnTo>
                    <a:pt x="1980336" y="942975"/>
                  </a:lnTo>
                  <a:lnTo>
                    <a:pt x="2014626" y="942975"/>
                  </a:lnTo>
                  <a:lnTo>
                    <a:pt x="2014626" y="931545"/>
                  </a:lnTo>
                  <a:close/>
                </a:path>
                <a:path w="3643629" h="1216025">
                  <a:moveTo>
                    <a:pt x="2060346" y="931545"/>
                  </a:moveTo>
                  <a:lnTo>
                    <a:pt x="2026056" y="931545"/>
                  </a:lnTo>
                  <a:lnTo>
                    <a:pt x="2026056" y="942975"/>
                  </a:lnTo>
                  <a:lnTo>
                    <a:pt x="2060346" y="942975"/>
                  </a:lnTo>
                  <a:lnTo>
                    <a:pt x="2060346" y="931545"/>
                  </a:lnTo>
                  <a:close/>
                </a:path>
                <a:path w="3643629" h="1216025">
                  <a:moveTo>
                    <a:pt x="2106053" y="931545"/>
                  </a:moveTo>
                  <a:lnTo>
                    <a:pt x="2071776" y="931545"/>
                  </a:lnTo>
                  <a:lnTo>
                    <a:pt x="2071776" y="942975"/>
                  </a:lnTo>
                  <a:lnTo>
                    <a:pt x="2106053" y="942975"/>
                  </a:lnTo>
                  <a:lnTo>
                    <a:pt x="2106053" y="931545"/>
                  </a:lnTo>
                  <a:close/>
                </a:path>
                <a:path w="3643629" h="1216025">
                  <a:moveTo>
                    <a:pt x="2150072" y="1204137"/>
                  </a:moveTo>
                  <a:lnTo>
                    <a:pt x="2138642" y="1204137"/>
                  </a:lnTo>
                  <a:lnTo>
                    <a:pt x="2138642" y="1215580"/>
                  </a:lnTo>
                  <a:lnTo>
                    <a:pt x="2150072" y="1215580"/>
                  </a:lnTo>
                  <a:lnTo>
                    <a:pt x="2150072" y="1204137"/>
                  </a:lnTo>
                  <a:close/>
                </a:path>
                <a:path w="3643629" h="1216025">
                  <a:moveTo>
                    <a:pt x="2150072" y="1158430"/>
                  </a:moveTo>
                  <a:lnTo>
                    <a:pt x="2138642" y="1158430"/>
                  </a:lnTo>
                  <a:lnTo>
                    <a:pt x="2138642" y="1192707"/>
                  </a:lnTo>
                  <a:lnTo>
                    <a:pt x="2150072" y="1192707"/>
                  </a:lnTo>
                  <a:lnTo>
                    <a:pt x="2150072" y="1158430"/>
                  </a:lnTo>
                  <a:close/>
                </a:path>
                <a:path w="3643629" h="1216025">
                  <a:moveTo>
                    <a:pt x="2150072" y="1112710"/>
                  </a:moveTo>
                  <a:lnTo>
                    <a:pt x="2138642" y="1112710"/>
                  </a:lnTo>
                  <a:lnTo>
                    <a:pt x="2138642" y="1147000"/>
                  </a:lnTo>
                  <a:lnTo>
                    <a:pt x="2150072" y="1147000"/>
                  </a:lnTo>
                  <a:lnTo>
                    <a:pt x="2150072" y="1112710"/>
                  </a:lnTo>
                  <a:close/>
                </a:path>
                <a:path w="3643629" h="1216025">
                  <a:moveTo>
                    <a:pt x="2150072" y="1066990"/>
                  </a:moveTo>
                  <a:lnTo>
                    <a:pt x="2138642" y="1066990"/>
                  </a:lnTo>
                  <a:lnTo>
                    <a:pt x="2138642" y="1101280"/>
                  </a:lnTo>
                  <a:lnTo>
                    <a:pt x="2150072" y="1101280"/>
                  </a:lnTo>
                  <a:lnTo>
                    <a:pt x="2150072" y="1066990"/>
                  </a:lnTo>
                  <a:close/>
                </a:path>
                <a:path w="3643629" h="1216025">
                  <a:moveTo>
                    <a:pt x="2150072" y="1021283"/>
                  </a:moveTo>
                  <a:lnTo>
                    <a:pt x="2138642" y="1021283"/>
                  </a:lnTo>
                  <a:lnTo>
                    <a:pt x="2138642" y="1055560"/>
                  </a:lnTo>
                  <a:lnTo>
                    <a:pt x="2150072" y="1055560"/>
                  </a:lnTo>
                  <a:lnTo>
                    <a:pt x="2150072" y="1021283"/>
                  </a:lnTo>
                  <a:close/>
                </a:path>
                <a:path w="3643629" h="1216025">
                  <a:moveTo>
                    <a:pt x="2150072" y="975563"/>
                  </a:moveTo>
                  <a:lnTo>
                    <a:pt x="2138642" y="975563"/>
                  </a:lnTo>
                  <a:lnTo>
                    <a:pt x="2138642" y="1009853"/>
                  </a:lnTo>
                  <a:lnTo>
                    <a:pt x="2150072" y="1009853"/>
                  </a:lnTo>
                  <a:lnTo>
                    <a:pt x="2150072" y="975563"/>
                  </a:lnTo>
                  <a:close/>
                </a:path>
                <a:path w="3643629" h="1216025">
                  <a:moveTo>
                    <a:pt x="2151773" y="931545"/>
                  </a:moveTo>
                  <a:lnTo>
                    <a:pt x="2144357" y="931545"/>
                  </a:lnTo>
                  <a:lnTo>
                    <a:pt x="2117483" y="931545"/>
                  </a:lnTo>
                  <a:lnTo>
                    <a:pt x="2117483" y="942975"/>
                  </a:lnTo>
                  <a:lnTo>
                    <a:pt x="2138642" y="942975"/>
                  </a:lnTo>
                  <a:lnTo>
                    <a:pt x="2138642" y="964133"/>
                  </a:lnTo>
                  <a:lnTo>
                    <a:pt x="2150072" y="964133"/>
                  </a:lnTo>
                  <a:lnTo>
                    <a:pt x="2150072" y="942975"/>
                  </a:lnTo>
                  <a:lnTo>
                    <a:pt x="2151773" y="942975"/>
                  </a:lnTo>
                  <a:lnTo>
                    <a:pt x="2151773" y="937260"/>
                  </a:lnTo>
                  <a:lnTo>
                    <a:pt x="2151773" y="931545"/>
                  </a:lnTo>
                  <a:close/>
                </a:path>
                <a:path w="3643629" h="1216025">
                  <a:moveTo>
                    <a:pt x="2197493" y="931545"/>
                  </a:moveTo>
                  <a:lnTo>
                    <a:pt x="2163203" y="931545"/>
                  </a:lnTo>
                  <a:lnTo>
                    <a:pt x="2163203" y="942975"/>
                  </a:lnTo>
                  <a:lnTo>
                    <a:pt x="2197493" y="942975"/>
                  </a:lnTo>
                  <a:lnTo>
                    <a:pt x="2197493" y="931545"/>
                  </a:lnTo>
                  <a:close/>
                </a:path>
                <a:path w="3643629" h="1216025">
                  <a:moveTo>
                    <a:pt x="2243201" y="931545"/>
                  </a:moveTo>
                  <a:lnTo>
                    <a:pt x="2208923" y="931545"/>
                  </a:lnTo>
                  <a:lnTo>
                    <a:pt x="2208923" y="942975"/>
                  </a:lnTo>
                  <a:lnTo>
                    <a:pt x="2243201" y="942975"/>
                  </a:lnTo>
                  <a:lnTo>
                    <a:pt x="2243201" y="931545"/>
                  </a:lnTo>
                  <a:close/>
                </a:path>
                <a:path w="3643629" h="1216025">
                  <a:moveTo>
                    <a:pt x="2288921" y="931545"/>
                  </a:moveTo>
                  <a:lnTo>
                    <a:pt x="2254631" y="931545"/>
                  </a:lnTo>
                  <a:lnTo>
                    <a:pt x="2254631" y="942975"/>
                  </a:lnTo>
                  <a:lnTo>
                    <a:pt x="2288921" y="942975"/>
                  </a:lnTo>
                  <a:lnTo>
                    <a:pt x="2288921" y="931545"/>
                  </a:lnTo>
                  <a:close/>
                </a:path>
                <a:path w="3643629" h="1216025">
                  <a:moveTo>
                    <a:pt x="2334641" y="931545"/>
                  </a:moveTo>
                  <a:lnTo>
                    <a:pt x="2300351" y="931545"/>
                  </a:lnTo>
                  <a:lnTo>
                    <a:pt x="2300351" y="942975"/>
                  </a:lnTo>
                  <a:lnTo>
                    <a:pt x="2334641" y="942975"/>
                  </a:lnTo>
                  <a:lnTo>
                    <a:pt x="2334641" y="931545"/>
                  </a:lnTo>
                  <a:close/>
                </a:path>
                <a:path w="3643629" h="1216025">
                  <a:moveTo>
                    <a:pt x="2380348" y="931545"/>
                  </a:moveTo>
                  <a:lnTo>
                    <a:pt x="2346071" y="931545"/>
                  </a:lnTo>
                  <a:lnTo>
                    <a:pt x="2346071" y="942975"/>
                  </a:lnTo>
                  <a:lnTo>
                    <a:pt x="2380348" y="942975"/>
                  </a:lnTo>
                  <a:lnTo>
                    <a:pt x="2380348" y="931545"/>
                  </a:lnTo>
                  <a:close/>
                </a:path>
                <a:path w="3643629" h="1216025">
                  <a:moveTo>
                    <a:pt x="2426068" y="931545"/>
                  </a:moveTo>
                  <a:lnTo>
                    <a:pt x="2391778" y="931545"/>
                  </a:lnTo>
                  <a:lnTo>
                    <a:pt x="2391778" y="942975"/>
                  </a:lnTo>
                  <a:lnTo>
                    <a:pt x="2426068" y="942975"/>
                  </a:lnTo>
                  <a:lnTo>
                    <a:pt x="2426068" y="931545"/>
                  </a:lnTo>
                  <a:close/>
                </a:path>
                <a:path w="3643629" h="1216025">
                  <a:moveTo>
                    <a:pt x="2471788" y="931545"/>
                  </a:moveTo>
                  <a:lnTo>
                    <a:pt x="2437485" y="931545"/>
                  </a:lnTo>
                  <a:lnTo>
                    <a:pt x="2437485" y="942975"/>
                  </a:lnTo>
                  <a:lnTo>
                    <a:pt x="2471788" y="942975"/>
                  </a:lnTo>
                  <a:lnTo>
                    <a:pt x="2471788" y="931545"/>
                  </a:lnTo>
                  <a:close/>
                </a:path>
                <a:path w="3643629" h="1216025">
                  <a:moveTo>
                    <a:pt x="2517495" y="931545"/>
                  </a:moveTo>
                  <a:lnTo>
                    <a:pt x="2483218" y="931545"/>
                  </a:lnTo>
                  <a:lnTo>
                    <a:pt x="2483218" y="942975"/>
                  </a:lnTo>
                  <a:lnTo>
                    <a:pt x="2517495" y="942975"/>
                  </a:lnTo>
                  <a:lnTo>
                    <a:pt x="2517495" y="931545"/>
                  </a:lnTo>
                  <a:close/>
                </a:path>
                <a:path w="3643629" h="1216025">
                  <a:moveTo>
                    <a:pt x="2563215" y="931545"/>
                  </a:moveTo>
                  <a:lnTo>
                    <a:pt x="2528925" y="931545"/>
                  </a:lnTo>
                  <a:lnTo>
                    <a:pt x="2528925" y="942975"/>
                  </a:lnTo>
                  <a:lnTo>
                    <a:pt x="2563215" y="942975"/>
                  </a:lnTo>
                  <a:lnTo>
                    <a:pt x="2563215" y="931545"/>
                  </a:lnTo>
                  <a:close/>
                </a:path>
                <a:path w="3643629" h="1216025">
                  <a:moveTo>
                    <a:pt x="2608935" y="931545"/>
                  </a:moveTo>
                  <a:lnTo>
                    <a:pt x="2574645" y="931545"/>
                  </a:lnTo>
                  <a:lnTo>
                    <a:pt x="2574645" y="942975"/>
                  </a:lnTo>
                  <a:lnTo>
                    <a:pt x="2608935" y="942975"/>
                  </a:lnTo>
                  <a:lnTo>
                    <a:pt x="2608935" y="931545"/>
                  </a:lnTo>
                  <a:close/>
                </a:path>
                <a:path w="3643629" h="1216025">
                  <a:moveTo>
                    <a:pt x="2654643" y="931545"/>
                  </a:moveTo>
                  <a:lnTo>
                    <a:pt x="2620365" y="931545"/>
                  </a:lnTo>
                  <a:lnTo>
                    <a:pt x="2620365" y="942975"/>
                  </a:lnTo>
                  <a:lnTo>
                    <a:pt x="2654643" y="942975"/>
                  </a:lnTo>
                  <a:lnTo>
                    <a:pt x="2654643" y="931545"/>
                  </a:lnTo>
                  <a:close/>
                </a:path>
                <a:path w="3643629" h="1216025">
                  <a:moveTo>
                    <a:pt x="2700363" y="931545"/>
                  </a:moveTo>
                  <a:lnTo>
                    <a:pt x="2666073" y="931545"/>
                  </a:lnTo>
                  <a:lnTo>
                    <a:pt x="2666073" y="942975"/>
                  </a:lnTo>
                  <a:lnTo>
                    <a:pt x="2700363" y="942975"/>
                  </a:lnTo>
                  <a:lnTo>
                    <a:pt x="2700363" y="931545"/>
                  </a:lnTo>
                  <a:close/>
                </a:path>
                <a:path w="3643629" h="1216025">
                  <a:moveTo>
                    <a:pt x="2746083" y="931545"/>
                  </a:moveTo>
                  <a:lnTo>
                    <a:pt x="2711793" y="931545"/>
                  </a:lnTo>
                  <a:lnTo>
                    <a:pt x="2711793" y="942975"/>
                  </a:lnTo>
                  <a:lnTo>
                    <a:pt x="2746083" y="942975"/>
                  </a:lnTo>
                  <a:lnTo>
                    <a:pt x="2746083" y="931545"/>
                  </a:lnTo>
                  <a:close/>
                </a:path>
                <a:path w="3643629" h="1216025">
                  <a:moveTo>
                    <a:pt x="2791803" y="931545"/>
                  </a:moveTo>
                  <a:lnTo>
                    <a:pt x="2757513" y="931545"/>
                  </a:lnTo>
                  <a:lnTo>
                    <a:pt x="2757513" y="942975"/>
                  </a:lnTo>
                  <a:lnTo>
                    <a:pt x="2791803" y="942975"/>
                  </a:lnTo>
                  <a:lnTo>
                    <a:pt x="2791803" y="931545"/>
                  </a:lnTo>
                  <a:close/>
                </a:path>
                <a:path w="3643629" h="1216025">
                  <a:moveTo>
                    <a:pt x="2837510" y="931545"/>
                  </a:moveTo>
                  <a:lnTo>
                    <a:pt x="2803220" y="931545"/>
                  </a:lnTo>
                  <a:lnTo>
                    <a:pt x="2803220" y="942975"/>
                  </a:lnTo>
                  <a:lnTo>
                    <a:pt x="2837510" y="942975"/>
                  </a:lnTo>
                  <a:lnTo>
                    <a:pt x="2837510" y="931545"/>
                  </a:lnTo>
                  <a:close/>
                </a:path>
                <a:path w="3643629" h="1216025">
                  <a:moveTo>
                    <a:pt x="2883230" y="931545"/>
                  </a:moveTo>
                  <a:lnTo>
                    <a:pt x="2848940" y="931545"/>
                  </a:lnTo>
                  <a:lnTo>
                    <a:pt x="2848940" y="942975"/>
                  </a:lnTo>
                  <a:lnTo>
                    <a:pt x="2883230" y="942975"/>
                  </a:lnTo>
                  <a:lnTo>
                    <a:pt x="2883230" y="931545"/>
                  </a:lnTo>
                  <a:close/>
                </a:path>
                <a:path w="3643629" h="1216025">
                  <a:moveTo>
                    <a:pt x="2928950" y="931545"/>
                  </a:moveTo>
                  <a:lnTo>
                    <a:pt x="2894660" y="931545"/>
                  </a:lnTo>
                  <a:lnTo>
                    <a:pt x="2894660" y="942975"/>
                  </a:lnTo>
                  <a:lnTo>
                    <a:pt x="2928950" y="942975"/>
                  </a:lnTo>
                  <a:lnTo>
                    <a:pt x="2928950" y="931545"/>
                  </a:lnTo>
                  <a:close/>
                </a:path>
                <a:path w="3643629" h="1216025">
                  <a:moveTo>
                    <a:pt x="2974657" y="931545"/>
                  </a:moveTo>
                  <a:lnTo>
                    <a:pt x="2940380" y="931545"/>
                  </a:lnTo>
                  <a:lnTo>
                    <a:pt x="2940380" y="942975"/>
                  </a:lnTo>
                  <a:lnTo>
                    <a:pt x="2974657" y="942975"/>
                  </a:lnTo>
                  <a:lnTo>
                    <a:pt x="2974657" y="931545"/>
                  </a:lnTo>
                  <a:close/>
                </a:path>
                <a:path w="3643629" h="1216025">
                  <a:moveTo>
                    <a:pt x="3020377" y="931545"/>
                  </a:moveTo>
                  <a:lnTo>
                    <a:pt x="2986087" y="931545"/>
                  </a:lnTo>
                  <a:lnTo>
                    <a:pt x="2986087" y="942975"/>
                  </a:lnTo>
                  <a:lnTo>
                    <a:pt x="3020377" y="942975"/>
                  </a:lnTo>
                  <a:lnTo>
                    <a:pt x="3020377" y="931545"/>
                  </a:lnTo>
                  <a:close/>
                </a:path>
                <a:path w="3643629" h="1216025">
                  <a:moveTo>
                    <a:pt x="3066097" y="931545"/>
                  </a:moveTo>
                  <a:lnTo>
                    <a:pt x="3031807" y="931545"/>
                  </a:lnTo>
                  <a:lnTo>
                    <a:pt x="3031807" y="942975"/>
                  </a:lnTo>
                  <a:lnTo>
                    <a:pt x="3066097" y="942975"/>
                  </a:lnTo>
                  <a:lnTo>
                    <a:pt x="3066097" y="931545"/>
                  </a:lnTo>
                  <a:close/>
                </a:path>
                <a:path w="3643629" h="1216025">
                  <a:moveTo>
                    <a:pt x="3111804" y="931545"/>
                  </a:moveTo>
                  <a:lnTo>
                    <a:pt x="3077527" y="931545"/>
                  </a:lnTo>
                  <a:lnTo>
                    <a:pt x="3077527" y="942975"/>
                  </a:lnTo>
                  <a:lnTo>
                    <a:pt x="3111804" y="942975"/>
                  </a:lnTo>
                  <a:lnTo>
                    <a:pt x="3111804" y="931545"/>
                  </a:lnTo>
                  <a:close/>
                </a:path>
                <a:path w="3643629" h="1216025">
                  <a:moveTo>
                    <a:pt x="3157524" y="931545"/>
                  </a:moveTo>
                  <a:lnTo>
                    <a:pt x="3123234" y="931545"/>
                  </a:lnTo>
                  <a:lnTo>
                    <a:pt x="3123234" y="942975"/>
                  </a:lnTo>
                  <a:lnTo>
                    <a:pt x="3157524" y="942975"/>
                  </a:lnTo>
                  <a:lnTo>
                    <a:pt x="3157524" y="931545"/>
                  </a:lnTo>
                  <a:close/>
                </a:path>
                <a:path w="3643629" h="1216025">
                  <a:moveTo>
                    <a:pt x="3203244" y="931545"/>
                  </a:moveTo>
                  <a:lnTo>
                    <a:pt x="3168954" y="931545"/>
                  </a:lnTo>
                  <a:lnTo>
                    <a:pt x="3168954" y="942975"/>
                  </a:lnTo>
                  <a:lnTo>
                    <a:pt x="3203244" y="942975"/>
                  </a:lnTo>
                  <a:lnTo>
                    <a:pt x="3203244" y="931545"/>
                  </a:lnTo>
                  <a:close/>
                </a:path>
                <a:path w="3643629" h="1216025">
                  <a:moveTo>
                    <a:pt x="3248952" y="931545"/>
                  </a:moveTo>
                  <a:lnTo>
                    <a:pt x="3214674" y="931545"/>
                  </a:lnTo>
                  <a:lnTo>
                    <a:pt x="3214674" y="942975"/>
                  </a:lnTo>
                  <a:lnTo>
                    <a:pt x="3248952" y="942975"/>
                  </a:lnTo>
                  <a:lnTo>
                    <a:pt x="3248952" y="931545"/>
                  </a:lnTo>
                  <a:close/>
                </a:path>
                <a:path w="3643629" h="1216025">
                  <a:moveTo>
                    <a:pt x="3294672" y="931545"/>
                  </a:moveTo>
                  <a:lnTo>
                    <a:pt x="3260382" y="931545"/>
                  </a:lnTo>
                  <a:lnTo>
                    <a:pt x="3260382" y="942975"/>
                  </a:lnTo>
                  <a:lnTo>
                    <a:pt x="3294672" y="942975"/>
                  </a:lnTo>
                  <a:lnTo>
                    <a:pt x="3294672" y="931545"/>
                  </a:lnTo>
                  <a:close/>
                </a:path>
                <a:path w="3643629" h="1216025">
                  <a:moveTo>
                    <a:pt x="3340392" y="931545"/>
                  </a:moveTo>
                  <a:lnTo>
                    <a:pt x="3306102" y="931545"/>
                  </a:lnTo>
                  <a:lnTo>
                    <a:pt x="3306102" y="942975"/>
                  </a:lnTo>
                  <a:lnTo>
                    <a:pt x="3340392" y="942975"/>
                  </a:lnTo>
                  <a:lnTo>
                    <a:pt x="3340392" y="931545"/>
                  </a:lnTo>
                  <a:close/>
                </a:path>
                <a:path w="3643629" h="1216025">
                  <a:moveTo>
                    <a:pt x="3386099" y="931545"/>
                  </a:moveTo>
                  <a:lnTo>
                    <a:pt x="3351822" y="931545"/>
                  </a:lnTo>
                  <a:lnTo>
                    <a:pt x="3351822" y="942975"/>
                  </a:lnTo>
                  <a:lnTo>
                    <a:pt x="3386099" y="942975"/>
                  </a:lnTo>
                  <a:lnTo>
                    <a:pt x="3386099" y="931545"/>
                  </a:lnTo>
                  <a:close/>
                </a:path>
                <a:path w="3643629" h="1216025">
                  <a:moveTo>
                    <a:pt x="3431819" y="931545"/>
                  </a:moveTo>
                  <a:lnTo>
                    <a:pt x="3397529" y="931545"/>
                  </a:lnTo>
                  <a:lnTo>
                    <a:pt x="3397529" y="942975"/>
                  </a:lnTo>
                  <a:lnTo>
                    <a:pt x="3431819" y="942975"/>
                  </a:lnTo>
                  <a:lnTo>
                    <a:pt x="3431819" y="931545"/>
                  </a:lnTo>
                  <a:close/>
                </a:path>
                <a:path w="3643629" h="1216025">
                  <a:moveTo>
                    <a:pt x="3477539" y="931545"/>
                  </a:moveTo>
                  <a:lnTo>
                    <a:pt x="3443249" y="931545"/>
                  </a:lnTo>
                  <a:lnTo>
                    <a:pt x="3443249" y="942975"/>
                  </a:lnTo>
                  <a:lnTo>
                    <a:pt x="3477539" y="942975"/>
                  </a:lnTo>
                  <a:lnTo>
                    <a:pt x="3477539" y="931545"/>
                  </a:lnTo>
                  <a:close/>
                </a:path>
                <a:path w="3643629" h="1216025">
                  <a:moveTo>
                    <a:pt x="3523259" y="931545"/>
                  </a:moveTo>
                  <a:lnTo>
                    <a:pt x="3488969" y="931545"/>
                  </a:lnTo>
                  <a:lnTo>
                    <a:pt x="3488969" y="942975"/>
                  </a:lnTo>
                  <a:lnTo>
                    <a:pt x="3523259" y="942975"/>
                  </a:lnTo>
                  <a:lnTo>
                    <a:pt x="3523259" y="931545"/>
                  </a:lnTo>
                  <a:close/>
                </a:path>
                <a:path w="3643629" h="1216025">
                  <a:moveTo>
                    <a:pt x="3568966" y="931545"/>
                  </a:moveTo>
                  <a:lnTo>
                    <a:pt x="3534676" y="931545"/>
                  </a:lnTo>
                  <a:lnTo>
                    <a:pt x="3534676" y="942975"/>
                  </a:lnTo>
                  <a:lnTo>
                    <a:pt x="3568966" y="942975"/>
                  </a:lnTo>
                  <a:lnTo>
                    <a:pt x="3568966" y="931545"/>
                  </a:lnTo>
                  <a:close/>
                </a:path>
                <a:path w="3643629" h="1216025">
                  <a:moveTo>
                    <a:pt x="3614686" y="931545"/>
                  </a:moveTo>
                  <a:lnTo>
                    <a:pt x="3580396" y="931545"/>
                  </a:lnTo>
                  <a:lnTo>
                    <a:pt x="3580396" y="942975"/>
                  </a:lnTo>
                  <a:lnTo>
                    <a:pt x="3614686" y="942975"/>
                  </a:lnTo>
                  <a:lnTo>
                    <a:pt x="3614686" y="931545"/>
                  </a:lnTo>
                  <a:close/>
                </a:path>
                <a:path w="3643629" h="1216025">
                  <a:moveTo>
                    <a:pt x="3643185" y="914323"/>
                  </a:moveTo>
                  <a:lnTo>
                    <a:pt x="3631755" y="914323"/>
                  </a:lnTo>
                  <a:lnTo>
                    <a:pt x="3631755" y="931545"/>
                  </a:lnTo>
                  <a:lnTo>
                    <a:pt x="3626116" y="931545"/>
                  </a:lnTo>
                  <a:lnTo>
                    <a:pt x="3626116" y="942975"/>
                  </a:lnTo>
                  <a:lnTo>
                    <a:pt x="3637470" y="942975"/>
                  </a:lnTo>
                  <a:lnTo>
                    <a:pt x="3643185" y="937260"/>
                  </a:lnTo>
                  <a:lnTo>
                    <a:pt x="3643185" y="931545"/>
                  </a:lnTo>
                  <a:lnTo>
                    <a:pt x="3643185" y="914323"/>
                  </a:lnTo>
                  <a:close/>
                </a:path>
                <a:path w="3643629" h="1216025">
                  <a:moveTo>
                    <a:pt x="3643185" y="868603"/>
                  </a:moveTo>
                  <a:lnTo>
                    <a:pt x="3631755" y="868603"/>
                  </a:lnTo>
                  <a:lnTo>
                    <a:pt x="3631755" y="902893"/>
                  </a:lnTo>
                  <a:lnTo>
                    <a:pt x="3643185" y="902893"/>
                  </a:lnTo>
                  <a:lnTo>
                    <a:pt x="3643185" y="868603"/>
                  </a:lnTo>
                  <a:close/>
                </a:path>
                <a:path w="3643629" h="1216025">
                  <a:moveTo>
                    <a:pt x="3643185" y="822896"/>
                  </a:moveTo>
                  <a:lnTo>
                    <a:pt x="3631755" y="822896"/>
                  </a:lnTo>
                  <a:lnTo>
                    <a:pt x="3631755" y="857186"/>
                  </a:lnTo>
                  <a:lnTo>
                    <a:pt x="3643185" y="857186"/>
                  </a:lnTo>
                  <a:lnTo>
                    <a:pt x="3643185" y="822896"/>
                  </a:lnTo>
                  <a:close/>
                </a:path>
                <a:path w="3643629" h="1216025">
                  <a:moveTo>
                    <a:pt x="3643185" y="777176"/>
                  </a:moveTo>
                  <a:lnTo>
                    <a:pt x="3631755" y="777176"/>
                  </a:lnTo>
                  <a:lnTo>
                    <a:pt x="3631755" y="811466"/>
                  </a:lnTo>
                  <a:lnTo>
                    <a:pt x="3643185" y="811466"/>
                  </a:lnTo>
                  <a:lnTo>
                    <a:pt x="3643185" y="777176"/>
                  </a:lnTo>
                  <a:close/>
                </a:path>
                <a:path w="3643629" h="1216025">
                  <a:moveTo>
                    <a:pt x="3643185" y="731456"/>
                  </a:moveTo>
                  <a:lnTo>
                    <a:pt x="3631755" y="731456"/>
                  </a:lnTo>
                  <a:lnTo>
                    <a:pt x="3631755" y="765746"/>
                  </a:lnTo>
                  <a:lnTo>
                    <a:pt x="3643185" y="765746"/>
                  </a:lnTo>
                  <a:lnTo>
                    <a:pt x="3643185" y="731456"/>
                  </a:lnTo>
                  <a:close/>
                </a:path>
                <a:path w="3643629" h="1216025">
                  <a:moveTo>
                    <a:pt x="3643185" y="685749"/>
                  </a:moveTo>
                  <a:lnTo>
                    <a:pt x="3631755" y="685749"/>
                  </a:lnTo>
                  <a:lnTo>
                    <a:pt x="3631755" y="720039"/>
                  </a:lnTo>
                  <a:lnTo>
                    <a:pt x="3643185" y="720039"/>
                  </a:lnTo>
                  <a:lnTo>
                    <a:pt x="3643185" y="685749"/>
                  </a:lnTo>
                  <a:close/>
                </a:path>
                <a:path w="3643629" h="1216025">
                  <a:moveTo>
                    <a:pt x="3643185" y="640029"/>
                  </a:moveTo>
                  <a:lnTo>
                    <a:pt x="3631755" y="640029"/>
                  </a:lnTo>
                  <a:lnTo>
                    <a:pt x="3631755" y="674319"/>
                  </a:lnTo>
                  <a:lnTo>
                    <a:pt x="3643185" y="674319"/>
                  </a:lnTo>
                  <a:lnTo>
                    <a:pt x="3643185" y="640029"/>
                  </a:lnTo>
                  <a:close/>
                </a:path>
                <a:path w="3643629" h="1216025">
                  <a:moveTo>
                    <a:pt x="3643185" y="594309"/>
                  </a:moveTo>
                  <a:lnTo>
                    <a:pt x="3631755" y="594309"/>
                  </a:lnTo>
                  <a:lnTo>
                    <a:pt x="3631755" y="628599"/>
                  </a:lnTo>
                  <a:lnTo>
                    <a:pt x="3643185" y="628599"/>
                  </a:lnTo>
                  <a:lnTo>
                    <a:pt x="3643185" y="594309"/>
                  </a:lnTo>
                  <a:close/>
                </a:path>
                <a:path w="3643629" h="1216025">
                  <a:moveTo>
                    <a:pt x="3643185" y="548601"/>
                  </a:moveTo>
                  <a:lnTo>
                    <a:pt x="3631755" y="548601"/>
                  </a:lnTo>
                  <a:lnTo>
                    <a:pt x="3631755" y="582879"/>
                  </a:lnTo>
                  <a:lnTo>
                    <a:pt x="3643185" y="582879"/>
                  </a:lnTo>
                  <a:lnTo>
                    <a:pt x="3643185" y="548601"/>
                  </a:lnTo>
                  <a:close/>
                </a:path>
                <a:path w="3643629" h="1216025">
                  <a:moveTo>
                    <a:pt x="3643185" y="502881"/>
                  </a:moveTo>
                  <a:lnTo>
                    <a:pt x="3631755" y="502881"/>
                  </a:lnTo>
                  <a:lnTo>
                    <a:pt x="3631755" y="537171"/>
                  </a:lnTo>
                  <a:lnTo>
                    <a:pt x="3643185" y="537171"/>
                  </a:lnTo>
                  <a:lnTo>
                    <a:pt x="3643185" y="502881"/>
                  </a:lnTo>
                  <a:close/>
                </a:path>
                <a:path w="3643629" h="1216025">
                  <a:moveTo>
                    <a:pt x="3643185" y="457161"/>
                  </a:moveTo>
                  <a:lnTo>
                    <a:pt x="3631755" y="457161"/>
                  </a:lnTo>
                  <a:lnTo>
                    <a:pt x="3631755" y="491451"/>
                  </a:lnTo>
                  <a:lnTo>
                    <a:pt x="3643185" y="491451"/>
                  </a:lnTo>
                  <a:lnTo>
                    <a:pt x="3643185" y="457161"/>
                  </a:lnTo>
                  <a:close/>
                </a:path>
                <a:path w="3643629" h="1216025">
                  <a:moveTo>
                    <a:pt x="3643185" y="411454"/>
                  </a:moveTo>
                  <a:lnTo>
                    <a:pt x="3631755" y="411454"/>
                  </a:lnTo>
                  <a:lnTo>
                    <a:pt x="3631755" y="445731"/>
                  </a:lnTo>
                  <a:lnTo>
                    <a:pt x="3643185" y="445731"/>
                  </a:lnTo>
                  <a:lnTo>
                    <a:pt x="3643185" y="411454"/>
                  </a:lnTo>
                  <a:close/>
                </a:path>
                <a:path w="3643629" h="1216025">
                  <a:moveTo>
                    <a:pt x="3643185" y="365734"/>
                  </a:moveTo>
                  <a:lnTo>
                    <a:pt x="3631755" y="365734"/>
                  </a:lnTo>
                  <a:lnTo>
                    <a:pt x="3631755" y="400024"/>
                  </a:lnTo>
                  <a:lnTo>
                    <a:pt x="3643185" y="400024"/>
                  </a:lnTo>
                  <a:lnTo>
                    <a:pt x="3643185" y="365734"/>
                  </a:lnTo>
                  <a:close/>
                </a:path>
                <a:path w="3643629" h="1216025">
                  <a:moveTo>
                    <a:pt x="3643185" y="320014"/>
                  </a:moveTo>
                  <a:lnTo>
                    <a:pt x="3631755" y="320014"/>
                  </a:lnTo>
                  <a:lnTo>
                    <a:pt x="3631755" y="354304"/>
                  </a:lnTo>
                  <a:lnTo>
                    <a:pt x="3643185" y="354304"/>
                  </a:lnTo>
                  <a:lnTo>
                    <a:pt x="3643185" y="320014"/>
                  </a:lnTo>
                  <a:close/>
                </a:path>
                <a:path w="3643629" h="1216025">
                  <a:moveTo>
                    <a:pt x="3643185" y="274307"/>
                  </a:moveTo>
                  <a:lnTo>
                    <a:pt x="3631755" y="274307"/>
                  </a:lnTo>
                  <a:lnTo>
                    <a:pt x="3631755" y="308584"/>
                  </a:lnTo>
                  <a:lnTo>
                    <a:pt x="3643185" y="308584"/>
                  </a:lnTo>
                  <a:lnTo>
                    <a:pt x="3643185" y="274307"/>
                  </a:lnTo>
                  <a:close/>
                </a:path>
                <a:path w="3643629" h="1216025">
                  <a:moveTo>
                    <a:pt x="3643185" y="228587"/>
                  </a:moveTo>
                  <a:lnTo>
                    <a:pt x="3631755" y="228587"/>
                  </a:lnTo>
                  <a:lnTo>
                    <a:pt x="3631755" y="262877"/>
                  </a:lnTo>
                  <a:lnTo>
                    <a:pt x="3643185" y="262877"/>
                  </a:lnTo>
                  <a:lnTo>
                    <a:pt x="3643185" y="228587"/>
                  </a:lnTo>
                  <a:close/>
                </a:path>
                <a:path w="3643629" h="1216025">
                  <a:moveTo>
                    <a:pt x="3643185" y="182867"/>
                  </a:moveTo>
                  <a:lnTo>
                    <a:pt x="3631755" y="182867"/>
                  </a:lnTo>
                  <a:lnTo>
                    <a:pt x="3631755" y="217157"/>
                  </a:lnTo>
                  <a:lnTo>
                    <a:pt x="3643185" y="217157"/>
                  </a:lnTo>
                  <a:lnTo>
                    <a:pt x="3643185" y="182867"/>
                  </a:lnTo>
                  <a:close/>
                </a:path>
                <a:path w="3643629" h="1216025">
                  <a:moveTo>
                    <a:pt x="3643185" y="137160"/>
                  </a:moveTo>
                  <a:lnTo>
                    <a:pt x="3631755" y="137160"/>
                  </a:lnTo>
                  <a:lnTo>
                    <a:pt x="3631755" y="171437"/>
                  </a:lnTo>
                  <a:lnTo>
                    <a:pt x="3643185" y="171437"/>
                  </a:lnTo>
                  <a:lnTo>
                    <a:pt x="3643185" y="137160"/>
                  </a:lnTo>
                  <a:close/>
                </a:path>
                <a:path w="3643629" h="1216025">
                  <a:moveTo>
                    <a:pt x="3643185" y="91440"/>
                  </a:moveTo>
                  <a:lnTo>
                    <a:pt x="3631755" y="91440"/>
                  </a:lnTo>
                  <a:lnTo>
                    <a:pt x="3631755" y="125730"/>
                  </a:lnTo>
                  <a:lnTo>
                    <a:pt x="3643185" y="125730"/>
                  </a:lnTo>
                  <a:lnTo>
                    <a:pt x="3643185" y="91440"/>
                  </a:lnTo>
                  <a:close/>
                </a:path>
                <a:path w="3643629" h="1216025">
                  <a:moveTo>
                    <a:pt x="3643185" y="45720"/>
                  </a:moveTo>
                  <a:lnTo>
                    <a:pt x="3631755" y="45720"/>
                  </a:lnTo>
                  <a:lnTo>
                    <a:pt x="3631755" y="80010"/>
                  </a:lnTo>
                  <a:lnTo>
                    <a:pt x="3643185" y="80010"/>
                  </a:lnTo>
                  <a:lnTo>
                    <a:pt x="3643185" y="45720"/>
                  </a:lnTo>
                  <a:close/>
                </a:path>
                <a:path w="3643629" h="1216025">
                  <a:moveTo>
                    <a:pt x="3643185" y="0"/>
                  </a:moveTo>
                  <a:lnTo>
                    <a:pt x="3631755" y="0"/>
                  </a:lnTo>
                  <a:lnTo>
                    <a:pt x="3631755" y="34290"/>
                  </a:lnTo>
                  <a:lnTo>
                    <a:pt x="3643185" y="34290"/>
                  </a:lnTo>
                  <a:lnTo>
                    <a:pt x="3643185" y="0"/>
                  </a:lnTo>
                  <a:close/>
                </a:path>
              </a:pathLst>
            </a:custGeom>
            <a:solidFill>
              <a:srgbClr val="CA2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03705" y="4377905"/>
              <a:ext cx="3352800" cy="1130300"/>
            </a:xfrm>
            <a:custGeom>
              <a:avLst/>
              <a:gdLst/>
              <a:ahLst/>
              <a:cxnLst/>
              <a:rect l="l" t="t" r="r" b="b"/>
              <a:pathLst>
                <a:path w="3352800" h="1130300">
                  <a:moveTo>
                    <a:pt x="11430" y="1095502"/>
                  </a:moveTo>
                  <a:lnTo>
                    <a:pt x="0" y="1095502"/>
                  </a:lnTo>
                  <a:lnTo>
                    <a:pt x="0" y="1129792"/>
                  </a:lnTo>
                  <a:lnTo>
                    <a:pt x="11430" y="1129792"/>
                  </a:lnTo>
                  <a:lnTo>
                    <a:pt x="11430" y="1095502"/>
                  </a:lnTo>
                  <a:close/>
                </a:path>
                <a:path w="3352800" h="1130300">
                  <a:moveTo>
                    <a:pt x="11430" y="1049782"/>
                  </a:moveTo>
                  <a:lnTo>
                    <a:pt x="0" y="1049782"/>
                  </a:lnTo>
                  <a:lnTo>
                    <a:pt x="0" y="1084072"/>
                  </a:lnTo>
                  <a:lnTo>
                    <a:pt x="11430" y="1084072"/>
                  </a:lnTo>
                  <a:lnTo>
                    <a:pt x="11430" y="1049782"/>
                  </a:lnTo>
                  <a:close/>
                </a:path>
                <a:path w="3352800" h="1130300">
                  <a:moveTo>
                    <a:pt x="11430" y="1004062"/>
                  </a:moveTo>
                  <a:lnTo>
                    <a:pt x="0" y="1004062"/>
                  </a:lnTo>
                  <a:lnTo>
                    <a:pt x="0" y="1038352"/>
                  </a:lnTo>
                  <a:lnTo>
                    <a:pt x="11430" y="1038352"/>
                  </a:lnTo>
                  <a:lnTo>
                    <a:pt x="11430" y="1004062"/>
                  </a:lnTo>
                  <a:close/>
                </a:path>
                <a:path w="3352800" h="1130300">
                  <a:moveTo>
                    <a:pt x="11430" y="958354"/>
                  </a:moveTo>
                  <a:lnTo>
                    <a:pt x="0" y="958354"/>
                  </a:lnTo>
                  <a:lnTo>
                    <a:pt x="0" y="992632"/>
                  </a:lnTo>
                  <a:lnTo>
                    <a:pt x="11430" y="992632"/>
                  </a:lnTo>
                  <a:lnTo>
                    <a:pt x="11430" y="958354"/>
                  </a:lnTo>
                  <a:close/>
                </a:path>
                <a:path w="3352800" h="1130300">
                  <a:moveTo>
                    <a:pt x="11430" y="912634"/>
                  </a:moveTo>
                  <a:lnTo>
                    <a:pt x="0" y="912634"/>
                  </a:lnTo>
                  <a:lnTo>
                    <a:pt x="0" y="946924"/>
                  </a:lnTo>
                  <a:lnTo>
                    <a:pt x="11430" y="946924"/>
                  </a:lnTo>
                  <a:lnTo>
                    <a:pt x="11430" y="912634"/>
                  </a:lnTo>
                  <a:close/>
                </a:path>
                <a:path w="3352800" h="1130300">
                  <a:moveTo>
                    <a:pt x="11430" y="866914"/>
                  </a:moveTo>
                  <a:lnTo>
                    <a:pt x="0" y="866914"/>
                  </a:lnTo>
                  <a:lnTo>
                    <a:pt x="0" y="901204"/>
                  </a:lnTo>
                  <a:lnTo>
                    <a:pt x="11430" y="901204"/>
                  </a:lnTo>
                  <a:lnTo>
                    <a:pt x="11430" y="866914"/>
                  </a:lnTo>
                  <a:close/>
                </a:path>
                <a:path w="3352800" h="1130300">
                  <a:moveTo>
                    <a:pt x="41478" y="851255"/>
                  </a:moveTo>
                  <a:lnTo>
                    <a:pt x="7200" y="851255"/>
                  </a:lnTo>
                  <a:lnTo>
                    <a:pt x="7200" y="862685"/>
                  </a:lnTo>
                  <a:lnTo>
                    <a:pt x="41478" y="862685"/>
                  </a:lnTo>
                  <a:lnTo>
                    <a:pt x="41478" y="851255"/>
                  </a:lnTo>
                  <a:close/>
                </a:path>
                <a:path w="3352800" h="1130300">
                  <a:moveTo>
                    <a:pt x="87198" y="851255"/>
                  </a:moveTo>
                  <a:lnTo>
                    <a:pt x="52908" y="851255"/>
                  </a:lnTo>
                  <a:lnTo>
                    <a:pt x="52908" y="862685"/>
                  </a:lnTo>
                  <a:lnTo>
                    <a:pt x="87198" y="862685"/>
                  </a:lnTo>
                  <a:lnTo>
                    <a:pt x="87198" y="851255"/>
                  </a:lnTo>
                  <a:close/>
                </a:path>
                <a:path w="3352800" h="1130300">
                  <a:moveTo>
                    <a:pt x="132918" y="851255"/>
                  </a:moveTo>
                  <a:lnTo>
                    <a:pt x="98628" y="851255"/>
                  </a:lnTo>
                  <a:lnTo>
                    <a:pt x="98628" y="862685"/>
                  </a:lnTo>
                  <a:lnTo>
                    <a:pt x="132918" y="862685"/>
                  </a:lnTo>
                  <a:lnTo>
                    <a:pt x="132918" y="851255"/>
                  </a:lnTo>
                  <a:close/>
                </a:path>
                <a:path w="3352800" h="1130300">
                  <a:moveTo>
                    <a:pt x="178638" y="851255"/>
                  </a:moveTo>
                  <a:lnTo>
                    <a:pt x="144348" y="851255"/>
                  </a:lnTo>
                  <a:lnTo>
                    <a:pt x="144348" y="862685"/>
                  </a:lnTo>
                  <a:lnTo>
                    <a:pt x="178638" y="862685"/>
                  </a:lnTo>
                  <a:lnTo>
                    <a:pt x="178638" y="851255"/>
                  </a:lnTo>
                  <a:close/>
                </a:path>
                <a:path w="3352800" h="1130300">
                  <a:moveTo>
                    <a:pt x="224345" y="851255"/>
                  </a:moveTo>
                  <a:lnTo>
                    <a:pt x="190055" y="851255"/>
                  </a:lnTo>
                  <a:lnTo>
                    <a:pt x="190055" y="862685"/>
                  </a:lnTo>
                  <a:lnTo>
                    <a:pt x="224345" y="862685"/>
                  </a:lnTo>
                  <a:lnTo>
                    <a:pt x="224345" y="851255"/>
                  </a:lnTo>
                  <a:close/>
                </a:path>
                <a:path w="3352800" h="1130300">
                  <a:moveTo>
                    <a:pt x="270065" y="851255"/>
                  </a:moveTo>
                  <a:lnTo>
                    <a:pt x="235775" y="851255"/>
                  </a:lnTo>
                  <a:lnTo>
                    <a:pt x="235775" y="862685"/>
                  </a:lnTo>
                  <a:lnTo>
                    <a:pt x="270065" y="862685"/>
                  </a:lnTo>
                  <a:lnTo>
                    <a:pt x="270065" y="851255"/>
                  </a:lnTo>
                  <a:close/>
                </a:path>
                <a:path w="3352800" h="1130300">
                  <a:moveTo>
                    <a:pt x="315785" y="851255"/>
                  </a:moveTo>
                  <a:lnTo>
                    <a:pt x="281495" y="851255"/>
                  </a:lnTo>
                  <a:lnTo>
                    <a:pt x="281495" y="862685"/>
                  </a:lnTo>
                  <a:lnTo>
                    <a:pt x="315785" y="862685"/>
                  </a:lnTo>
                  <a:lnTo>
                    <a:pt x="315785" y="851255"/>
                  </a:lnTo>
                  <a:close/>
                </a:path>
                <a:path w="3352800" h="1130300">
                  <a:moveTo>
                    <a:pt x="361492" y="851255"/>
                  </a:moveTo>
                  <a:lnTo>
                    <a:pt x="327215" y="851255"/>
                  </a:lnTo>
                  <a:lnTo>
                    <a:pt x="327215" y="862685"/>
                  </a:lnTo>
                  <a:lnTo>
                    <a:pt x="361492" y="862685"/>
                  </a:lnTo>
                  <a:lnTo>
                    <a:pt x="361492" y="851255"/>
                  </a:lnTo>
                  <a:close/>
                </a:path>
                <a:path w="3352800" h="1130300">
                  <a:moveTo>
                    <a:pt x="407212" y="851255"/>
                  </a:moveTo>
                  <a:lnTo>
                    <a:pt x="372922" y="851255"/>
                  </a:lnTo>
                  <a:lnTo>
                    <a:pt x="372922" y="862685"/>
                  </a:lnTo>
                  <a:lnTo>
                    <a:pt x="407212" y="862685"/>
                  </a:lnTo>
                  <a:lnTo>
                    <a:pt x="407212" y="851255"/>
                  </a:lnTo>
                  <a:close/>
                </a:path>
                <a:path w="3352800" h="1130300">
                  <a:moveTo>
                    <a:pt x="452932" y="851255"/>
                  </a:moveTo>
                  <a:lnTo>
                    <a:pt x="418642" y="851255"/>
                  </a:lnTo>
                  <a:lnTo>
                    <a:pt x="418642" y="862685"/>
                  </a:lnTo>
                  <a:lnTo>
                    <a:pt x="452932" y="862685"/>
                  </a:lnTo>
                  <a:lnTo>
                    <a:pt x="452932" y="851255"/>
                  </a:lnTo>
                  <a:close/>
                </a:path>
                <a:path w="3352800" h="1130300">
                  <a:moveTo>
                    <a:pt x="498640" y="851255"/>
                  </a:moveTo>
                  <a:lnTo>
                    <a:pt x="464362" y="851255"/>
                  </a:lnTo>
                  <a:lnTo>
                    <a:pt x="464362" y="862685"/>
                  </a:lnTo>
                  <a:lnTo>
                    <a:pt x="498640" y="862685"/>
                  </a:lnTo>
                  <a:lnTo>
                    <a:pt x="498640" y="851255"/>
                  </a:lnTo>
                  <a:close/>
                </a:path>
                <a:path w="3352800" h="1130300">
                  <a:moveTo>
                    <a:pt x="544360" y="851255"/>
                  </a:moveTo>
                  <a:lnTo>
                    <a:pt x="510070" y="851255"/>
                  </a:lnTo>
                  <a:lnTo>
                    <a:pt x="510070" y="862685"/>
                  </a:lnTo>
                  <a:lnTo>
                    <a:pt x="544360" y="862685"/>
                  </a:lnTo>
                  <a:lnTo>
                    <a:pt x="544360" y="851255"/>
                  </a:lnTo>
                  <a:close/>
                </a:path>
                <a:path w="3352800" h="1130300">
                  <a:moveTo>
                    <a:pt x="590080" y="851255"/>
                  </a:moveTo>
                  <a:lnTo>
                    <a:pt x="555790" y="851255"/>
                  </a:lnTo>
                  <a:lnTo>
                    <a:pt x="555790" y="862685"/>
                  </a:lnTo>
                  <a:lnTo>
                    <a:pt x="590080" y="862685"/>
                  </a:lnTo>
                  <a:lnTo>
                    <a:pt x="590080" y="851255"/>
                  </a:lnTo>
                  <a:close/>
                </a:path>
                <a:path w="3352800" h="1130300">
                  <a:moveTo>
                    <a:pt x="635787" y="851255"/>
                  </a:moveTo>
                  <a:lnTo>
                    <a:pt x="601510" y="851255"/>
                  </a:lnTo>
                  <a:lnTo>
                    <a:pt x="601510" y="862685"/>
                  </a:lnTo>
                  <a:lnTo>
                    <a:pt x="635787" y="862685"/>
                  </a:lnTo>
                  <a:lnTo>
                    <a:pt x="635787" y="851255"/>
                  </a:lnTo>
                  <a:close/>
                </a:path>
                <a:path w="3352800" h="1130300">
                  <a:moveTo>
                    <a:pt x="681507" y="851255"/>
                  </a:moveTo>
                  <a:lnTo>
                    <a:pt x="647217" y="851255"/>
                  </a:lnTo>
                  <a:lnTo>
                    <a:pt x="647217" y="862685"/>
                  </a:lnTo>
                  <a:lnTo>
                    <a:pt x="681507" y="862685"/>
                  </a:lnTo>
                  <a:lnTo>
                    <a:pt x="681507" y="851255"/>
                  </a:lnTo>
                  <a:close/>
                </a:path>
                <a:path w="3352800" h="1130300">
                  <a:moveTo>
                    <a:pt x="727227" y="851255"/>
                  </a:moveTo>
                  <a:lnTo>
                    <a:pt x="692937" y="851255"/>
                  </a:lnTo>
                  <a:lnTo>
                    <a:pt x="692937" y="862685"/>
                  </a:lnTo>
                  <a:lnTo>
                    <a:pt x="727227" y="862685"/>
                  </a:lnTo>
                  <a:lnTo>
                    <a:pt x="727227" y="851255"/>
                  </a:lnTo>
                  <a:close/>
                </a:path>
                <a:path w="3352800" h="1130300">
                  <a:moveTo>
                    <a:pt x="772934" y="851255"/>
                  </a:moveTo>
                  <a:lnTo>
                    <a:pt x="738657" y="851255"/>
                  </a:lnTo>
                  <a:lnTo>
                    <a:pt x="738657" y="862685"/>
                  </a:lnTo>
                  <a:lnTo>
                    <a:pt x="772934" y="862685"/>
                  </a:lnTo>
                  <a:lnTo>
                    <a:pt x="772934" y="851255"/>
                  </a:lnTo>
                  <a:close/>
                </a:path>
                <a:path w="3352800" h="1130300">
                  <a:moveTo>
                    <a:pt x="818654" y="851255"/>
                  </a:moveTo>
                  <a:lnTo>
                    <a:pt x="784364" y="851255"/>
                  </a:lnTo>
                  <a:lnTo>
                    <a:pt x="784364" y="862685"/>
                  </a:lnTo>
                  <a:lnTo>
                    <a:pt x="818654" y="862685"/>
                  </a:lnTo>
                  <a:lnTo>
                    <a:pt x="818654" y="851255"/>
                  </a:lnTo>
                  <a:close/>
                </a:path>
                <a:path w="3352800" h="1130300">
                  <a:moveTo>
                    <a:pt x="864374" y="851255"/>
                  </a:moveTo>
                  <a:lnTo>
                    <a:pt x="830084" y="851255"/>
                  </a:lnTo>
                  <a:lnTo>
                    <a:pt x="830084" y="862685"/>
                  </a:lnTo>
                  <a:lnTo>
                    <a:pt x="864374" y="862685"/>
                  </a:lnTo>
                  <a:lnTo>
                    <a:pt x="864374" y="851255"/>
                  </a:lnTo>
                  <a:close/>
                </a:path>
                <a:path w="3352800" h="1130300">
                  <a:moveTo>
                    <a:pt x="910082" y="851255"/>
                  </a:moveTo>
                  <a:lnTo>
                    <a:pt x="875804" y="851255"/>
                  </a:lnTo>
                  <a:lnTo>
                    <a:pt x="875804" y="862685"/>
                  </a:lnTo>
                  <a:lnTo>
                    <a:pt x="910082" y="862685"/>
                  </a:lnTo>
                  <a:lnTo>
                    <a:pt x="910082" y="851255"/>
                  </a:lnTo>
                  <a:close/>
                </a:path>
                <a:path w="3352800" h="1130300">
                  <a:moveTo>
                    <a:pt x="955802" y="851255"/>
                  </a:moveTo>
                  <a:lnTo>
                    <a:pt x="921512" y="851255"/>
                  </a:lnTo>
                  <a:lnTo>
                    <a:pt x="921512" y="862685"/>
                  </a:lnTo>
                  <a:lnTo>
                    <a:pt x="955802" y="862685"/>
                  </a:lnTo>
                  <a:lnTo>
                    <a:pt x="955802" y="851255"/>
                  </a:lnTo>
                  <a:close/>
                </a:path>
                <a:path w="3352800" h="1130300">
                  <a:moveTo>
                    <a:pt x="1001522" y="851255"/>
                  </a:moveTo>
                  <a:lnTo>
                    <a:pt x="967232" y="851255"/>
                  </a:lnTo>
                  <a:lnTo>
                    <a:pt x="967232" y="862685"/>
                  </a:lnTo>
                  <a:lnTo>
                    <a:pt x="1001522" y="862685"/>
                  </a:lnTo>
                  <a:lnTo>
                    <a:pt x="1001522" y="851255"/>
                  </a:lnTo>
                  <a:close/>
                </a:path>
                <a:path w="3352800" h="1130300">
                  <a:moveTo>
                    <a:pt x="1047242" y="851255"/>
                  </a:moveTo>
                  <a:lnTo>
                    <a:pt x="1012952" y="851255"/>
                  </a:lnTo>
                  <a:lnTo>
                    <a:pt x="1012952" y="862685"/>
                  </a:lnTo>
                  <a:lnTo>
                    <a:pt x="1047242" y="862685"/>
                  </a:lnTo>
                  <a:lnTo>
                    <a:pt x="1047242" y="851255"/>
                  </a:lnTo>
                  <a:close/>
                </a:path>
                <a:path w="3352800" h="1130300">
                  <a:moveTo>
                    <a:pt x="1092949" y="851255"/>
                  </a:moveTo>
                  <a:lnTo>
                    <a:pt x="1058659" y="851255"/>
                  </a:lnTo>
                  <a:lnTo>
                    <a:pt x="1058659" y="862685"/>
                  </a:lnTo>
                  <a:lnTo>
                    <a:pt x="1092949" y="862685"/>
                  </a:lnTo>
                  <a:lnTo>
                    <a:pt x="1092949" y="851255"/>
                  </a:lnTo>
                  <a:close/>
                </a:path>
                <a:path w="3352800" h="1130300">
                  <a:moveTo>
                    <a:pt x="1138669" y="851255"/>
                  </a:moveTo>
                  <a:lnTo>
                    <a:pt x="1104379" y="851255"/>
                  </a:lnTo>
                  <a:lnTo>
                    <a:pt x="1104379" y="862685"/>
                  </a:lnTo>
                  <a:lnTo>
                    <a:pt x="1138669" y="862685"/>
                  </a:lnTo>
                  <a:lnTo>
                    <a:pt x="1138669" y="851255"/>
                  </a:lnTo>
                  <a:close/>
                </a:path>
                <a:path w="3352800" h="1130300">
                  <a:moveTo>
                    <a:pt x="1184389" y="851255"/>
                  </a:moveTo>
                  <a:lnTo>
                    <a:pt x="1150099" y="851255"/>
                  </a:lnTo>
                  <a:lnTo>
                    <a:pt x="1150099" y="862685"/>
                  </a:lnTo>
                  <a:lnTo>
                    <a:pt x="1184389" y="862685"/>
                  </a:lnTo>
                  <a:lnTo>
                    <a:pt x="1184389" y="851255"/>
                  </a:lnTo>
                  <a:close/>
                </a:path>
                <a:path w="3352800" h="1130300">
                  <a:moveTo>
                    <a:pt x="1230096" y="851255"/>
                  </a:moveTo>
                  <a:lnTo>
                    <a:pt x="1195819" y="851255"/>
                  </a:lnTo>
                  <a:lnTo>
                    <a:pt x="1195819" y="862685"/>
                  </a:lnTo>
                  <a:lnTo>
                    <a:pt x="1230096" y="862685"/>
                  </a:lnTo>
                  <a:lnTo>
                    <a:pt x="1230096" y="851255"/>
                  </a:lnTo>
                  <a:close/>
                </a:path>
                <a:path w="3352800" h="1130300">
                  <a:moveTo>
                    <a:pt x="1275816" y="851255"/>
                  </a:moveTo>
                  <a:lnTo>
                    <a:pt x="1241526" y="851255"/>
                  </a:lnTo>
                  <a:lnTo>
                    <a:pt x="1241526" y="862685"/>
                  </a:lnTo>
                  <a:lnTo>
                    <a:pt x="1275816" y="862685"/>
                  </a:lnTo>
                  <a:lnTo>
                    <a:pt x="1275816" y="851255"/>
                  </a:lnTo>
                  <a:close/>
                </a:path>
                <a:path w="3352800" h="1130300">
                  <a:moveTo>
                    <a:pt x="1321536" y="851255"/>
                  </a:moveTo>
                  <a:lnTo>
                    <a:pt x="1287246" y="851255"/>
                  </a:lnTo>
                  <a:lnTo>
                    <a:pt x="1287246" y="862685"/>
                  </a:lnTo>
                  <a:lnTo>
                    <a:pt x="1321536" y="862685"/>
                  </a:lnTo>
                  <a:lnTo>
                    <a:pt x="1321536" y="851255"/>
                  </a:lnTo>
                  <a:close/>
                </a:path>
                <a:path w="3352800" h="1130300">
                  <a:moveTo>
                    <a:pt x="1367243" y="851255"/>
                  </a:moveTo>
                  <a:lnTo>
                    <a:pt x="1332966" y="851255"/>
                  </a:lnTo>
                  <a:lnTo>
                    <a:pt x="1332966" y="862685"/>
                  </a:lnTo>
                  <a:lnTo>
                    <a:pt x="1367243" y="862685"/>
                  </a:lnTo>
                  <a:lnTo>
                    <a:pt x="1367243" y="851255"/>
                  </a:lnTo>
                  <a:close/>
                </a:path>
                <a:path w="3352800" h="1130300">
                  <a:moveTo>
                    <a:pt x="1412963" y="851255"/>
                  </a:moveTo>
                  <a:lnTo>
                    <a:pt x="1378673" y="851255"/>
                  </a:lnTo>
                  <a:lnTo>
                    <a:pt x="1378673" y="862685"/>
                  </a:lnTo>
                  <a:lnTo>
                    <a:pt x="1412963" y="862685"/>
                  </a:lnTo>
                  <a:lnTo>
                    <a:pt x="1412963" y="851255"/>
                  </a:lnTo>
                  <a:close/>
                </a:path>
                <a:path w="3352800" h="1130300">
                  <a:moveTo>
                    <a:pt x="1458683" y="851255"/>
                  </a:moveTo>
                  <a:lnTo>
                    <a:pt x="1424393" y="851255"/>
                  </a:lnTo>
                  <a:lnTo>
                    <a:pt x="1424393" y="862685"/>
                  </a:lnTo>
                  <a:lnTo>
                    <a:pt x="1458683" y="862685"/>
                  </a:lnTo>
                  <a:lnTo>
                    <a:pt x="1458683" y="851255"/>
                  </a:lnTo>
                  <a:close/>
                </a:path>
                <a:path w="3352800" h="1130300">
                  <a:moveTo>
                    <a:pt x="1476019" y="822883"/>
                  </a:moveTo>
                  <a:lnTo>
                    <a:pt x="1464589" y="822883"/>
                  </a:lnTo>
                  <a:lnTo>
                    <a:pt x="1464589" y="856970"/>
                  </a:lnTo>
                  <a:lnTo>
                    <a:pt x="1470113" y="851446"/>
                  </a:lnTo>
                  <a:lnTo>
                    <a:pt x="1470113" y="862685"/>
                  </a:lnTo>
                  <a:lnTo>
                    <a:pt x="1470304" y="862685"/>
                  </a:lnTo>
                  <a:lnTo>
                    <a:pt x="1472069" y="862406"/>
                  </a:lnTo>
                  <a:lnTo>
                    <a:pt x="1473669" y="861593"/>
                  </a:lnTo>
                  <a:lnTo>
                    <a:pt x="1474927" y="860336"/>
                  </a:lnTo>
                  <a:lnTo>
                    <a:pt x="1475740" y="858748"/>
                  </a:lnTo>
                  <a:lnTo>
                    <a:pt x="1476019" y="856970"/>
                  </a:lnTo>
                  <a:lnTo>
                    <a:pt x="1476019" y="851255"/>
                  </a:lnTo>
                  <a:lnTo>
                    <a:pt x="1476019" y="822883"/>
                  </a:lnTo>
                  <a:close/>
                </a:path>
                <a:path w="3352800" h="1130300">
                  <a:moveTo>
                    <a:pt x="1476019" y="777176"/>
                  </a:moveTo>
                  <a:lnTo>
                    <a:pt x="1464589" y="777176"/>
                  </a:lnTo>
                  <a:lnTo>
                    <a:pt x="1464589" y="811453"/>
                  </a:lnTo>
                  <a:lnTo>
                    <a:pt x="1476019" y="811453"/>
                  </a:lnTo>
                  <a:lnTo>
                    <a:pt x="1476019" y="777176"/>
                  </a:lnTo>
                  <a:close/>
                </a:path>
                <a:path w="3352800" h="1130300">
                  <a:moveTo>
                    <a:pt x="1476019" y="731456"/>
                  </a:moveTo>
                  <a:lnTo>
                    <a:pt x="1464589" y="731456"/>
                  </a:lnTo>
                  <a:lnTo>
                    <a:pt x="1464589" y="765746"/>
                  </a:lnTo>
                  <a:lnTo>
                    <a:pt x="1476019" y="765746"/>
                  </a:lnTo>
                  <a:lnTo>
                    <a:pt x="1476019" y="731456"/>
                  </a:lnTo>
                  <a:close/>
                </a:path>
                <a:path w="3352800" h="1130300">
                  <a:moveTo>
                    <a:pt x="1476019" y="640029"/>
                  </a:moveTo>
                  <a:lnTo>
                    <a:pt x="1464589" y="640029"/>
                  </a:lnTo>
                  <a:lnTo>
                    <a:pt x="1464589" y="674306"/>
                  </a:lnTo>
                  <a:lnTo>
                    <a:pt x="1476019" y="674306"/>
                  </a:lnTo>
                  <a:lnTo>
                    <a:pt x="1476019" y="640029"/>
                  </a:lnTo>
                  <a:close/>
                </a:path>
                <a:path w="3352800" h="1130300">
                  <a:moveTo>
                    <a:pt x="1476019" y="594309"/>
                  </a:moveTo>
                  <a:lnTo>
                    <a:pt x="1464589" y="594309"/>
                  </a:lnTo>
                  <a:lnTo>
                    <a:pt x="1464589" y="628599"/>
                  </a:lnTo>
                  <a:lnTo>
                    <a:pt x="1476019" y="628599"/>
                  </a:lnTo>
                  <a:lnTo>
                    <a:pt x="1476019" y="594309"/>
                  </a:lnTo>
                  <a:close/>
                </a:path>
                <a:path w="3352800" h="1130300">
                  <a:moveTo>
                    <a:pt x="1476019" y="548589"/>
                  </a:moveTo>
                  <a:lnTo>
                    <a:pt x="1464589" y="548589"/>
                  </a:lnTo>
                  <a:lnTo>
                    <a:pt x="1464589" y="582879"/>
                  </a:lnTo>
                  <a:lnTo>
                    <a:pt x="1476019" y="582879"/>
                  </a:lnTo>
                  <a:lnTo>
                    <a:pt x="1476019" y="548589"/>
                  </a:lnTo>
                  <a:close/>
                </a:path>
                <a:path w="3352800" h="1130300">
                  <a:moveTo>
                    <a:pt x="1476019" y="502869"/>
                  </a:moveTo>
                  <a:lnTo>
                    <a:pt x="1464589" y="502869"/>
                  </a:lnTo>
                  <a:lnTo>
                    <a:pt x="1464589" y="537159"/>
                  </a:lnTo>
                  <a:lnTo>
                    <a:pt x="1476019" y="537159"/>
                  </a:lnTo>
                  <a:lnTo>
                    <a:pt x="1476019" y="502869"/>
                  </a:lnTo>
                  <a:close/>
                </a:path>
                <a:path w="3352800" h="1130300">
                  <a:moveTo>
                    <a:pt x="1476019" y="457161"/>
                  </a:moveTo>
                  <a:lnTo>
                    <a:pt x="1464589" y="457161"/>
                  </a:lnTo>
                  <a:lnTo>
                    <a:pt x="1464589" y="491451"/>
                  </a:lnTo>
                  <a:lnTo>
                    <a:pt x="1476019" y="491451"/>
                  </a:lnTo>
                  <a:lnTo>
                    <a:pt x="1476019" y="457161"/>
                  </a:lnTo>
                  <a:close/>
                </a:path>
                <a:path w="3352800" h="1130300">
                  <a:moveTo>
                    <a:pt x="1476019" y="411441"/>
                  </a:moveTo>
                  <a:lnTo>
                    <a:pt x="1464589" y="411441"/>
                  </a:lnTo>
                  <a:lnTo>
                    <a:pt x="1464589" y="445731"/>
                  </a:lnTo>
                  <a:lnTo>
                    <a:pt x="1476019" y="445731"/>
                  </a:lnTo>
                  <a:lnTo>
                    <a:pt x="1476019" y="411441"/>
                  </a:lnTo>
                  <a:close/>
                </a:path>
                <a:path w="3352800" h="1130300">
                  <a:moveTo>
                    <a:pt x="1476019" y="365721"/>
                  </a:moveTo>
                  <a:lnTo>
                    <a:pt x="1464589" y="365721"/>
                  </a:lnTo>
                  <a:lnTo>
                    <a:pt x="1464589" y="400011"/>
                  </a:lnTo>
                  <a:lnTo>
                    <a:pt x="1476019" y="400011"/>
                  </a:lnTo>
                  <a:lnTo>
                    <a:pt x="1476019" y="365721"/>
                  </a:lnTo>
                  <a:close/>
                </a:path>
                <a:path w="3352800" h="1130300">
                  <a:moveTo>
                    <a:pt x="1476019" y="320014"/>
                  </a:moveTo>
                  <a:lnTo>
                    <a:pt x="1464589" y="320014"/>
                  </a:lnTo>
                  <a:lnTo>
                    <a:pt x="1464589" y="354291"/>
                  </a:lnTo>
                  <a:lnTo>
                    <a:pt x="1476019" y="354291"/>
                  </a:lnTo>
                  <a:lnTo>
                    <a:pt x="1476019" y="320014"/>
                  </a:lnTo>
                  <a:close/>
                </a:path>
                <a:path w="3352800" h="1130300">
                  <a:moveTo>
                    <a:pt x="1476019" y="274294"/>
                  </a:moveTo>
                  <a:lnTo>
                    <a:pt x="1464589" y="274294"/>
                  </a:lnTo>
                  <a:lnTo>
                    <a:pt x="1464589" y="308584"/>
                  </a:lnTo>
                  <a:lnTo>
                    <a:pt x="1476019" y="308584"/>
                  </a:lnTo>
                  <a:lnTo>
                    <a:pt x="1476019" y="274294"/>
                  </a:lnTo>
                  <a:close/>
                </a:path>
                <a:path w="3352800" h="1130300">
                  <a:moveTo>
                    <a:pt x="1476019" y="228574"/>
                  </a:moveTo>
                  <a:lnTo>
                    <a:pt x="1464589" y="228574"/>
                  </a:lnTo>
                  <a:lnTo>
                    <a:pt x="1464589" y="262864"/>
                  </a:lnTo>
                  <a:lnTo>
                    <a:pt x="1476019" y="262864"/>
                  </a:lnTo>
                  <a:lnTo>
                    <a:pt x="1476019" y="228574"/>
                  </a:lnTo>
                  <a:close/>
                </a:path>
                <a:path w="3352800" h="1130300">
                  <a:moveTo>
                    <a:pt x="1476019" y="182867"/>
                  </a:moveTo>
                  <a:lnTo>
                    <a:pt x="1464589" y="182867"/>
                  </a:lnTo>
                  <a:lnTo>
                    <a:pt x="1464589" y="217144"/>
                  </a:lnTo>
                  <a:lnTo>
                    <a:pt x="1476019" y="217144"/>
                  </a:lnTo>
                  <a:lnTo>
                    <a:pt x="1476019" y="182867"/>
                  </a:lnTo>
                  <a:close/>
                </a:path>
                <a:path w="3352800" h="1130300">
                  <a:moveTo>
                    <a:pt x="1476019" y="137147"/>
                  </a:moveTo>
                  <a:lnTo>
                    <a:pt x="1464589" y="137147"/>
                  </a:lnTo>
                  <a:lnTo>
                    <a:pt x="1464589" y="171437"/>
                  </a:lnTo>
                  <a:lnTo>
                    <a:pt x="1476019" y="171437"/>
                  </a:lnTo>
                  <a:lnTo>
                    <a:pt x="1476019" y="137147"/>
                  </a:lnTo>
                  <a:close/>
                </a:path>
                <a:path w="3352800" h="1130300">
                  <a:moveTo>
                    <a:pt x="1476019" y="91427"/>
                  </a:moveTo>
                  <a:lnTo>
                    <a:pt x="1464589" y="91427"/>
                  </a:lnTo>
                  <a:lnTo>
                    <a:pt x="1464589" y="125717"/>
                  </a:lnTo>
                  <a:lnTo>
                    <a:pt x="1476019" y="125717"/>
                  </a:lnTo>
                  <a:lnTo>
                    <a:pt x="1476019" y="91427"/>
                  </a:lnTo>
                  <a:close/>
                </a:path>
                <a:path w="3352800" h="1130300">
                  <a:moveTo>
                    <a:pt x="1476019" y="45720"/>
                  </a:moveTo>
                  <a:lnTo>
                    <a:pt x="1464589" y="45720"/>
                  </a:lnTo>
                  <a:lnTo>
                    <a:pt x="1464589" y="79997"/>
                  </a:lnTo>
                  <a:lnTo>
                    <a:pt x="1476019" y="79997"/>
                  </a:lnTo>
                  <a:lnTo>
                    <a:pt x="1476019" y="45720"/>
                  </a:lnTo>
                  <a:close/>
                </a:path>
                <a:path w="3352800" h="1130300">
                  <a:moveTo>
                    <a:pt x="1476019" y="0"/>
                  </a:moveTo>
                  <a:lnTo>
                    <a:pt x="1464589" y="0"/>
                  </a:lnTo>
                  <a:lnTo>
                    <a:pt x="1464589" y="34290"/>
                  </a:lnTo>
                  <a:lnTo>
                    <a:pt x="1476019" y="34290"/>
                  </a:lnTo>
                  <a:lnTo>
                    <a:pt x="1476019" y="0"/>
                  </a:lnTo>
                  <a:close/>
                </a:path>
                <a:path w="3352800" h="1130300">
                  <a:moveTo>
                    <a:pt x="1476349" y="708279"/>
                  </a:moveTo>
                  <a:lnTo>
                    <a:pt x="1476019" y="708279"/>
                  </a:lnTo>
                  <a:lnTo>
                    <a:pt x="1476019" y="685736"/>
                  </a:lnTo>
                  <a:lnTo>
                    <a:pt x="1464589" y="685736"/>
                  </a:lnTo>
                  <a:lnTo>
                    <a:pt x="1464589" y="713994"/>
                  </a:lnTo>
                  <a:lnTo>
                    <a:pt x="1464589" y="720026"/>
                  </a:lnTo>
                  <a:lnTo>
                    <a:pt x="1476019" y="720026"/>
                  </a:lnTo>
                  <a:lnTo>
                    <a:pt x="1476019" y="719709"/>
                  </a:lnTo>
                  <a:lnTo>
                    <a:pt x="1476349" y="719709"/>
                  </a:lnTo>
                  <a:lnTo>
                    <a:pt x="1476349" y="713994"/>
                  </a:lnTo>
                  <a:lnTo>
                    <a:pt x="1476349" y="708279"/>
                  </a:lnTo>
                  <a:close/>
                </a:path>
                <a:path w="3352800" h="1130300">
                  <a:moveTo>
                    <a:pt x="1522056" y="708279"/>
                  </a:moveTo>
                  <a:lnTo>
                    <a:pt x="1487766" y="708279"/>
                  </a:lnTo>
                  <a:lnTo>
                    <a:pt x="1487766" y="719709"/>
                  </a:lnTo>
                  <a:lnTo>
                    <a:pt x="1522056" y="719709"/>
                  </a:lnTo>
                  <a:lnTo>
                    <a:pt x="1522056" y="708279"/>
                  </a:lnTo>
                  <a:close/>
                </a:path>
                <a:path w="3352800" h="1130300">
                  <a:moveTo>
                    <a:pt x="1567776" y="708279"/>
                  </a:moveTo>
                  <a:lnTo>
                    <a:pt x="1533486" y="708279"/>
                  </a:lnTo>
                  <a:lnTo>
                    <a:pt x="1533486" y="719709"/>
                  </a:lnTo>
                  <a:lnTo>
                    <a:pt x="1567776" y="719709"/>
                  </a:lnTo>
                  <a:lnTo>
                    <a:pt x="1567776" y="708279"/>
                  </a:lnTo>
                  <a:close/>
                </a:path>
                <a:path w="3352800" h="1130300">
                  <a:moveTo>
                    <a:pt x="1613496" y="708279"/>
                  </a:moveTo>
                  <a:lnTo>
                    <a:pt x="1579206" y="708279"/>
                  </a:lnTo>
                  <a:lnTo>
                    <a:pt x="1579206" y="719709"/>
                  </a:lnTo>
                  <a:lnTo>
                    <a:pt x="1613496" y="719709"/>
                  </a:lnTo>
                  <a:lnTo>
                    <a:pt x="1613496" y="708279"/>
                  </a:lnTo>
                  <a:close/>
                </a:path>
                <a:path w="3352800" h="1130300">
                  <a:moveTo>
                    <a:pt x="1659204" y="708279"/>
                  </a:moveTo>
                  <a:lnTo>
                    <a:pt x="1624926" y="708279"/>
                  </a:lnTo>
                  <a:lnTo>
                    <a:pt x="1624926" y="719709"/>
                  </a:lnTo>
                  <a:lnTo>
                    <a:pt x="1659204" y="719709"/>
                  </a:lnTo>
                  <a:lnTo>
                    <a:pt x="1659204" y="708279"/>
                  </a:lnTo>
                  <a:close/>
                </a:path>
                <a:path w="3352800" h="1130300">
                  <a:moveTo>
                    <a:pt x="1704924" y="708279"/>
                  </a:moveTo>
                  <a:lnTo>
                    <a:pt x="1670634" y="708279"/>
                  </a:lnTo>
                  <a:lnTo>
                    <a:pt x="1670634" y="719709"/>
                  </a:lnTo>
                  <a:lnTo>
                    <a:pt x="1704924" y="719709"/>
                  </a:lnTo>
                  <a:lnTo>
                    <a:pt x="1704924" y="708279"/>
                  </a:lnTo>
                  <a:close/>
                </a:path>
                <a:path w="3352800" h="1130300">
                  <a:moveTo>
                    <a:pt x="1750644" y="708279"/>
                  </a:moveTo>
                  <a:lnTo>
                    <a:pt x="1716354" y="708279"/>
                  </a:lnTo>
                  <a:lnTo>
                    <a:pt x="1716354" y="719709"/>
                  </a:lnTo>
                  <a:lnTo>
                    <a:pt x="1750644" y="719709"/>
                  </a:lnTo>
                  <a:lnTo>
                    <a:pt x="1750644" y="708279"/>
                  </a:lnTo>
                  <a:close/>
                </a:path>
                <a:path w="3352800" h="1130300">
                  <a:moveTo>
                    <a:pt x="1796338" y="708279"/>
                  </a:moveTo>
                  <a:lnTo>
                    <a:pt x="1762074" y="708279"/>
                  </a:lnTo>
                  <a:lnTo>
                    <a:pt x="1762074" y="719709"/>
                  </a:lnTo>
                  <a:lnTo>
                    <a:pt x="1796338" y="719709"/>
                  </a:lnTo>
                  <a:lnTo>
                    <a:pt x="1796338" y="708279"/>
                  </a:lnTo>
                  <a:close/>
                </a:path>
                <a:path w="3352800" h="1130300">
                  <a:moveTo>
                    <a:pt x="1842071" y="708279"/>
                  </a:moveTo>
                  <a:lnTo>
                    <a:pt x="1807781" y="708279"/>
                  </a:lnTo>
                  <a:lnTo>
                    <a:pt x="1807781" y="719709"/>
                  </a:lnTo>
                  <a:lnTo>
                    <a:pt x="1842071" y="719709"/>
                  </a:lnTo>
                  <a:lnTo>
                    <a:pt x="1842071" y="708279"/>
                  </a:lnTo>
                  <a:close/>
                </a:path>
                <a:path w="3352800" h="1130300">
                  <a:moveTo>
                    <a:pt x="1887791" y="708279"/>
                  </a:moveTo>
                  <a:lnTo>
                    <a:pt x="1853501" y="708279"/>
                  </a:lnTo>
                  <a:lnTo>
                    <a:pt x="1853501" y="719709"/>
                  </a:lnTo>
                  <a:lnTo>
                    <a:pt x="1887791" y="719709"/>
                  </a:lnTo>
                  <a:lnTo>
                    <a:pt x="1887791" y="708279"/>
                  </a:lnTo>
                  <a:close/>
                </a:path>
                <a:path w="3352800" h="1130300">
                  <a:moveTo>
                    <a:pt x="1933498" y="708279"/>
                  </a:moveTo>
                  <a:lnTo>
                    <a:pt x="1899221" y="708279"/>
                  </a:lnTo>
                  <a:lnTo>
                    <a:pt x="1899221" y="719709"/>
                  </a:lnTo>
                  <a:lnTo>
                    <a:pt x="1933498" y="719709"/>
                  </a:lnTo>
                  <a:lnTo>
                    <a:pt x="1933498" y="708279"/>
                  </a:lnTo>
                  <a:close/>
                </a:path>
                <a:path w="3352800" h="1130300">
                  <a:moveTo>
                    <a:pt x="1979218" y="708279"/>
                  </a:moveTo>
                  <a:lnTo>
                    <a:pt x="1944928" y="708279"/>
                  </a:lnTo>
                  <a:lnTo>
                    <a:pt x="1944928" y="719709"/>
                  </a:lnTo>
                  <a:lnTo>
                    <a:pt x="1979218" y="719709"/>
                  </a:lnTo>
                  <a:lnTo>
                    <a:pt x="1979218" y="708279"/>
                  </a:lnTo>
                  <a:close/>
                </a:path>
                <a:path w="3352800" h="1130300">
                  <a:moveTo>
                    <a:pt x="2024938" y="708279"/>
                  </a:moveTo>
                  <a:lnTo>
                    <a:pt x="1990648" y="708279"/>
                  </a:lnTo>
                  <a:lnTo>
                    <a:pt x="1990648" y="719709"/>
                  </a:lnTo>
                  <a:lnTo>
                    <a:pt x="2024938" y="719709"/>
                  </a:lnTo>
                  <a:lnTo>
                    <a:pt x="2024938" y="708279"/>
                  </a:lnTo>
                  <a:close/>
                </a:path>
                <a:path w="3352800" h="1130300">
                  <a:moveTo>
                    <a:pt x="2070646" y="708279"/>
                  </a:moveTo>
                  <a:lnTo>
                    <a:pt x="2036368" y="708279"/>
                  </a:lnTo>
                  <a:lnTo>
                    <a:pt x="2036368" y="719709"/>
                  </a:lnTo>
                  <a:lnTo>
                    <a:pt x="2070646" y="719709"/>
                  </a:lnTo>
                  <a:lnTo>
                    <a:pt x="2070646" y="708279"/>
                  </a:lnTo>
                  <a:close/>
                </a:path>
                <a:path w="3352800" h="1130300">
                  <a:moveTo>
                    <a:pt x="2116366" y="708279"/>
                  </a:moveTo>
                  <a:lnTo>
                    <a:pt x="2082076" y="708279"/>
                  </a:lnTo>
                  <a:lnTo>
                    <a:pt x="2082076" y="719709"/>
                  </a:lnTo>
                  <a:lnTo>
                    <a:pt x="2116366" y="719709"/>
                  </a:lnTo>
                  <a:lnTo>
                    <a:pt x="2116366" y="708279"/>
                  </a:lnTo>
                  <a:close/>
                </a:path>
                <a:path w="3352800" h="1130300">
                  <a:moveTo>
                    <a:pt x="2162086" y="708279"/>
                  </a:moveTo>
                  <a:lnTo>
                    <a:pt x="2127796" y="708279"/>
                  </a:lnTo>
                  <a:lnTo>
                    <a:pt x="2127796" y="719709"/>
                  </a:lnTo>
                  <a:lnTo>
                    <a:pt x="2162086" y="719709"/>
                  </a:lnTo>
                  <a:lnTo>
                    <a:pt x="2162086" y="708279"/>
                  </a:lnTo>
                  <a:close/>
                </a:path>
                <a:path w="3352800" h="1130300">
                  <a:moveTo>
                    <a:pt x="2207806" y="708279"/>
                  </a:moveTo>
                  <a:lnTo>
                    <a:pt x="2173516" y="708279"/>
                  </a:lnTo>
                  <a:lnTo>
                    <a:pt x="2173516" y="719709"/>
                  </a:lnTo>
                  <a:lnTo>
                    <a:pt x="2207806" y="719709"/>
                  </a:lnTo>
                  <a:lnTo>
                    <a:pt x="2207806" y="708279"/>
                  </a:lnTo>
                  <a:close/>
                </a:path>
                <a:path w="3352800" h="1130300">
                  <a:moveTo>
                    <a:pt x="2253513" y="708279"/>
                  </a:moveTo>
                  <a:lnTo>
                    <a:pt x="2219223" y="708279"/>
                  </a:lnTo>
                  <a:lnTo>
                    <a:pt x="2219223" y="719709"/>
                  </a:lnTo>
                  <a:lnTo>
                    <a:pt x="2253513" y="719709"/>
                  </a:lnTo>
                  <a:lnTo>
                    <a:pt x="2253513" y="708279"/>
                  </a:lnTo>
                  <a:close/>
                </a:path>
                <a:path w="3352800" h="1130300">
                  <a:moveTo>
                    <a:pt x="2299233" y="708279"/>
                  </a:moveTo>
                  <a:lnTo>
                    <a:pt x="2264943" y="708279"/>
                  </a:lnTo>
                  <a:lnTo>
                    <a:pt x="2264943" y="719709"/>
                  </a:lnTo>
                  <a:lnTo>
                    <a:pt x="2299233" y="719709"/>
                  </a:lnTo>
                  <a:lnTo>
                    <a:pt x="2299233" y="708279"/>
                  </a:lnTo>
                  <a:close/>
                </a:path>
                <a:path w="3352800" h="1130300">
                  <a:moveTo>
                    <a:pt x="2344953" y="708279"/>
                  </a:moveTo>
                  <a:lnTo>
                    <a:pt x="2310663" y="708279"/>
                  </a:lnTo>
                  <a:lnTo>
                    <a:pt x="2310663" y="719709"/>
                  </a:lnTo>
                  <a:lnTo>
                    <a:pt x="2344953" y="719709"/>
                  </a:lnTo>
                  <a:lnTo>
                    <a:pt x="2344953" y="708279"/>
                  </a:lnTo>
                  <a:close/>
                </a:path>
                <a:path w="3352800" h="1130300">
                  <a:moveTo>
                    <a:pt x="2390660" y="708279"/>
                  </a:moveTo>
                  <a:lnTo>
                    <a:pt x="2356370" y="708279"/>
                  </a:lnTo>
                  <a:lnTo>
                    <a:pt x="2356370" y="719709"/>
                  </a:lnTo>
                  <a:lnTo>
                    <a:pt x="2390660" y="719709"/>
                  </a:lnTo>
                  <a:lnTo>
                    <a:pt x="2390660" y="708279"/>
                  </a:lnTo>
                  <a:close/>
                </a:path>
                <a:path w="3352800" h="1130300">
                  <a:moveTo>
                    <a:pt x="2436380" y="708279"/>
                  </a:moveTo>
                  <a:lnTo>
                    <a:pt x="2402090" y="708279"/>
                  </a:lnTo>
                  <a:lnTo>
                    <a:pt x="2402090" y="719709"/>
                  </a:lnTo>
                  <a:lnTo>
                    <a:pt x="2436380" y="719709"/>
                  </a:lnTo>
                  <a:lnTo>
                    <a:pt x="2436380" y="708279"/>
                  </a:lnTo>
                  <a:close/>
                </a:path>
                <a:path w="3352800" h="1130300">
                  <a:moveTo>
                    <a:pt x="2482100" y="708279"/>
                  </a:moveTo>
                  <a:lnTo>
                    <a:pt x="2447810" y="708279"/>
                  </a:lnTo>
                  <a:lnTo>
                    <a:pt x="2447810" y="719709"/>
                  </a:lnTo>
                  <a:lnTo>
                    <a:pt x="2482100" y="719709"/>
                  </a:lnTo>
                  <a:lnTo>
                    <a:pt x="2482100" y="708279"/>
                  </a:lnTo>
                  <a:close/>
                </a:path>
                <a:path w="3352800" h="1130300">
                  <a:moveTo>
                    <a:pt x="2527808" y="708279"/>
                  </a:moveTo>
                  <a:lnTo>
                    <a:pt x="2493530" y="708279"/>
                  </a:lnTo>
                  <a:lnTo>
                    <a:pt x="2493530" y="719709"/>
                  </a:lnTo>
                  <a:lnTo>
                    <a:pt x="2527808" y="719709"/>
                  </a:lnTo>
                  <a:lnTo>
                    <a:pt x="2527808" y="708279"/>
                  </a:lnTo>
                  <a:close/>
                </a:path>
                <a:path w="3352800" h="1130300">
                  <a:moveTo>
                    <a:pt x="2573528" y="708279"/>
                  </a:moveTo>
                  <a:lnTo>
                    <a:pt x="2539238" y="708279"/>
                  </a:lnTo>
                  <a:lnTo>
                    <a:pt x="2539238" y="719709"/>
                  </a:lnTo>
                  <a:lnTo>
                    <a:pt x="2573528" y="719709"/>
                  </a:lnTo>
                  <a:lnTo>
                    <a:pt x="2573528" y="708279"/>
                  </a:lnTo>
                  <a:close/>
                </a:path>
                <a:path w="3352800" h="1130300">
                  <a:moveTo>
                    <a:pt x="2619248" y="708279"/>
                  </a:moveTo>
                  <a:lnTo>
                    <a:pt x="2584958" y="708279"/>
                  </a:lnTo>
                  <a:lnTo>
                    <a:pt x="2584958" y="719709"/>
                  </a:lnTo>
                  <a:lnTo>
                    <a:pt x="2619248" y="719709"/>
                  </a:lnTo>
                  <a:lnTo>
                    <a:pt x="2619248" y="708279"/>
                  </a:lnTo>
                  <a:close/>
                </a:path>
                <a:path w="3352800" h="1130300">
                  <a:moveTo>
                    <a:pt x="2664955" y="708279"/>
                  </a:moveTo>
                  <a:lnTo>
                    <a:pt x="2630678" y="708279"/>
                  </a:lnTo>
                  <a:lnTo>
                    <a:pt x="2630678" y="719709"/>
                  </a:lnTo>
                  <a:lnTo>
                    <a:pt x="2664955" y="719709"/>
                  </a:lnTo>
                  <a:lnTo>
                    <a:pt x="2664955" y="708279"/>
                  </a:lnTo>
                  <a:close/>
                </a:path>
                <a:path w="3352800" h="1130300">
                  <a:moveTo>
                    <a:pt x="2710675" y="708279"/>
                  </a:moveTo>
                  <a:lnTo>
                    <a:pt x="2676385" y="708279"/>
                  </a:lnTo>
                  <a:lnTo>
                    <a:pt x="2676385" y="719709"/>
                  </a:lnTo>
                  <a:lnTo>
                    <a:pt x="2710675" y="719709"/>
                  </a:lnTo>
                  <a:lnTo>
                    <a:pt x="2710675" y="708279"/>
                  </a:lnTo>
                  <a:close/>
                </a:path>
                <a:path w="3352800" h="1130300">
                  <a:moveTo>
                    <a:pt x="2756395" y="708279"/>
                  </a:moveTo>
                  <a:lnTo>
                    <a:pt x="2722105" y="708279"/>
                  </a:lnTo>
                  <a:lnTo>
                    <a:pt x="2722105" y="719709"/>
                  </a:lnTo>
                  <a:lnTo>
                    <a:pt x="2756395" y="719709"/>
                  </a:lnTo>
                  <a:lnTo>
                    <a:pt x="2756395" y="708279"/>
                  </a:lnTo>
                  <a:close/>
                </a:path>
                <a:path w="3352800" h="1130300">
                  <a:moveTo>
                    <a:pt x="2802102" y="708279"/>
                  </a:moveTo>
                  <a:lnTo>
                    <a:pt x="2767825" y="708279"/>
                  </a:lnTo>
                  <a:lnTo>
                    <a:pt x="2767825" y="719709"/>
                  </a:lnTo>
                  <a:lnTo>
                    <a:pt x="2802102" y="719709"/>
                  </a:lnTo>
                  <a:lnTo>
                    <a:pt x="2802102" y="708279"/>
                  </a:lnTo>
                  <a:close/>
                </a:path>
                <a:path w="3352800" h="1130300">
                  <a:moveTo>
                    <a:pt x="2847822" y="708279"/>
                  </a:moveTo>
                  <a:lnTo>
                    <a:pt x="2813532" y="708279"/>
                  </a:lnTo>
                  <a:lnTo>
                    <a:pt x="2813532" y="719709"/>
                  </a:lnTo>
                  <a:lnTo>
                    <a:pt x="2847822" y="719709"/>
                  </a:lnTo>
                  <a:lnTo>
                    <a:pt x="2847822" y="708279"/>
                  </a:lnTo>
                  <a:close/>
                </a:path>
                <a:path w="3352800" h="1130300">
                  <a:moveTo>
                    <a:pt x="2893542" y="708279"/>
                  </a:moveTo>
                  <a:lnTo>
                    <a:pt x="2859252" y="708279"/>
                  </a:lnTo>
                  <a:lnTo>
                    <a:pt x="2859252" y="719709"/>
                  </a:lnTo>
                  <a:lnTo>
                    <a:pt x="2893542" y="719709"/>
                  </a:lnTo>
                  <a:lnTo>
                    <a:pt x="2893542" y="708279"/>
                  </a:lnTo>
                  <a:close/>
                </a:path>
                <a:path w="3352800" h="1130300">
                  <a:moveTo>
                    <a:pt x="2939250" y="708279"/>
                  </a:moveTo>
                  <a:lnTo>
                    <a:pt x="2904972" y="708279"/>
                  </a:lnTo>
                  <a:lnTo>
                    <a:pt x="2904972" y="719709"/>
                  </a:lnTo>
                  <a:lnTo>
                    <a:pt x="2939250" y="719709"/>
                  </a:lnTo>
                  <a:lnTo>
                    <a:pt x="2939250" y="708279"/>
                  </a:lnTo>
                  <a:close/>
                </a:path>
                <a:path w="3352800" h="1130300">
                  <a:moveTo>
                    <a:pt x="2984970" y="708279"/>
                  </a:moveTo>
                  <a:lnTo>
                    <a:pt x="2950680" y="708279"/>
                  </a:lnTo>
                  <a:lnTo>
                    <a:pt x="2950680" y="719709"/>
                  </a:lnTo>
                  <a:lnTo>
                    <a:pt x="2984970" y="719709"/>
                  </a:lnTo>
                  <a:lnTo>
                    <a:pt x="2984970" y="708279"/>
                  </a:lnTo>
                  <a:close/>
                </a:path>
                <a:path w="3352800" h="1130300">
                  <a:moveTo>
                    <a:pt x="3030690" y="708279"/>
                  </a:moveTo>
                  <a:lnTo>
                    <a:pt x="2996400" y="708279"/>
                  </a:lnTo>
                  <a:lnTo>
                    <a:pt x="2996400" y="719709"/>
                  </a:lnTo>
                  <a:lnTo>
                    <a:pt x="3030690" y="719709"/>
                  </a:lnTo>
                  <a:lnTo>
                    <a:pt x="3030690" y="708279"/>
                  </a:lnTo>
                  <a:close/>
                </a:path>
                <a:path w="3352800" h="1130300">
                  <a:moveTo>
                    <a:pt x="3076397" y="708279"/>
                  </a:moveTo>
                  <a:lnTo>
                    <a:pt x="3042120" y="708279"/>
                  </a:lnTo>
                  <a:lnTo>
                    <a:pt x="3042120" y="719709"/>
                  </a:lnTo>
                  <a:lnTo>
                    <a:pt x="3076397" y="719709"/>
                  </a:lnTo>
                  <a:lnTo>
                    <a:pt x="3076397" y="708279"/>
                  </a:lnTo>
                  <a:close/>
                </a:path>
                <a:path w="3352800" h="1130300">
                  <a:moveTo>
                    <a:pt x="3122117" y="708279"/>
                  </a:moveTo>
                  <a:lnTo>
                    <a:pt x="3087827" y="708279"/>
                  </a:lnTo>
                  <a:lnTo>
                    <a:pt x="3087827" y="719709"/>
                  </a:lnTo>
                  <a:lnTo>
                    <a:pt x="3122117" y="719709"/>
                  </a:lnTo>
                  <a:lnTo>
                    <a:pt x="3122117" y="708279"/>
                  </a:lnTo>
                  <a:close/>
                </a:path>
                <a:path w="3352800" h="1130300">
                  <a:moveTo>
                    <a:pt x="3167837" y="708279"/>
                  </a:moveTo>
                  <a:lnTo>
                    <a:pt x="3133547" y="708279"/>
                  </a:lnTo>
                  <a:lnTo>
                    <a:pt x="3133547" y="719709"/>
                  </a:lnTo>
                  <a:lnTo>
                    <a:pt x="3167837" y="719709"/>
                  </a:lnTo>
                  <a:lnTo>
                    <a:pt x="3167837" y="708279"/>
                  </a:lnTo>
                  <a:close/>
                </a:path>
                <a:path w="3352800" h="1130300">
                  <a:moveTo>
                    <a:pt x="3213557" y="708279"/>
                  </a:moveTo>
                  <a:lnTo>
                    <a:pt x="3179267" y="708279"/>
                  </a:lnTo>
                  <a:lnTo>
                    <a:pt x="3179267" y="719709"/>
                  </a:lnTo>
                  <a:lnTo>
                    <a:pt x="3213557" y="719709"/>
                  </a:lnTo>
                  <a:lnTo>
                    <a:pt x="3213557" y="708279"/>
                  </a:lnTo>
                  <a:close/>
                </a:path>
                <a:path w="3352800" h="1130300">
                  <a:moveTo>
                    <a:pt x="3259264" y="708279"/>
                  </a:moveTo>
                  <a:lnTo>
                    <a:pt x="3224974" y="708279"/>
                  </a:lnTo>
                  <a:lnTo>
                    <a:pt x="3224974" y="719709"/>
                  </a:lnTo>
                  <a:lnTo>
                    <a:pt x="3259264" y="719709"/>
                  </a:lnTo>
                  <a:lnTo>
                    <a:pt x="3259264" y="708279"/>
                  </a:lnTo>
                  <a:close/>
                </a:path>
                <a:path w="3352800" h="1130300">
                  <a:moveTo>
                    <a:pt x="3304984" y="708279"/>
                  </a:moveTo>
                  <a:lnTo>
                    <a:pt x="3270694" y="708279"/>
                  </a:lnTo>
                  <a:lnTo>
                    <a:pt x="3270694" y="719709"/>
                  </a:lnTo>
                  <a:lnTo>
                    <a:pt x="3304984" y="719709"/>
                  </a:lnTo>
                  <a:lnTo>
                    <a:pt x="3304984" y="708279"/>
                  </a:lnTo>
                  <a:close/>
                </a:path>
                <a:path w="3352800" h="1130300">
                  <a:moveTo>
                    <a:pt x="3352279" y="958138"/>
                  </a:moveTo>
                  <a:lnTo>
                    <a:pt x="3340849" y="958138"/>
                  </a:lnTo>
                  <a:lnTo>
                    <a:pt x="3340849" y="992314"/>
                  </a:lnTo>
                  <a:lnTo>
                    <a:pt x="3352279" y="992314"/>
                  </a:lnTo>
                  <a:lnTo>
                    <a:pt x="3352279" y="958138"/>
                  </a:lnTo>
                  <a:close/>
                </a:path>
                <a:path w="3352800" h="1130300">
                  <a:moveTo>
                    <a:pt x="3352279" y="912418"/>
                  </a:moveTo>
                  <a:lnTo>
                    <a:pt x="3340849" y="912418"/>
                  </a:lnTo>
                  <a:lnTo>
                    <a:pt x="3340849" y="946708"/>
                  </a:lnTo>
                  <a:lnTo>
                    <a:pt x="3352279" y="946708"/>
                  </a:lnTo>
                  <a:lnTo>
                    <a:pt x="3352279" y="912418"/>
                  </a:lnTo>
                  <a:close/>
                </a:path>
                <a:path w="3352800" h="1130300">
                  <a:moveTo>
                    <a:pt x="3352279" y="866698"/>
                  </a:moveTo>
                  <a:lnTo>
                    <a:pt x="3340849" y="866698"/>
                  </a:lnTo>
                  <a:lnTo>
                    <a:pt x="3340849" y="900988"/>
                  </a:lnTo>
                  <a:lnTo>
                    <a:pt x="3352279" y="900988"/>
                  </a:lnTo>
                  <a:lnTo>
                    <a:pt x="3352279" y="866698"/>
                  </a:lnTo>
                  <a:close/>
                </a:path>
                <a:path w="3352800" h="1130300">
                  <a:moveTo>
                    <a:pt x="3352279" y="820991"/>
                  </a:moveTo>
                  <a:lnTo>
                    <a:pt x="3340849" y="820991"/>
                  </a:lnTo>
                  <a:lnTo>
                    <a:pt x="3340849" y="855281"/>
                  </a:lnTo>
                  <a:lnTo>
                    <a:pt x="3352279" y="855281"/>
                  </a:lnTo>
                  <a:lnTo>
                    <a:pt x="3352279" y="820991"/>
                  </a:lnTo>
                  <a:close/>
                </a:path>
                <a:path w="3352800" h="1130300">
                  <a:moveTo>
                    <a:pt x="3352279" y="775271"/>
                  </a:moveTo>
                  <a:lnTo>
                    <a:pt x="3340849" y="775271"/>
                  </a:lnTo>
                  <a:lnTo>
                    <a:pt x="3340849" y="809561"/>
                  </a:lnTo>
                  <a:lnTo>
                    <a:pt x="3352279" y="809561"/>
                  </a:lnTo>
                  <a:lnTo>
                    <a:pt x="3352279" y="775271"/>
                  </a:lnTo>
                  <a:close/>
                </a:path>
                <a:path w="3352800" h="1130300">
                  <a:moveTo>
                    <a:pt x="3352279" y="729551"/>
                  </a:moveTo>
                  <a:lnTo>
                    <a:pt x="3340849" y="729551"/>
                  </a:lnTo>
                  <a:lnTo>
                    <a:pt x="3340849" y="763841"/>
                  </a:lnTo>
                  <a:lnTo>
                    <a:pt x="3352279" y="763841"/>
                  </a:lnTo>
                  <a:lnTo>
                    <a:pt x="3352279" y="729551"/>
                  </a:lnTo>
                  <a:close/>
                </a:path>
                <a:path w="3352800" h="1130300">
                  <a:moveTo>
                    <a:pt x="3352279" y="713994"/>
                  </a:moveTo>
                  <a:lnTo>
                    <a:pt x="3346564" y="708279"/>
                  </a:lnTo>
                  <a:lnTo>
                    <a:pt x="3316414" y="708279"/>
                  </a:lnTo>
                  <a:lnTo>
                    <a:pt x="3316414" y="719709"/>
                  </a:lnTo>
                  <a:lnTo>
                    <a:pt x="3340849" y="719709"/>
                  </a:lnTo>
                  <a:lnTo>
                    <a:pt x="3346564" y="719709"/>
                  </a:lnTo>
                  <a:lnTo>
                    <a:pt x="3344976" y="718121"/>
                  </a:lnTo>
                  <a:lnTo>
                    <a:pt x="3352279" y="718121"/>
                  </a:lnTo>
                  <a:lnTo>
                    <a:pt x="3352279" y="713994"/>
                  </a:lnTo>
                  <a:close/>
                </a:path>
              </a:pathLst>
            </a:custGeom>
            <a:solidFill>
              <a:srgbClr val="E73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61408" y="1819211"/>
              <a:ext cx="3307079" cy="1355725"/>
            </a:xfrm>
            <a:custGeom>
              <a:avLst/>
              <a:gdLst/>
              <a:ahLst/>
              <a:cxnLst/>
              <a:rect l="l" t="t" r="r" b="b"/>
              <a:pathLst>
                <a:path w="3307079" h="1355725">
                  <a:moveTo>
                    <a:pt x="11430" y="1005763"/>
                  </a:moveTo>
                  <a:lnTo>
                    <a:pt x="0" y="1005763"/>
                  </a:lnTo>
                  <a:lnTo>
                    <a:pt x="0" y="1040041"/>
                  </a:lnTo>
                  <a:lnTo>
                    <a:pt x="11430" y="1040041"/>
                  </a:lnTo>
                  <a:lnTo>
                    <a:pt x="11430" y="1005763"/>
                  </a:lnTo>
                  <a:close/>
                </a:path>
                <a:path w="3307079" h="1355725">
                  <a:moveTo>
                    <a:pt x="11430" y="960043"/>
                  </a:moveTo>
                  <a:lnTo>
                    <a:pt x="0" y="960043"/>
                  </a:lnTo>
                  <a:lnTo>
                    <a:pt x="0" y="994333"/>
                  </a:lnTo>
                  <a:lnTo>
                    <a:pt x="11430" y="994333"/>
                  </a:lnTo>
                  <a:lnTo>
                    <a:pt x="11430" y="960043"/>
                  </a:lnTo>
                  <a:close/>
                </a:path>
                <a:path w="3307079" h="1355725">
                  <a:moveTo>
                    <a:pt x="11430" y="914323"/>
                  </a:moveTo>
                  <a:lnTo>
                    <a:pt x="0" y="914323"/>
                  </a:lnTo>
                  <a:lnTo>
                    <a:pt x="0" y="948613"/>
                  </a:lnTo>
                  <a:lnTo>
                    <a:pt x="11430" y="948613"/>
                  </a:lnTo>
                  <a:lnTo>
                    <a:pt x="11430" y="914323"/>
                  </a:lnTo>
                  <a:close/>
                </a:path>
                <a:path w="3307079" h="1355725">
                  <a:moveTo>
                    <a:pt x="11430" y="868603"/>
                  </a:moveTo>
                  <a:lnTo>
                    <a:pt x="0" y="868603"/>
                  </a:lnTo>
                  <a:lnTo>
                    <a:pt x="0" y="902893"/>
                  </a:lnTo>
                  <a:lnTo>
                    <a:pt x="11430" y="902893"/>
                  </a:lnTo>
                  <a:lnTo>
                    <a:pt x="11430" y="868603"/>
                  </a:lnTo>
                  <a:close/>
                </a:path>
                <a:path w="3307079" h="1355725">
                  <a:moveTo>
                    <a:pt x="11430" y="822896"/>
                  </a:moveTo>
                  <a:lnTo>
                    <a:pt x="0" y="822896"/>
                  </a:lnTo>
                  <a:lnTo>
                    <a:pt x="0" y="857186"/>
                  </a:lnTo>
                  <a:lnTo>
                    <a:pt x="11430" y="857186"/>
                  </a:lnTo>
                  <a:lnTo>
                    <a:pt x="11430" y="822896"/>
                  </a:lnTo>
                  <a:close/>
                </a:path>
                <a:path w="3307079" h="1355725">
                  <a:moveTo>
                    <a:pt x="11430" y="777176"/>
                  </a:moveTo>
                  <a:lnTo>
                    <a:pt x="0" y="777176"/>
                  </a:lnTo>
                  <a:lnTo>
                    <a:pt x="0" y="811466"/>
                  </a:lnTo>
                  <a:lnTo>
                    <a:pt x="11430" y="811466"/>
                  </a:lnTo>
                  <a:lnTo>
                    <a:pt x="11430" y="777176"/>
                  </a:lnTo>
                  <a:close/>
                </a:path>
                <a:path w="3307079" h="1355725">
                  <a:moveTo>
                    <a:pt x="11430" y="731456"/>
                  </a:moveTo>
                  <a:lnTo>
                    <a:pt x="0" y="731456"/>
                  </a:lnTo>
                  <a:lnTo>
                    <a:pt x="0" y="765746"/>
                  </a:lnTo>
                  <a:lnTo>
                    <a:pt x="11430" y="765746"/>
                  </a:lnTo>
                  <a:lnTo>
                    <a:pt x="11430" y="731456"/>
                  </a:lnTo>
                  <a:close/>
                </a:path>
                <a:path w="3307079" h="1355725">
                  <a:moveTo>
                    <a:pt x="11430" y="685749"/>
                  </a:moveTo>
                  <a:lnTo>
                    <a:pt x="0" y="685749"/>
                  </a:lnTo>
                  <a:lnTo>
                    <a:pt x="0" y="720039"/>
                  </a:lnTo>
                  <a:lnTo>
                    <a:pt x="11430" y="720039"/>
                  </a:lnTo>
                  <a:lnTo>
                    <a:pt x="11430" y="685749"/>
                  </a:lnTo>
                  <a:close/>
                </a:path>
                <a:path w="3307079" h="1355725">
                  <a:moveTo>
                    <a:pt x="11430" y="640029"/>
                  </a:moveTo>
                  <a:lnTo>
                    <a:pt x="0" y="640029"/>
                  </a:lnTo>
                  <a:lnTo>
                    <a:pt x="0" y="674319"/>
                  </a:lnTo>
                  <a:lnTo>
                    <a:pt x="11430" y="674319"/>
                  </a:lnTo>
                  <a:lnTo>
                    <a:pt x="11430" y="640029"/>
                  </a:lnTo>
                  <a:close/>
                </a:path>
                <a:path w="3307079" h="1355725">
                  <a:moveTo>
                    <a:pt x="11430" y="594309"/>
                  </a:moveTo>
                  <a:lnTo>
                    <a:pt x="0" y="594309"/>
                  </a:lnTo>
                  <a:lnTo>
                    <a:pt x="0" y="628599"/>
                  </a:lnTo>
                  <a:lnTo>
                    <a:pt x="11430" y="628599"/>
                  </a:lnTo>
                  <a:lnTo>
                    <a:pt x="11430" y="594309"/>
                  </a:lnTo>
                  <a:close/>
                </a:path>
                <a:path w="3307079" h="1355725">
                  <a:moveTo>
                    <a:pt x="11430" y="548601"/>
                  </a:moveTo>
                  <a:lnTo>
                    <a:pt x="0" y="548601"/>
                  </a:lnTo>
                  <a:lnTo>
                    <a:pt x="0" y="582879"/>
                  </a:lnTo>
                  <a:lnTo>
                    <a:pt x="11430" y="582879"/>
                  </a:lnTo>
                  <a:lnTo>
                    <a:pt x="11430" y="548601"/>
                  </a:lnTo>
                  <a:close/>
                </a:path>
                <a:path w="3307079" h="1355725">
                  <a:moveTo>
                    <a:pt x="11430" y="502881"/>
                  </a:moveTo>
                  <a:lnTo>
                    <a:pt x="0" y="502881"/>
                  </a:lnTo>
                  <a:lnTo>
                    <a:pt x="0" y="537171"/>
                  </a:lnTo>
                  <a:lnTo>
                    <a:pt x="11430" y="537171"/>
                  </a:lnTo>
                  <a:lnTo>
                    <a:pt x="11430" y="502881"/>
                  </a:lnTo>
                  <a:close/>
                </a:path>
                <a:path w="3307079" h="1355725">
                  <a:moveTo>
                    <a:pt x="11430" y="457161"/>
                  </a:moveTo>
                  <a:lnTo>
                    <a:pt x="0" y="457161"/>
                  </a:lnTo>
                  <a:lnTo>
                    <a:pt x="0" y="491451"/>
                  </a:lnTo>
                  <a:lnTo>
                    <a:pt x="11430" y="491451"/>
                  </a:lnTo>
                  <a:lnTo>
                    <a:pt x="11430" y="457161"/>
                  </a:lnTo>
                  <a:close/>
                </a:path>
                <a:path w="3307079" h="1355725">
                  <a:moveTo>
                    <a:pt x="11430" y="411454"/>
                  </a:moveTo>
                  <a:lnTo>
                    <a:pt x="0" y="411454"/>
                  </a:lnTo>
                  <a:lnTo>
                    <a:pt x="0" y="445731"/>
                  </a:lnTo>
                  <a:lnTo>
                    <a:pt x="11430" y="445731"/>
                  </a:lnTo>
                  <a:lnTo>
                    <a:pt x="11430" y="411454"/>
                  </a:lnTo>
                  <a:close/>
                </a:path>
                <a:path w="3307079" h="1355725">
                  <a:moveTo>
                    <a:pt x="11430" y="365734"/>
                  </a:moveTo>
                  <a:lnTo>
                    <a:pt x="0" y="365734"/>
                  </a:lnTo>
                  <a:lnTo>
                    <a:pt x="0" y="400024"/>
                  </a:lnTo>
                  <a:lnTo>
                    <a:pt x="11430" y="400024"/>
                  </a:lnTo>
                  <a:lnTo>
                    <a:pt x="11430" y="365734"/>
                  </a:lnTo>
                  <a:close/>
                </a:path>
                <a:path w="3307079" h="1355725">
                  <a:moveTo>
                    <a:pt x="11430" y="320014"/>
                  </a:moveTo>
                  <a:lnTo>
                    <a:pt x="0" y="320014"/>
                  </a:lnTo>
                  <a:lnTo>
                    <a:pt x="0" y="354304"/>
                  </a:lnTo>
                  <a:lnTo>
                    <a:pt x="11430" y="354304"/>
                  </a:lnTo>
                  <a:lnTo>
                    <a:pt x="11430" y="320014"/>
                  </a:lnTo>
                  <a:close/>
                </a:path>
                <a:path w="3307079" h="1355725">
                  <a:moveTo>
                    <a:pt x="11430" y="274307"/>
                  </a:moveTo>
                  <a:lnTo>
                    <a:pt x="0" y="274307"/>
                  </a:lnTo>
                  <a:lnTo>
                    <a:pt x="0" y="308584"/>
                  </a:lnTo>
                  <a:lnTo>
                    <a:pt x="11430" y="308584"/>
                  </a:lnTo>
                  <a:lnTo>
                    <a:pt x="11430" y="274307"/>
                  </a:lnTo>
                  <a:close/>
                </a:path>
                <a:path w="3307079" h="1355725">
                  <a:moveTo>
                    <a:pt x="11430" y="228587"/>
                  </a:moveTo>
                  <a:lnTo>
                    <a:pt x="0" y="228587"/>
                  </a:lnTo>
                  <a:lnTo>
                    <a:pt x="0" y="262877"/>
                  </a:lnTo>
                  <a:lnTo>
                    <a:pt x="11430" y="262877"/>
                  </a:lnTo>
                  <a:lnTo>
                    <a:pt x="11430" y="228587"/>
                  </a:lnTo>
                  <a:close/>
                </a:path>
                <a:path w="3307079" h="1355725">
                  <a:moveTo>
                    <a:pt x="11430" y="182867"/>
                  </a:moveTo>
                  <a:lnTo>
                    <a:pt x="0" y="182867"/>
                  </a:lnTo>
                  <a:lnTo>
                    <a:pt x="0" y="217157"/>
                  </a:lnTo>
                  <a:lnTo>
                    <a:pt x="11430" y="217157"/>
                  </a:lnTo>
                  <a:lnTo>
                    <a:pt x="11430" y="182867"/>
                  </a:lnTo>
                  <a:close/>
                </a:path>
                <a:path w="3307079" h="1355725">
                  <a:moveTo>
                    <a:pt x="11430" y="137160"/>
                  </a:moveTo>
                  <a:lnTo>
                    <a:pt x="0" y="137160"/>
                  </a:lnTo>
                  <a:lnTo>
                    <a:pt x="0" y="171437"/>
                  </a:lnTo>
                  <a:lnTo>
                    <a:pt x="11430" y="171437"/>
                  </a:lnTo>
                  <a:lnTo>
                    <a:pt x="11430" y="137160"/>
                  </a:lnTo>
                  <a:close/>
                </a:path>
                <a:path w="3307079" h="1355725">
                  <a:moveTo>
                    <a:pt x="11430" y="91440"/>
                  </a:moveTo>
                  <a:lnTo>
                    <a:pt x="0" y="91440"/>
                  </a:lnTo>
                  <a:lnTo>
                    <a:pt x="0" y="125730"/>
                  </a:lnTo>
                  <a:lnTo>
                    <a:pt x="11430" y="125730"/>
                  </a:lnTo>
                  <a:lnTo>
                    <a:pt x="11430" y="91440"/>
                  </a:lnTo>
                  <a:close/>
                </a:path>
                <a:path w="3307079" h="1355725">
                  <a:moveTo>
                    <a:pt x="11430" y="45720"/>
                  </a:moveTo>
                  <a:lnTo>
                    <a:pt x="0" y="45720"/>
                  </a:lnTo>
                  <a:lnTo>
                    <a:pt x="0" y="80010"/>
                  </a:lnTo>
                  <a:lnTo>
                    <a:pt x="11430" y="80010"/>
                  </a:lnTo>
                  <a:lnTo>
                    <a:pt x="11430" y="45720"/>
                  </a:lnTo>
                  <a:close/>
                </a:path>
                <a:path w="3307079" h="1355725">
                  <a:moveTo>
                    <a:pt x="11430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11430" y="34290"/>
                  </a:lnTo>
                  <a:lnTo>
                    <a:pt x="11430" y="0"/>
                  </a:lnTo>
                  <a:close/>
                </a:path>
                <a:path w="3307079" h="1355725">
                  <a:moveTo>
                    <a:pt x="33820" y="1051941"/>
                  </a:moveTo>
                  <a:lnTo>
                    <a:pt x="11430" y="1051941"/>
                  </a:lnTo>
                  <a:lnTo>
                    <a:pt x="11430" y="1051471"/>
                  </a:lnTo>
                  <a:lnTo>
                    <a:pt x="0" y="1051471"/>
                  </a:lnTo>
                  <a:lnTo>
                    <a:pt x="0" y="1057656"/>
                  </a:lnTo>
                  <a:lnTo>
                    <a:pt x="0" y="1077112"/>
                  </a:lnTo>
                  <a:lnTo>
                    <a:pt x="279" y="1078890"/>
                  </a:lnTo>
                  <a:lnTo>
                    <a:pt x="1092" y="1080477"/>
                  </a:lnTo>
                  <a:lnTo>
                    <a:pt x="2349" y="1081735"/>
                  </a:lnTo>
                  <a:lnTo>
                    <a:pt x="3949" y="1082548"/>
                  </a:lnTo>
                  <a:lnTo>
                    <a:pt x="5715" y="1082827"/>
                  </a:lnTo>
                  <a:lnTo>
                    <a:pt x="14351" y="1082827"/>
                  </a:lnTo>
                  <a:lnTo>
                    <a:pt x="14351" y="1077112"/>
                  </a:lnTo>
                  <a:lnTo>
                    <a:pt x="14351" y="1071410"/>
                  </a:lnTo>
                  <a:lnTo>
                    <a:pt x="11430" y="1071410"/>
                  </a:lnTo>
                  <a:lnTo>
                    <a:pt x="11430" y="1063371"/>
                  </a:lnTo>
                  <a:lnTo>
                    <a:pt x="33820" y="1063371"/>
                  </a:lnTo>
                  <a:lnTo>
                    <a:pt x="33820" y="1057656"/>
                  </a:lnTo>
                  <a:lnTo>
                    <a:pt x="33820" y="1051941"/>
                  </a:lnTo>
                  <a:close/>
                </a:path>
                <a:path w="3307079" h="1355725">
                  <a:moveTo>
                    <a:pt x="60071" y="1071410"/>
                  </a:moveTo>
                  <a:lnTo>
                    <a:pt x="25781" y="1071410"/>
                  </a:lnTo>
                  <a:lnTo>
                    <a:pt x="25781" y="1082827"/>
                  </a:lnTo>
                  <a:lnTo>
                    <a:pt x="60071" y="1082827"/>
                  </a:lnTo>
                  <a:lnTo>
                    <a:pt x="60071" y="1071410"/>
                  </a:lnTo>
                  <a:close/>
                </a:path>
                <a:path w="3307079" h="1355725">
                  <a:moveTo>
                    <a:pt x="79540" y="1051941"/>
                  </a:moveTo>
                  <a:lnTo>
                    <a:pt x="45250" y="1051941"/>
                  </a:lnTo>
                  <a:lnTo>
                    <a:pt x="45250" y="1063371"/>
                  </a:lnTo>
                  <a:lnTo>
                    <a:pt x="79540" y="1063371"/>
                  </a:lnTo>
                  <a:lnTo>
                    <a:pt x="79540" y="1051941"/>
                  </a:lnTo>
                  <a:close/>
                </a:path>
                <a:path w="3307079" h="1355725">
                  <a:moveTo>
                    <a:pt x="105791" y="1071410"/>
                  </a:moveTo>
                  <a:lnTo>
                    <a:pt x="71501" y="1071410"/>
                  </a:lnTo>
                  <a:lnTo>
                    <a:pt x="71501" y="1082827"/>
                  </a:lnTo>
                  <a:lnTo>
                    <a:pt x="105791" y="1082827"/>
                  </a:lnTo>
                  <a:lnTo>
                    <a:pt x="105791" y="1071410"/>
                  </a:lnTo>
                  <a:close/>
                </a:path>
                <a:path w="3307079" h="1355725">
                  <a:moveTo>
                    <a:pt x="125247" y="1051941"/>
                  </a:moveTo>
                  <a:lnTo>
                    <a:pt x="90970" y="1051941"/>
                  </a:lnTo>
                  <a:lnTo>
                    <a:pt x="90970" y="1063371"/>
                  </a:lnTo>
                  <a:lnTo>
                    <a:pt x="125247" y="1063371"/>
                  </a:lnTo>
                  <a:lnTo>
                    <a:pt x="125247" y="1051941"/>
                  </a:lnTo>
                  <a:close/>
                </a:path>
                <a:path w="3307079" h="1355725">
                  <a:moveTo>
                    <a:pt x="151498" y="1071410"/>
                  </a:moveTo>
                  <a:lnTo>
                    <a:pt x="117221" y="1071410"/>
                  </a:lnTo>
                  <a:lnTo>
                    <a:pt x="117221" y="1082827"/>
                  </a:lnTo>
                  <a:lnTo>
                    <a:pt x="151498" y="1082827"/>
                  </a:lnTo>
                  <a:lnTo>
                    <a:pt x="151498" y="1071410"/>
                  </a:lnTo>
                  <a:close/>
                </a:path>
                <a:path w="3307079" h="1355725">
                  <a:moveTo>
                    <a:pt x="170967" y="1051941"/>
                  </a:moveTo>
                  <a:lnTo>
                    <a:pt x="136677" y="1051941"/>
                  </a:lnTo>
                  <a:lnTo>
                    <a:pt x="136677" y="1063371"/>
                  </a:lnTo>
                  <a:lnTo>
                    <a:pt x="170967" y="1063371"/>
                  </a:lnTo>
                  <a:lnTo>
                    <a:pt x="170967" y="1051941"/>
                  </a:lnTo>
                  <a:close/>
                </a:path>
                <a:path w="3307079" h="1355725">
                  <a:moveTo>
                    <a:pt x="197218" y="1071410"/>
                  </a:moveTo>
                  <a:lnTo>
                    <a:pt x="162928" y="1071410"/>
                  </a:lnTo>
                  <a:lnTo>
                    <a:pt x="162928" y="1082827"/>
                  </a:lnTo>
                  <a:lnTo>
                    <a:pt x="197218" y="1082827"/>
                  </a:lnTo>
                  <a:lnTo>
                    <a:pt x="197218" y="1071410"/>
                  </a:lnTo>
                  <a:close/>
                </a:path>
                <a:path w="3307079" h="1355725">
                  <a:moveTo>
                    <a:pt x="216687" y="1051941"/>
                  </a:moveTo>
                  <a:lnTo>
                    <a:pt x="182397" y="1051941"/>
                  </a:lnTo>
                  <a:lnTo>
                    <a:pt x="182397" y="1063371"/>
                  </a:lnTo>
                  <a:lnTo>
                    <a:pt x="216687" y="1063371"/>
                  </a:lnTo>
                  <a:lnTo>
                    <a:pt x="216687" y="1051941"/>
                  </a:lnTo>
                  <a:close/>
                </a:path>
                <a:path w="3307079" h="1355725">
                  <a:moveTo>
                    <a:pt x="242938" y="1071410"/>
                  </a:moveTo>
                  <a:lnTo>
                    <a:pt x="208648" y="1071410"/>
                  </a:lnTo>
                  <a:lnTo>
                    <a:pt x="208648" y="1082827"/>
                  </a:lnTo>
                  <a:lnTo>
                    <a:pt x="242938" y="1082827"/>
                  </a:lnTo>
                  <a:lnTo>
                    <a:pt x="242938" y="1071410"/>
                  </a:lnTo>
                  <a:close/>
                </a:path>
                <a:path w="3307079" h="1355725">
                  <a:moveTo>
                    <a:pt x="262394" y="1051941"/>
                  </a:moveTo>
                  <a:lnTo>
                    <a:pt x="228117" y="1051941"/>
                  </a:lnTo>
                  <a:lnTo>
                    <a:pt x="228117" y="1063371"/>
                  </a:lnTo>
                  <a:lnTo>
                    <a:pt x="262394" y="1063371"/>
                  </a:lnTo>
                  <a:lnTo>
                    <a:pt x="262394" y="1051941"/>
                  </a:lnTo>
                  <a:close/>
                </a:path>
                <a:path w="3307079" h="1355725">
                  <a:moveTo>
                    <a:pt x="288645" y="1071410"/>
                  </a:moveTo>
                  <a:lnTo>
                    <a:pt x="254368" y="1071410"/>
                  </a:lnTo>
                  <a:lnTo>
                    <a:pt x="254368" y="1082827"/>
                  </a:lnTo>
                  <a:lnTo>
                    <a:pt x="288645" y="1082827"/>
                  </a:lnTo>
                  <a:lnTo>
                    <a:pt x="288645" y="1071410"/>
                  </a:lnTo>
                  <a:close/>
                </a:path>
                <a:path w="3307079" h="1355725">
                  <a:moveTo>
                    <a:pt x="308114" y="1051941"/>
                  </a:moveTo>
                  <a:lnTo>
                    <a:pt x="273824" y="1051941"/>
                  </a:lnTo>
                  <a:lnTo>
                    <a:pt x="273824" y="1063371"/>
                  </a:lnTo>
                  <a:lnTo>
                    <a:pt x="308114" y="1063371"/>
                  </a:lnTo>
                  <a:lnTo>
                    <a:pt x="308114" y="1051941"/>
                  </a:lnTo>
                  <a:close/>
                </a:path>
                <a:path w="3307079" h="1355725">
                  <a:moveTo>
                    <a:pt x="334365" y="1071410"/>
                  </a:moveTo>
                  <a:lnTo>
                    <a:pt x="300075" y="1071410"/>
                  </a:lnTo>
                  <a:lnTo>
                    <a:pt x="300075" y="1082827"/>
                  </a:lnTo>
                  <a:lnTo>
                    <a:pt x="334365" y="1082827"/>
                  </a:lnTo>
                  <a:lnTo>
                    <a:pt x="334365" y="1071410"/>
                  </a:lnTo>
                  <a:close/>
                </a:path>
                <a:path w="3307079" h="1355725">
                  <a:moveTo>
                    <a:pt x="353834" y="1051941"/>
                  </a:moveTo>
                  <a:lnTo>
                    <a:pt x="319544" y="1051941"/>
                  </a:lnTo>
                  <a:lnTo>
                    <a:pt x="319544" y="1063371"/>
                  </a:lnTo>
                  <a:lnTo>
                    <a:pt x="353834" y="1063371"/>
                  </a:lnTo>
                  <a:lnTo>
                    <a:pt x="353834" y="1051941"/>
                  </a:lnTo>
                  <a:close/>
                </a:path>
                <a:path w="3307079" h="1355725">
                  <a:moveTo>
                    <a:pt x="380085" y="1071410"/>
                  </a:moveTo>
                  <a:lnTo>
                    <a:pt x="345795" y="1071410"/>
                  </a:lnTo>
                  <a:lnTo>
                    <a:pt x="345795" y="1082827"/>
                  </a:lnTo>
                  <a:lnTo>
                    <a:pt x="380085" y="1082827"/>
                  </a:lnTo>
                  <a:lnTo>
                    <a:pt x="380085" y="1071410"/>
                  </a:lnTo>
                  <a:close/>
                </a:path>
                <a:path w="3307079" h="1355725">
                  <a:moveTo>
                    <a:pt x="399542" y="1051941"/>
                  </a:moveTo>
                  <a:lnTo>
                    <a:pt x="365264" y="1051941"/>
                  </a:lnTo>
                  <a:lnTo>
                    <a:pt x="365264" y="1063371"/>
                  </a:lnTo>
                  <a:lnTo>
                    <a:pt x="399542" y="1063371"/>
                  </a:lnTo>
                  <a:lnTo>
                    <a:pt x="399542" y="1051941"/>
                  </a:lnTo>
                  <a:close/>
                </a:path>
                <a:path w="3307079" h="1355725">
                  <a:moveTo>
                    <a:pt x="425792" y="1071410"/>
                  </a:moveTo>
                  <a:lnTo>
                    <a:pt x="391515" y="1071410"/>
                  </a:lnTo>
                  <a:lnTo>
                    <a:pt x="391515" y="1082827"/>
                  </a:lnTo>
                  <a:lnTo>
                    <a:pt x="425792" y="1082827"/>
                  </a:lnTo>
                  <a:lnTo>
                    <a:pt x="425792" y="1071410"/>
                  </a:lnTo>
                  <a:close/>
                </a:path>
                <a:path w="3307079" h="1355725">
                  <a:moveTo>
                    <a:pt x="445262" y="1051941"/>
                  </a:moveTo>
                  <a:lnTo>
                    <a:pt x="410972" y="1051941"/>
                  </a:lnTo>
                  <a:lnTo>
                    <a:pt x="410972" y="1063371"/>
                  </a:lnTo>
                  <a:lnTo>
                    <a:pt x="445262" y="1063371"/>
                  </a:lnTo>
                  <a:lnTo>
                    <a:pt x="445262" y="1051941"/>
                  </a:lnTo>
                  <a:close/>
                </a:path>
                <a:path w="3307079" h="1355725">
                  <a:moveTo>
                    <a:pt x="471512" y="1071410"/>
                  </a:moveTo>
                  <a:lnTo>
                    <a:pt x="437222" y="1071410"/>
                  </a:lnTo>
                  <a:lnTo>
                    <a:pt x="437222" y="1082827"/>
                  </a:lnTo>
                  <a:lnTo>
                    <a:pt x="471512" y="1082827"/>
                  </a:lnTo>
                  <a:lnTo>
                    <a:pt x="471512" y="1071410"/>
                  </a:lnTo>
                  <a:close/>
                </a:path>
                <a:path w="3307079" h="1355725">
                  <a:moveTo>
                    <a:pt x="490982" y="1051941"/>
                  </a:moveTo>
                  <a:lnTo>
                    <a:pt x="456692" y="1051941"/>
                  </a:lnTo>
                  <a:lnTo>
                    <a:pt x="456692" y="1063371"/>
                  </a:lnTo>
                  <a:lnTo>
                    <a:pt x="490982" y="1063371"/>
                  </a:lnTo>
                  <a:lnTo>
                    <a:pt x="490982" y="1051941"/>
                  </a:lnTo>
                  <a:close/>
                </a:path>
                <a:path w="3307079" h="1355725">
                  <a:moveTo>
                    <a:pt x="517232" y="1071410"/>
                  </a:moveTo>
                  <a:lnTo>
                    <a:pt x="482942" y="1071410"/>
                  </a:lnTo>
                  <a:lnTo>
                    <a:pt x="482942" y="1082827"/>
                  </a:lnTo>
                  <a:lnTo>
                    <a:pt x="517232" y="1082827"/>
                  </a:lnTo>
                  <a:lnTo>
                    <a:pt x="517232" y="1071410"/>
                  </a:lnTo>
                  <a:close/>
                </a:path>
                <a:path w="3307079" h="1355725">
                  <a:moveTo>
                    <a:pt x="536689" y="1051941"/>
                  </a:moveTo>
                  <a:lnTo>
                    <a:pt x="502412" y="1051941"/>
                  </a:lnTo>
                  <a:lnTo>
                    <a:pt x="502412" y="1063371"/>
                  </a:lnTo>
                  <a:lnTo>
                    <a:pt x="536689" y="1063371"/>
                  </a:lnTo>
                  <a:lnTo>
                    <a:pt x="536689" y="1051941"/>
                  </a:lnTo>
                  <a:close/>
                </a:path>
                <a:path w="3307079" h="1355725">
                  <a:moveTo>
                    <a:pt x="562940" y="1071410"/>
                  </a:moveTo>
                  <a:lnTo>
                    <a:pt x="528662" y="1071410"/>
                  </a:lnTo>
                  <a:lnTo>
                    <a:pt x="528662" y="1082827"/>
                  </a:lnTo>
                  <a:lnTo>
                    <a:pt x="562940" y="1082827"/>
                  </a:lnTo>
                  <a:lnTo>
                    <a:pt x="562940" y="1071410"/>
                  </a:lnTo>
                  <a:close/>
                </a:path>
                <a:path w="3307079" h="1355725">
                  <a:moveTo>
                    <a:pt x="582409" y="1051941"/>
                  </a:moveTo>
                  <a:lnTo>
                    <a:pt x="548119" y="1051941"/>
                  </a:lnTo>
                  <a:lnTo>
                    <a:pt x="548119" y="1063371"/>
                  </a:lnTo>
                  <a:lnTo>
                    <a:pt x="582409" y="1063371"/>
                  </a:lnTo>
                  <a:lnTo>
                    <a:pt x="582409" y="1051941"/>
                  </a:lnTo>
                  <a:close/>
                </a:path>
                <a:path w="3307079" h="1355725">
                  <a:moveTo>
                    <a:pt x="608660" y="1071410"/>
                  </a:moveTo>
                  <a:lnTo>
                    <a:pt x="574370" y="1071410"/>
                  </a:lnTo>
                  <a:lnTo>
                    <a:pt x="574370" y="1082827"/>
                  </a:lnTo>
                  <a:lnTo>
                    <a:pt x="608660" y="1082827"/>
                  </a:lnTo>
                  <a:lnTo>
                    <a:pt x="608660" y="1071410"/>
                  </a:lnTo>
                  <a:close/>
                </a:path>
                <a:path w="3307079" h="1355725">
                  <a:moveTo>
                    <a:pt x="628129" y="1051941"/>
                  </a:moveTo>
                  <a:lnTo>
                    <a:pt x="593839" y="1051941"/>
                  </a:lnTo>
                  <a:lnTo>
                    <a:pt x="593839" y="1063371"/>
                  </a:lnTo>
                  <a:lnTo>
                    <a:pt x="628129" y="1063371"/>
                  </a:lnTo>
                  <a:lnTo>
                    <a:pt x="628129" y="1051941"/>
                  </a:lnTo>
                  <a:close/>
                </a:path>
                <a:path w="3307079" h="1355725">
                  <a:moveTo>
                    <a:pt x="654380" y="1071410"/>
                  </a:moveTo>
                  <a:lnTo>
                    <a:pt x="620090" y="1071410"/>
                  </a:lnTo>
                  <a:lnTo>
                    <a:pt x="620090" y="1082827"/>
                  </a:lnTo>
                  <a:lnTo>
                    <a:pt x="654380" y="1082827"/>
                  </a:lnTo>
                  <a:lnTo>
                    <a:pt x="654380" y="1071410"/>
                  </a:lnTo>
                  <a:close/>
                </a:path>
                <a:path w="3307079" h="1355725">
                  <a:moveTo>
                    <a:pt x="673849" y="1051941"/>
                  </a:moveTo>
                  <a:lnTo>
                    <a:pt x="639559" y="1051941"/>
                  </a:lnTo>
                  <a:lnTo>
                    <a:pt x="639559" y="1063371"/>
                  </a:lnTo>
                  <a:lnTo>
                    <a:pt x="673849" y="1063371"/>
                  </a:lnTo>
                  <a:lnTo>
                    <a:pt x="673849" y="1051941"/>
                  </a:lnTo>
                  <a:close/>
                </a:path>
                <a:path w="3307079" h="1355725">
                  <a:moveTo>
                    <a:pt x="700100" y="1071410"/>
                  </a:moveTo>
                  <a:lnTo>
                    <a:pt x="665810" y="1071410"/>
                  </a:lnTo>
                  <a:lnTo>
                    <a:pt x="665810" y="1082827"/>
                  </a:lnTo>
                  <a:lnTo>
                    <a:pt x="700100" y="1082827"/>
                  </a:lnTo>
                  <a:lnTo>
                    <a:pt x="700100" y="1071410"/>
                  </a:lnTo>
                  <a:close/>
                </a:path>
                <a:path w="3307079" h="1355725">
                  <a:moveTo>
                    <a:pt x="719556" y="1051941"/>
                  </a:moveTo>
                  <a:lnTo>
                    <a:pt x="685266" y="1051941"/>
                  </a:lnTo>
                  <a:lnTo>
                    <a:pt x="685266" y="1063371"/>
                  </a:lnTo>
                  <a:lnTo>
                    <a:pt x="719556" y="1063371"/>
                  </a:lnTo>
                  <a:lnTo>
                    <a:pt x="719556" y="1051941"/>
                  </a:lnTo>
                  <a:close/>
                </a:path>
                <a:path w="3307079" h="1355725">
                  <a:moveTo>
                    <a:pt x="729945" y="1338707"/>
                  </a:moveTo>
                  <a:lnTo>
                    <a:pt x="718515" y="1338707"/>
                  </a:lnTo>
                  <a:lnTo>
                    <a:pt x="718515" y="1355445"/>
                  </a:lnTo>
                  <a:lnTo>
                    <a:pt x="729945" y="1355445"/>
                  </a:lnTo>
                  <a:lnTo>
                    <a:pt x="729945" y="1338707"/>
                  </a:lnTo>
                  <a:close/>
                </a:path>
                <a:path w="3307079" h="1355725">
                  <a:moveTo>
                    <a:pt x="729945" y="1292987"/>
                  </a:moveTo>
                  <a:lnTo>
                    <a:pt x="718515" y="1292987"/>
                  </a:lnTo>
                  <a:lnTo>
                    <a:pt x="718515" y="1327277"/>
                  </a:lnTo>
                  <a:lnTo>
                    <a:pt x="729945" y="1327277"/>
                  </a:lnTo>
                  <a:lnTo>
                    <a:pt x="729945" y="1292987"/>
                  </a:lnTo>
                  <a:close/>
                </a:path>
                <a:path w="3307079" h="1355725">
                  <a:moveTo>
                    <a:pt x="729945" y="1247267"/>
                  </a:moveTo>
                  <a:lnTo>
                    <a:pt x="718515" y="1247267"/>
                  </a:lnTo>
                  <a:lnTo>
                    <a:pt x="718515" y="1281557"/>
                  </a:lnTo>
                  <a:lnTo>
                    <a:pt x="729945" y="1281557"/>
                  </a:lnTo>
                  <a:lnTo>
                    <a:pt x="729945" y="1247267"/>
                  </a:lnTo>
                  <a:close/>
                </a:path>
                <a:path w="3307079" h="1355725">
                  <a:moveTo>
                    <a:pt x="729945" y="1201559"/>
                  </a:moveTo>
                  <a:lnTo>
                    <a:pt x="718515" y="1201559"/>
                  </a:lnTo>
                  <a:lnTo>
                    <a:pt x="718515" y="1235837"/>
                  </a:lnTo>
                  <a:lnTo>
                    <a:pt x="729945" y="1235837"/>
                  </a:lnTo>
                  <a:lnTo>
                    <a:pt x="729945" y="1201559"/>
                  </a:lnTo>
                  <a:close/>
                </a:path>
                <a:path w="3307079" h="1355725">
                  <a:moveTo>
                    <a:pt x="729945" y="1155839"/>
                  </a:moveTo>
                  <a:lnTo>
                    <a:pt x="718515" y="1155839"/>
                  </a:lnTo>
                  <a:lnTo>
                    <a:pt x="718515" y="1190129"/>
                  </a:lnTo>
                  <a:lnTo>
                    <a:pt x="729945" y="1190129"/>
                  </a:lnTo>
                  <a:lnTo>
                    <a:pt x="729945" y="1155839"/>
                  </a:lnTo>
                  <a:close/>
                </a:path>
                <a:path w="3307079" h="1355725">
                  <a:moveTo>
                    <a:pt x="729945" y="1110119"/>
                  </a:moveTo>
                  <a:lnTo>
                    <a:pt x="718515" y="1110119"/>
                  </a:lnTo>
                  <a:lnTo>
                    <a:pt x="718515" y="1144409"/>
                  </a:lnTo>
                  <a:lnTo>
                    <a:pt x="729945" y="1144409"/>
                  </a:lnTo>
                  <a:lnTo>
                    <a:pt x="729945" y="1110119"/>
                  </a:lnTo>
                  <a:close/>
                </a:path>
                <a:path w="3307079" h="1355725">
                  <a:moveTo>
                    <a:pt x="729945" y="1077112"/>
                  </a:moveTo>
                  <a:lnTo>
                    <a:pt x="724230" y="1071410"/>
                  </a:lnTo>
                  <a:lnTo>
                    <a:pt x="711517" y="1071410"/>
                  </a:lnTo>
                  <a:lnTo>
                    <a:pt x="711517" y="1082827"/>
                  </a:lnTo>
                  <a:lnTo>
                    <a:pt x="718515" y="1082827"/>
                  </a:lnTo>
                  <a:lnTo>
                    <a:pt x="718515" y="1098689"/>
                  </a:lnTo>
                  <a:lnTo>
                    <a:pt x="729945" y="1098689"/>
                  </a:lnTo>
                  <a:lnTo>
                    <a:pt x="729945" y="1082827"/>
                  </a:lnTo>
                  <a:lnTo>
                    <a:pt x="729945" y="1077112"/>
                  </a:lnTo>
                  <a:close/>
                </a:path>
                <a:path w="3307079" h="1355725">
                  <a:moveTo>
                    <a:pt x="765276" y="1051941"/>
                  </a:moveTo>
                  <a:lnTo>
                    <a:pt x="730986" y="1051941"/>
                  </a:lnTo>
                  <a:lnTo>
                    <a:pt x="730986" y="1063371"/>
                  </a:lnTo>
                  <a:lnTo>
                    <a:pt x="765276" y="1063371"/>
                  </a:lnTo>
                  <a:lnTo>
                    <a:pt x="765276" y="1051941"/>
                  </a:lnTo>
                  <a:close/>
                </a:path>
                <a:path w="3307079" h="1355725">
                  <a:moveTo>
                    <a:pt x="810996" y="1051941"/>
                  </a:moveTo>
                  <a:lnTo>
                    <a:pt x="776706" y="1051941"/>
                  </a:lnTo>
                  <a:lnTo>
                    <a:pt x="776706" y="1063371"/>
                  </a:lnTo>
                  <a:lnTo>
                    <a:pt x="810996" y="1063371"/>
                  </a:lnTo>
                  <a:lnTo>
                    <a:pt x="810996" y="1051941"/>
                  </a:lnTo>
                  <a:close/>
                </a:path>
                <a:path w="3307079" h="1355725">
                  <a:moveTo>
                    <a:pt x="856703" y="1051941"/>
                  </a:moveTo>
                  <a:lnTo>
                    <a:pt x="822413" y="1051941"/>
                  </a:lnTo>
                  <a:lnTo>
                    <a:pt x="822413" y="1063371"/>
                  </a:lnTo>
                  <a:lnTo>
                    <a:pt x="856703" y="1063371"/>
                  </a:lnTo>
                  <a:lnTo>
                    <a:pt x="856703" y="1051941"/>
                  </a:lnTo>
                  <a:close/>
                </a:path>
                <a:path w="3307079" h="1355725">
                  <a:moveTo>
                    <a:pt x="902423" y="1051941"/>
                  </a:moveTo>
                  <a:lnTo>
                    <a:pt x="868133" y="1051941"/>
                  </a:lnTo>
                  <a:lnTo>
                    <a:pt x="868133" y="1063371"/>
                  </a:lnTo>
                  <a:lnTo>
                    <a:pt x="902423" y="1063371"/>
                  </a:lnTo>
                  <a:lnTo>
                    <a:pt x="902423" y="1051941"/>
                  </a:lnTo>
                  <a:close/>
                </a:path>
                <a:path w="3307079" h="1355725">
                  <a:moveTo>
                    <a:pt x="948143" y="1051941"/>
                  </a:moveTo>
                  <a:lnTo>
                    <a:pt x="913853" y="1051941"/>
                  </a:lnTo>
                  <a:lnTo>
                    <a:pt x="913853" y="1063371"/>
                  </a:lnTo>
                  <a:lnTo>
                    <a:pt x="948143" y="1063371"/>
                  </a:lnTo>
                  <a:lnTo>
                    <a:pt x="948143" y="1051941"/>
                  </a:lnTo>
                  <a:close/>
                </a:path>
                <a:path w="3307079" h="1355725">
                  <a:moveTo>
                    <a:pt x="993851" y="1051941"/>
                  </a:moveTo>
                  <a:lnTo>
                    <a:pt x="959573" y="1051941"/>
                  </a:lnTo>
                  <a:lnTo>
                    <a:pt x="959573" y="1063371"/>
                  </a:lnTo>
                  <a:lnTo>
                    <a:pt x="993851" y="1063371"/>
                  </a:lnTo>
                  <a:lnTo>
                    <a:pt x="993851" y="1051941"/>
                  </a:lnTo>
                  <a:close/>
                </a:path>
                <a:path w="3307079" h="1355725">
                  <a:moveTo>
                    <a:pt x="1039571" y="1051941"/>
                  </a:moveTo>
                  <a:lnTo>
                    <a:pt x="1005281" y="1051941"/>
                  </a:lnTo>
                  <a:lnTo>
                    <a:pt x="1005281" y="1063371"/>
                  </a:lnTo>
                  <a:lnTo>
                    <a:pt x="1039571" y="1063371"/>
                  </a:lnTo>
                  <a:lnTo>
                    <a:pt x="1039571" y="1051941"/>
                  </a:lnTo>
                  <a:close/>
                </a:path>
                <a:path w="3307079" h="1355725">
                  <a:moveTo>
                    <a:pt x="1085291" y="1051941"/>
                  </a:moveTo>
                  <a:lnTo>
                    <a:pt x="1051001" y="1051941"/>
                  </a:lnTo>
                  <a:lnTo>
                    <a:pt x="1051001" y="1063371"/>
                  </a:lnTo>
                  <a:lnTo>
                    <a:pt x="1085291" y="1063371"/>
                  </a:lnTo>
                  <a:lnTo>
                    <a:pt x="1085291" y="1051941"/>
                  </a:lnTo>
                  <a:close/>
                </a:path>
                <a:path w="3307079" h="1355725">
                  <a:moveTo>
                    <a:pt x="1130998" y="1051941"/>
                  </a:moveTo>
                  <a:lnTo>
                    <a:pt x="1096721" y="1051941"/>
                  </a:lnTo>
                  <a:lnTo>
                    <a:pt x="1096721" y="1063371"/>
                  </a:lnTo>
                  <a:lnTo>
                    <a:pt x="1130998" y="1063371"/>
                  </a:lnTo>
                  <a:lnTo>
                    <a:pt x="1130998" y="1051941"/>
                  </a:lnTo>
                  <a:close/>
                </a:path>
                <a:path w="3307079" h="1355725">
                  <a:moveTo>
                    <a:pt x="1176718" y="1051941"/>
                  </a:moveTo>
                  <a:lnTo>
                    <a:pt x="1142428" y="1051941"/>
                  </a:lnTo>
                  <a:lnTo>
                    <a:pt x="1142428" y="1063371"/>
                  </a:lnTo>
                  <a:lnTo>
                    <a:pt x="1176718" y="1063371"/>
                  </a:lnTo>
                  <a:lnTo>
                    <a:pt x="1176718" y="1051941"/>
                  </a:lnTo>
                  <a:close/>
                </a:path>
                <a:path w="3307079" h="1355725">
                  <a:moveTo>
                    <a:pt x="1222438" y="1051941"/>
                  </a:moveTo>
                  <a:lnTo>
                    <a:pt x="1188148" y="1051941"/>
                  </a:lnTo>
                  <a:lnTo>
                    <a:pt x="1188148" y="1063371"/>
                  </a:lnTo>
                  <a:lnTo>
                    <a:pt x="1222438" y="1063371"/>
                  </a:lnTo>
                  <a:lnTo>
                    <a:pt x="1222438" y="1051941"/>
                  </a:lnTo>
                  <a:close/>
                </a:path>
                <a:path w="3307079" h="1355725">
                  <a:moveTo>
                    <a:pt x="1268145" y="1051941"/>
                  </a:moveTo>
                  <a:lnTo>
                    <a:pt x="1233868" y="1051941"/>
                  </a:lnTo>
                  <a:lnTo>
                    <a:pt x="1233868" y="1063371"/>
                  </a:lnTo>
                  <a:lnTo>
                    <a:pt x="1268145" y="1063371"/>
                  </a:lnTo>
                  <a:lnTo>
                    <a:pt x="1268145" y="1051941"/>
                  </a:lnTo>
                  <a:close/>
                </a:path>
                <a:path w="3307079" h="1355725">
                  <a:moveTo>
                    <a:pt x="1313865" y="1051941"/>
                  </a:moveTo>
                  <a:lnTo>
                    <a:pt x="1279575" y="1051941"/>
                  </a:lnTo>
                  <a:lnTo>
                    <a:pt x="1279575" y="1063371"/>
                  </a:lnTo>
                  <a:lnTo>
                    <a:pt x="1313865" y="1063371"/>
                  </a:lnTo>
                  <a:lnTo>
                    <a:pt x="1313865" y="1051941"/>
                  </a:lnTo>
                  <a:close/>
                </a:path>
                <a:path w="3307079" h="1355725">
                  <a:moveTo>
                    <a:pt x="1359585" y="1051941"/>
                  </a:moveTo>
                  <a:lnTo>
                    <a:pt x="1325295" y="1051941"/>
                  </a:lnTo>
                  <a:lnTo>
                    <a:pt x="1325295" y="1063371"/>
                  </a:lnTo>
                  <a:lnTo>
                    <a:pt x="1359585" y="1063371"/>
                  </a:lnTo>
                  <a:lnTo>
                    <a:pt x="1359585" y="1051941"/>
                  </a:lnTo>
                  <a:close/>
                </a:path>
                <a:path w="3307079" h="1355725">
                  <a:moveTo>
                    <a:pt x="1405293" y="1051941"/>
                  </a:moveTo>
                  <a:lnTo>
                    <a:pt x="1371015" y="1051941"/>
                  </a:lnTo>
                  <a:lnTo>
                    <a:pt x="1371015" y="1063371"/>
                  </a:lnTo>
                  <a:lnTo>
                    <a:pt x="1405293" y="1063371"/>
                  </a:lnTo>
                  <a:lnTo>
                    <a:pt x="1405293" y="1051941"/>
                  </a:lnTo>
                  <a:close/>
                </a:path>
                <a:path w="3307079" h="1355725">
                  <a:moveTo>
                    <a:pt x="1451013" y="1051941"/>
                  </a:moveTo>
                  <a:lnTo>
                    <a:pt x="1416723" y="1051941"/>
                  </a:lnTo>
                  <a:lnTo>
                    <a:pt x="1416723" y="1063371"/>
                  </a:lnTo>
                  <a:lnTo>
                    <a:pt x="1451013" y="1063371"/>
                  </a:lnTo>
                  <a:lnTo>
                    <a:pt x="1451013" y="1051941"/>
                  </a:lnTo>
                  <a:close/>
                </a:path>
                <a:path w="3307079" h="1355725">
                  <a:moveTo>
                    <a:pt x="1496733" y="1051941"/>
                  </a:moveTo>
                  <a:lnTo>
                    <a:pt x="1462443" y="1051941"/>
                  </a:lnTo>
                  <a:lnTo>
                    <a:pt x="1462443" y="1063371"/>
                  </a:lnTo>
                  <a:lnTo>
                    <a:pt x="1496733" y="1063371"/>
                  </a:lnTo>
                  <a:lnTo>
                    <a:pt x="1496733" y="1051941"/>
                  </a:lnTo>
                  <a:close/>
                </a:path>
                <a:path w="3307079" h="1355725">
                  <a:moveTo>
                    <a:pt x="1542453" y="1051941"/>
                  </a:moveTo>
                  <a:lnTo>
                    <a:pt x="1508163" y="1051941"/>
                  </a:lnTo>
                  <a:lnTo>
                    <a:pt x="1508163" y="1063371"/>
                  </a:lnTo>
                  <a:lnTo>
                    <a:pt x="1542453" y="1063371"/>
                  </a:lnTo>
                  <a:lnTo>
                    <a:pt x="1542453" y="1051941"/>
                  </a:lnTo>
                  <a:close/>
                </a:path>
                <a:path w="3307079" h="1355725">
                  <a:moveTo>
                    <a:pt x="1588160" y="1051941"/>
                  </a:moveTo>
                  <a:lnTo>
                    <a:pt x="1553870" y="1051941"/>
                  </a:lnTo>
                  <a:lnTo>
                    <a:pt x="1553870" y="1063371"/>
                  </a:lnTo>
                  <a:lnTo>
                    <a:pt x="1588160" y="1063371"/>
                  </a:lnTo>
                  <a:lnTo>
                    <a:pt x="1588160" y="1051941"/>
                  </a:lnTo>
                  <a:close/>
                </a:path>
                <a:path w="3307079" h="1355725">
                  <a:moveTo>
                    <a:pt x="1633880" y="1051941"/>
                  </a:moveTo>
                  <a:lnTo>
                    <a:pt x="1599590" y="1051941"/>
                  </a:lnTo>
                  <a:lnTo>
                    <a:pt x="1599590" y="1063371"/>
                  </a:lnTo>
                  <a:lnTo>
                    <a:pt x="1633880" y="1063371"/>
                  </a:lnTo>
                  <a:lnTo>
                    <a:pt x="1633880" y="1051941"/>
                  </a:lnTo>
                  <a:close/>
                </a:path>
                <a:path w="3307079" h="1355725">
                  <a:moveTo>
                    <a:pt x="1679600" y="1051941"/>
                  </a:moveTo>
                  <a:lnTo>
                    <a:pt x="1645310" y="1051941"/>
                  </a:lnTo>
                  <a:lnTo>
                    <a:pt x="1645310" y="1063371"/>
                  </a:lnTo>
                  <a:lnTo>
                    <a:pt x="1679600" y="1063371"/>
                  </a:lnTo>
                  <a:lnTo>
                    <a:pt x="1679600" y="1051941"/>
                  </a:lnTo>
                  <a:close/>
                </a:path>
                <a:path w="3307079" h="1355725">
                  <a:moveTo>
                    <a:pt x="1725307" y="1051941"/>
                  </a:moveTo>
                  <a:lnTo>
                    <a:pt x="1691030" y="1051941"/>
                  </a:lnTo>
                  <a:lnTo>
                    <a:pt x="1691030" y="1063371"/>
                  </a:lnTo>
                  <a:lnTo>
                    <a:pt x="1725307" y="1063371"/>
                  </a:lnTo>
                  <a:lnTo>
                    <a:pt x="1725307" y="1051941"/>
                  </a:lnTo>
                  <a:close/>
                </a:path>
                <a:path w="3307079" h="1355725">
                  <a:moveTo>
                    <a:pt x="1771027" y="1051941"/>
                  </a:moveTo>
                  <a:lnTo>
                    <a:pt x="1736737" y="1051941"/>
                  </a:lnTo>
                  <a:lnTo>
                    <a:pt x="1736737" y="1063371"/>
                  </a:lnTo>
                  <a:lnTo>
                    <a:pt x="1771027" y="1063371"/>
                  </a:lnTo>
                  <a:lnTo>
                    <a:pt x="1771027" y="1051941"/>
                  </a:lnTo>
                  <a:close/>
                </a:path>
                <a:path w="3307079" h="1355725">
                  <a:moveTo>
                    <a:pt x="1816747" y="1051941"/>
                  </a:moveTo>
                  <a:lnTo>
                    <a:pt x="1782457" y="1051941"/>
                  </a:lnTo>
                  <a:lnTo>
                    <a:pt x="1782457" y="1063371"/>
                  </a:lnTo>
                  <a:lnTo>
                    <a:pt x="1816747" y="1063371"/>
                  </a:lnTo>
                  <a:lnTo>
                    <a:pt x="1816747" y="1051941"/>
                  </a:lnTo>
                  <a:close/>
                </a:path>
                <a:path w="3307079" h="1355725">
                  <a:moveTo>
                    <a:pt x="1862455" y="1051941"/>
                  </a:moveTo>
                  <a:lnTo>
                    <a:pt x="1828177" y="1051941"/>
                  </a:lnTo>
                  <a:lnTo>
                    <a:pt x="1828177" y="1063371"/>
                  </a:lnTo>
                  <a:lnTo>
                    <a:pt x="1862455" y="1063371"/>
                  </a:lnTo>
                  <a:lnTo>
                    <a:pt x="1862455" y="1051941"/>
                  </a:lnTo>
                  <a:close/>
                </a:path>
                <a:path w="3307079" h="1355725">
                  <a:moveTo>
                    <a:pt x="1908175" y="1051941"/>
                  </a:moveTo>
                  <a:lnTo>
                    <a:pt x="1873885" y="1051941"/>
                  </a:lnTo>
                  <a:lnTo>
                    <a:pt x="1873885" y="1063371"/>
                  </a:lnTo>
                  <a:lnTo>
                    <a:pt x="1908175" y="1063371"/>
                  </a:lnTo>
                  <a:lnTo>
                    <a:pt x="1908175" y="1051941"/>
                  </a:lnTo>
                  <a:close/>
                </a:path>
                <a:path w="3307079" h="1355725">
                  <a:moveTo>
                    <a:pt x="1953895" y="1051941"/>
                  </a:moveTo>
                  <a:lnTo>
                    <a:pt x="1919605" y="1051941"/>
                  </a:lnTo>
                  <a:lnTo>
                    <a:pt x="1919605" y="1063371"/>
                  </a:lnTo>
                  <a:lnTo>
                    <a:pt x="1953895" y="1063371"/>
                  </a:lnTo>
                  <a:lnTo>
                    <a:pt x="1953895" y="1051941"/>
                  </a:lnTo>
                  <a:close/>
                </a:path>
                <a:path w="3307079" h="1355725">
                  <a:moveTo>
                    <a:pt x="1999602" y="1051941"/>
                  </a:moveTo>
                  <a:lnTo>
                    <a:pt x="1965325" y="1051941"/>
                  </a:lnTo>
                  <a:lnTo>
                    <a:pt x="1965325" y="1063371"/>
                  </a:lnTo>
                  <a:lnTo>
                    <a:pt x="1999602" y="1063371"/>
                  </a:lnTo>
                  <a:lnTo>
                    <a:pt x="1999602" y="1051941"/>
                  </a:lnTo>
                  <a:close/>
                </a:path>
                <a:path w="3307079" h="1355725">
                  <a:moveTo>
                    <a:pt x="2045322" y="1051941"/>
                  </a:moveTo>
                  <a:lnTo>
                    <a:pt x="2011032" y="1051941"/>
                  </a:lnTo>
                  <a:lnTo>
                    <a:pt x="2011032" y="1063371"/>
                  </a:lnTo>
                  <a:lnTo>
                    <a:pt x="2045322" y="1063371"/>
                  </a:lnTo>
                  <a:lnTo>
                    <a:pt x="2045322" y="1051941"/>
                  </a:lnTo>
                  <a:close/>
                </a:path>
                <a:path w="3307079" h="1355725">
                  <a:moveTo>
                    <a:pt x="2091042" y="1051941"/>
                  </a:moveTo>
                  <a:lnTo>
                    <a:pt x="2056752" y="1051941"/>
                  </a:lnTo>
                  <a:lnTo>
                    <a:pt x="2056752" y="1063371"/>
                  </a:lnTo>
                  <a:lnTo>
                    <a:pt x="2091042" y="1063371"/>
                  </a:lnTo>
                  <a:lnTo>
                    <a:pt x="2091042" y="1051941"/>
                  </a:lnTo>
                  <a:close/>
                </a:path>
                <a:path w="3307079" h="1355725">
                  <a:moveTo>
                    <a:pt x="2136737" y="1051941"/>
                  </a:moveTo>
                  <a:lnTo>
                    <a:pt x="2102472" y="1051941"/>
                  </a:lnTo>
                  <a:lnTo>
                    <a:pt x="2102472" y="1063371"/>
                  </a:lnTo>
                  <a:lnTo>
                    <a:pt x="2136737" y="1063371"/>
                  </a:lnTo>
                  <a:lnTo>
                    <a:pt x="2136737" y="1051941"/>
                  </a:lnTo>
                  <a:close/>
                </a:path>
                <a:path w="3307079" h="1355725">
                  <a:moveTo>
                    <a:pt x="2182469" y="1051941"/>
                  </a:moveTo>
                  <a:lnTo>
                    <a:pt x="2148179" y="1051941"/>
                  </a:lnTo>
                  <a:lnTo>
                    <a:pt x="2148179" y="1063371"/>
                  </a:lnTo>
                  <a:lnTo>
                    <a:pt x="2182469" y="1063371"/>
                  </a:lnTo>
                  <a:lnTo>
                    <a:pt x="2182469" y="1051941"/>
                  </a:lnTo>
                  <a:close/>
                </a:path>
                <a:path w="3307079" h="1355725">
                  <a:moveTo>
                    <a:pt x="2228189" y="1051941"/>
                  </a:moveTo>
                  <a:lnTo>
                    <a:pt x="2193887" y="1051941"/>
                  </a:lnTo>
                  <a:lnTo>
                    <a:pt x="2193887" y="1063371"/>
                  </a:lnTo>
                  <a:lnTo>
                    <a:pt x="2228189" y="1063371"/>
                  </a:lnTo>
                  <a:lnTo>
                    <a:pt x="2228189" y="1051941"/>
                  </a:lnTo>
                  <a:close/>
                </a:path>
                <a:path w="3307079" h="1355725">
                  <a:moveTo>
                    <a:pt x="2273897" y="1051941"/>
                  </a:moveTo>
                  <a:lnTo>
                    <a:pt x="2239619" y="1051941"/>
                  </a:lnTo>
                  <a:lnTo>
                    <a:pt x="2239619" y="1063371"/>
                  </a:lnTo>
                  <a:lnTo>
                    <a:pt x="2273897" y="1063371"/>
                  </a:lnTo>
                  <a:lnTo>
                    <a:pt x="2273897" y="1051941"/>
                  </a:lnTo>
                  <a:close/>
                </a:path>
                <a:path w="3307079" h="1355725">
                  <a:moveTo>
                    <a:pt x="2319617" y="1051941"/>
                  </a:moveTo>
                  <a:lnTo>
                    <a:pt x="2285327" y="1051941"/>
                  </a:lnTo>
                  <a:lnTo>
                    <a:pt x="2285327" y="1063371"/>
                  </a:lnTo>
                  <a:lnTo>
                    <a:pt x="2319617" y="1063371"/>
                  </a:lnTo>
                  <a:lnTo>
                    <a:pt x="2319617" y="1051941"/>
                  </a:lnTo>
                  <a:close/>
                </a:path>
                <a:path w="3307079" h="1355725">
                  <a:moveTo>
                    <a:pt x="2365337" y="1051941"/>
                  </a:moveTo>
                  <a:lnTo>
                    <a:pt x="2331047" y="1051941"/>
                  </a:lnTo>
                  <a:lnTo>
                    <a:pt x="2331047" y="1063371"/>
                  </a:lnTo>
                  <a:lnTo>
                    <a:pt x="2365337" y="1063371"/>
                  </a:lnTo>
                  <a:lnTo>
                    <a:pt x="2365337" y="1051941"/>
                  </a:lnTo>
                  <a:close/>
                </a:path>
                <a:path w="3307079" h="1355725">
                  <a:moveTo>
                    <a:pt x="2411057" y="1051941"/>
                  </a:moveTo>
                  <a:lnTo>
                    <a:pt x="2376767" y="1051941"/>
                  </a:lnTo>
                  <a:lnTo>
                    <a:pt x="2376767" y="1063371"/>
                  </a:lnTo>
                  <a:lnTo>
                    <a:pt x="2411057" y="1063371"/>
                  </a:lnTo>
                  <a:lnTo>
                    <a:pt x="2411057" y="1051941"/>
                  </a:lnTo>
                  <a:close/>
                </a:path>
                <a:path w="3307079" h="1355725">
                  <a:moveTo>
                    <a:pt x="2456764" y="1051941"/>
                  </a:moveTo>
                  <a:lnTo>
                    <a:pt x="2422474" y="1051941"/>
                  </a:lnTo>
                  <a:lnTo>
                    <a:pt x="2422474" y="1063371"/>
                  </a:lnTo>
                  <a:lnTo>
                    <a:pt x="2456764" y="1063371"/>
                  </a:lnTo>
                  <a:lnTo>
                    <a:pt x="2456764" y="1051941"/>
                  </a:lnTo>
                  <a:close/>
                </a:path>
                <a:path w="3307079" h="1355725">
                  <a:moveTo>
                    <a:pt x="2502484" y="1051941"/>
                  </a:moveTo>
                  <a:lnTo>
                    <a:pt x="2468194" y="1051941"/>
                  </a:lnTo>
                  <a:lnTo>
                    <a:pt x="2468194" y="1063371"/>
                  </a:lnTo>
                  <a:lnTo>
                    <a:pt x="2502484" y="1063371"/>
                  </a:lnTo>
                  <a:lnTo>
                    <a:pt x="2502484" y="1051941"/>
                  </a:lnTo>
                  <a:close/>
                </a:path>
                <a:path w="3307079" h="1355725">
                  <a:moveTo>
                    <a:pt x="2548204" y="1051941"/>
                  </a:moveTo>
                  <a:lnTo>
                    <a:pt x="2513914" y="1051941"/>
                  </a:lnTo>
                  <a:lnTo>
                    <a:pt x="2513914" y="1063371"/>
                  </a:lnTo>
                  <a:lnTo>
                    <a:pt x="2548204" y="1063371"/>
                  </a:lnTo>
                  <a:lnTo>
                    <a:pt x="2548204" y="1051941"/>
                  </a:lnTo>
                  <a:close/>
                </a:path>
                <a:path w="3307079" h="1355725">
                  <a:moveTo>
                    <a:pt x="2593911" y="1051941"/>
                  </a:moveTo>
                  <a:lnTo>
                    <a:pt x="2559634" y="1051941"/>
                  </a:lnTo>
                  <a:lnTo>
                    <a:pt x="2559634" y="1063371"/>
                  </a:lnTo>
                  <a:lnTo>
                    <a:pt x="2593911" y="1063371"/>
                  </a:lnTo>
                  <a:lnTo>
                    <a:pt x="2593911" y="1051941"/>
                  </a:lnTo>
                  <a:close/>
                </a:path>
                <a:path w="3307079" h="1355725">
                  <a:moveTo>
                    <a:pt x="2639631" y="1051941"/>
                  </a:moveTo>
                  <a:lnTo>
                    <a:pt x="2605341" y="1051941"/>
                  </a:lnTo>
                  <a:lnTo>
                    <a:pt x="2605341" y="1063371"/>
                  </a:lnTo>
                  <a:lnTo>
                    <a:pt x="2639631" y="1063371"/>
                  </a:lnTo>
                  <a:lnTo>
                    <a:pt x="2639631" y="1051941"/>
                  </a:lnTo>
                  <a:close/>
                </a:path>
                <a:path w="3307079" h="1355725">
                  <a:moveTo>
                    <a:pt x="2685351" y="1051941"/>
                  </a:moveTo>
                  <a:lnTo>
                    <a:pt x="2651061" y="1051941"/>
                  </a:lnTo>
                  <a:lnTo>
                    <a:pt x="2651061" y="1063371"/>
                  </a:lnTo>
                  <a:lnTo>
                    <a:pt x="2685351" y="1063371"/>
                  </a:lnTo>
                  <a:lnTo>
                    <a:pt x="2685351" y="1051941"/>
                  </a:lnTo>
                  <a:close/>
                </a:path>
                <a:path w="3307079" h="1355725">
                  <a:moveTo>
                    <a:pt x="2731058" y="1051941"/>
                  </a:moveTo>
                  <a:lnTo>
                    <a:pt x="2696781" y="1051941"/>
                  </a:lnTo>
                  <a:lnTo>
                    <a:pt x="2696781" y="1063371"/>
                  </a:lnTo>
                  <a:lnTo>
                    <a:pt x="2731058" y="1063371"/>
                  </a:lnTo>
                  <a:lnTo>
                    <a:pt x="2731058" y="1051941"/>
                  </a:lnTo>
                  <a:close/>
                </a:path>
                <a:path w="3307079" h="1355725">
                  <a:moveTo>
                    <a:pt x="2776778" y="1051941"/>
                  </a:moveTo>
                  <a:lnTo>
                    <a:pt x="2742488" y="1051941"/>
                  </a:lnTo>
                  <a:lnTo>
                    <a:pt x="2742488" y="1063371"/>
                  </a:lnTo>
                  <a:lnTo>
                    <a:pt x="2776778" y="1063371"/>
                  </a:lnTo>
                  <a:lnTo>
                    <a:pt x="2776778" y="1051941"/>
                  </a:lnTo>
                  <a:close/>
                </a:path>
                <a:path w="3307079" h="1355725">
                  <a:moveTo>
                    <a:pt x="2822498" y="1051941"/>
                  </a:moveTo>
                  <a:lnTo>
                    <a:pt x="2788208" y="1051941"/>
                  </a:lnTo>
                  <a:lnTo>
                    <a:pt x="2788208" y="1063371"/>
                  </a:lnTo>
                  <a:lnTo>
                    <a:pt x="2822498" y="1063371"/>
                  </a:lnTo>
                  <a:lnTo>
                    <a:pt x="2822498" y="1051941"/>
                  </a:lnTo>
                  <a:close/>
                </a:path>
                <a:path w="3307079" h="1355725">
                  <a:moveTo>
                    <a:pt x="2868206" y="1051941"/>
                  </a:moveTo>
                  <a:lnTo>
                    <a:pt x="2833928" y="1051941"/>
                  </a:lnTo>
                  <a:lnTo>
                    <a:pt x="2833928" y="1063371"/>
                  </a:lnTo>
                  <a:lnTo>
                    <a:pt x="2868206" y="1063371"/>
                  </a:lnTo>
                  <a:lnTo>
                    <a:pt x="2868206" y="1051941"/>
                  </a:lnTo>
                  <a:close/>
                </a:path>
                <a:path w="3307079" h="1355725">
                  <a:moveTo>
                    <a:pt x="2913926" y="1051941"/>
                  </a:moveTo>
                  <a:lnTo>
                    <a:pt x="2879636" y="1051941"/>
                  </a:lnTo>
                  <a:lnTo>
                    <a:pt x="2879636" y="1063371"/>
                  </a:lnTo>
                  <a:lnTo>
                    <a:pt x="2913926" y="1063371"/>
                  </a:lnTo>
                  <a:lnTo>
                    <a:pt x="2913926" y="1051941"/>
                  </a:lnTo>
                  <a:close/>
                </a:path>
                <a:path w="3307079" h="1355725">
                  <a:moveTo>
                    <a:pt x="2959646" y="1051941"/>
                  </a:moveTo>
                  <a:lnTo>
                    <a:pt x="2925356" y="1051941"/>
                  </a:lnTo>
                  <a:lnTo>
                    <a:pt x="2925356" y="1063371"/>
                  </a:lnTo>
                  <a:lnTo>
                    <a:pt x="2959646" y="1063371"/>
                  </a:lnTo>
                  <a:lnTo>
                    <a:pt x="2959646" y="1051941"/>
                  </a:lnTo>
                  <a:close/>
                </a:path>
                <a:path w="3307079" h="1355725">
                  <a:moveTo>
                    <a:pt x="3005353" y="1051941"/>
                  </a:moveTo>
                  <a:lnTo>
                    <a:pt x="2971076" y="1051941"/>
                  </a:lnTo>
                  <a:lnTo>
                    <a:pt x="2971076" y="1063371"/>
                  </a:lnTo>
                  <a:lnTo>
                    <a:pt x="3005353" y="1063371"/>
                  </a:lnTo>
                  <a:lnTo>
                    <a:pt x="3005353" y="1051941"/>
                  </a:lnTo>
                  <a:close/>
                </a:path>
                <a:path w="3307079" h="1355725">
                  <a:moveTo>
                    <a:pt x="3051073" y="1051941"/>
                  </a:moveTo>
                  <a:lnTo>
                    <a:pt x="3016783" y="1051941"/>
                  </a:lnTo>
                  <a:lnTo>
                    <a:pt x="3016783" y="1063371"/>
                  </a:lnTo>
                  <a:lnTo>
                    <a:pt x="3051073" y="1063371"/>
                  </a:lnTo>
                  <a:lnTo>
                    <a:pt x="3051073" y="1051941"/>
                  </a:lnTo>
                  <a:close/>
                </a:path>
                <a:path w="3307079" h="1355725">
                  <a:moveTo>
                    <a:pt x="3096793" y="1051941"/>
                  </a:moveTo>
                  <a:lnTo>
                    <a:pt x="3062503" y="1051941"/>
                  </a:lnTo>
                  <a:lnTo>
                    <a:pt x="3062503" y="1063371"/>
                  </a:lnTo>
                  <a:lnTo>
                    <a:pt x="3096793" y="1063371"/>
                  </a:lnTo>
                  <a:lnTo>
                    <a:pt x="3096793" y="1051941"/>
                  </a:lnTo>
                  <a:close/>
                </a:path>
                <a:path w="3307079" h="1355725">
                  <a:moveTo>
                    <a:pt x="3142513" y="1051941"/>
                  </a:moveTo>
                  <a:lnTo>
                    <a:pt x="3108223" y="1051941"/>
                  </a:lnTo>
                  <a:lnTo>
                    <a:pt x="3108223" y="1063371"/>
                  </a:lnTo>
                  <a:lnTo>
                    <a:pt x="3142513" y="1063371"/>
                  </a:lnTo>
                  <a:lnTo>
                    <a:pt x="3142513" y="1051941"/>
                  </a:lnTo>
                  <a:close/>
                </a:path>
                <a:path w="3307079" h="1355725">
                  <a:moveTo>
                    <a:pt x="3188220" y="1051941"/>
                  </a:moveTo>
                  <a:lnTo>
                    <a:pt x="3153930" y="1051941"/>
                  </a:lnTo>
                  <a:lnTo>
                    <a:pt x="3153930" y="1063371"/>
                  </a:lnTo>
                  <a:lnTo>
                    <a:pt x="3188220" y="1063371"/>
                  </a:lnTo>
                  <a:lnTo>
                    <a:pt x="3188220" y="1051941"/>
                  </a:lnTo>
                  <a:close/>
                </a:path>
                <a:path w="3307079" h="1355725">
                  <a:moveTo>
                    <a:pt x="3233940" y="1051941"/>
                  </a:moveTo>
                  <a:lnTo>
                    <a:pt x="3199650" y="1051941"/>
                  </a:lnTo>
                  <a:lnTo>
                    <a:pt x="3199650" y="1063371"/>
                  </a:lnTo>
                  <a:lnTo>
                    <a:pt x="3233940" y="1063371"/>
                  </a:lnTo>
                  <a:lnTo>
                    <a:pt x="3233940" y="1051941"/>
                  </a:lnTo>
                  <a:close/>
                </a:path>
                <a:path w="3307079" h="1355725">
                  <a:moveTo>
                    <a:pt x="3279660" y="1051941"/>
                  </a:moveTo>
                  <a:lnTo>
                    <a:pt x="3245370" y="1051941"/>
                  </a:lnTo>
                  <a:lnTo>
                    <a:pt x="3245370" y="1063371"/>
                  </a:lnTo>
                  <a:lnTo>
                    <a:pt x="3279660" y="1063371"/>
                  </a:lnTo>
                  <a:lnTo>
                    <a:pt x="3279660" y="1051941"/>
                  </a:lnTo>
                  <a:close/>
                </a:path>
                <a:path w="3307079" h="1355725">
                  <a:moveTo>
                    <a:pt x="3306978" y="1321777"/>
                  </a:moveTo>
                  <a:lnTo>
                    <a:pt x="3295548" y="1321777"/>
                  </a:lnTo>
                  <a:lnTo>
                    <a:pt x="3295548" y="1335976"/>
                  </a:lnTo>
                  <a:lnTo>
                    <a:pt x="3306978" y="1335976"/>
                  </a:lnTo>
                  <a:lnTo>
                    <a:pt x="3306978" y="1321777"/>
                  </a:lnTo>
                  <a:close/>
                </a:path>
                <a:path w="3307079" h="1355725">
                  <a:moveTo>
                    <a:pt x="3306978" y="1276057"/>
                  </a:moveTo>
                  <a:lnTo>
                    <a:pt x="3295548" y="1276057"/>
                  </a:lnTo>
                  <a:lnTo>
                    <a:pt x="3295548" y="1310347"/>
                  </a:lnTo>
                  <a:lnTo>
                    <a:pt x="3306978" y="1310347"/>
                  </a:lnTo>
                  <a:lnTo>
                    <a:pt x="3306978" y="1276057"/>
                  </a:lnTo>
                  <a:close/>
                </a:path>
                <a:path w="3307079" h="1355725">
                  <a:moveTo>
                    <a:pt x="3306978" y="1230337"/>
                  </a:moveTo>
                  <a:lnTo>
                    <a:pt x="3295548" y="1230337"/>
                  </a:lnTo>
                  <a:lnTo>
                    <a:pt x="3295548" y="1264627"/>
                  </a:lnTo>
                  <a:lnTo>
                    <a:pt x="3306978" y="1264627"/>
                  </a:lnTo>
                  <a:lnTo>
                    <a:pt x="3306978" y="1230337"/>
                  </a:lnTo>
                  <a:close/>
                </a:path>
                <a:path w="3307079" h="1355725">
                  <a:moveTo>
                    <a:pt x="3306978" y="1184630"/>
                  </a:moveTo>
                  <a:lnTo>
                    <a:pt x="3295548" y="1184630"/>
                  </a:lnTo>
                  <a:lnTo>
                    <a:pt x="3295548" y="1218920"/>
                  </a:lnTo>
                  <a:lnTo>
                    <a:pt x="3306978" y="1218920"/>
                  </a:lnTo>
                  <a:lnTo>
                    <a:pt x="3306978" y="1184630"/>
                  </a:lnTo>
                  <a:close/>
                </a:path>
                <a:path w="3307079" h="1355725">
                  <a:moveTo>
                    <a:pt x="3306978" y="1138910"/>
                  </a:moveTo>
                  <a:lnTo>
                    <a:pt x="3295548" y="1138910"/>
                  </a:lnTo>
                  <a:lnTo>
                    <a:pt x="3295548" y="1173200"/>
                  </a:lnTo>
                  <a:lnTo>
                    <a:pt x="3306978" y="1173200"/>
                  </a:lnTo>
                  <a:lnTo>
                    <a:pt x="3306978" y="1138910"/>
                  </a:lnTo>
                  <a:close/>
                </a:path>
                <a:path w="3307079" h="1355725">
                  <a:moveTo>
                    <a:pt x="3306978" y="1093190"/>
                  </a:moveTo>
                  <a:lnTo>
                    <a:pt x="3295548" y="1093190"/>
                  </a:lnTo>
                  <a:lnTo>
                    <a:pt x="3295548" y="1127480"/>
                  </a:lnTo>
                  <a:lnTo>
                    <a:pt x="3306978" y="1127480"/>
                  </a:lnTo>
                  <a:lnTo>
                    <a:pt x="3306978" y="1093190"/>
                  </a:lnTo>
                  <a:close/>
                </a:path>
                <a:path w="3307079" h="1355725">
                  <a:moveTo>
                    <a:pt x="3306978" y="1057656"/>
                  </a:moveTo>
                  <a:lnTo>
                    <a:pt x="3301263" y="1051941"/>
                  </a:lnTo>
                  <a:lnTo>
                    <a:pt x="3291078" y="1051941"/>
                  </a:lnTo>
                  <a:lnTo>
                    <a:pt x="3291078" y="1063371"/>
                  </a:lnTo>
                  <a:lnTo>
                    <a:pt x="3295548" y="1063371"/>
                  </a:lnTo>
                  <a:lnTo>
                    <a:pt x="3295548" y="1081760"/>
                  </a:lnTo>
                  <a:lnTo>
                    <a:pt x="3306978" y="1081760"/>
                  </a:lnTo>
                  <a:lnTo>
                    <a:pt x="3306978" y="1063371"/>
                  </a:lnTo>
                  <a:lnTo>
                    <a:pt x="3306978" y="1057656"/>
                  </a:lnTo>
                  <a:close/>
                </a:path>
              </a:pathLst>
            </a:custGeom>
            <a:solidFill>
              <a:srgbClr val="CA2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01406" y="0"/>
              <a:ext cx="5331460" cy="1819275"/>
            </a:xfrm>
            <a:custGeom>
              <a:avLst/>
              <a:gdLst/>
              <a:ahLst/>
              <a:cxnLst/>
              <a:rect l="l" t="t" r="r" b="b"/>
              <a:pathLst>
                <a:path w="5331459" h="1819275">
                  <a:moveTo>
                    <a:pt x="5127180" y="1819211"/>
                  </a:moveTo>
                  <a:lnTo>
                    <a:pt x="204241" y="1819211"/>
                  </a:lnTo>
                  <a:lnTo>
                    <a:pt x="157410" y="1813817"/>
                  </a:lnTo>
                  <a:lnTo>
                    <a:pt x="114420" y="1798452"/>
                  </a:lnTo>
                  <a:lnTo>
                    <a:pt x="76497" y="1774342"/>
                  </a:lnTo>
                  <a:lnTo>
                    <a:pt x="44868" y="1742713"/>
                  </a:lnTo>
                  <a:lnTo>
                    <a:pt x="20758" y="1704791"/>
                  </a:lnTo>
                  <a:lnTo>
                    <a:pt x="5394" y="1661801"/>
                  </a:lnTo>
                  <a:lnTo>
                    <a:pt x="0" y="1614970"/>
                  </a:lnTo>
                  <a:lnTo>
                    <a:pt x="0" y="0"/>
                  </a:lnTo>
                  <a:lnTo>
                    <a:pt x="5331434" y="0"/>
                  </a:lnTo>
                  <a:lnTo>
                    <a:pt x="5331434" y="1614970"/>
                  </a:lnTo>
                  <a:lnTo>
                    <a:pt x="5326039" y="1661801"/>
                  </a:lnTo>
                  <a:lnTo>
                    <a:pt x="5310673" y="1704791"/>
                  </a:lnTo>
                  <a:lnTo>
                    <a:pt x="5286560" y="1742713"/>
                  </a:lnTo>
                  <a:lnTo>
                    <a:pt x="5254928" y="1774342"/>
                  </a:lnTo>
                  <a:lnTo>
                    <a:pt x="5217004" y="1798452"/>
                  </a:lnTo>
                  <a:lnTo>
                    <a:pt x="5174012" y="1813817"/>
                  </a:lnTo>
                  <a:lnTo>
                    <a:pt x="5127180" y="1819211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36419" y="0"/>
              <a:ext cx="5331460" cy="2042795"/>
            </a:xfrm>
            <a:custGeom>
              <a:avLst/>
              <a:gdLst/>
              <a:ahLst/>
              <a:cxnLst/>
              <a:rect l="l" t="t" r="r" b="b"/>
              <a:pathLst>
                <a:path w="5331459" h="2042795">
                  <a:moveTo>
                    <a:pt x="5127180" y="2042477"/>
                  </a:moveTo>
                  <a:lnTo>
                    <a:pt x="204254" y="2042477"/>
                  </a:lnTo>
                  <a:lnTo>
                    <a:pt x="157418" y="2037083"/>
                  </a:lnTo>
                  <a:lnTo>
                    <a:pt x="114424" y="2021718"/>
                  </a:lnTo>
                  <a:lnTo>
                    <a:pt x="76500" y="1997608"/>
                  </a:lnTo>
                  <a:lnTo>
                    <a:pt x="44869" y="1965979"/>
                  </a:lnTo>
                  <a:lnTo>
                    <a:pt x="20759" y="1928057"/>
                  </a:lnTo>
                  <a:lnTo>
                    <a:pt x="5394" y="1885067"/>
                  </a:lnTo>
                  <a:lnTo>
                    <a:pt x="0" y="1838236"/>
                  </a:lnTo>
                  <a:lnTo>
                    <a:pt x="0" y="204254"/>
                  </a:lnTo>
                  <a:lnTo>
                    <a:pt x="5394" y="157418"/>
                  </a:lnTo>
                  <a:lnTo>
                    <a:pt x="20759" y="114424"/>
                  </a:lnTo>
                  <a:lnTo>
                    <a:pt x="44869" y="76500"/>
                  </a:lnTo>
                  <a:lnTo>
                    <a:pt x="76500" y="44869"/>
                  </a:lnTo>
                  <a:lnTo>
                    <a:pt x="114424" y="20759"/>
                  </a:lnTo>
                  <a:lnTo>
                    <a:pt x="157418" y="5394"/>
                  </a:lnTo>
                  <a:lnTo>
                    <a:pt x="204254" y="0"/>
                  </a:lnTo>
                  <a:lnTo>
                    <a:pt x="5127180" y="0"/>
                  </a:lnTo>
                  <a:lnTo>
                    <a:pt x="5174012" y="5394"/>
                  </a:lnTo>
                  <a:lnTo>
                    <a:pt x="5217004" y="20759"/>
                  </a:lnTo>
                  <a:lnTo>
                    <a:pt x="5254928" y="44869"/>
                  </a:lnTo>
                  <a:lnTo>
                    <a:pt x="5286560" y="76500"/>
                  </a:lnTo>
                  <a:lnTo>
                    <a:pt x="5310673" y="114424"/>
                  </a:lnTo>
                  <a:lnTo>
                    <a:pt x="5326039" y="157418"/>
                  </a:lnTo>
                  <a:lnTo>
                    <a:pt x="5331434" y="204254"/>
                  </a:lnTo>
                  <a:lnTo>
                    <a:pt x="5331434" y="1838236"/>
                  </a:lnTo>
                  <a:lnTo>
                    <a:pt x="5326039" y="1885067"/>
                  </a:lnTo>
                  <a:lnTo>
                    <a:pt x="5310673" y="1928057"/>
                  </a:lnTo>
                  <a:lnTo>
                    <a:pt x="5286560" y="1965979"/>
                  </a:lnTo>
                  <a:lnTo>
                    <a:pt x="5254928" y="1997608"/>
                  </a:lnTo>
                  <a:lnTo>
                    <a:pt x="5217004" y="2021718"/>
                  </a:lnTo>
                  <a:lnTo>
                    <a:pt x="5174012" y="2037083"/>
                  </a:lnTo>
                  <a:lnTo>
                    <a:pt x="5127180" y="2042477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31720" y="0"/>
              <a:ext cx="5340985" cy="2044700"/>
            </a:xfrm>
            <a:custGeom>
              <a:avLst/>
              <a:gdLst/>
              <a:ahLst/>
              <a:cxnLst/>
              <a:rect l="l" t="t" r="r" b="b"/>
              <a:pathLst>
                <a:path w="5340984" h="2044700">
                  <a:moveTo>
                    <a:pt x="149517" y="12700"/>
                  </a:moveTo>
                  <a:lnTo>
                    <a:pt x="118325" y="12700"/>
                  </a:lnTo>
                  <a:lnTo>
                    <a:pt x="127584" y="0"/>
                  </a:lnTo>
                  <a:lnTo>
                    <a:pt x="159207" y="0"/>
                  </a:lnTo>
                  <a:lnTo>
                    <a:pt x="149517" y="12700"/>
                  </a:lnTo>
                  <a:close/>
                </a:path>
                <a:path w="5340984" h="2044700">
                  <a:moveTo>
                    <a:pt x="5222494" y="12700"/>
                  </a:moveTo>
                  <a:lnTo>
                    <a:pt x="5191315" y="12700"/>
                  </a:lnTo>
                  <a:lnTo>
                    <a:pt x="5181625" y="0"/>
                  </a:lnTo>
                  <a:lnTo>
                    <a:pt x="5213235" y="0"/>
                  </a:lnTo>
                  <a:lnTo>
                    <a:pt x="5222494" y="12700"/>
                  </a:lnTo>
                  <a:close/>
                </a:path>
                <a:path w="5340984" h="2044700">
                  <a:moveTo>
                    <a:pt x="113766" y="25400"/>
                  </a:moveTo>
                  <a:lnTo>
                    <a:pt x="100558" y="25400"/>
                  </a:lnTo>
                  <a:lnTo>
                    <a:pt x="109321" y="12700"/>
                  </a:lnTo>
                  <a:lnTo>
                    <a:pt x="122567" y="12700"/>
                  </a:lnTo>
                  <a:lnTo>
                    <a:pt x="113766" y="25400"/>
                  </a:lnTo>
                  <a:close/>
                </a:path>
                <a:path w="5340984" h="2044700">
                  <a:moveTo>
                    <a:pt x="5240261" y="25400"/>
                  </a:moveTo>
                  <a:lnTo>
                    <a:pt x="5227066" y="25400"/>
                  </a:lnTo>
                  <a:lnTo>
                    <a:pt x="5218264" y="12700"/>
                  </a:lnTo>
                  <a:lnTo>
                    <a:pt x="5231511" y="12700"/>
                  </a:lnTo>
                  <a:lnTo>
                    <a:pt x="5240261" y="25400"/>
                  </a:lnTo>
                  <a:close/>
                </a:path>
                <a:path w="5340984" h="2044700">
                  <a:moveTo>
                    <a:pt x="97320" y="38100"/>
                  </a:moveTo>
                  <a:lnTo>
                    <a:pt x="75996" y="38100"/>
                  </a:lnTo>
                  <a:lnTo>
                    <a:pt x="83883" y="25400"/>
                  </a:lnTo>
                  <a:lnTo>
                    <a:pt x="105613" y="25400"/>
                  </a:lnTo>
                  <a:lnTo>
                    <a:pt x="97320" y="38100"/>
                  </a:lnTo>
                  <a:close/>
                </a:path>
                <a:path w="5340984" h="2044700">
                  <a:moveTo>
                    <a:pt x="5264835" y="38100"/>
                  </a:moveTo>
                  <a:lnTo>
                    <a:pt x="5243512" y="38100"/>
                  </a:lnTo>
                  <a:lnTo>
                    <a:pt x="5235219" y="25400"/>
                  </a:lnTo>
                  <a:lnTo>
                    <a:pt x="5256936" y="25400"/>
                  </a:lnTo>
                  <a:lnTo>
                    <a:pt x="5264835" y="38100"/>
                  </a:lnTo>
                  <a:close/>
                </a:path>
                <a:path w="5340984" h="2044700">
                  <a:moveTo>
                    <a:pt x="61201" y="63500"/>
                  </a:moveTo>
                  <a:lnTo>
                    <a:pt x="54228" y="63500"/>
                  </a:lnTo>
                  <a:lnTo>
                    <a:pt x="61150" y="50800"/>
                  </a:lnTo>
                  <a:lnTo>
                    <a:pt x="68414" y="38100"/>
                  </a:lnTo>
                  <a:lnTo>
                    <a:pt x="82143" y="38100"/>
                  </a:lnTo>
                  <a:lnTo>
                    <a:pt x="74739" y="50800"/>
                  </a:lnTo>
                  <a:lnTo>
                    <a:pt x="67970" y="50800"/>
                  </a:lnTo>
                  <a:lnTo>
                    <a:pt x="61201" y="63500"/>
                  </a:lnTo>
                  <a:close/>
                </a:path>
                <a:path w="5340984" h="2044700">
                  <a:moveTo>
                    <a:pt x="5286590" y="63500"/>
                  </a:moveTo>
                  <a:lnTo>
                    <a:pt x="5279618" y="63500"/>
                  </a:lnTo>
                  <a:lnTo>
                    <a:pt x="5272862" y="50800"/>
                  </a:lnTo>
                  <a:lnTo>
                    <a:pt x="5266093" y="50800"/>
                  </a:lnTo>
                  <a:lnTo>
                    <a:pt x="5258689" y="38100"/>
                  </a:lnTo>
                  <a:lnTo>
                    <a:pt x="5272417" y="38100"/>
                  </a:lnTo>
                  <a:lnTo>
                    <a:pt x="5279682" y="50800"/>
                  </a:lnTo>
                  <a:lnTo>
                    <a:pt x="5286590" y="63500"/>
                  </a:lnTo>
                  <a:close/>
                </a:path>
                <a:path w="5340984" h="2044700">
                  <a:moveTo>
                    <a:pt x="54940" y="76200"/>
                  </a:moveTo>
                  <a:lnTo>
                    <a:pt x="41465" y="76200"/>
                  </a:lnTo>
                  <a:lnTo>
                    <a:pt x="47663" y="63500"/>
                  </a:lnTo>
                  <a:lnTo>
                    <a:pt x="61353" y="63500"/>
                  </a:lnTo>
                  <a:lnTo>
                    <a:pt x="54940" y="76200"/>
                  </a:lnTo>
                  <a:close/>
                </a:path>
                <a:path w="5340984" h="2044700">
                  <a:moveTo>
                    <a:pt x="5299367" y="76200"/>
                  </a:moveTo>
                  <a:lnTo>
                    <a:pt x="5285892" y="76200"/>
                  </a:lnTo>
                  <a:lnTo>
                    <a:pt x="5279466" y="63500"/>
                  </a:lnTo>
                  <a:lnTo>
                    <a:pt x="5293169" y="63500"/>
                  </a:lnTo>
                  <a:lnTo>
                    <a:pt x="5299367" y="76200"/>
                  </a:lnTo>
                  <a:close/>
                </a:path>
                <a:path w="5340984" h="2044700">
                  <a:moveTo>
                    <a:pt x="33477" y="101600"/>
                  </a:moveTo>
                  <a:lnTo>
                    <a:pt x="25158" y="101600"/>
                  </a:lnTo>
                  <a:lnTo>
                    <a:pt x="30200" y="88900"/>
                  </a:lnTo>
                  <a:lnTo>
                    <a:pt x="35636" y="76200"/>
                  </a:lnTo>
                  <a:lnTo>
                    <a:pt x="49161" y="76200"/>
                  </a:lnTo>
                  <a:lnTo>
                    <a:pt x="43459" y="88900"/>
                  </a:lnTo>
                  <a:lnTo>
                    <a:pt x="38392" y="88900"/>
                  </a:lnTo>
                  <a:lnTo>
                    <a:pt x="33477" y="101600"/>
                  </a:lnTo>
                  <a:close/>
                </a:path>
                <a:path w="5340984" h="2044700">
                  <a:moveTo>
                    <a:pt x="5315661" y="101600"/>
                  </a:moveTo>
                  <a:lnTo>
                    <a:pt x="5307355" y="101600"/>
                  </a:lnTo>
                  <a:lnTo>
                    <a:pt x="5302427" y="88900"/>
                  </a:lnTo>
                  <a:lnTo>
                    <a:pt x="5297360" y="88900"/>
                  </a:lnTo>
                  <a:lnTo>
                    <a:pt x="5291670" y="76200"/>
                  </a:lnTo>
                  <a:lnTo>
                    <a:pt x="5305196" y="76200"/>
                  </a:lnTo>
                  <a:lnTo>
                    <a:pt x="5310632" y="88900"/>
                  </a:lnTo>
                  <a:lnTo>
                    <a:pt x="5315661" y="101600"/>
                  </a:lnTo>
                  <a:close/>
                </a:path>
                <a:path w="5340984" h="2044700">
                  <a:moveTo>
                    <a:pt x="18389" y="139700"/>
                  </a:moveTo>
                  <a:lnTo>
                    <a:pt x="9334" y="139700"/>
                  </a:lnTo>
                  <a:lnTo>
                    <a:pt x="12623" y="127000"/>
                  </a:lnTo>
                  <a:lnTo>
                    <a:pt x="16357" y="114300"/>
                  </a:lnTo>
                  <a:lnTo>
                    <a:pt x="20548" y="101600"/>
                  </a:lnTo>
                  <a:lnTo>
                    <a:pt x="33591" y="101600"/>
                  </a:lnTo>
                  <a:lnTo>
                    <a:pt x="29082" y="114300"/>
                  </a:lnTo>
                  <a:lnTo>
                    <a:pt x="25184" y="114300"/>
                  </a:lnTo>
                  <a:lnTo>
                    <a:pt x="21526" y="127000"/>
                  </a:lnTo>
                  <a:lnTo>
                    <a:pt x="18389" y="139700"/>
                  </a:lnTo>
                  <a:close/>
                </a:path>
                <a:path w="5340984" h="2044700">
                  <a:moveTo>
                    <a:pt x="5331498" y="139700"/>
                  </a:moveTo>
                  <a:lnTo>
                    <a:pt x="5322430" y="139700"/>
                  </a:lnTo>
                  <a:lnTo>
                    <a:pt x="5319229" y="127000"/>
                  </a:lnTo>
                  <a:lnTo>
                    <a:pt x="5315648" y="114300"/>
                  </a:lnTo>
                  <a:lnTo>
                    <a:pt x="5311749" y="114300"/>
                  </a:lnTo>
                  <a:lnTo>
                    <a:pt x="5307241" y="101600"/>
                  </a:lnTo>
                  <a:lnTo>
                    <a:pt x="5320284" y="101600"/>
                  </a:lnTo>
                  <a:lnTo>
                    <a:pt x="5324462" y="114300"/>
                  </a:lnTo>
                  <a:lnTo>
                    <a:pt x="5328208" y="127000"/>
                  </a:lnTo>
                  <a:lnTo>
                    <a:pt x="5331498" y="139700"/>
                  </a:lnTo>
                  <a:close/>
                </a:path>
                <a:path w="5340984" h="2044700">
                  <a:moveTo>
                    <a:pt x="10477" y="177800"/>
                  </a:moveTo>
                  <a:lnTo>
                    <a:pt x="1015" y="177800"/>
                  </a:lnTo>
                  <a:lnTo>
                    <a:pt x="2336" y="165100"/>
                  </a:lnTo>
                  <a:lnTo>
                    <a:pt x="4178" y="152400"/>
                  </a:lnTo>
                  <a:lnTo>
                    <a:pt x="6515" y="139700"/>
                  </a:lnTo>
                  <a:lnTo>
                    <a:pt x="18465" y="139700"/>
                  </a:lnTo>
                  <a:lnTo>
                    <a:pt x="15709" y="152400"/>
                  </a:lnTo>
                  <a:lnTo>
                    <a:pt x="13538" y="152400"/>
                  </a:lnTo>
                  <a:lnTo>
                    <a:pt x="11734" y="165100"/>
                  </a:lnTo>
                  <a:lnTo>
                    <a:pt x="10477" y="177800"/>
                  </a:lnTo>
                  <a:close/>
                </a:path>
                <a:path w="5340984" h="2044700">
                  <a:moveTo>
                    <a:pt x="5339816" y="177800"/>
                  </a:moveTo>
                  <a:lnTo>
                    <a:pt x="5330355" y="177800"/>
                  </a:lnTo>
                  <a:lnTo>
                    <a:pt x="5329046" y="165100"/>
                  </a:lnTo>
                  <a:lnTo>
                    <a:pt x="5327294" y="152400"/>
                  </a:lnTo>
                  <a:lnTo>
                    <a:pt x="5325122" y="152400"/>
                  </a:lnTo>
                  <a:lnTo>
                    <a:pt x="5322366" y="139700"/>
                  </a:lnTo>
                  <a:lnTo>
                    <a:pt x="5334317" y="139700"/>
                  </a:lnTo>
                  <a:lnTo>
                    <a:pt x="5336641" y="152400"/>
                  </a:lnTo>
                  <a:lnTo>
                    <a:pt x="5338483" y="165100"/>
                  </a:lnTo>
                  <a:lnTo>
                    <a:pt x="5339816" y="177800"/>
                  </a:lnTo>
                  <a:close/>
                </a:path>
                <a:path w="5340984" h="2044700">
                  <a:moveTo>
                    <a:pt x="9715" y="190500"/>
                  </a:moveTo>
                  <a:lnTo>
                    <a:pt x="203" y="190500"/>
                  </a:lnTo>
                  <a:lnTo>
                    <a:pt x="546" y="177800"/>
                  </a:lnTo>
                  <a:lnTo>
                    <a:pt x="10045" y="177800"/>
                  </a:lnTo>
                  <a:lnTo>
                    <a:pt x="9715" y="190500"/>
                  </a:lnTo>
                  <a:close/>
                </a:path>
                <a:path w="5340984" h="2044700">
                  <a:moveTo>
                    <a:pt x="5340616" y="190500"/>
                  </a:moveTo>
                  <a:lnTo>
                    <a:pt x="5331117" y="190500"/>
                  </a:lnTo>
                  <a:lnTo>
                    <a:pt x="5330786" y="177800"/>
                  </a:lnTo>
                  <a:lnTo>
                    <a:pt x="5340286" y="177800"/>
                  </a:lnTo>
                  <a:lnTo>
                    <a:pt x="5340616" y="190500"/>
                  </a:lnTo>
                  <a:close/>
                </a:path>
                <a:path w="5340984" h="2044700">
                  <a:moveTo>
                    <a:pt x="9525" y="1841500"/>
                  </a:moveTo>
                  <a:lnTo>
                    <a:pt x="0" y="1841500"/>
                  </a:lnTo>
                  <a:lnTo>
                    <a:pt x="0" y="190500"/>
                  </a:lnTo>
                  <a:lnTo>
                    <a:pt x="9525" y="190500"/>
                  </a:lnTo>
                  <a:lnTo>
                    <a:pt x="9525" y="1841500"/>
                  </a:lnTo>
                  <a:close/>
                </a:path>
                <a:path w="5340984" h="2044700">
                  <a:moveTo>
                    <a:pt x="5340819" y="1841500"/>
                  </a:moveTo>
                  <a:lnTo>
                    <a:pt x="5331294" y="1841500"/>
                  </a:lnTo>
                  <a:lnTo>
                    <a:pt x="5331294" y="190500"/>
                  </a:lnTo>
                  <a:lnTo>
                    <a:pt x="5340819" y="190500"/>
                  </a:lnTo>
                  <a:lnTo>
                    <a:pt x="5340819" y="1841500"/>
                  </a:lnTo>
                  <a:close/>
                </a:path>
                <a:path w="5340984" h="2044700">
                  <a:moveTo>
                    <a:pt x="10502" y="1854200"/>
                  </a:moveTo>
                  <a:lnTo>
                    <a:pt x="546" y="1854200"/>
                  </a:lnTo>
                  <a:lnTo>
                    <a:pt x="203" y="1841500"/>
                  </a:lnTo>
                  <a:lnTo>
                    <a:pt x="10032" y="1841500"/>
                  </a:lnTo>
                  <a:lnTo>
                    <a:pt x="10502" y="1854200"/>
                  </a:lnTo>
                  <a:close/>
                </a:path>
                <a:path w="5340984" h="2044700">
                  <a:moveTo>
                    <a:pt x="5340286" y="1854200"/>
                  </a:moveTo>
                  <a:lnTo>
                    <a:pt x="5330329" y="1854200"/>
                  </a:lnTo>
                  <a:lnTo>
                    <a:pt x="5330786" y="1841500"/>
                  </a:lnTo>
                  <a:lnTo>
                    <a:pt x="5340616" y="1841500"/>
                  </a:lnTo>
                  <a:lnTo>
                    <a:pt x="5340286" y="1854200"/>
                  </a:lnTo>
                  <a:close/>
                </a:path>
                <a:path w="5340984" h="2044700">
                  <a:moveTo>
                    <a:pt x="15773" y="1879600"/>
                  </a:moveTo>
                  <a:lnTo>
                    <a:pt x="4178" y="1879600"/>
                  </a:lnTo>
                  <a:lnTo>
                    <a:pt x="2336" y="1866900"/>
                  </a:lnTo>
                  <a:lnTo>
                    <a:pt x="1015" y="1854200"/>
                  </a:lnTo>
                  <a:lnTo>
                    <a:pt x="10477" y="1854200"/>
                  </a:lnTo>
                  <a:lnTo>
                    <a:pt x="11772" y="1866900"/>
                  </a:lnTo>
                  <a:lnTo>
                    <a:pt x="13487" y="1866900"/>
                  </a:lnTo>
                  <a:lnTo>
                    <a:pt x="15773" y="1879600"/>
                  </a:lnTo>
                  <a:close/>
                </a:path>
                <a:path w="5340984" h="2044700">
                  <a:moveTo>
                    <a:pt x="5336641" y="1879600"/>
                  </a:moveTo>
                  <a:lnTo>
                    <a:pt x="5325059" y="1879600"/>
                  </a:lnTo>
                  <a:lnTo>
                    <a:pt x="5327345" y="1866900"/>
                  </a:lnTo>
                  <a:lnTo>
                    <a:pt x="5329046" y="1866900"/>
                  </a:lnTo>
                  <a:lnTo>
                    <a:pt x="5330355" y="1854200"/>
                  </a:lnTo>
                  <a:lnTo>
                    <a:pt x="5339816" y="1854200"/>
                  </a:lnTo>
                  <a:lnTo>
                    <a:pt x="5338483" y="1866900"/>
                  </a:lnTo>
                  <a:lnTo>
                    <a:pt x="5336641" y="1879600"/>
                  </a:lnTo>
                  <a:close/>
                </a:path>
                <a:path w="5340984" h="2044700">
                  <a:moveTo>
                    <a:pt x="29184" y="1917700"/>
                  </a:moveTo>
                  <a:lnTo>
                    <a:pt x="16357" y="1917700"/>
                  </a:lnTo>
                  <a:lnTo>
                    <a:pt x="12623" y="1905000"/>
                  </a:lnTo>
                  <a:lnTo>
                    <a:pt x="9334" y="1892300"/>
                  </a:lnTo>
                  <a:lnTo>
                    <a:pt x="6515" y="1879600"/>
                  </a:lnTo>
                  <a:lnTo>
                    <a:pt x="15709" y="1879600"/>
                  </a:lnTo>
                  <a:lnTo>
                    <a:pt x="18465" y="1892300"/>
                  </a:lnTo>
                  <a:lnTo>
                    <a:pt x="21602" y="1905000"/>
                  </a:lnTo>
                  <a:lnTo>
                    <a:pt x="25095" y="1905000"/>
                  </a:lnTo>
                  <a:lnTo>
                    <a:pt x="29184" y="1917700"/>
                  </a:lnTo>
                  <a:close/>
                </a:path>
                <a:path w="5340984" h="2044700">
                  <a:moveTo>
                    <a:pt x="5324462" y="1917700"/>
                  </a:moveTo>
                  <a:lnTo>
                    <a:pt x="5311647" y="1917700"/>
                  </a:lnTo>
                  <a:lnTo>
                    <a:pt x="5315737" y="1905000"/>
                  </a:lnTo>
                  <a:lnTo>
                    <a:pt x="5319229" y="1905000"/>
                  </a:lnTo>
                  <a:lnTo>
                    <a:pt x="5322430" y="1892300"/>
                  </a:lnTo>
                  <a:lnTo>
                    <a:pt x="5325122" y="1879600"/>
                  </a:lnTo>
                  <a:lnTo>
                    <a:pt x="5334317" y="1879600"/>
                  </a:lnTo>
                  <a:lnTo>
                    <a:pt x="5331498" y="1892300"/>
                  </a:lnTo>
                  <a:lnTo>
                    <a:pt x="5328208" y="1905000"/>
                  </a:lnTo>
                  <a:lnTo>
                    <a:pt x="5324462" y="1917700"/>
                  </a:lnTo>
                  <a:close/>
                </a:path>
                <a:path w="5340984" h="2044700">
                  <a:moveTo>
                    <a:pt x="43586" y="1943100"/>
                  </a:moveTo>
                  <a:lnTo>
                    <a:pt x="30200" y="1943100"/>
                  </a:lnTo>
                  <a:lnTo>
                    <a:pt x="25158" y="1930400"/>
                  </a:lnTo>
                  <a:lnTo>
                    <a:pt x="20548" y="1917700"/>
                  </a:lnTo>
                  <a:lnTo>
                    <a:pt x="29082" y="1917700"/>
                  </a:lnTo>
                  <a:lnTo>
                    <a:pt x="33591" y="1930400"/>
                  </a:lnTo>
                  <a:lnTo>
                    <a:pt x="38277" y="1930400"/>
                  </a:lnTo>
                  <a:lnTo>
                    <a:pt x="43586" y="1943100"/>
                  </a:lnTo>
                  <a:close/>
                </a:path>
                <a:path w="5340984" h="2044700">
                  <a:moveTo>
                    <a:pt x="5310632" y="1943100"/>
                  </a:moveTo>
                  <a:lnTo>
                    <a:pt x="5297233" y="1943100"/>
                  </a:lnTo>
                  <a:lnTo>
                    <a:pt x="5302554" y="1930400"/>
                  </a:lnTo>
                  <a:lnTo>
                    <a:pt x="5307241" y="1930400"/>
                  </a:lnTo>
                  <a:lnTo>
                    <a:pt x="5311749" y="1917700"/>
                  </a:lnTo>
                  <a:lnTo>
                    <a:pt x="5320284" y="1917700"/>
                  </a:lnTo>
                  <a:lnTo>
                    <a:pt x="5315661" y="1930400"/>
                  </a:lnTo>
                  <a:lnTo>
                    <a:pt x="5310632" y="1943100"/>
                  </a:lnTo>
                  <a:close/>
                </a:path>
                <a:path w="5340984" h="2044700">
                  <a:moveTo>
                    <a:pt x="61353" y="1968500"/>
                  </a:moveTo>
                  <a:lnTo>
                    <a:pt x="47663" y="1968500"/>
                  </a:lnTo>
                  <a:lnTo>
                    <a:pt x="41465" y="1955800"/>
                  </a:lnTo>
                  <a:lnTo>
                    <a:pt x="35636" y="1943100"/>
                  </a:lnTo>
                  <a:lnTo>
                    <a:pt x="43459" y="1943100"/>
                  </a:lnTo>
                  <a:lnTo>
                    <a:pt x="49161" y="1955800"/>
                  </a:lnTo>
                  <a:lnTo>
                    <a:pt x="54940" y="1955800"/>
                  </a:lnTo>
                  <a:lnTo>
                    <a:pt x="61353" y="1968500"/>
                  </a:lnTo>
                  <a:close/>
                </a:path>
                <a:path w="5340984" h="2044700">
                  <a:moveTo>
                    <a:pt x="5293169" y="1968500"/>
                  </a:moveTo>
                  <a:lnTo>
                    <a:pt x="5279466" y="1968500"/>
                  </a:lnTo>
                  <a:lnTo>
                    <a:pt x="5285892" y="1955800"/>
                  </a:lnTo>
                  <a:lnTo>
                    <a:pt x="5291670" y="1955800"/>
                  </a:lnTo>
                  <a:lnTo>
                    <a:pt x="5297360" y="1943100"/>
                  </a:lnTo>
                  <a:lnTo>
                    <a:pt x="5305196" y="1943100"/>
                  </a:lnTo>
                  <a:lnTo>
                    <a:pt x="5299367" y="1955800"/>
                  </a:lnTo>
                  <a:lnTo>
                    <a:pt x="5293169" y="1968500"/>
                  </a:lnTo>
                  <a:close/>
                </a:path>
                <a:path w="5340984" h="2044700">
                  <a:moveTo>
                    <a:pt x="74904" y="1981200"/>
                  </a:moveTo>
                  <a:lnTo>
                    <a:pt x="61150" y="1981200"/>
                  </a:lnTo>
                  <a:lnTo>
                    <a:pt x="54228" y="1968500"/>
                  </a:lnTo>
                  <a:lnTo>
                    <a:pt x="67805" y="1968500"/>
                  </a:lnTo>
                  <a:lnTo>
                    <a:pt x="74904" y="1981200"/>
                  </a:lnTo>
                  <a:close/>
                </a:path>
                <a:path w="5340984" h="2044700">
                  <a:moveTo>
                    <a:pt x="5279682" y="1981200"/>
                  </a:moveTo>
                  <a:lnTo>
                    <a:pt x="5265928" y="1981200"/>
                  </a:lnTo>
                  <a:lnTo>
                    <a:pt x="5273014" y="1968500"/>
                  </a:lnTo>
                  <a:lnTo>
                    <a:pt x="5286590" y="1968500"/>
                  </a:lnTo>
                  <a:lnTo>
                    <a:pt x="5279682" y="1981200"/>
                  </a:lnTo>
                  <a:close/>
                </a:path>
                <a:path w="5340984" h="2044700">
                  <a:moveTo>
                    <a:pt x="89687" y="1993900"/>
                  </a:moveTo>
                  <a:lnTo>
                    <a:pt x="75996" y="1993900"/>
                  </a:lnTo>
                  <a:lnTo>
                    <a:pt x="68414" y="1981200"/>
                  </a:lnTo>
                  <a:lnTo>
                    <a:pt x="81965" y="1981200"/>
                  </a:lnTo>
                  <a:lnTo>
                    <a:pt x="89687" y="1993900"/>
                  </a:lnTo>
                  <a:close/>
                </a:path>
                <a:path w="5340984" h="2044700">
                  <a:moveTo>
                    <a:pt x="5264835" y="1993900"/>
                  </a:moveTo>
                  <a:lnTo>
                    <a:pt x="5251145" y="1993900"/>
                  </a:lnTo>
                  <a:lnTo>
                    <a:pt x="5258854" y="1981200"/>
                  </a:lnTo>
                  <a:lnTo>
                    <a:pt x="5272417" y="1981200"/>
                  </a:lnTo>
                  <a:lnTo>
                    <a:pt x="5264835" y="1993900"/>
                  </a:lnTo>
                  <a:close/>
                </a:path>
                <a:path w="5340984" h="2044700">
                  <a:moveTo>
                    <a:pt x="105613" y="2006600"/>
                  </a:moveTo>
                  <a:lnTo>
                    <a:pt x="92087" y="2006600"/>
                  </a:lnTo>
                  <a:lnTo>
                    <a:pt x="83883" y="1993900"/>
                  </a:lnTo>
                  <a:lnTo>
                    <a:pt x="97320" y="1993900"/>
                  </a:lnTo>
                  <a:lnTo>
                    <a:pt x="105613" y="2006600"/>
                  </a:lnTo>
                  <a:close/>
                </a:path>
                <a:path w="5340984" h="2044700">
                  <a:moveTo>
                    <a:pt x="5248744" y="2006600"/>
                  </a:moveTo>
                  <a:lnTo>
                    <a:pt x="5235219" y="2006600"/>
                  </a:lnTo>
                  <a:lnTo>
                    <a:pt x="5243512" y="1993900"/>
                  </a:lnTo>
                  <a:lnTo>
                    <a:pt x="5256936" y="1993900"/>
                  </a:lnTo>
                  <a:lnTo>
                    <a:pt x="5248744" y="2006600"/>
                  </a:lnTo>
                  <a:close/>
                </a:path>
                <a:path w="5340984" h="2044700">
                  <a:moveTo>
                    <a:pt x="131406" y="2019300"/>
                  </a:moveTo>
                  <a:lnTo>
                    <a:pt x="109321" y="2019300"/>
                  </a:lnTo>
                  <a:lnTo>
                    <a:pt x="100558" y="2006600"/>
                  </a:lnTo>
                  <a:lnTo>
                    <a:pt x="122364" y="2006600"/>
                  </a:lnTo>
                  <a:lnTo>
                    <a:pt x="131406" y="2019300"/>
                  </a:lnTo>
                  <a:close/>
                </a:path>
                <a:path w="5340984" h="2044700">
                  <a:moveTo>
                    <a:pt x="5231511" y="2019300"/>
                  </a:moveTo>
                  <a:lnTo>
                    <a:pt x="5209425" y="2019300"/>
                  </a:lnTo>
                  <a:lnTo>
                    <a:pt x="5218468" y="2006600"/>
                  </a:lnTo>
                  <a:lnTo>
                    <a:pt x="5240261" y="2006600"/>
                  </a:lnTo>
                  <a:lnTo>
                    <a:pt x="5231511" y="2019300"/>
                  </a:lnTo>
                  <a:close/>
                </a:path>
                <a:path w="5340984" h="2044700">
                  <a:moveTo>
                    <a:pt x="168859" y="2032000"/>
                  </a:moveTo>
                  <a:lnTo>
                    <a:pt x="137083" y="2032000"/>
                  </a:lnTo>
                  <a:lnTo>
                    <a:pt x="127584" y="2019300"/>
                  </a:lnTo>
                  <a:lnTo>
                    <a:pt x="158978" y="2019300"/>
                  </a:lnTo>
                  <a:lnTo>
                    <a:pt x="168859" y="2032000"/>
                  </a:lnTo>
                  <a:close/>
                </a:path>
                <a:path w="5340984" h="2044700">
                  <a:moveTo>
                    <a:pt x="5203748" y="2032000"/>
                  </a:moveTo>
                  <a:lnTo>
                    <a:pt x="5171973" y="2032000"/>
                  </a:lnTo>
                  <a:lnTo>
                    <a:pt x="5181854" y="2019300"/>
                  </a:lnTo>
                  <a:lnTo>
                    <a:pt x="5213235" y="2019300"/>
                  </a:lnTo>
                  <a:lnTo>
                    <a:pt x="5203748" y="2032000"/>
                  </a:lnTo>
                  <a:close/>
                </a:path>
                <a:path w="5340984" h="2044700">
                  <a:moveTo>
                    <a:pt x="5163705" y="2044700"/>
                  </a:moveTo>
                  <a:lnTo>
                    <a:pt x="177126" y="2044700"/>
                  </a:lnTo>
                  <a:lnTo>
                    <a:pt x="166827" y="2032000"/>
                  </a:lnTo>
                  <a:lnTo>
                    <a:pt x="5174005" y="2032000"/>
                  </a:lnTo>
                  <a:lnTo>
                    <a:pt x="5163705" y="2044700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019526" y="545591"/>
            <a:ext cx="331342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000000"/>
                </a:solidFill>
                <a:latin typeface="Segoe Print"/>
                <a:cs typeface="Segoe Print"/>
              </a:rPr>
              <a:t>Treatment</a:t>
            </a:r>
            <a:endParaRPr sz="4800">
              <a:latin typeface="Segoe Print"/>
              <a:cs typeface="Segoe Prin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3034792"/>
            <a:ext cx="1992630" cy="1477645"/>
            <a:chOff x="0" y="3034792"/>
            <a:chExt cx="1992630" cy="1477645"/>
          </a:xfrm>
        </p:grpSpPr>
        <p:sp>
          <p:nvSpPr>
            <p:cNvPr id="15" name="object 15"/>
            <p:cNvSpPr/>
            <p:nvPr/>
          </p:nvSpPr>
          <p:spPr>
            <a:xfrm>
              <a:off x="0" y="3034792"/>
              <a:ext cx="1753235" cy="1249680"/>
            </a:xfrm>
            <a:custGeom>
              <a:avLst/>
              <a:gdLst/>
              <a:ahLst/>
              <a:cxnLst/>
              <a:rect l="l" t="t" r="r" b="b"/>
              <a:pathLst>
                <a:path w="1753235" h="1249679">
                  <a:moveTo>
                    <a:pt x="1627784" y="1249438"/>
                  </a:moveTo>
                  <a:lnTo>
                    <a:pt x="42938" y="1249438"/>
                  </a:lnTo>
                  <a:lnTo>
                    <a:pt x="0" y="1240770"/>
                  </a:lnTo>
                  <a:lnTo>
                    <a:pt x="0" y="8669"/>
                  </a:lnTo>
                  <a:lnTo>
                    <a:pt x="42938" y="0"/>
                  </a:lnTo>
                  <a:lnTo>
                    <a:pt x="1627784" y="0"/>
                  </a:lnTo>
                  <a:lnTo>
                    <a:pt x="1676415" y="9819"/>
                  </a:lnTo>
                  <a:lnTo>
                    <a:pt x="1716130" y="36596"/>
                  </a:lnTo>
                  <a:lnTo>
                    <a:pt x="1742907" y="76311"/>
                  </a:lnTo>
                  <a:lnTo>
                    <a:pt x="1752727" y="124942"/>
                  </a:lnTo>
                  <a:lnTo>
                    <a:pt x="1752727" y="1124496"/>
                  </a:lnTo>
                  <a:lnTo>
                    <a:pt x="1742907" y="1173132"/>
                  </a:lnTo>
                  <a:lnTo>
                    <a:pt x="1716130" y="1212846"/>
                  </a:lnTo>
                  <a:lnTo>
                    <a:pt x="1676415" y="1239621"/>
                  </a:lnTo>
                  <a:lnTo>
                    <a:pt x="1627784" y="1249438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3009" y="3258058"/>
              <a:ext cx="1835150" cy="1249680"/>
            </a:xfrm>
            <a:custGeom>
              <a:avLst/>
              <a:gdLst/>
              <a:ahLst/>
              <a:cxnLst/>
              <a:rect l="l" t="t" r="r" b="b"/>
              <a:pathLst>
                <a:path w="1835150" h="1249679">
                  <a:moveTo>
                    <a:pt x="1709788" y="1249438"/>
                  </a:moveTo>
                  <a:lnTo>
                    <a:pt x="124942" y="1249438"/>
                  </a:lnTo>
                  <a:lnTo>
                    <a:pt x="76311" y="1239621"/>
                  </a:lnTo>
                  <a:lnTo>
                    <a:pt x="36596" y="1212846"/>
                  </a:lnTo>
                  <a:lnTo>
                    <a:pt x="9819" y="1173132"/>
                  </a:lnTo>
                  <a:lnTo>
                    <a:pt x="0" y="1124496"/>
                  </a:lnTo>
                  <a:lnTo>
                    <a:pt x="0" y="124942"/>
                  </a:lnTo>
                  <a:lnTo>
                    <a:pt x="9819" y="76311"/>
                  </a:lnTo>
                  <a:lnTo>
                    <a:pt x="36596" y="36596"/>
                  </a:lnTo>
                  <a:lnTo>
                    <a:pt x="76311" y="9819"/>
                  </a:lnTo>
                  <a:lnTo>
                    <a:pt x="124942" y="0"/>
                  </a:lnTo>
                  <a:lnTo>
                    <a:pt x="1709788" y="0"/>
                  </a:lnTo>
                  <a:lnTo>
                    <a:pt x="1758424" y="9819"/>
                  </a:lnTo>
                  <a:lnTo>
                    <a:pt x="1798139" y="36596"/>
                  </a:lnTo>
                  <a:lnTo>
                    <a:pt x="1824913" y="76311"/>
                  </a:lnTo>
                  <a:lnTo>
                    <a:pt x="1834730" y="124942"/>
                  </a:lnTo>
                  <a:lnTo>
                    <a:pt x="1834730" y="1124496"/>
                  </a:lnTo>
                  <a:lnTo>
                    <a:pt x="1824913" y="1173132"/>
                  </a:lnTo>
                  <a:lnTo>
                    <a:pt x="1798139" y="1212846"/>
                  </a:lnTo>
                  <a:lnTo>
                    <a:pt x="1758424" y="1239621"/>
                  </a:lnTo>
                  <a:lnTo>
                    <a:pt x="1709788" y="1249438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8247" y="3253295"/>
              <a:ext cx="1844675" cy="1258570"/>
            </a:xfrm>
            <a:custGeom>
              <a:avLst/>
              <a:gdLst/>
              <a:ahLst/>
              <a:cxnLst/>
              <a:rect l="l" t="t" r="r" b="b"/>
              <a:pathLst>
                <a:path w="1844675" h="1258570">
                  <a:moveTo>
                    <a:pt x="1734299" y="1257300"/>
                  </a:moveTo>
                  <a:lnTo>
                    <a:pt x="109956" y="1257300"/>
                  </a:lnTo>
                  <a:lnTo>
                    <a:pt x="97294" y="1254760"/>
                  </a:lnTo>
                  <a:lnTo>
                    <a:pt x="91135" y="1252219"/>
                  </a:lnTo>
                  <a:lnTo>
                    <a:pt x="85115" y="1250950"/>
                  </a:lnTo>
                  <a:lnTo>
                    <a:pt x="79222" y="1248410"/>
                  </a:lnTo>
                  <a:lnTo>
                    <a:pt x="73469" y="1245869"/>
                  </a:lnTo>
                  <a:lnTo>
                    <a:pt x="67881" y="1242060"/>
                  </a:lnTo>
                  <a:lnTo>
                    <a:pt x="62445" y="1239519"/>
                  </a:lnTo>
                  <a:lnTo>
                    <a:pt x="57188" y="1235710"/>
                  </a:lnTo>
                  <a:lnTo>
                    <a:pt x="52095" y="1233169"/>
                  </a:lnTo>
                  <a:lnTo>
                    <a:pt x="47205" y="1228089"/>
                  </a:lnTo>
                  <a:lnTo>
                    <a:pt x="42494" y="1224280"/>
                  </a:lnTo>
                  <a:lnTo>
                    <a:pt x="37985" y="1220469"/>
                  </a:lnTo>
                  <a:lnTo>
                    <a:pt x="33693" y="1215389"/>
                  </a:lnTo>
                  <a:lnTo>
                    <a:pt x="29616" y="1211580"/>
                  </a:lnTo>
                  <a:lnTo>
                    <a:pt x="25768" y="1206500"/>
                  </a:lnTo>
                  <a:lnTo>
                    <a:pt x="22161" y="1201419"/>
                  </a:lnTo>
                  <a:lnTo>
                    <a:pt x="18783" y="1196339"/>
                  </a:lnTo>
                  <a:lnTo>
                    <a:pt x="15659" y="1189989"/>
                  </a:lnTo>
                  <a:lnTo>
                    <a:pt x="12788" y="1184910"/>
                  </a:lnTo>
                  <a:lnTo>
                    <a:pt x="10198" y="1178560"/>
                  </a:lnTo>
                  <a:lnTo>
                    <a:pt x="7873" y="1173480"/>
                  </a:lnTo>
                  <a:lnTo>
                    <a:pt x="5829" y="1167130"/>
                  </a:lnTo>
                  <a:lnTo>
                    <a:pt x="0" y="1129030"/>
                  </a:lnTo>
                  <a:lnTo>
                    <a:pt x="0" y="129539"/>
                  </a:lnTo>
                  <a:lnTo>
                    <a:pt x="5829" y="90170"/>
                  </a:lnTo>
                  <a:lnTo>
                    <a:pt x="7873" y="85089"/>
                  </a:lnTo>
                  <a:lnTo>
                    <a:pt x="10198" y="78739"/>
                  </a:lnTo>
                  <a:lnTo>
                    <a:pt x="33693" y="41910"/>
                  </a:lnTo>
                  <a:lnTo>
                    <a:pt x="67881" y="15239"/>
                  </a:lnTo>
                  <a:lnTo>
                    <a:pt x="116459" y="0"/>
                  </a:lnTo>
                  <a:lnTo>
                    <a:pt x="1727809" y="0"/>
                  </a:lnTo>
                  <a:lnTo>
                    <a:pt x="1753120" y="5079"/>
                  </a:lnTo>
                  <a:lnTo>
                    <a:pt x="1762099" y="8889"/>
                  </a:lnTo>
                  <a:lnTo>
                    <a:pt x="117538" y="8889"/>
                  </a:lnTo>
                  <a:lnTo>
                    <a:pt x="111277" y="10160"/>
                  </a:lnTo>
                  <a:lnTo>
                    <a:pt x="111518" y="10160"/>
                  </a:lnTo>
                  <a:lnTo>
                    <a:pt x="105359" y="11429"/>
                  </a:lnTo>
                  <a:lnTo>
                    <a:pt x="105600" y="11429"/>
                  </a:lnTo>
                  <a:lnTo>
                    <a:pt x="99555" y="12700"/>
                  </a:lnTo>
                  <a:lnTo>
                    <a:pt x="99783" y="12700"/>
                  </a:lnTo>
                  <a:lnTo>
                    <a:pt x="93852" y="13970"/>
                  </a:lnTo>
                  <a:lnTo>
                    <a:pt x="94081" y="13970"/>
                  </a:lnTo>
                  <a:lnTo>
                    <a:pt x="88277" y="16510"/>
                  </a:lnTo>
                  <a:lnTo>
                    <a:pt x="88493" y="16510"/>
                  </a:lnTo>
                  <a:lnTo>
                    <a:pt x="82816" y="17779"/>
                  </a:lnTo>
                  <a:lnTo>
                    <a:pt x="83032" y="17779"/>
                  </a:lnTo>
                  <a:lnTo>
                    <a:pt x="77508" y="20320"/>
                  </a:lnTo>
                  <a:lnTo>
                    <a:pt x="77711" y="20320"/>
                  </a:lnTo>
                  <a:lnTo>
                    <a:pt x="72326" y="22860"/>
                  </a:lnTo>
                  <a:lnTo>
                    <a:pt x="72529" y="22860"/>
                  </a:lnTo>
                  <a:lnTo>
                    <a:pt x="67297" y="26670"/>
                  </a:lnTo>
                  <a:lnTo>
                    <a:pt x="67487" y="26670"/>
                  </a:lnTo>
                  <a:lnTo>
                    <a:pt x="62420" y="29210"/>
                  </a:lnTo>
                  <a:lnTo>
                    <a:pt x="62611" y="29210"/>
                  </a:lnTo>
                  <a:lnTo>
                    <a:pt x="57708" y="33020"/>
                  </a:lnTo>
                  <a:lnTo>
                    <a:pt x="57899" y="33020"/>
                  </a:lnTo>
                  <a:lnTo>
                    <a:pt x="53174" y="36829"/>
                  </a:lnTo>
                  <a:lnTo>
                    <a:pt x="53352" y="36829"/>
                  </a:lnTo>
                  <a:lnTo>
                    <a:pt x="48818" y="40639"/>
                  </a:lnTo>
                  <a:lnTo>
                    <a:pt x="48983" y="40639"/>
                  </a:lnTo>
                  <a:lnTo>
                    <a:pt x="44640" y="44450"/>
                  </a:lnTo>
                  <a:lnTo>
                    <a:pt x="44805" y="44450"/>
                  </a:lnTo>
                  <a:lnTo>
                    <a:pt x="40665" y="48260"/>
                  </a:lnTo>
                  <a:lnTo>
                    <a:pt x="40817" y="48260"/>
                  </a:lnTo>
                  <a:lnTo>
                    <a:pt x="37874" y="52070"/>
                  </a:lnTo>
                  <a:lnTo>
                    <a:pt x="37045" y="52070"/>
                  </a:lnTo>
                  <a:lnTo>
                    <a:pt x="33337" y="57150"/>
                  </a:lnTo>
                  <a:lnTo>
                    <a:pt x="29984" y="62229"/>
                  </a:lnTo>
                  <a:lnTo>
                    <a:pt x="27673" y="66039"/>
                  </a:lnTo>
                  <a:lnTo>
                    <a:pt x="26987" y="66039"/>
                  </a:lnTo>
                  <a:lnTo>
                    <a:pt x="24579" y="71120"/>
                  </a:lnTo>
                  <a:lnTo>
                    <a:pt x="24079" y="71120"/>
                  </a:lnTo>
                  <a:lnTo>
                    <a:pt x="21323" y="77470"/>
                  </a:lnTo>
                  <a:lnTo>
                    <a:pt x="18923" y="82550"/>
                  </a:lnTo>
                  <a:lnTo>
                    <a:pt x="16776" y="87629"/>
                  </a:lnTo>
                  <a:lnTo>
                    <a:pt x="15288" y="92710"/>
                  </a:lnTo>
                  <a:lnTo>
                    <a:pt x="14960" y="92710"/>
                  </a:lnTo>
                  <a:lnTo>
                    <a:pt x="13284" y="99060"/>
                  </a:lnTo>
                  <a:lnTo>
                    <a:pt x="12217" y="104139"/>
                  </a:lnTo>
                  <a:lnTo>
                    <a:pt x="11988" y="104139"/>
                  </a:lnTo>
                  <a:lnTo>
                    <a:pt x="10896" y="110489"/>
                  </a:lnTo>
                  <a:lnTo>
                    <a:pt x="10134" y="116839"/>
                  </a:lnTo>
                  <a:lnTo>
                    <a:pt x="9690" y="123189"/>
                  </a:lnTo>
                  <a:lnTo>
                    <a:pt x="9525" y="129539"/>
                  </a:lnTo>
                  <a:lnTo>
                    <a:pt x="9525" y="1129030"/>
                  </a:lnTo>
                  <a:lnTo>
                    <a:pt x="9657" y="1134110"/>
                  </a:lnTo>
                  <a:lnTo>
                    <a:pt x="9773" y="1135380"/>
                  </a:lnTo>
                  <a:lnTo>
                    <a:pt x="10160" y="1140460"/>
                  </a:lnTo>
                  <a:lnTo>
                    <a:pt x="10934" y="1146810"/>
                  </a:lnTo>
                  <a:lnTo>
                    <a:pt x="11988" y="1153160"/>
                  </a:lnTo>
                  <a:lnTo>
                    <a:pt x="13335" y="1158239"/>
                  </a:lnTo>
                  <a:lnTo>
                    <a:pt x="14960" y="1164589"/>
                  </a:lnTo>
                  <a:lnTo>
                    <a:pt x="16852" y="1169669"/>
                  </a:lnTo>
                  <a:lnTo>
                    <a:pt x="19011" y="1176019"/>
                  </a:lnTo>
                  <a:lnTo>
                    <a:pt x="19423" y="1176019"/>
                  </a:lnTo>
                  <a:lnTo>
                    <a:pt x="21424" y="1181100"/>
                  </a:lnTo>
                  <a:lnTo>
                    <a:pt x="24079" y="1186180"/>
                  </a:lnTo>
                  <a:lnTo>
                    <a:pt x="26987" y="1191260"/>
                  </a:lnTo>
                  <a:lnTo>
                    <a:pt x="30111" y="1196339"/>
                  </a:lnTo>
                  <a:lnTo>
                    <a:pt x="33464" y="1200150"/>
                  </a:lnTo>
                  <a:lnTo>
                    <a:pt x="37045" y="1205230"/>
                  </a:lnTo>
                  <a:lnTo>
                    <a:pt x="36893" y="1205230"/>
                  </a:lnTo>
                  <a:lnTo>
                    <a:pt x="40817" y="1209039"/>
                  </a:lnTo>
                  <a:lnTo>
                    <a:pt x="40665" y="1209039"/>
                  </a:lnTo>
                  <a:lnTo>
                    <a:pt x="44805" y="1214119"/>
                  </a:lnTo>
                  <a:lnTo>
                    <a:pt x="44640" y="1214119"/>
                  </a:lnTo>
                  <a:lnTo>
                    <a:pt x="48983" y="1217930"/>
                  </a:lnTo>
                  <a:lnTo>
                    <a:pt x="48818" y="1217930"/>
                  </a:lnTo>
                  <a:lnTo>
                    <a:pt x="53352" y="1221739"/>
                  </a:lnTo>
                  <a:lnTo>
                    <a:pt x="53174" y="1221739"/>
                  </a:lnTo>
                  <a:lnTo>
                    <a:pt x="57899" y="1225550"/>
                  </a:lnTo>
                  <a:lnTo>
                    <a:pt x="59342" y="1225550"/>
                  </a:lnTo>
                  <a:lnTo>
                    <a:pt x="62611" y="1228089"/>
                  </a:lnTo>
                  <a:lnTo>
                    <a:pt x="62420" y="1228089"/>
                  </a:lnTo>
                  <a:lnTo>
                    <a:pt x="67487" y="1231900"/>
                  </a:lnTo>
                  <a:lnTo>
                    <a:pt x="67297" y="1231900"/>
                  </a:lnTo>
                  <a:lnTo>
                    <a:pt x="72529" y="1234439"/>
                  </a:lnTo>
                  <a:lnTo>
                    <a:pt x="72326" y="1234439"/>
                  </a:lnTo>
                  <a:lnTo>
                    <a:pt x="77711" y="1236980"/>
                  </a:lnTo>
                  <a:lnTo>
                    <a:pt x="77508" y="1236980"/>
                  </a:lnTo>
                  <a:lnTo>
                    <a:pt x="83032" y="1239519"/>
                  </a:lnTo>
                  <a:lnTo>
                    <a:pt x="82816" y="1239519"/>
                  </a:lnTo>
                  <a:lnTo>
                    <a:pt x="88493" y="1242060"/>
                  </a:lnTo>
                  <a:lnTo>
                    <a:pt x="88277" y="1242060"/>
                  </a:lnTo>
                  <a:lnTo>
                    <a:pt x="94081" y="1243330"/>
                  </a:lnTo>
                  <a:lnTo>
                    <a:pt x="93852" y="1243330"/>
                  </a:lnTo>
                  <a:lnTo>
                    <a:pt x="99783" y="1244600"/>
                  </a:lnTo>
                  <a:lnTo>
                    <a:pt x="99555" y="1244600"/>
                  </a:lnTo>
                  <a:lnTo>
                    <a:pt x="105600" y="1245869"/>
                  </a:lnTo>
                  <a:lnTo>
                    <a:pt x="105359" y="1245869"/>
                  </a:lnTo>
                  <a:lnTo>
                    <a:pt x="111518" y="1247139"/>
                  </a:lnTo>
                  <a:lnTo>
                    <a:pt x="111277" y="1247139"/>
                  </a:lnTo>
                  <a:lnTo>
                    <a:pt x="117538" y="1248410"/>
                  </a:lnTo>
                  <a:lnTo>
                    <a:pt x="1765045" y="1248410"/>
                  </a:lnTo>
                  <a:lnTo>
                    <a:pt x="1759153" y="1250950"/>
                  </a:lnTo>
                  <a:lnTo>
                    <a:pt x="1753120" y="1252219"/>
                  </a:lnTo>
                  <a:lnTo>
                    <a:pt x="1746961" y="1254760"/>
                  </a:lnTo>
                  <a:lnTo>
                    <a:pt x="1734299" y="1257300"/>
                  </a:lnTo>
                  <a:close/>
                </a:path>
                <a:path w="1844675" h="1258570">
                  <a:moveTo>
                    <a:pt x="1807362" y="53339"/>
                  </a:moveTo>
                  <a:lnTo>
                    <a:pt x="1803438" y="48260"/>
                  </a:lnTo>
                  <a:lnTo>
                    <a:pt x="1803590" y="48260"/>
                  </a:lnTo>
                  <a:lnTo>
                    <a:pt x="1799450" y="44450"/>
                  </a:lnTo>
                  <a:lnTo>
                    <a:pt x="1799615" y="44450"/>
                  </a:lnTo>
                  <a:lnTo>
                    <a:pt x="1795271" y="40639"/>
                  </a:lnTo>
                  <a:lnTo>
                    <a:pt x="1795437" y="40639"/>
                  </a:lnTo>
                  <a:lnTo>
                    <a:pt x="1790915" y="36829"/>
                  </a:lnTo>
                  <a:lnTo>
                    <a:pt x="1791081" y="36829"/>
                  </a:lnTo>
                  <a:lnTo>
                    <a:pt x="1786369" y="33020"/>
                  </a:lnTo>
                  <a:lnTo>
                    <a:pt x="1786547" y="33020"/>
                  </a:lnTo>
                  <a:lnTo>
                    <a:pt x="1781644" y="29210"/>
                  </a:lnTo>
                  <a:lnTo>
                    <a:pt x="1781835" y="29210"/>
                  </a:lnTo>
                  <a:lnTo>
                    <a:pt x="1776768" y="26670"/>
                  </a:lnTo>
                  <a:lnTo>
                    <a:pt x="1776971" y="26670"/>
                  </a:lnTo>
                  <a:lnTo>
                    <a:pt x="1771738" y="22860"/>
                  </a:lnTo>
                  <a:lnTo>
                    <a:pt x="1771942" y="22860"/>
                  </a:lnTo>
                  <a:lnTo>
                    <a:pt x="1766544" y="20320"/>
                  </a:lnTo>
                  <a:lnTo>
                    <a:pt x="1766760" y="20320"/>
                  </a:lnTo>
                  <a:lnTo>
                    <a:pt x="1761223" y="17779"/>
                  </a:lnTo>
                  <a:lnTo>
                    <a:pt x="1761439" y="17779"/>
                  </a:lnTo>
                  <a:lnTo>
                    <a:pt x="1755762" y="16510"/>
                  </a:lnTo>
                  <a:lnTo>
                    <a:pt x="1755990" y="16510"/>
                  </a:lnTo>
                  <a:lnTo>
                    <a:pt x="1750174" y="13970"/>
                  </a:lnTo>
                  <a:lnTo>
                    <a:pt x="1750402" y="13970"/>
                  </a:lnTo>
                  <a:lnTo>
                    <a:pt x="1744471" y="12700"/>
                  </a:lnTo>
                  <a:lnTo>
                    <a:pt x="1744700" y="12700"/>
                  </a:lnTo>
                  <a:lnTo>
                    <a:pt x="1738655" y="11429"/>
                  </a:lnTo>
                  <a:lnTo>
                    <a:pt x="1738896" y="11429"/>
                  </a:lnTo>
                  <a:lnTo>
                    <a:pt x="1732737" y="10160"/>
                  </a:lnTo>
                  <a:lnTo>
                    <a:pt x="1732978" y="10160"/>
                  </a:lnTo>
                  <a:lnTo>
                    <a:pt x="1726730" y="8889"/>
                  </a:lnTo>
                  <a:lnTo>
                    <a:pt x="1762099" y="8889"/>
                  </a:lnTo>
                  <a:lnTo>
                    <a:pt x="1797062" y="29210"/>
                  </a:lnTo>
                  <a:lnTo>
                    <a:pt x="1818487" y="52070"/>
                  </a:lnTo>
                  <a:lnTo>
                    <a:pt x="1807222" y="52070"/>
                  </a:lnTo>
                  <a:lnTo>
                    <a:pt x="1807362" y="53339"/>
                  </a:lnTo>
                  <a:close/>
                </a:path>
                <a:path w="1844675" h="1258570">
                  <a:moveTo>
                    <a:pt x="36893" y="53339"/>
                  </a:moveTo>
                  <a:lnTo>
                    <a:pt x="37045" y="52070"/>
                  </a:lnTo>
                  <a:lnTo>
                    <a:pt x="37874" y="52070"/>
                  </a:lnTo>
                  <a:lnTo>
                    <a:pt x="36893" y="53339"/>
                  </a:lnTo>
                  <a:close/>
                </a:path>
                <a:path w="1844675" h="1258570">
                  <a:moveTo>
                    <a:pt x="1817395" y="67310"/>
                  </a:moveTo>
                  <a:lnTo>
                    <a:pt x="1814144" y="62229"/>
                  </a:lnTo>
                  <a:lnTo>
                    <a:pt x="1810791" y="57150"/>
                  </a:lnTo>
                  <a:lnTo>
                    <a:pt x="1810931" y="57150"/>
                  </a:lnTo>
                  <a:lnTo>
                    <a:pt x="1807222" y="52070"/>
                  </a:lnTo>
                  <a:lnTo>
                    <a:pt x="1818487" y="52070"/>
                  </a:lnTo>
                  <a:lnTo>
                    <a:pt x="1822107" y="57150"/>
                  </a:lnTo>
                  <a:lnTo>
                    <a:pt x="1825472" y="62229"/>
                  </a:lnTo>
                  <a:lnTo>
                    <a:pt x="1827815" y="66039"/>
                  </a:lnTo>
                  <a:lnTo>
                    <a:pt x="1817281" y="66039"/>
                  </a:lnTo>
                  <a:lnTo>
                    <a:pt x="1817395" y="67310"/>
                  </a:lnTo>
                  <a:close/>
                </a:path>
                <a:path w="1844675" h="1258570">
                  <a:moveTo>
                    <a:pt x="26860" y="67310"/>
                  </a:moveTo>
                  <a:lnTo>
                    <a:pt x="26987" y="66039"/>
                  </a:lnTo>
                  <a:lnTo>
                    <a:pt x="27673" y="66039"/>
                  </a:lnTo>
                  <a:lnTo>
                    <a:pt x="26860" y="67310"/>
                  </a:lnTo>
                  <a:close/>
                </a:path>
                <a:path w="1844675" h="1258570">
                  <a:moveTo>
                    <a:pt x="1820290" y="72389"/>
                  </a:moveTo>
                  <a:lnTo>
                    <a:pt x="1817281" y="66039"/>
                  </a:lnTo>
                  <a:lnTo>
                    <a:pt x="1827815" y="66039"/>
                  </a:lnTo>
                  <a:lnTo>
                    <a:pt x="1828596" y="67310"/>
                  </a:lnTo>
                  <a:lnTo>
                    <a:pt x="1830749" y="71120"/>
                  </a:lnTo>
                  <a:lnTo>
                    <a:pt x="1820176" y="71120"/>
                  </a:lnTo>
                  <a:lnTo>
                    <a:pt x="1820290" y="72389"/>
                  </a:lnTo>
                  <a:close/>
                </a:path>
                <a:path w="1844675" h="1258570">
                  <a:moveTo>
                    <a:pt x="23977" y="72389"/>
                  </a:moveTo>
                  <a:lnTo>
                    <a:pt x="24079" y="71120"/>
                  </a:lnTo>
                  <a:lnTo>
                    <a:pt x="24579" y="71120"/>
                  </a:lnTo>
                  <a:lnTo>
                    <a:pt x="23977" y="72389"/>
                  </a:lnTo>
                  <a:close/>
                </a:path>
                <a:path w="1844675" h="1258570">
                  <a:moveTo>
                    <a:pt x="1829371" y="93979"/>
                  </a:moveTo>
                  <a:lnTo>
                    <a:pt x="1827402" y="87629"/>
                  </a:lnTo>
                  <a:lnTo>
                    <a:pt x="1825244" y="82550"/>
                  </a:lnTo>
                  <a:lnTo>
                    <a:pt x="1822831" y="77470"/>
                  </a:lnTo>
                  <a:lnTo>
                    <a:pt x="1820176" y="71120"/>
                  </a:lnTo>
                  <a:lnTo>
                    <a:pt x="1830749" y="71120"/>
                  </a:lnTo>
                  <a:lnTo>
                    <a:pt x="1831467" y="72389"/>
                  </a:lnTo>
                  <a:lnTo>
                    <a:pt x="1834070" y="78739"/>
                  </a:lnTo>
                  <a:lnTo>
                    <a:pt x="1836381" y="85089"/>
                  </a:lnTo>
                  <a:lnTo>
                    <a:pt x="1838426" y="90170"/>
                  </a:lnTo>
                  <a:lnTo>
                    <a:pt x="1839127" y="92710"/>
                  </a:lnTo>
                  <a:lnTo>
                    <a:pt x="1829295" y="92710"/>
                  </a:lnTo>
                  <a:lnTo>
                    <a:pt x="1829371" y="93979"/>
                  </a:lnTo>
                  <a:close/>
                </a:path>
                <a:path w="1844675" h="1258570">
                  <a:moveTo>
                    <a:pt x="14897" y="93979"/>
                  </a:moveTo>
                  <a:lnTo>
                    <a:pt x="14960" y="92710"/>
                  </a:lnTo>
                  <a:lnTo>
                    <a:pt x="15288" y="92710"/>
                  </a:lnTo>
                  <a:lnTo>
                    <a:pt x="14897" y="93979"/>
                  </a:lnTo>
                  <a:close/>
                </a:path>
                <a:path w="1844675" h="1258570">
                  <a:moveTo>
                    <a:pt x="1832317" y="105410"/>
                  </a:moveTo>
                  <a:lnTo>
                    <a:pt x="1830920" y="99060"/>
                  </a:lnTo>
                  <a:lnTo>
                    <a:pt x="1829295" y="92710"/>
                  </a:lnTo>
                  <a:lnTo>
                    <a:pt x="1839127" y="92710"/>
                  </a:lnTo>
                  <a:lnTo>
                    <a:pt x="1840179" y="96520"/>
                  </a:lnTo>
                  <a:lnTo>
                    <a:pt x="1841627" y="102870"/>
                  </a:lnTo>
                  <a:lnTo>
                    <a:pt x="1841855" y="104139"/>
                  </a:lnTo>
                  <a:lnTo>
                    <a:pt x="1832267" y="104139"/>
                  </a:lnTo>
                  <a:lnTo>
                    <a:pt x="1832317" y="105410"/>
                  </a:lnTo>
                  <a:close/>
                </a:path>
                <a:path w="1844675" h="1258570">
                  <a:moveTo>
                    <a:pt x="11937" y="105410"/>
                  </a:moveTo>
                  <a:lnTo>
                    <a:pt x="11988" y="104139"/>
                  </a:lnTo>
                  <a:lnTo>
                    <a:pt x="12217" y="104139"/>
                  </a:lnTo>
                  <a:lnTo>
                    <a:pt x="11937" y="105410"/>
                  </a:lnTo>
                  <a:close/>
                </a:path>
                <a:path w="1844675" h="1258570">
                  <a:moveTo>
                    <a:pt x="1844090" y="1135380"/>
                  </a:moveTo>
                  <a:lnTo>
                    <a:pt x="1834578" y="1135380"/>
                  </a:lnTo>
                  <a:lnTo>
                    <a:pt x="1834608" y="1134110"/>
                  </a:lnTo>
                  <a:lnTo>
                    <a:pt x="1834730" y="129539"/>
                  </a:lnTo>
                  <a:lnTo>
                    <a:pt x="1834578" y="123189"/>
                  </a:lnTo>
                  <a:lnTo>
                    <a:pt x="1834095" y="116839"/>
                  </a:lnTo>
                  <a:lnTo>
                    <a:pt x="1833333" y="110489"/>
                  </a:lnTo>
                  <a:lnTo>
                    <a:pt x="1832267" y="104139"/>
                  </a:lnTo>
                  <a:lnTo>
                    <a:pt x="1841855" y="104139"/>
                  </a:lnTo>
                  <a:lnTo>
                    <a:pt x="1842770" y="109220"/>
                  </a:lnTo>
                  <a:lnTo>
                    <a:pt x="1843595" y="115570"/>
                  </a:lnTo>
                  <a:lnTo>
                    <a:pt x="1844090" y="121920"/>
                  </a:lnTo>
                  <a:lnTo>
                    <a:pt x="1844255" y="129539"/>
                  </a:lnTo>
                  <a:lnTo>
                    <a:pt x="1844255" y="1129030"/>
                  </a:lnTo>
                  <a:lnTo>
                    <a:pt x="1844090" y="1135380"/>
                  </a:lnTo>
                  <a:close/>
                </a:path>
                <a:path w="1844675" h="1258570">
                  <a:moveTo>
                    <a:pt x="9773" y="1135380"/>
                  </a:moveTo>
                  <a:lnTo>
                    <a:pt x="9677" y="1134110"/>
                  </a:lnTo>
                  <a:lnTo>
                    <a:pt x="9773" y="1135380"/>
                  </a:lnTo>
                  <a:close/>
                </a:path>
                <a:path w="1844675" h="1258570">
                  <a:moveTo>
                    <a:pt x="1835226" y="1176019"/>
                  </a:moveTo>
                  <a:lnTo>
                    <a:pt x="1825244" y="1176019"/>
                  </a:lnTo>
                  <a:lnTo>
                    <a:pt x="1827479" y="1169669"/>
                  </a:lnTo>
                  <a:lnTo>
                    <a:pt x="1829371" y="1164589"/>
                  </a:lnTo>
                  <a:lnTo>
                    <a:pt x="1830984" y="1158239"/>
                  </a:lnTo>
                  <a:lnTo>
                    <a:pt x="1832317" y="1153160"/>
                  </a:lnTo>
                  <a:lnTo>
                    <a:pt x="1833371" y="1146810"/>
                  </a:lnTo>
                  <a:lnTo>
                    <a:pt x="1834121" y="1140460"/>
                  </a:lnTo>
                  <a:lnTo>
                    <a:pt x="1834578" y="1134110"/>
                  </a:lnTo>
                  <a:lnTo>
                    <a:pt x="1834578" y="1135380"/>
                  </a:lnTo>
                  <a:lnTo>
                    <a:pt x="1844090" y="1135380"/>
                  </a:lnTo>
                  <a:lnTo>
                    <a:pt x="1836381" y="1173480"/>
                  </a:lnTo>
                  <a:lnTo>
                    <a:pt x="1835226" y="1176019"/>
                  </a:lnTo>
                  <a:close/>
                </a:path>
                <a:path w="1844675" h="1258570">
                  <a:moveTo>
                    <a:pt x="19423" y="1176019"/>
                  </a:moveTo>
                  <a:lnTo>
                    <a:pt x="19011" y="1176019"/>
                  </a:lnTo>
                  <a:lnTo>
                    <a:pt x="18923" y="1174750"/>
                  </a:lnTo>
                  <a:lnTo>
                    <a:pt x="19423" y="1176019"/>
                  </a:lnTo>
                  <a:close/>
                </a:path>
                <a:path w="1844675" h="1258570">
                  <a:moveTo>
                    <a:pt x="1800195" y="1225550"/>
                  </a:moveTo>
                  <a:lnTo>
                    <a:pt x="1786369" y="1225550"/>
                  </a:lnTo>
                  <a:lnTo>
                    <a:pt x="1791081" y="1221739"/>
                  </a:lnTo>
                  <a:lnTo>
                    <a:pt x="1790915" y="1221739"/>
                  </a:lnTo>
                  <a:lnTo>
                    <a:pt x="1795437" y="1217930"/>
                  </a:lnTo>
                  <a:lnTo>
                    <a:pt x="1795271" y="1217930"/>
                  </a:lnTo>
                  <a:lnTo>
                    <a:pt x="1799615" y="1214119"/>
                  </a:lnTo>
                  <a:lnTo>
                    <a:pt x="1799450" y="1214119"/>
                  </a:lnTo>
                  <a:lnTo>
                    <a:pt x="1803590" y="1209039"/>
                  </a:lnTo>
                  <a:lnTo>
                    <a:pt x="1803438" y="1209039"/>
                  </a:lnTo>
                  <a:lnTo>
                    <a:pt x="1807362" y="1205230"/>
                  </a:lnTo>
                  <a:lnTo>
                    <a:pt x="1807222" y="1205230"/>
                  </a:lnTo>
                  <a:lnTo>
                    <a:pt x="1810931" y="1200150"/>
                  </a:lnTo>
                  <a:lnTo>
                    <a:pt x="1810791" y="1200150"/>
                  </a:lnTo>
                  <a:lnTo>
                    <a:pt x="1814271" y="1196339"/>
                  </a:lnTo>
                  <a:lnTo>
                    <a:pt x="1817395" y="1191260"/>
                  </a:lnTo>
                  <a:lnTo>
                    <a:pt x="1820290" y="1186180"/>
                  </a:lnTo>
                  <a:lnTo>
                    <a:pt x="1822932" y="1181100"/>
                  </a:lnTo>
                  <a:lnTo>
                    <a:pt x="1825332" y="1174750"/>
                  </a:lnTo>
                  <a:lnTo>
                    <a:pt x="1825244" y="1176019"/>
                  </a:lnTo>
                  <a:lnTo>
                    <a:pt x="1835226" y="1176019"/>
                  </a:lnTo>
                  <a:lnTo>
                    <a:pt x="1834070" y="1178560"/>
                  </a:lnTo>
                  <a:lnTo>
                    <a:pt x="1831467" y="1184910"/>
                  </a:lnTo>
                  <a:lnTo>
                    <a:pt x="1828596" y="1189989"/>
                  </a:lnTo>
                  <a:lnTo>
                    <a:pt x="1810562" y="1215389"/>
                  </a:lnTo>
                  <a:lnTo>
                    <a:pt x="1806270" y="1220469"/>
                  </a:lnTo>
                  <a:lnTo>
                    <a:pt x="1801761" y="1224280"/>
                  </a:lnTo>
                  <a:lnTo>
                    <a:pt x="1800195" y="1225550"/>
                  </a:lnTo>
                  <a:close/>
                </a:path>
                <a:path w="1844675" h="1258570">
                  <a:moveTo>
                    <a:pt x="59342" y="1225550"/>
                  </a:moveTo>
                  <a:lnTo>
                    <a:pt x="57899" y="1225550"/>
                  </a:lnTo>
                  <a:lnTo>
                    <a:pt x="57708" y="1224280"/>
                  </a:lnTo>
                  <a:lnTo>
                    <a:pt x="59342" y="1225550"/>
                  </a:lnTo>
                  <a:close/>
                </a:path>
                <a:path w="1844675" h="1258570">
                  <a:moveTo>
                    <a:pt x="1765045" y="1248410"/>
                  </a:moveTo>
                  <a:lnTo>
                    <a:pt x="1726730" y="1248410"/>
                  </a:lnTo>
                  <a:lnTo>
                    <a:pt x="1732978" y="1247139"/>
                  </a:lnTo>
                  <a:lnTo>
                    <a:pt x="1732737" y="1247139"/>
                  </a:lnTo>
                  <a:lnTo>
                    <a:pt x="1738896" y="1245869"/>
                  </a:lnTo>
                  <a:lnTo>
                    <a:pt x="1738655" y="1245869"/>
                  </a:lnTo>
                  <a:lnTo>
                    <a:pt x="1744700" y="1244600"/>
                  </a:lnTo>
                  <a:lnTo>
                    <a:pt x="1744471" y="1244600"/>
                  </a:lnTo>
                  <a:lnTo>
                    <a:pt x="1750402" y="1243330"/>
                  </a:lnTo>
                  <a:lnTo>
                    <a:pt x="1750174" y="1243330"/>
                  </a:lnTo>
                  <a:lnTo>
                    <a:pt x="1755990" y="1242060"/>
                  </a:lnTo>
                  <a:lnTo>
                    <a:pt x="1755762" y="1242060"/>
                  </a:lnTo>
                  <a:lnTo>
                    <a:pt x="1761439" y="1239519"/>
                  </a:lnTo>
                  <a:lnTo>
                    <a:pt x="1761223" y="1239519"/>
                  </a:lnTo>
                  <a:lnTo>
                    <a:pt x="1766760" y="1236980"/>
                  </a:lnTo>
                  <a:lnTo>
                    <a:pt x="1766544" y="1236980"/>
                  </a:lnTo>
                  <a:lnTo>
                    <a:pt x="1771942" y="1234439"/>
                  </a:lnTo>
                  <a:lnTo>
                    <a:pt x="1771738" y="1234439"/>
                  </a:lnTo>
                  <a:lnTo>
                    <a:pt x="1776971" y="1231900"/>
                  </a:lnTo>
                  <a:lnTo>
                    <a:pt x="1776768" y="1231900"/>
                  </a:lnTo>
                  <a:lnTo>
                    <a:pt x="1781835" y="1228089"/>
                  </a:lnTo>
                  <a:lnTo>
                    <a:pt x="1781644" y="1228089"/>
                  </a:lnTo>
                  <a:lnTo>
                    <a:pt x="1786547" y="1224280"/>
                  </a:lnTo>
                  <a:lnTo>
                    <a:pt x="1786369" y="1225550"/>
                  </a:lnTo>
                  <a:lnTo>
                    <a:pt x="1800195" y="1225550"/>
                  </a:lnTo>
                  <a:lnTo>
                    <a:pt x="1797062" y="1228089"/>
                  </a:lnTo>
                  <a:lnTo>
                    <a:pt x="1792160" y="1233169"/>
                  </a:lnTo>
                  <a:lnTo>
                    <a:pt x="1787080" y="1235710"/>
                  </a:lnTo>
                  <a:lnTo>
                    <a:pt x="1781810" y="1239519"/>
                  </a:lnTo>
                  <a:lnTo>
                    <a:pt x="1776387" y="1242060"/>
                  </a:lnTo>
                  <a:lnTo>
                    <a:pt x="1770786" y="1245869"/>
                  </a:lnTo>
                  <a:lnTo>
                    <a:pt x="1765045" y="1248410"/>
                  </a:lnTo>
                  <a:close/>
                </a:path>
                <a:path w="1844675" h="1258570">
                  <a:moveTo>
                    <a:pt x="1721218" y="1258569"/>
                  </a:moveTo>
                  <a:lnTo>
                    <a:pt x="123037" y="1258569"/>
                  </a:lnTo>
                  <a:lnTo>
                    <a:pt x="116459" y="1257300"/>
                  </a:lnTo>
                  <a:lnTo>
                    <a:pt x="1727809" y="1257300"/>
                  </a:lnTo>
                  <a:lnTo>
                    <a:pt x="1721218" y="1258569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20116" y="3638181"/>
            <a:ext cx="1178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Segoe Print"/>
                <a:cs typeface="Segoe Print"/>
              </a:rPr>
              <a:t>Medical</a:t>
            </a:r>
            <a:endParaRPr sz="2400">
              <a:latin typeface="Segoe Print"/>
              <a:cs typeface="Segoe Prin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119642" y="3034792"/>
            <a:ext cx="1948814" cy="1566545"/>
            <a:chOff x="2119642" y="3034792"/>
            <a:chExt cx="1948814" cy="1566545"/>
          </a:xfrm>
        </p:grpSpPr>
        <p:sp>
          <p:nvSpPr>
            <p:cNvPr id="20" name="object 20"/>
            <p:cNvSpPr/>
            <p:nvPr/>
          </p:nvSpPr>
          <p:spPr>
            <a:xfrm>
              <a:off x="2119642" y="3034792"/>
              <a:ext cx="1708785" cy="1343660"/>
            </a:xfrm>
            <a:custGeom>
              <a:avLst/>
              <a:gdLst/>
              <a:ahLst/>
              <a:cxnLst/>
              <a:rect l="l" t="t" r="r" b="b"/>
              <a:pathLst>
                <a:path w="1708785" h="1343660">
                  <a:moveTo>
                    <a:pt x="1574418" y="1343113"/>
                  </a:moveTo>
                  <a:lnTo>
                    <a:pt x="134315" y="1343113"/>
                  </a:lnTo>
                  <a:lnTo>
                    <a:pt x="91861" y="1336266"/>
                  </a:lnTo>
                  <a:lnTo>
                    <a:pt x="54990" y="1317198"/>
                  </a:lnTo>
                  <a:lnTo>
                    <a:pt x="25914" y="1288123"/>
                  </a:lnTo>
                  <a:lnTo>
                    <a:pt x="6847" y="1251252"/>
                  </a:lnTo>
                  <a:lnTo>
                    <a:pt x="0" y="1208798"/>
                  </a:lnTo>
                  <a:lnTo>
                    <a:pt x="0" y="134315"/>
                  </a:lnTo>
                  <a:lnTo>
                    <a:pt x="6847" y="91861"/>
                  </a:lnTo>
                  <a:lnTo>
                    <a:pt x="25914" y="54990"/>
                  </a:lnTo>
                  <a:lnTo>
                    <a:pt x="54990" y="25914"/>
                  </a:lnTo>
                  <a:lnTo>
                    <a:pt x="91861" y="6847"/>
                  </a:lnTo>
                  <a:lnTo>
                    <a:pt x="134315" y="0"/>
                  </a:lnTo>
                  <a:lnTo>
                    <a:pt x="1574418" y="0"/>
                  </a:lnTo>
                  <a:lnTo>
                    <a:pt x="1616873" y="6847"/>
                  </a:lnTo>
                  <a:lnTo>
                    <a:pt x="1653744" y="25914"/>
                  </a:lnTo>
                  <a:lnTo>
                    <a:pt x="1682819" y="54990"/>
                  </a:lnTo>
                  <a:lnTo>
                    <a:pt x="1701886" y="91861"/>
                  </a:lnTo>
                  <a:lnTo>
                    <a:pt x="1708734" y="134315"/>
                  </a:lnTo>
                  <a:lnTo>
                    <a:pt x="1708734" y="1208798"/>
                  </a:lnTo>
                  <a:lnTo>
                    <a:pt x="1701886" y="1251252"/>
                  </a:lnTo>
                  <a:lnTo>
                    <a:pt x="1682819" y="1288123"/>
                  </a:lnTo>
                  <a:lnTo>
                    <a:pt x="1653744" y="1317198"/>
                  </a:lnTo>
                  <a:lnTo>
                    <a:pt x="1616873" y="1336266"/>
                  </a:lnTo>
                  <a:lnTo>
                    <a:pt x="1574418" y="1343113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54656" y="3258058"/>
              <a:ext cx="1708785" cy="1343660"/>
            </a:xfrm>
            <a:custGeom>
              <a:avLst/>
              <a:gdLst/>
              <a:ahLst/>
              <a:cxnLst/>
              <a:rect l="l" t="t" r="r" b="b"/>
              <a:pathLst>
                <a:path w="1708785" h="1343660">
                  <a:moveTo>
                    <a:pt x="1574431" y="1343113"/>
                  </a:moveTo>
                  <a:lnTo>
                    <a:pt x="134315" y="1343113"/>
                  </a:lnTo>
                  <a:lnTo>
                    <a:pt x="91861" y="1336266"/>
                  </a:lnTo>
                  <a:lnTo>
                    <a:pt x="54990" y="1317198"/>
                  </a:lnTo>
                  <a:lnTo>
                    <a:pt x="25914" y="1288123"/>
                  </a:lnTo>
                  <a:lnTo>
                    <a:pt x="6847" y="1251252"/>
                  </a:lnTo>
                  <a:lnTo>
                    <a:pt x="0" y="1208798"/>
                  </a:lnTo>
                  <a:lnTo>
                    <a:pt x="0" y="134315"/>
                  </a:lnTo>
                  <a:lnTo>
                    <a:pt x="6847" y="91861"/>
                  </a:lnTo>
                  <a:lnTo>
                    <a:pt x="25914" y="54990"/>
                  </a:lnTo>
                  <a:lnTo>
                    <a:pt x="54990" y="25914"/>
                  </a:lnTo>
                  <a:lnTo>
                    <a:pt x="91861" y="6847"/>
                  </a:lnTo>
                  <a:lnTo>
                    <a:pt x="134315" y="0"/>
                  </a:lnTo>
                  <a:lnTo>
                    <a:pt x="1574431" y="0"/>
                  </a:lnTo>
                  <a:lnTo>
                    <a:pt x="1616879" y="6847"/>
                  </a:lnTo>
                  <a:lnTo>
                    <a:pt x="1653746" y="25914"/>
                  </a:lnTo>
                  <a:lnTo>
                    <a:pt x="1682820" y="54990"/>
                  </a:lnTo>
                  <a:lnTo>
                    <a:pt x="1701886" y="91861"/>
                  </a:lnTo>
                  <a:lnTo>
                    <a:pt x="1708734" y="134315"/>
                  </a:lnTo>
                  <a:lnTo>
                    <a:pt x="1708734" y="1208798"/>
                  </a:lnTo>
                  <a:lnTo>
                    <a:pt x="1701886" y="1251252"/>
                  </a:lnTo>
                  <a:lnTo>
                    <a:pt x="1682820" y="1288123"/>
                  </a:lnTo>
                  <a:lnTo>
                    <a:pt x="1653746" y="1317198"/>
                  </a:lnTo>
                  <a:lnTo>
                    <a:pt x="1616879" y="1336266"/>
                  </a:lnTo>
                  <a:lnTo>
                    <a:pt x="1574431" y="1343113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49893" y="3253295"/>
              <a:ext cx="1718310" cy="1346200"/>
            </a:xfrm>
            <a:custGeom>
              <a:avLst/>
              <a:gdLst/>
              <a:ahLst/>
              <a:cxnLst/>
              <a:rect l="l" t="t" r="r" b="b"/>
              <a:pathLst>
                <a:path w="1718310" h="1346200">
                  <a:moveTo>
                    <a:pt x="106578" y="12700"/>
                  </a:moveTo>
                  <a:lnTo>
                    <a:pt x="78778" y="12700"/>
                  </a:lnTo>
                  <a:lnTo>
                    <a:pt x="84937" y="0"/>
                  </a:lnTo>
                  <a:lnTo>
                    <a:pt x="113080" y="0"/>
                  </a:lnTo>
                  <a:lnTo>
                    <a:pt x="106578" y="12700"/>
                  </a:lnTo>
                  <a:close/>
                </a:path>
                <a:path w="1718310" h="1346200">
                  <a:moveTo>
                    <a:pt x="1639481" y="12700"/>
                  </a:moveTo>
                  <a:lnTo>
                    <a:pt x="1611680" y="12700"/>
                  </a:lnTo>
                  <a:lnTo>
                    <a:pt x="1605191" y="0"/>
                  </a:lnTo>
                  <a:lnTo>
                    <a:pt x="1633321" y="0"/>
                  </a:lnTo>
                  <a:lnTo>
                    <a:pt x="1639481" y="12700"/>
                  </a:lnTo>
                  <a:close/>
                </a:path>
                <a:path w="1718310" h="1346200">
                  <a:moveTo>
                    <a:pt x="71805" y="25400"/>
                  </a:moveTo>
                  <a:lnTo>
                    <a:pt x="55867" y="25400"/>
                  </a:lnTo>
                  <a:lnTo>
                    <a:pt x="61315" y="12700"/>
                  </a:lnTo>
                  <a:lnTo>
                    <a:pt x="77431" y="12700"/>
                  </a:lnTo>
                  <a:lnTo>
                    <a:pt x="71805" y="25400"/>
                  </a:lnTo>
                  <a:close/>
                </a:path>
                <a:path w="1718310" h="1346200">
                  <a:moveTo>
                    <a:pt x="1662404" y="25400"/>
                  </a:moveTo>
                  <a:lnTo>
                    <a:pt x="1646466" y="25400"/>
                  </a:lnTo>
                  <a:lnTo>
                    <a:pt x="1640839" y="12700"/>
                  </a:lnTo>
                  <a:lnTo>
                    <a:pt x="1656956" y="12700"/>
                  </a:lnTo>
                  <a:lnTo>
                    <a:pt x="1662404" y="25400"/>
                  </a:lnTo>
                  <a:close/>
                </a:path>
                <a:path w="1718310" h="1346200">
                  <a:moveTo>
                    <a:pt x="56591" y="38100"/>
                  </a:moveTo>
                  <a:lnTo>
                    <a:pt x="40741" y="38100"/>
                  </a:lnTo>
                  <a:lnTo>
                    <a:pt x="45567" y="25400"/>
                  </a:lnTo>
                  <a:lnTo>
                    <a:pt x="61658" y="25400"/>
                  </a:lnTo>
                  <a:lnTo>
                    <a:pt x="56591" y="38100"/>
                  </a:lnTo>
                  <a:close/>
                </a:path>
                <a:path w="1718310" h="1346200">
                  <a:moveTo>
                    <a:pt x="1677530" y="38100"/>
                  </a:moveTo>
                  <a:lnTo>
                    <a:pt x="1661680" y="38100"/>
                  </a:lnTo>
                  <a:lnTo>
                    <a:pt x="1656600" y="25400"/>
                  </a:lnTo>
                  <a:lnTo>
                    <a:pt x="1672704" y="25400"/>
                  </a:lnTo>
                  <a:lnTo>
                    <a:pt x="1677530" y="38100"/>
                  </a:lnTo>
                  <a:close/>
                </a:path>
                <a:path w="1718310" h="1346200">
                  <a:moveTo>
                    <a:pt x="43103" y="50800"/>
                  </a:moveTo>
                  <a:lnTo>
                    <a:pt x="27635" y="50800"/>
                  </a:lnTo>
                  <a:lnTo>
                    <a:pt x="31762" y="38100"/>
                  </a:lnTo>
                  <a:lnTo>
                    <a:pt x="47548" y="38100"/>
                  </a:lnTo>
                  <a:lnTo>
                    <a:pt x="43103" y="50800"/>
                  </a:lnTo>
                  <a:close/>
                </a:path>
                <a:path w="1718310" h="1346200">
                  <a:moveTo>
                    <a:pt x="1690636" y="50800"/>
                  </a:moveTo>
                  <a:lnTo>
                    <a:pt x="1675155" y="50800"/>
                  </a:lnTo>
                  <a:lnTo>
                    <a:pt x="1670710" y="38100"/>
                  </a:lnTo>
                  <a:lnTo>
                    <a:pt x="1686509" y="38100"/>
                  </a:lnTo>
                  <a:lnTo>
                    <a:pt x="1690636" y="50800"/>
                  </a:lnTo>
                  <a:close/>
                </a:path>
                <a:path w="1718310" h="1346200">
                  <a:moveTo>
                    <a:pt x="31584" y="63500"/>
                  </a:moveTo>
                  <a:lnTo>
                    <a:pt x="20142" y="63500"/>
                  </a:lnTo>
                  <a:lnTo>
                    <a:pt x="23761" y="50800"/>
                  </a:lnTo>
                  <a:lnTo>
                    <a:pt x="35331" y="50800"/>
                  </a:lnTo>
                  <a:lnTo>
                    <a:pt x="31584" y="63500"/>
                  </a:lnTo>
                  <a:close/>
                </a:path>
                <a:path w="1718310" h="1346200">
                  <a:moveTo>
                    <a:pt x="1698129" y="63500"/>
                  </a:moveTo>
                  <a:lnTo>
                    <a:pt x="1686674" y="63500"/>
                  </a:lnTo>
                  <a:lnTo>
                    <a:pt x="1682940" y="50800"/>
                  </a:lnTo>
                  <a:lnTo>
                    <a:pt x="1694510" y="50800"/>
                  </a:lnTo>
                  <a:lnTo>
                    <a:pt x="1698129" y="63500"/>
                  </a:lnTo>
                  <a:close/>
                </a:path>
                <a:path w="1718310" h="1346200">
                  <a:moveTo>
                    <a:pt x="25107" y="76200"/>
                  </a:moveTo>
                  <a:lnTo>
                    <a:pt x="13715" y="76200"/>
                  </a:lnTo>
                  <a:lnTo>
                    <a:pt x="16789" y="63500"/>
                  </a:lnTo>
                  <a:lnTo>
                    <a:pt x="28346" y="63500"/>
                  </a:lnTo>
                  <a:lnTo>
                    <a:pt x="25107" y="76200"/>
                  </a:lnTo>
                  <a:close/>
                </a:path>
                <a:path w="1718310" h="1346200">
                  <a:moveTo>
                    <a:pt x="1704543" y="76200"/>
                  </a:moveTo>
                  <a:lnTo>
                    <a:pt x="1693164" y="76200"/>
                  </a:lnTo>
                  <a:lnTo>
                    <a:pt x="1689925" y="63500"/>
                  </a:lnTo>
                  <a:lnTo>
                    <a:pt x="1701469" y="63500"/>
                  </a:lnTo>
                  <a:lnTo>
                    <a:pt x="1704543" y="76200"/>
                  </a:lnTo>
                  <a:close/>
                </a:path>
                <a:path w="1718310" h="1346200">
                  <a:moveTo>
                    <a:pt x="17348" y="88900"/>
                  </a:moveTo>
                  <a:lnTo>
                    <a:pt x="8445" y="88900"/>
                  </a:lnTo>
                  <a:lnTo>
                    <a:pt x="10934" y="76200"/>
                  </a:lnTo>
                  <a:lnTo>
                    <a:pt x="19748" y="76200"/>
                  </a:lnTo>
                  <a:lnTo>
                    <a:pt x="17348" y="88900"/>
                  </a:lnTo>
                  <a:close/>
                </a:path>
                <a:path w="1718310" h="1346200">
                  <a:moveTo>
                    <a:pt x="1709826" y="88900"/>
                  </a:moveTo>
                  <a:lnTo>
                    <a:pt x="1700923" y="88900"/>
                  </a:lnTo>
                  <a:lnTo>
                    <a:pt x="1698510" y="76200"/>
                  </a:lnTo>
                  <a:lnTo>
                    <a:pt x="1707337" y="76200"/>
                  </a:lnTo>
                  <a:lnTo>
                    <a:pt x="1709826" y="88900"/>
                  </a:lnTo>
                  <a:close/>
                </a:path>
                <a:path w="1718310" h="1346200">
                  <a:moveTo>
                    <a:pt x="13576" y="101600"/>
                  </a:moveTo>
                  <a:lnTo>
                    <a:pt x="4381" y="101600"/>
                  </a:lnTo>
                  <a:lnTo>
                    <a:pt x="6261" y="88900"/>
                  </a:lnTo>
                  <a:lnTo>
                    <a:pt x="15392" y="88900"/>
                  </a:lnTo>
                  <a:lnTo>
                    <a:pt x="13576" y="101600"/>
                  </a:lnTo>
                  <a:close/>
                </a:path>
                <a:path w="1718310" h="1346200">
                  <a:moveTo>
                    <a:pt x="1713890" y="101600"/>
                  </a:moveTo>
                  <a:lnTo>
                    <a:pt x="1704695" y="101600"/>
                  </a:lnTo>
                  <a:lnTo>
                    <a:pt x="1702879" y="88900"/>
                  </a:lnTo>
                  <a:lnTo>
                    <a:pt x="1712010" y="88900"/>
                  </a:lnTo>
                  <a:lnTo>
                    <a:pt x="1713890" y="101600"/>
                  </a:lnTo>
                  <a:close/>
                </a:path>
                <a:path w="1718310" h="1346200">
                  <a:moveTo>
                    <a:pt x="10998" y="114300"/>
                  </a:moveTo>
                  <a:lnTo>
                    <a:pt x="1600" y="114300"/>
                  </a:lnTo>
                  <a:lnTo>
                    <a:pt x="2832" y="101600"/>
                  </a:lnTo>
                  <a:lnTo>
                    <a:pt x="12179" y="101600"/>
                  </a:lnTo>
                  <a:lnTo>
                    <a:pt x="10998" y="114300"/>
                  </a:lnTo>
                  <a:close/>
                </a:path>
                <a:path w="1718310" h="1346200">
                  <a:moveTo>
                    <a:pt x="1716659" y="114300"/>
                  </a:moveTo>
                  <a:lnTo>
                    <a:pt x="1707261" y="114300"/>
                  </a:lnTo>
                  <a:lnTo>
                    <a:pt x="1706079" y="101600"/>
                  </a:lnTo>
                  <a:lnTo>
                    <a:pt x="1715439" y="101600"/>
                  </a:lnTo>
                  <a:lnTo>
                    <a:pt x="1716659" y="114300"/>
                  </a:lnTo>
                  <a:close/>
                </a:path>
                <a:path w="1718310" h="1346200">
                  <a:moveTo>
                    <a:pt x="9690" y="127000"/>
                  </a:moveTo>
                  <a:lnTo>
                    <a:pt x="177" y="127000"/>
                  </a:lnTo>
                  <a:lnTo>
                    <a:pt x="723" y="114300"/>
                  </a:lnTo>
                  <a:lnTo>
                    <a:pt x="10210" y="114300"/>
                  </a:lnTo>
                  <a:lnTo>
                    <a:pt x="9690" y="127000"/>
                  </a:lnTo>
                  <a:close/>
                </a:path>
                <a:path w="1718310" h="1346200">
                  <a:moveTo>
                    <a:pt x="1718081" y="127000"/>
                  </a:moveTo>
                  <a:lnTo>
                    <a:pt x="1708581" y="127000"/>
                  </a:lnTo>
                  <a:lnTo>
                    <a:pt x="1708061" y="114300"/>
                  </a:lnTo>
                  <a:lnTo>
                    <a:pt x="1717548" y="114300"/>
                  </a:lnTo>
                  <a:lnTo>
                    <a:pt x="1718081" y="127000"/>
                  </a:lnTo>
                  <a:close/>
                </a:path>
                <a:path w="1718310" h="1346200">
                  <a:moveTo>
                    <a:pt x="9702" y="1219200"/>
                  </a:moveTo>
                  <a:lnTo>
                    <a:pt x="177" y="1219200"/>
                  </a:lnTo>
                  <a:lnTo>
                    <a:pt x="0" y="1206500"/>
                  </a:lnTo>
                  <a:lnTo>
                    <a:pt x="0" y="127000"/>
                  </a:lnTo>
                  <a:lnTo>
                    <a:pt x="9525" y="127000"/>
                  </a:lnTo>
                  <a:lnTo>
                    <a:pt x="9525" y="1206500"/>
                  </a:lnTo>
                  <a:lnTo>
                    <a:pt x="9702" y="1219200"/>
                  </a:lnTo>
                  <a:close/>
                </a:path>
                <a:path w="1718310" h="1346200">
                  <a:moveTo>
                    <a:pt x="1718081" y="1219200"/>
                  </a:moveTo>
                  <a:lnTo>
                    <a:pt x="1708569" y="1219200"/>
                  </a:lnTo>
                  <a:lnTo>
                    <a:pt x="1708734" y="1206500"/>
                  </a:lnTo>
                  <a:lnTo>
                    <a:pt x="1708734" y="127000"/>
                  </a:lnTo>
                  <a:lnTo>
                    <a:pt x="1718259" y="127000"/>
                  </a:lnTo>
                  <a:lnTo>
                    <a:pt x="1718259" y="1206500"/>
                  </a:lnTo>
                  <a:lnTo>
                    <a:pt x="1718081" y="1219200"/>
                  </a:lnTo>
                  <a:close/>
                </a:path>
                <a:path w="1718310" h="1346200">
                  <a:moveTo>
                    <a:pt x="11036" y="1231900"/>
                  </a:moveTo>
                  <a:lnTo>
                    <a:pt x="1600" y="1231900"/>
                  </a:lnTo>
                  <a:lnTo>
                    <a:pt x="723" y="1219200"/>
                  </a:lnTo>
                  <a:lnTo>
                    <a:pt x="10185" y="1219200"/>
                  </a:lnTo>
                  <a:lnTo>
                    <a:pt x="11036" y="1231900"/>
                  </a:lnTo>
                  <a:close/>
                </a:path>
                <a:path w="1718310" h="1346200">
                  <a:moveTo>
                    <a:pt x="1716659" y="1231900"/>
                  </a:moveTo>
                  <a:lnTo>
                    <a:pt x="1707222" y="1231900"/>
                  </a:lnTo>
                  <a:lnTo>
                    <a:pt x="1708086" y="1219200"/>
                  </a:lnTo>
                  <a:lnTo>
                    <a:pt x="1717548" y="1219200"/>
                  </a:lnTo>
                  <a:lnTo>
                    <a:pt x="1716659" y="1231900"/>
                  </a:lnTo>
                  <a:close/>
                </a:path>
                <a:path w="1718310" h="1346200">
                  <a:moveTo>
                    <a:pt x="13639" y="1244600"/>
                  </a:moveTo>
                  <a:lnTo>
                    <a:pt x="4381" y="1244600"/>
                  </a:lnTo>
                  <a:lnTo>
                    <a:pt x="2832" y="1231900"/>
                  </a:lnTo>
                  <a:lnTo>
                    <a:pt x="12141" y="1231900"/>
                  </a:lnTo>
                  <a:lnTo>
                    <a:pt x="13639" y="1244600"/>
                  </a:lnTo>
                  <a:close/>
                </a:path>
                <a:path w="1718310" h="1346200">
                  <a:moveTo>
                    <a:pt x="1713890" y="1244600"/>
                  </a:moveTo>
                  <a:lnTo>
                    <a:pt x="1704632" y="1244600"/>
                  </a:lnTo>
                  <a:lnTo>
                    <a:pt x="1706130" y="1231900"/>
                  </a:lnTo>
                  <a:lnTo>
                    <a:pt x="1715439" y="1231900"/>
                  </a:lnTo>
                  <a:lnTo>
                    <a:pt x="1713890" y="1244600"/>
                  </a:lnTo>
                  <a:close/>
                </a:path>
                <a:path w="1718310" h="1346200">
                  <a:moveTo>
                    <a:pt x="17424" y="1257300"/>
                  </a:moveTo>
                  <a:lnTo>
                    <a:pt x="8445" y="1257300"/>
                  </a:lnTo>
                  <a:lnTo>
                    <a:pt x="6261" y="1244600"/>
                  </a:lnTo>
                  <a:lnTo>
                    <a:pt x="15316" y="1244600"/>
                  </a:lnTo>
                  <a:lnTo>
                    <a:pt x="17424" y="1257300"/>
                  </a:lnTo>
                  <a:close/>
                </a:path>
                <a:path w="1718310" h="1346200">
                  <a:moveTo>
                    <a:pt x="1709826" y="1257300"/>
                  </a:moveTo>
                  <a:lnTo>
                    <a:pt x="1700834" y="1257300"/>
                  </a:lnTo>
                  <a:lnTo>
                    <a:pt x="1702955" y="1244600"/>
                  </a:lnTo>
                  <a:lnTo>
                    <a:pt x="1712010" y="1244600"/>
                  </a:lnTo>
                  <a:lnTo>
                    <a:pt x="1709826" y="1257300"/>
                  </a:lnTo>
                  <a:close/>
                </a:path>
                <a:path w="1718310" h="1346200">
                  <a:moveTo>
                    <a:pt x="25222" y="1270000"/>
                  </a:moveTo>
                  <a:lnTo>
                    <a:pt x="13715" y="1270000"/>
                  </a:lnTo>
                  <a:lnTo>
                    <a:pt x="10934" y="1257300"/>
                  </a:lnTo>
                  <a:lnTo>
                    <a:pt x="22250" y="1257300"/>
                  </a:lnTo>
                  <a:lnTo>
                    <a:pt x="25222" y="1270000"/>
                  </a:lnTo>
                  <a:close/>
                </a:path>
                <a:path w="1718310" h="1346200">
                  <a:moveTo>
                    <a:pt x="1704543" y="1270000"/>
                  </a:moveTo>
                  <a:lnTo>
                    <a:pt x="1693049" y="1270000"/>
                  </a:lnTo>
                  <a:lnTo>
                    <a:pt x="1696021" y="1257300"/>
                  </a:lnTo>
                  <a:lnTo>
                    <a:pt x="1707337" y="1257300"/>
                  </a:lnTo>
                  <a:lnTo>
                    <a:pt x="1704543" y="1270000"/>
                  </a:lnTo>
                  <a:close/>
                </a:path>
                <a:path w="1718310" h="1346200">
                  <a:moveTo>
                    <a:pt x="31711" y="1282700"/>
                  </a:moveTo>
                  <a:lnTo>
                    <a:pt x="20142" y="1282700"/>
                  </a:lnTo>
                  <a:lnTo>
                    <a:pt x="16789" y="1270000"/>
                  </a:lnTo>
                  <a:lnTo>
                    <a:pt x="28219" y="1270000"/>
                  </a:lnTo>
                  <a:lnTo>
                    <a:pt x="31711" y="1282700"/>
                  </a:lnTo>
                  <a:close/>
                </a:path>
                <a:path w="1718310" h="1346200">
                  <a:moveTo>
                    <a:pt x="1698129" y="1282700"/>
                  </a:moveTo>
                  <a:lnTo>
                    <a:pt x="1686547" y="1282700"/>
                  </a:lnTo>
                  <a:lnTo>
                    <a:pt x="1690039" y="1270000"/>
                  </a:lnTo>
                  <a:lnTo>
                    <a:pt x="1701469" y="1270000"/>
                  </a:lnTo>
                  <a:lnTo>
                    <a:pt x="1698129" y="1282700"/>
                  </a:lnTo>
                  <a:close/>
                </a:path>
                <a:path w="1718310" h="1346200">
                  <a:moveTo>
                    <a:pt x="39179" y="1295400"/>
                  </a:moveTo>
                  <a:lnTo>
                    <a:pt x="27635" y="1295400"/>
                  </a:lnTo>
                  <a:lnTo>
                    <a:pt x="23761" y="1282700"/>
                  </a:lnTo>
                  <a:lnTo>
                    <a:pt x="35191" y="1282700"/>
                  </a:lnTo>
                  <a:lnTo>
                    <a:pt x="39179" y="1295400"/>
                  </a:lnTo>
                  <a:close/>
                </a:path>
                <a:path w="1718310" h="1346200">
                  <a:moveTo>
                    <a:pt x="1690636" y="1295400"/>
                  </a:moveTo>
                  <a:lnTo>
                    <a:pt x="1679079" y="1295400"/>
                  </a:lnTo>
                  <a:lnTo>
                    <a:pt x="1683067" y="1282700"/>
                  </a:lnTo>
                  <a:lnTo>
                    <a:pt x="1694510" y="1282700"/>
                  </a:lnTo>
                  <a:lnTo>
                    <a:pt x="1690636" y="1295400"/>
                  </a:lnTo>
                  <a:close/>
                </a:path>
                <a:path w="1718310" h="1346200">
                  <a:moveTo>
                    <a:pt x="52057" y="1308100"/>
                  </a:moveTo>
                  <a:lnTo>
                    <a:pt x="40741" y="1308100"/>
                  </a:lnTo>
                  <a:lnTo>
                    <a:pt x="36131" y="1295400"/>
                  </a:lnTo>
                  <a:lnTo>
                    <a:pt x="47396" y="1295400"/>
                  </a:lnTo>
                  <a:lnTo>
                    <a:pt x="52057" y="1308100"/>
                  </a:lnTo>
                  <a:close/>
                </a:path>
                <a:path w="1718310" h="1346200">
                  <a:moveTo>
                    <a:pt x="1677530" y="1308100"/>
                  </a:moveTo>
                  <a:lnTo>
                    <a:pt x="1666214" y="1308100"/>
                  </a:lnTo>
                  <a:lnTo>
                    <a:pt x="1670875" y="1295400"/>
                  </a:lnTo>
                  <a:lnTo>
                    <a:pt x="1682127" y="1295400"/>
                  </a:lnTo>
                  <a:lnTo>
                    <a:pt x="1677530" y="1308100"/>
                  </a:lnTo>
                  <a:close/>
                </a:path>
                <a:path w="1718310" h="1346200">
                  <a:moveTo>
                    <a:pt x="66738" y="1320800"/>
                  </a:moveTo>
                  <a:lnTo>
                    <a:pt x="50609" y="1320800"/>
                  </a:lnTo>
                  <a:lnTo>
                    <a:pt x="45567" y="1308100"/>
                  </a:lnTo>
                  <a:lnTo>
                    <a:pt x="61480" y="1308100"/>
                  </a:lnTo>
                  <a:lnTo>
                    <a:pt x="66738" y="1320800"/>
                  </a:lnTo>
                  <a:close/>
                </a:path>
                <a:path w="1718310" h="1346200">
                  <a:moveTo>
                    <a:pt x="1667649" y="1320800"/>
                  </a:moveTo>
                  <a:lnTo>
                    <a:pt x="1651520" y="1320800"/>
                  </a:lnTo>
                  <a:lnTo>
                    <a:pt x="1656791" y="1308100"/>
                  </a:lnTo>
                  <a:lnTo>
                    <a:pt x="1672704" y="1308100"/>
                  </a:lnTo>
                  <a:lnTo>
                    <a:pt x="1667649" y="1320800"/>
                  </a:lnTo>
                  <a:close/>
                </a:path>
                <a:path w="1718310" h="1346200">
                  <a:moveTo>
                    <a:pt x="94640" y="1333500"/>
                  </a:moveTo>
                  <a:lnTo>
                    <a:pt x="72783" y="1333500"/>
                  </a:lnTo>
                  <a:lnTo>
                    <a:pt x="66954" y="1320800"/>
                  </a:lnTo>
                  <a:lnTo>
                    <a:pt x="88544" y="1320800"/>
                  </a:lnTo>
                  <a:lnTo>
                    <a:pt x="94640" y="1333500"/>
                  </a:lnTo>
                  <a:close/>
                </a:path>
                <a:path w="1718310" h="1346200">
                  <a:moveTo>
                    <a:pt x="1645488" y="1333500"/>
                  </a:moveTo>
                  <a:lnTo>
                    <a:pt x="1623618" y="1333500"/>
                  </a:lnTo>
                  <a:lnTo>
                    <a:pt x="1629727" y="1320800"/>
                  </a:lnTo>
                  <a:lnTo>
                    <a:pt x="1651304" y="1320800"/>
                  </a:lnTo>
                  <a:lnTo>
                    <a:pt x="1645488" y="1333500"/>
                  </a:lnTo>
                  <a:close/>
                </a:path>
                <a:path w="1718310" h="1346200">
                  <a:moveTo>
                    <a:pt x="1620545" y="1346200"/>
                  </a:moveTo>
                  <a:lnTo>
                    <a:pt x="97726" y="1346200"/>
                  </a:lnTo>
                  <a:lnTo>
                    <a:pt x="91262" y="1333500"/>
                  </a:lnTo>
                  <a:lnTo>
                    <a:pt x="1627009" y="1333500"/>
                  </a:lnTo>
                  <a:lnTo>
                    <a:pt x="1620545" y="1346200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562275" y="3685387"/>
            <a:ext cx="1241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Segoe Print"/>
                <a:cs typeface="Segoe Print"/>
              </a:rPr>
              <a:t>Surgical</a:t>
            </a:r>
            <a:endParaRPr sz="2400">
              <a:latin typeface="Segoe Print"/>
              <a:cs typeface="Segoe Prin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48131" y="5513209"/>
            <a:ext cx="2162810" cy="992505"/>
            <a:chOff x="548131" y="5513209"/>
            <a:chExt cx="2162810" cy="992505"/>
          </a:xfrm>
        </p:grpSpPr>
        <p:sp>
          <p:nvSpPr>
            <p:cNvPr id="25" name="object 25"/>
            <p:cNvSpPr/>
            <p:nvPr/>
          </p:nvSpPr>
          <p:spPr>
            <a:xfrm>
              <a:off x="548131" y="5513209"/>
              <a:ext cx="1922780" cy="764540"/>
            </a:xfrm>
            <a:custGeom>
              <a:avLst/>
              <a:gdLst/>
              <a:ahLst/>
              <a:cxnLst/>
              <a:rect l="l" t="t" r="r" b="b"/>
              <a:pathLst>
                <a:path w="1922780" h="764539">
                  <a:moveTo>
                    <a:pt x="1846135" y="764362"/>
                  </a:moveTo>
                  <a:lnTo>
                    <a:pt x="76428" y="764362"/>
                  </a:lnTo>
                  <a:lnTo>
                    <a:pt x="46677" y="758354"/>
                  </a:lnTo>
                  <a:lnTo>
                    <a:pt x="22383" y="741972"/>
                  </a:lnTo>
                  <a:lnTo>
                    <a:pt x="6005" y="717674"/>
                  </a:lnTo>
                  <a:lnTo>
                    <a:pt x="0" y="687920"/>
                  </a:lnTo>
                  <a:lnTo>
                    <a:pt x="0" y="76428"/>
                  </a:lnTo>
                  <a:lnTo>
                    <a:pt x="6005" y="46677"/>
                  </a:lnTo>
                  <a:lnTo>
                    <a:pt x="22383" y="22383"/>
                  </a:lnTo>
                  <a:lnTo>
                    <a:pt x="46677" y="6005"/>
                  </a:lnTo>
                  <a:lnTo>
                    <a:pt x="76428" y="0"/>
                  </a:lnTo>
                  <a:lnTo>
                    <a:pt x="1846135" y="0"/>
                  </a:lnTo>
                  <a:lnTo>
                    <a:pt x="1875888" y="6005"/>
                  </a:lnTo>
                  <a:lnTo>
                    <a:pt x="1900186" y="22383"/>
                  </a:lnTo>
                  <a:lnTo>
                    <a:pt x="1916569" y="46677"/>
                  </a:lnTo>
                  <a:lnTo>
                    <a:pt x="1922576" y="76428"/>
                  </a:lnTo>
                  <a:lnTo>
                    <a:pt x="1922576" y="687920"/>
                  </a:lnTo>
                  <a:lnTo>
                    <a:pt x="1916569" y="717674"/>
                  </a:lnTo>
                  <a:lnTo>
                    <a:pt x="1900186" y="741972"/>
                  </a:lnTo>
                  <a:lnTo>
                    <a:pt x="1875888" y="758354"/>
                  </a:lnTo>
                  <a:lnTo>
                    <a:pt x="1846135" y="764362"/>
                  </a:lnTo>
                  <a:close/>
                </a:path>
              </a:pathLst>
            </a:custGeom>
            <a:solidFill>
              <a:srgbClr val="D41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83145" y="5736462"/>
              <a:ext cx="1922780" cy="764540"/>
            </a:xfrm>
            <a:custGeom>
              <a:avLst/>
              <a:gdLst/>
              <a:ahLst/>
              <a:cxnLst/>
              <a:rect l="l" t="t" r="r" b="b"/>
              <a:pathLst>
                <a:path w="1922780" h="764539">
                  <a:moveTo>
                    <a:pt x="1846135" y="764374"/>
                  </a:moveTo>
                  <a:lnTo>
                    <a:pt x="76441" y="764374"/>
                  </a:lnTo>
                  <a:lnTo>
                    <a:pt x="46687" y="758367"/>
                  </a:lnTo>
                  <a:lnTo>
                    <a:pt x="22390" y="741984"/>
                  </a:lnTo>
                  <a:lnTo>
                    <a:pt x="6007" y="717686"/>
                  </a:lnTo>
                  <a:lnTo>
                    <a:pt x="0" y="687933"/>
                  </a:lnTo>
                  <a:lnTo>
                    <a:pt x="0" y="76441"/>
                  </a:lnTo>
                  <a:lnTo>
                    <a:pt x="6007" y="46687"/>
                  </a:lnTo>
                  <a:lnTo>
                    <a:pt x="22390" y="22390"/>
                  </a:lnTo>
                  <a:lnTo>
                    <a:pt x="46687" y="6007"/>
                  </a:lnTo>
                  <a:lnTo>
                    <a:pt x="76441" y="0"/>
                  </a:lnTo>
                  <a:lnTo>
                    <a:pt x="1846135" y="0"/>
                  </a:lnTo>
                  <a:lnTo>
                    <a:pt x="1875888" y="6007"/>
                  </a:lnTo>
                  <a:lnTo>
                    <a:pt x="1900186" y="22390"/>
                  </a:lnTo>
                  <a:lnTo>
                    <a:pt x="1916569" y="46687"/>
                  </a:lnTo>
                  <a:lnTo>
                    <a:pt x="1922576" y="76441"/>
                  </a:lnTo>
                  <a:lnTo>
                    <a:pt x="1922576" y="687933"/>
                  </a:lnTo>
                  <a:lnTo>
                    <a:pt x="1916569" y="717686"/>
                  </a:lnTo>
                  <a:lnTo>
                    <a:pt x="1900186" y="741984"/>
                  </a:lnTo>
                  <a:lnTo>
                    <a:pt x="1875888" y="758367"/>
                  </a:lnTo>
                  <a:lnTo>
                    <a:pt x="1846135" y="764374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78484" y="5731700"/>
              <a:ext cx="1932305" cy="773430"/>
            </a:xfrm>
            <a:custGeom>
              <a:avLst/>
              <a:gdLst/>
              <a:ahLst/>
              <a:cxnLst/>
              <a:rect l="l" t="t" r="r" b="b"/>
              <a:pathLst>
                <a:path w="1932305" h="773429">
                  <a:moveTo>
                    <a:pt x="1871090" y="2539"/>
                  </a:moveTo>
                  <a:lnTo>
                    <a:pt x="60807" y="2539"/>
                  </a:lnTo>
                  <a:lnTo>
                    <a:pt x="68732" y="0"/>
                  </a:lnTo>
                  <a:lnTo>
                    <a:pt x="1863153" y="0"/>
                  </a:lnTo>
                  <a:lnTo>
                    <a:pt x="1871090" y="2539"/>
                  </a:lnTo>
                  <a:close/>
                </a:path>
                <a:path w="1932305" h="773429">
                  <a:moveTo>
                    <a:pt x="1867154" y="772160"/>
                  </a:moveTo>
                  <a:lnTo>
                    <a:pt x="64731" y="772160"/>
                  </a:lnTo>
                  <a:lnTo>
                    <a:pt x="56946" y="769620"/>
                  </a:lnTo>
                  <a:lnTo>
                    <a:pt x="53174" y="768350"/>
                  </a:lnTo>
                  <a:lnTo>
                    <a:pt x="45885" y="765810"/>
                  </a:lnTo>
                  <a:lnTo>
                    <a:pt x="42392" y="763270"/>
                  </a:lnTo>
                  <a:lnTo>
                    <a:pt x="38988" y="762000"/>
                  </a:lnTo>
                  <a:lnTo>
                    <a:pt x="16027" y="740410"/>
                  </a:lnTo>
                  <a:lnTo>
                    <a:pt x="13766" y="737870"/>
                  </a:lnTo>
                  <a:lnTo>
                    <a:pt x="11658" y="734060"/>
                  </a:lnTo>
                  <a:lnTo>
                    <a:pt x="9702" y="730250"/>
                  </a:lnTo>
                  <a:lnTo>
                    <a:pt x="7899" y="727710"/>
                  </a:lnTo>
                  <a:lnTo>
                    <a:pt x="0" y="695960"/>
                  </a:lnTo>
                  <a:lnTo>
                    <a:pt x="0" y="76200"/>
                  </a:lnTo>
                  <a:lnTo>
                    <a:pt x="317" y="72389"/>
                  </a:lnTo>
                  <a:lnTo>
                    <a:pt x="825" y="68579"/>
                  </a:lnTo>
                  <a:lnTo>
                    <a:pt x="1549" y="64770"/>
                  </a:lnTo>
                  <a:lnTo>
                    <a:pt x="2451" y="59689"/>
                  </a:lnTo>
                  <a:lnTo>
                    <a:pt x="3543" y="55879"/>
                  </a:lnTo>
                  <a:lnTo>
                    <a:pt x="4825" y="52070"/>
                  </a:lnTo>
                  <a:lnTo>
                    <a:pt x="6273" y="49529"/>
                  </a:lnTo>
                  <a:lnTo>
                    <a:pt x="7899" y="45720"/>
                  </a:lnTo>
                  <a:lnTo>
                    <a:pt x="9702" y="41910"/>
                  </a:lnTo>
                  <a:lnTo>
                    <a:pt x="11658" y="38100"/>
                  </a:lnTo>
                  <a:lnTo>
                    <a:pt x="13766" y="35560"/>
                  </a:lnTo>
                  <a:lnTo>
                    <a:pt x="16027" y="31750"/>
                  </a:lnTo>
                  <a:lnTo>
                    <a:pt x="18440" y="29210"/>
                  </a:lnTo>
                  <a:lnTo>
                    <a:pt x="20993" y="25400"/>
                  </a:lnTo>
                  <a:lnTo>
                    <a:pt x="23672" y="22860"/>
                  </a:lnTo>
                  <a:lnTo>
                    <a:pt x="38988" y="11429"/>
                  </a:lnTo>
                  <a:lnTo>
                    <a:pt x="42392" y="8889"/>
                  </a:lnTo>
                  <a:lnTo>
                    <a:pt x="45885" y="7620"/>
                  </a:lnTo>
                  <a:lnTo>
                    <a:pt x="49491" y="6350"/>
                  </a:lnTo>
                  <a:lnTo>
                    <a:pt x="53174" y="3810"/>
                  </a:lnTo>
                  <a:lnTo>
                    <a:pt x="56946" y="2539"/>
                  </a:lnTo>
                  <a:lnTo>
                    <a:pt x="1874939" y="2539"/>
                  </a:lnTo>
                  <a:lnTo>
                    <a:pt x="1878711" y="3810"/>
                  </a:lnTo>
                  <a:lnTo>
                    <a:pt x="1882406" y="6350"/>
                  </a:lnTo>
                  <a:lnTo>
                    <a:pt x="1889506" y="8889"/>
                  </a:lnTo>
                  <a:lnTo>
                    <a:pt x="73875" y="8889"/>
                  </a:lnTo>
                  <a:lnTo>
                    <a:pt x="70053" y="10160"/>
                  </a:lnTo>
                  <a:lnTo>
                    <a:pt x="66763" y="10160"/>
                  </a:lnTo>
                  <a:lnTo>
                    <a:pt x="63068" y="11429"/>
                  </a:lnTo>
                  <a:lnTo>
                    <a:pt x="63296" y="11429"/>
                  </a:lnTo>
                  <a:lnTo>
                    <a:pt x="59664" y="12700"/>
                  </a:lnTo>
                  <a:lnTo>
                    <a:pt x="56565" y="12700"/>
                  </a:lnTo>
                  <a:lnTo>
                    <a:pt x="53085" y="13970"/>
                  </a:lnTo>
                  <a:lnTo>
                    <a:pt x="53301" y="13970"/>
                  </a:lnTo>
                  <a:lnTo>
                    <a:pt x="49923" y="16510"/>
                  </a:lnTo>
                  <a:lnTo>
                    <a:pt x="50126" y="16510"/>
                  </a:lnTo>
                  <a:lnTo>
                    <a:pt x="46837" y="17779"/>
                  </a:lnTo>
                  <a:lnTo>
                    <a:pt x="47040" y="17779"/>
                  </a:lnTo>
                  <a:lnTo>
                    <a:pt x="43840" y="19050"/>
                  </a:lnTo>
                  <a:lnTo>
                    <a:pt x="44030" y="19050"/>
                  </a:lnTo>
                  <a:lnTo>
                    <a:pt x="40932" y="21589"/>
                  </a:lnTo>
                  <a:lnTo>
                    <a:pt x="41122" y="21589"/>
                  </a:lnTo>
                  <a:lnTo>
                    <a:pt x="38125" y="22860"/>
                  </a:lnTo>
                  <a:lnTo>
                    <a:pt x="38303" y="22860"/>
                  </a:lnTo>
                  <a:lnTo>
                    <a:pt x="35420" y="25400"/>
                  </a:lnTo>
                  <a:lnTo>
                    <a:pt x="35598" y="25400"/>
                  </a:lnTo>
                  <a:lnTo>
                    <a:pt x="32816" y="27939"/>
                  </a:lnTo>
                  <a:lnTo>
                    <a:pt x="32994" y="27939"/>
                  </a:lnTo>
                  <a:lnTo>
                    <a:pt x="31667" y="29210"/>
                  </a:lnTo>
                  <a:lnTo>
                    <a:pt x="30492" y="29210"/>
                  </a:lnTo>
                  <a:lnTo>
                    <a:pt x="28807" y="31750"/>
                  </a:lnTo>
                  <a:lnTo>
                    <a:pt x="28117" y="31750"/>
                  </a:lnTo>
                  <a:lnTo>
                    <a:pt x="26517" y="34289"/>
                  </a:lnTo>
                  <a:lnTo>
                    <a:pt x="25857" y="34289"/>
                  </a:lnTo>
                  <a:lnTo>
                    <a:pt x="23583" y="38100"/>
                  </a:lnTo>
                  <a:lnTo>
                    <a:pt x="23723" y="38100"/>
                  </a:lnTo>
                  <a:lnTo>
                    <a:pt x="21589" y="40639"/>
                  </a:lnTo>
                  <a:lnTo>
                    <a:pt x="21729" y="40639"/>
                  </a:lnTo>
                  <a:lnTo>
                    <a:pt x="19735" y="43179"/>
                  </a:lnTo>
                  <a:lnTo>
                    <a:pt x="18622" y="45720"/>
                  </a:lnTo>
                  <a:lnTo>
                    <a:pt x="18122" y="45720"/>
                  </a:lnTo>
                  <a:lnTo>
                    <a:pt x="16433" y="49529"/>
                  </a:lnTo>
                  <a:lnTo>
                    <a:pt x="15519" y="52070"/>
                  </a:lnTo>
                  <a:lnTo>
                    <a:pt x="15100" y="52070"/>
                  </a:lnTo>
                  <a:lnTo>
                    <a:pt x="13728" y="55879"/>
                  </a:lnTo>
                  <a:lnTo>
                    <a:pt x="12611" y="59689"/>
                  </a:lnTo>
                  <a:lnTo>
                    <a:pt x="11645" y="62229"/>
                  </a:lnTo>
                  <a:lnTo>
                    <a:pt x="10858" y="66039"/>
                  </a:lnTo>
                  <a:lnTo>
                    <a:pt x="10223" y="69850"/>
                  </a:lnTo>
                  <a:lnTo>
                    <a:pt x="9778" y="73660"/>
                  </a:lnTo>
                  <a:lnTo>
                    <a:pt x="9609" y="76200"/>
                  </a:lnTo>
                  <a:lnTo>
                    <a:pt x="9423" y="80010"/>
                  </a:lnTo>
                  <a:lnTo>
                    <a:pt x="9512" y="695960"/>
                  </a:lnTo>
                  <a:lnTo>
                    <a:pt x="9804" y="699770"/>
                  </a:lnTo>
                  <a:lnTo>
                    <a:pt x="10261" y="703579"/>
                  </a:lnTo>
                  <a:lnTo>
                    <a:pt x="10447" y="703579"/>
                  </a:lnTo>
                  <a:lnTo>
                    <a:pt x="10896" y="706120"/>
                  </a:lnTo>
                  <a:lnTo>
                    <a:pt x="11709" y="709929"/>
                  </a:lnTo>
                  <a:lnTo>
                    <a:pt x="12674" y="713739"/>
                  </a:lnTo>
                  <a:lnTo>
                    <a:pt x="13804" y="716279"/>
                  </a:lnTo>
                  <a:lnTo>
                    <a:pt x="15100" y="720089"/>
                  </a:lnTo>
                  <a:lnTo>
                    <a:pt x="16535" y="722629"/>
                  </a:lnTo>
                  <a:lnTo>
                    <a:pt x="18122" y="726439"/>
                  </a:lnTo>
                  <a:lnTo>
                    <a:pt x="19850" y="728979"/>
                  </a:lnTo>
                  <a:lnTo>
                    <a:pt x="21729" y="732789"/>
                  </a:lnTo>
                  <a:lnTo>
                    <a:pt x="22301" y="732789"/>
                  </a:lnTo>
                  <a:lnTo>
                    <a:pt x="23723" y="735329"/>
                  </a:lnTo>
                  <a:lnTo>
                    <a:pt x="23583" y="735329"/>
                  </a:lnTo>
                  <a:lnTo>
                    <a:pt x="25857" y="737870"/>
                  </a:lnTo>
                  <a:lnTo>
                    <a:pt x="25717" y="737870"/>
                  </a:lnTo>
                  <a:lnTo>
                    <a:pt x="28117" y="740410"/>
                  </a:lnTo>
                  <a:lnTo>
                    <a:pt x="27965" y="740410"/>
                  </a:lnTo>
                  <a:lnTo>
                    <a:pt x="30492" y="742950"/>
                  </a:lnTo>
                  <a:lnTo>
                    <a:pt x="30340" y="742950"/>
                  </a:lnTo>
                  <a:lnTo>
                    <a:pt x="32994" y="745489"/>
                  </a:lnTo>
                  <a:lnTo>
                    <a:pt x="32816" y="745489"/>
                  </a:lnTo>
                  <a:lnTo>
                    <a:pt x="35598" y="748029"/>
                  </a:lnTo>
                  <a:lnTo>
                    <a:pt x="36861" y="748029"/>
                  </a:lnTo>
                  <a:lnTo>
                    <a:pt x="38303" y="749300"/>
                  </a:lnTo>
                  <a:lnTo>
                    <a:pt x="38125" y="749300"/>
                  </a:lnTo>
                  <a:lnTo>
                    <a:pt x="41122" y="751839"/>
                  </a:lnTo>
                  <a:lnTo>
                    <a:pt x="40932" y="751839"/>
                  </a:lnTo>
                  <a:lnTo>
                    <a:pt x="44030" y="753110"/>
                  </a:lnTo>
                  <a:lnTo>
                    <a:pt x="43840" y="753110"/>
                  </a:lnTo>
                  <a:lnTo>
                    <a:pt x="47040" y="755650"/>
                  </a:lnTo>
                  <a:lnTo>
                    <a:pt x="46837" y="755650"/>
                  </a:lnTo>
                  <a:lnTo>
                    <a:pt x="50126" y="756920"/>
                  </a:lnTo>
                  <a:lnTo>
                    <a:pt x="49923" y="756920"/>
                  </a:lnTo>
                  <a:lnTo>
                    <a:pt x="53301" y="758189"/>
                  </a:lnTo>
                  <a:lnTo>
                    <a:pt x="53085" y="758189"/>
                  </a:lnTo>
                  <a:lnTo>
                    <a:pt x="56565" y="759460"/>
                  </a:lnTo>
                  <a:lnTo>
                    <a:pt x="56337" y="759460"/>
                  </a:lnTo>
                  <a:lnTo>
                    <a:pt x="59893" y="760729"/>
                  </a:lnTo>
                  <a:lnTo>
                    <a:pt x="59664" y="760729"/>
                  </a:lnTo>
                  <a:lnTo>
                    <a:pt x="63296" y="762000"/>
                  </a:lnTo>
                  <a:lnTo>
                    <a:pt x="66535" y="762000"/>
                  </a:lnTo>
                  <a:lnTo>
                    <a:pt x="70294" y="763270"/>
                  </a:lnTo>
                  <a:lnTo>
                    <a:pt x="1889506" y="763270"/>
                  </a:lnTo>
                  <a:lnTo>
                    <a:pt x="1886000" y="765810"/>
                  </a:lnTo>
                  <a:lnTo>
                    <a:pt x="1882406" y="767079"/>
                  </a:lnTo>
                  <a:lnTo>
                    <a:pt x="1874939" y="769620"/>
                  </a:lnTo>
                  <a:lnTo>
                    <a:pt x="1867154" y="772160"/>
                  </a:lnTo>
                  <a:close/>
                </a:path>
                <a:path w="1932305" h="773429">
                  <a:moveTo>
                    <a:pt x="1901558" y="30479"/>
                  </a:moveTo>
                  <a:lnTo>
                    <a:pt x="1898904" y="27939"/>
                  </a:lnTo>
                  <a:lnTo>
                    <a:pt x="1899069" y="27939"/>
                  </a:lnTo>
                  <a:lnTo>
                    <a:pt x="1896300" y="25400"/>
                  </a:lnTo>
                  <a:lnTo>
                    <a:pt x="1896478" y="25400"/>
                  </a:lnTo>
                  <a:lnTo>
                    <a:pt x="1893582" y="22860"/>
                  </a:lnTo>
                  <a:lnTo>
                    <a:pt x="1893773" y="22860"/>
                  </a:lnTo>
                  <a:lnTo>
                    <a:pt x="1890776" y="21589"/>
                  </a:lnTo>
                  <a:lnTo>
                    <a:pt x="1890966" y="21589"/>
                  </a:lnTo>
                  <a:lnTo>
                    <a:pt x="1887867" y="19050"/>
                  </a:lnTo>
                  <a:lnTo>
                    <a:pt x="1888058" y="19050"/>
                  </a:lnTo>
                  <a:lnTo>
                    <a:pt x="1884857" y="17779"/>
                  </a:lnTo>
                  <a:lnTo>
                    <a:pt x="1885061" y="17779"/>
                  </a:lnTo>
                  <a:lnTo>
                    <a:pt x="1881758" y="16510"/>
                  </a:lnTo>
                  <a:lnTo>
                    <a:pt x="1881974" y="16510"/>
                  </a:lnTo>
                  <a:lnTo>
                    <a:pt x="1878583" y="13970"/>
                  </a:lnTo>
                  <a:lnTo>
                    <a:pt x="1878799" y="13970"/>
                  </a:lnTo>
                  <a:lnTo>
                    <a:pt x="1875332" y="12700"/>
                  </a:lnTo>
                  <a:lnTo>
                    <a:pt x="1872221" y="12700"/>
                  </a:lnTo>
                  <a:lnTo>
                    <a:pt x="1868601" y="11429"/>
                  </a:lnTo>
                  <a:lnTo>
                    <a:pt x="1868830" y="11429"/>
                  </a:lnTo>
                  <a:lnTo>
                    <a:pt x="1865134" y="10160"/>
                  </a:lnTo>
                  <a:lnTo>
                    <a:pt x="1861832" y="10160"/>
                  </a:lnTo>
                  <a:lnTo>
                    <a:pt x="1858010" y="8889"/>
                  </a:lnTo>
                  <a:lnTo>
                    <a:pt x="1889506" y="8889"/>
                  </a:lnTo>
                  <a:lnTo>
                    <a:pt x="1892909" y="11429"/>
                  </a:lnTo>
                  <a:lnTo>
                    <a:pt x="1896198" y="12700"/>
                  </a:lnTo>
                  <a:lnTo>
                    <a:pt x="1913458" y="29210"/>
                  </a:lnTo>
                  <a:lnTo>
                    <a:pt x="1901393" y="29210"/>
                  </a:lnTo>
                  <a:lnTo>
                    <a:pt x="1901558" y="30479"/>
                  </a:lnTo>
                  <a:close/>
                </a:path>
                <a:path w="1932305" h="773429">
                  <a:moveTo>
                    <a:pt x="30340" y="30479"/>
                  </a:moveTo>
                  <a:lnTo>
                    <a:pt x="30492" y="29210"/>
                  </a:lnTo>
                  <a:lnTo>
                    <a:pt x="31667" y="29210"/>
                  </a:lnTo>
                  <a:lnTo>
                    <a:pt x="30340" y="30479"/>
                  </a:lnTo>
                  <a:close/>
                </a:path>
                <a:path w="1932305" h="773429">
                  <a:moveTo>
                    <a:pt x="1903933" y="33020"/>
                  </a:moveTo>
                  <a:lnTo>
                    <a:pt x="1901393" y="29210"/>
                  </a:lnTo>
                  <a:lnTo>
                    <a:pt x="1913458" y="29210"/>
                  </a:lnTo>
                  <a:lnTo>
                    <a:pt x="1915858" y="31750"/>
                  </a:lnTo>
                  <a:lnTo>
                    <a:pt x="1903780" y="31750"/>
                  </a:lnTo>
                  <a:lnTo>
                    <a:pt x="1903933" y="33020"/>
                  </a:lnTo>
                  <a:close/>
                </a:path>
                <a:path w="1932305" h="773429">
                  <a:moveTo>
                    <a:pt x="27965" y="33020"/>
                  </a:moveTo>
                  <a:lnTo>
                    <a:pt x="28117" y="31750"/>
                  </a:lnTo>
                  <a:lnTo>
                    <a:pt x="28807" y="31750"/>
                  </a:lnTo>
                  <a:lnTo>
                    <a:pt x="27965" y="33020"/>
                  </a:lnTo>
                  <a:close/>
                </a:path>
                <a:path w="1932305" h="773429">
                  <a:moveTo>
                    <a:pt x="1906181" y="35560"/>
                  </a:moveTo>
                  <a:lnTo>
                    <a:pt x="1903780" y="31750"/>
                  </a:lnTo>
                  <a:lnTo>
                    <a:pt x="1915858" y="31750"/>
                  </a:lnTo>
                  <a:lnTo>
                    <a:pt x="1917374" y="34289"/>
                  </a:lnTo>
                  <a:lnTo>
                    <a:pt x="1906028" y="34289"/>
                  </a:lnTo>
                  <a:lnTo>
                    <a:pt x="1906181" y="35560"/>
                  </a:lnTo>
                  <a:close/>
                </a:path>
                <a:path w="1932305" h="773429">
                  <a:moveTo>
                    <a:pt x="25717" y="35560"/>
                  </a:moveTo>
                  <a:lnTo>
                    <a:pt x="25857" y="34289"/>
                  </a:lnTo>
                  <a:lnTo>
                    <a:pt x="26517" y="34289"/>
                  </a:lnTo>
                  <a:lnTo>
                    <a:pt x="25717" y="35560"/>
                  </a:lnTo>
                  <a:close/>
                </a:path>
                <a:path w="1932305" h="773429">
                  <a:moveTo>
                    <a:pt x="1913877" y="46989"/>
                  </a:moveTo>
                  <a:lnTo>
                    <a:pt x="1912035" y="43179"/>
                  </a:lnTo>
                  <a:lnTo>
                    <a:pt x="1910168" y="40639"/>
                  </a:lnTo>
                  <a:lnTo>
                    <a:pt x="1908162" y="38100"/>
                  </a:lnTo>
                  <a:lnTo>
                    <a:pt x="1908302" y="38100"/>
                  </a:lnTo>
                  <a:lnTo>
                    <a:pt x="1906028" y="34289"/>
                  </a:lnTo>
                  <a:lnTo>
                    <a:pt x="1917374" y="34289"/>
                  </a:lnTo>
                  <a:lnTo>
                    <a:pt x="1918131" y="35560"/>
                  </a:lnTo>
                  <a:lnTo>
                    <a:pt x="1920239" y="38100"/>
                  </a:lnTo>
                  <a:lnTo>
                    <a:pt x="1922195" y="41910"/>
                  </a:lnTo>
                  <a:lnTo>
                    <a:pt x="1923986" y="45720"/>
                  </a:lnTo>
                  <a:lnTo>
                    <a:pt x="1913763" y="45720"/>
                  </a:lnTo>
                  <a:lnTo>
                    <a:pt x="1913877" y="46989"/>
                  </a:lnTo>
                  <a:close/>
                </a:path>
                <a:path w="1932305" h="773429">
                  <a:moveTo>
                    <a:pt x="18008" y="46989"/>
                  </a:moveTo>
                  <a:lnTo>
                    <a:pt x="18122" y="45720"/>
                  </a:lnTo>
                  <a:lnTo>
                    <a:pt x="18622" y="45720"/>
                  </a:lnTo>
                  <a:lnTo>
                    <a:pt x="18008" y="46989"/>
                  </a:lnTo>
                  <a:close/>
                </a:path>
                <a:path w="1932305" h="773429">
                  <a:moveTo>
                    <a:pt x="1916887" y="53339"/>
                  </a:moveTo>
                  <a:lnTo>
                    <a:pt x="1915350" y="49529"/>
                  </a:lnTo>
                  <a:lnTo>
                    <a:pt x="1913763" y="45720"/>
                  </a:lnTo>
                  <a:lnTo>
                    <a:pt x="1923986" y="45720"/>
                  </a:lnTo>
                  <a:lnTo>
                    <a:pt x="1925612" y="49529"/>
                  </a:lnTo>
                  <a:lnTo>
                    <a:pt x="1927072" y="52070"/>
                  </a:lnTo>
                  <a:lnTo>
                    <a:pt x="1916798" y="52070"/>
                  </a:lnTo>
                  <a:lnTo>
                    <a:pt x="1916887" y="53339"/>
                  </a:lnTo>
                  <a:close/>
                </a:path>
                <a:path w="1932305" h="773429">
                  <a:moveTo>
                    <a:pt x="15011" y="53339"/>
                  </a:moveTo>
                  <a:lnTo>
                    <a:pt x="15100" y="52070"/>
                  </a:lnTo>
                  <a:lnTo>
                    <a:pt x="15519" y="52070"/>
                  </a:lnTo>
                  <a:lnTo>
                    <a:pt x="15011" y="53339"/>
                  </a:lnTo>
                  <a:close/>
                </a:path>
                <a:path w="1932305" h="773429">
                  <a:moveTo>
                    <a:pt x="1931190" y="703579"/>
                  </a:moveTo>
                  <a:lnTo>
                    <a:pt x="1921624" y="703579"/>
                  </a:lnTo>
                  <a:lnTo>
                    <a:pt x="1922119" y="699770"/>
                  </a:lnTo>
                  <a:lnTo>
                    <a:pt x="1922386" y="695960"/>
                  </a:lnTo>
                  <a:lnTo>
                    <a:pt x="1922475" y="80010"/>
                  </a:lnTo>
                  <a:lnTo>
                    <a:pt x="1922373" y="76200"/>
                  </a:lnTo>
                  <a:lnTo>
                    <a:pt x="1922094" y="73660"/>
                  </a:lnTo>
                  <a:lnTo>
                    <a:pt x="1921624" y="69850"/>
                  </a:lnTo>
                  <a:lnTo>
                    <a:pt x="1920989" y="66039"/>
                  </a:lnTo>
                  <a:lnTo>
                    <a:pt x="1920189" y="62229"/>
                  </a:lnTo>
                  <a:lnTo>
                    <a:pt x="1919211" y="59689"/>
                  </a:lnTo>
                  <a:lnTo>
                    <a:pt x="1918081" y="55879"/>
                  </a:lnTo>
                  <a:lnTo>
                    <a:pt x="1916798" y="52070"/>
                  </a:lnTo>
                  <a:lnTo>
                    <a:pt x="1927072" y="52070"/>
                  </a:lnTo>
                  <a:lnTo>
                    <a:pt x="1928342" y="55879"/>
                  </a:lnTo>
                  <a:lnTo>
                    <a:pt x="1929434" y="59689"/>
                  </a:lnTo>
                  <a:lnTo>
                    <a:pt x="1930349" y="64770"/>
                  </a:lnTo>
                  <a:lnTo>
                    <a:pt x="1931060" y="68579"/>
                  </a:lnTo>
                  <a:lnTo>
                    <a:pt x="1931581" y="72389"/>
                  </a:lnTo>
                  <a:lnTo>
                    <a:pt x="1931885" y="76200"/>
                  </a:lnTo>
                  <a:lnTo>
                    <a:pt x="1931885" y="695960"/>
                  </a:lnTo>
                  <a:lnTo>
                    <a:pt x="1931581" y="699770"/>
                  </a:lnTo>
                  <a:lnTo>
                    <a:pt x="1931190" y="703579"/>
                  </a:lnTo>
                  <a:close/>
                </a:path>
                <a:path w="1932305" h="773429">
                  <a:moveTo>
                    <a:pt x="9512" y="77470"/>
                  </a:moveTo>
                  <a:lnTo>
                    <a:pt x="9525" y="76200"/>
                  </a:lnTo>
                  <a:lnTo>
                    <a:pt x="9512" y="77470"/>
                  </a:lnTo>
                  <a:close/>
                </a:path>
                <a:path w="1932305" h="773429">
                  <a:moveTo>
                    <a:pt x="1922386" y="77470"/>
                  </a:moveTo>
                  <a:lnTo>
                    <a:pt x="1922288" y="76200"/>
                  </a:lnTo>
                  <a:lnTo>
                    <a:pt x="1922386" y="77470"/>
                  </a:lnTo>
                  <a:close/>
                </a:path>
                <a:path w="1932305" h="773429">
                  <a:moveTo>
                    <a:pt x="9423" y="81279"/>
                  </a:moveTo>
                  <a:lnTo>
                    <a:pt x="9423" y="80010"/>
                  </a:lnTo>
                  <a:lnTo>
                    <a:pt x="9423" y="81279"/>
                  </a:lnTo>
                  <a:close/>
                </a:path>
                <a:path w="1932305" h="773429">
                  <a:moveTo>
                    <a:pt x="1922475" y="81279"/>
                  </a:moveTo>
                  <a:lnTo>
                    <a:pt x="1922449" y="80010"/>
                  </a:lnTo>
                  <a:lnTo>
                    <a:pt x="1922475" y="81279"/>
                  </a:lnTo>
                  <a:close/>
                </a:path>
                <a:path w="1932305" h="773429">
                  <a:moveTo>
                    <a:pt x="10447" y="703579"/>
                  </a:moveTo>
                  <a:lnTo>
                    <a:pt x="10261" y="703579"/>
                  </a:lnTo>
                  <a:lnTo>
                    <a:pt x="10223" y="702310"/>
                  </a:lnTo>
                  <a:lnTo>
                    <a:pt x="10447" y="703579"/>
                  </a:lnTo>
                  <a:close/>
                </a:path>
                <a:path w="1932305" h="773429">
                  <a:moveTo>
                    <a:pt x="1920891" y="732789"/>
                  </a:moveTo>
                  <a:lnTo>
                    <a:pt x="1910168" y="732789"/>
                  </a:lnTo>
                  <a:lnTo>
                    <a:pt x="1912162" y="728979"/>
                  </a:lnTo>
                  <a:lnTo>
                    <a:pt x="1913877" y="726439"/>
                  </a:lnTo>
                  <a:lnTo>
                    <a:pt x="1915452" y="722629"/>
                  </a:lnTo>
                  <a:lnTo>
                    <a:pt x="1916887" y="720089"/>
                  </a:lnTo>
                  <a:lnTo>
                    <a:pt x="1918169" y="716279"/>
                  </a:lnTo>
                  <a:lnTo>
                    <a:pt x="1919287" y="713739"/>
                  </a:lnTo>
                  <a:lnTo>
                    <a:pt x="1920239" y="709929"/>
                  </a:lnTo>
                  <a:lnTo>
                    <a:pt x="1921040" y="706120"/>
                  </a:lnTo>
                  <a:lnTo>
                    <a:pt x="1921662" y="702310"/>
                  </a:lnTo>
                  <a:lnTo>
                    <a:pt x="1921624" y="703579"/>
                  </a:lnTo>
                  <a:lnTo>
                    <a:pt x="1931190" y="703579"/>
                  </a:lnTo>
                  <a:lnTo>
                    <a:pt x="1931060" y="704850"/>
                  </a:lnTo>
                  <a:lnTo>
                    <a:pt x="1922195" y="730250"/>
                  </a:lnTo>
                  <a:lnTo>
                    <a:pt x="1920891" y="732789"/>
                  </a:lnTo>
                  <a:close/>
                </a:path>
                <a:path w="1932305" h="773429">
                  <a:moveTo>
                    <a:pt x="22301" y="732789"/>
                  </a:moveTo>
                  <a:lnTo>
                    <a:pt x="21729" y="732789"/>
                  </a:lnTo>
                  <a:lnTo>
                    <a:pt x="21589" y="731520"/>
                  </a:lnTo>
                  <a:lnTo>
                    <a:pt x="22301" y="732789"/>
                  </a:lnTo>
                  <a:close/>
                </a:path>
                <a:path w="1932305" h="773429">
                  <a:moveTo>
                    <a:pt x="1909559" y="748029"/>
                  </a:moveTo>
                  <a:lnTo>
                    <a:pt x="1896300" y="748029"/>
                  </a:lnTo>
                  <a:lnTo>
                    <a:pt x="1899069" y="745489"/>
                  </a:lnTo>
                  <a:lnTo>
                    <a:pt x="1898904" y="745489"/>
                  </a:lnTo>
                  <a:lnTo>
                    <a:pt x="1901558" y="742950"/>
                  </a:lnTo>
                  <a:lnTo>
                    <a:pt x="1901393" y="742950"/>
                  </a:lnTo>
                  <a:lnTo>
                    <a:pt x="1903933" y="740410"/>
                  </a:lnTo>
                  <a:lnTo>
                    <a:pt x="1903780" y="740410"/>
                  </a:lnTo>
                  <a:lnTo>
                    <a:pt x="1906181" y="737870"/>
                  </a:lnTo>
                  <a:lnTo>
                    <a:pt x="1906028" y="737870"/>
                  </a:lnTo>
                  <a:lnTo>
                    <a:pt x="1908302" y="735329"/>
                  </a:lnTo>
                  <a:lnTo>
                    <a:pt x="1908162" y="735329"/>
                  </a:lnTo>
                  <a:lnTo>
                    <a:pt x="1910295" y="731520"/>
                  </a:lnTo>
                  <a:lnTo>
                    <a:pt x="1910168" y="732789"/>
                  </a:lnTo>
                  <a:lnTo>
                    <a:pt x="1920891" y="732789"/>
                  </a:lnTo>
                  <a:lnTo>
                    <a:pt x="1920239" y="734060"/>
                  </a:lnTo>
                  <a:lnTo>
                    <a:pt x="1918131" y="737870"/>
                  </a:lnTo>
                  <a:lnTo>
                    <a:pt x="1915858" y="740410"/>
                  </a:lnTo>
                  <a:lnTo>
                    <a:pt x="1913458" y="744220"/>
                  </a:lnTo>
                  <a:lnTo>
                    <a:pt x="1910905" y="746760"/>
                  </a:lnTo>
                  <a:lnTo>
                    <a:pt x="1909559" y="748029"/>
                  </a:lnTo>
                  <a:close/>
                </a:path>
                <a:path w="1932305" h="773429">
                  <a:moveTo>
                    <a:pt x="36861" y="748029"/>
                  </a:moveTo>
                  <a:lnTo>
                    <a:pt x="35598" y="748029"/>
                  </a:lnTo>
                  <a:lnTo>
                    <a:pt x="35420" y="746760"/>
                  </a:lnTo>
                  <a:lnTo>
                    <a:pt x="36861" y="748029"/>
                  </a:lnTo>
                  <a:close/>
                </a:path>
                <a:path w="1932305" h="773429">
                  <a:moveTo>
                    <a:pt x="1889506" y="763270"/>
                  </a:moveTo>
                  <a:lnTo>
                    <a:pt x="1861604" y="763270"/>
                  </a:lnTo>
                  <a:lnTo>
                    <a:pt x="1865363" y="762000"/>
                  </a:lnTo>
                  <a:lnTo>
                    <a:pt x="1868601" y="762000"/>
                  </a:lnTo>
                  <a:lnTo>
                    <a:pt x="1872221" y="760729"/>
                  </a:lnTo>
                  <a:lnTo>
                    <a:pt x="1872005" y="760729"/>
                  </a:lnTo>
                  <a:lnTo>
                    <a:pt x="1875548" y="759460"/>
                  </a:lnTo>
                  <a:lnTo>
                    <a:pt x="1875332" y="759460"/>
                  </a:lnTo>
                  <a:lnTo>
                    <a:pt x="1878799" y="758189"/>
                  </a:lnTo>
                  <a:lnTo>
                    <a:pt x="1878583" y="758189"/>
                  </a:lnTo>
                  <a:lnTo>
                    <a:pt x="1881974" y="756920"/>
                  </a:lnTo>
                  <a:lnTo>
                    <a:pt x="1881758" y="756920"/>
                  </a:lnTo>
                  <a:lnTo>
                    <a:pt x="1885061" y="755650"/>
                  </a:lnTo>
                  <a:lnTo>
                    <a:pt x="1884857" y="755650"/>
                  </a:lnTo>
                  <a:lnTo>
                    <a:pt x="1888058" y="753110"/>
                  </a:lnTo>
                  <a:lnTo>
                    <a:pt x="1887867" y="753110"/>
                  </a:lnTo>
                  <a:lnTo>
                    <a:pt x="1890966" y="751839"/>
                  </a:lnTo>
                  <a:lnTo>
                    <a:pt x="1890776" y="751839"/>
                  </a:lnTo>
                  <a:lnTo>
                    <a:pt x="1893773" y="749300"/>
                  </a:lnTo>
                  <a:lnTo>
                    <a:pt x="1893582" y="749300"/>
                  </a:lnTo>
                  <a:lnTo>
                    <a:pt x="1896478" y="746760"/>
                  </a:lnTo>
                  <a:lnTo>
                    <a:pt x="1896300" y="748029"/>
                  </a:lnTo>
                  <a:lnTo>
                    <a:pt x="1909559" y="748029"/>
                  </a:lnTo>
                  <a:lnTo>
                    <a:pt x="1892909" y="762000"/>
                  </a:lnTo>
                  <a:lnTo>
                    <a:pt x="1889506" y="763270"/>
                  </a:lnTo>
                  <a:close/>
                </a:path>
                <a:path w="1932305" h="773429">
                  <a:moveTo>
                    <a:pt x="1859089" y="773430"/>
                  </a:moveTo>
                  <a:lnTo>
                    <a:pt x="72796" y="773430"/>
                  </a:lnTo>
                  <a:lnTo>
                    <a:pt x="68732" y="772160"/>
                  </a:lnTo>
                  <a:lnTo>
                    <a:pt x="1863153" y="772160"/>
                  </a:lnTo>
                  <a:lnTo>
                    <a:pt x="1859089" y="773430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75385" y="5745518"/>
            <a:ext cx="17379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Segoe Print"/>
                <a:cs typeface="Segoe Print"/>
              </a:rPr>
              <a:t>Myomectomy</a:t>
            </a:r>
            <a:endParaRPr sz="2000">
              <a:latin typeface="Segoe Print"/>
              <a:cs typeface="Segoe Prin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892664" y="5370220"/>
            <a:ext cx="2155190" cy="1134745"/>
            <a:chOff x="3892664" y="5370220"/>
            <a:chExt cx="2155190" cy="1134745"/>
          </a:xfrm>
        </p:grpSpPr>
        <p:sp>
          <p:nvSpPr>
            <p:cNvPr id="30" name="object 30"/>
            <p:cNvSpPr/>
            <p:nvPr/>
          </p:nvSpPr>
          <p:spPr>
            <a:xfrm>
              <a:off x="3892664" y="5370220"/>
              <a:ext cx="1915795" cy="907415"/>
            </a:xfrm>
            <a:custGeom>
              <a:avLst/>
              <a:gdLst/>
              <a:ahLst/>
              <a:cxnLst/>
              <a:rect l="l" t="t" r="r" b="b"/>
              <a:pathLst>
                <a:path w="1915795" h="907414">
                  <a:moveTo>
                    <a:pt x="1824456" y="907351"/>
                  </a:moveTo>
                  <a:lnTo>
                    <a:pt x="90741" y="907351"/>
                  </a:lnTo>
                  <a:lnTo>
                    <a:pt x="55421" y="900220"/>
                  </a:lnTo>
                  <a:lnTo>
                    <a:pt x="26577" y="880773"/>
                  </a:lnTo>
                  <a:lnTo>
                    <a:pt x="7131" y="851930"/>
                  </a:lnTo>
                  <a:lnTo>
                    <a:pt x="0" y="816610"/>
                  </a:lnTo>
                  <a:lnTo>
                    <a:pt x="0" y="90728"/>
                  </a:lnTo>
                  <a:lnTo>
                    <a:pt x="7131" y="55410"/>
                  </a:lnTo>
                  <a:lnTo>
                    <a:pt x="26577" y="26571"/>
                  </a:lnTo>
                  <a:lnTo>
                    <a:pt x="55421" y="7129"/>
                  </a:lnTo>
                  <a:lnTo>
                    <a:pt x="90741" y="0"/>
                  </a:lnTo>
                  <a:lnTo>
                    <a:pt x="1824456" y="0"/>
                  </a:lnTo>
                  <a:lnTo>
                    <a:pt x="1859776" y="7129"/>
                  </a:lnTo>
                  <a:lnTo>
                    <a:pt x="1888620" y="26571"/>
                  </a:lnTo>
                  <a:lnTo>
                    <a:pt x="1908067" y="55410"/>
                  </a:lnTo>
                  <a:lnTo>
                    <a:pt x="1915198" y="90728"/>
                  </a:lnTo>
                  <a:lnTo>
                    <a:pt x="1915198" y="816610"/>
                  </a:lnTo>
                  <a:lnTo>
                    <a:pt x="1908067" y="851930"/>
                  </a:lnTo>
                  <a:lnTo>
                    <a:pt x="1888620" y="880773"/>
                  </a:lnTo>
                  <a:lnTo>
                    <a:pt x="1859776" y="900220"/>
                  </a:lnTo>
                  <a:lnTo>
                    <a:pt x="1824456" y="907351"/>
                  </a:lnTo>
                  <a:close/>
                </a:path>
              </a:pathLst>
            </a:custGeom>
            <a:solidFill>
              <a:srgbClr val="D41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127690" y="5593486"/>
              <a:ext cx="1915795" cy="907415"/>
            </a:xfrm>
            <a:custGeom>
              <a:avLst/>
              <a:gdLst/>
              <a:ahLst/>
              <a:cxnLst/>
              <a:rect l="l" t="t" r="r" b="b"/>
              <a:pathLst>
                <a:path w="1915795" h="907414">
                  <a:moveTo>
                    <a:pt x="1824456" y="907351"/>
                  </a:moveTo>
                  <a:lnTo>
                    <a:pt x="90728" y="907351"/>
                  </a:lnTo>
                  <a:lnTo>
                    <a:pt x="55410" y="900220"/>
                  </a:lnTo>
                  <a:lnTo>
                    <a:pt x="26571" y="880773"/>
                  </a:lnTo>
                  <a:lnTo>
                    <a:pt x="7129" y="851930"/>
                  </a:lnTo>
                  <a:lnTo>
                    <a:pt x="0" y="816610"/>
                  </a:lnTo>
                  <a:lnTo>
                    <a:pt x="0" y="90728"/>
                  </a:lnTo>
                  <a:lnTo>
                    <a:pt x="7129" y="55410"/>
                  </a:lnTo>
                  <a:lnTo>
                    <a:pt x="26571" y="26571"/>
                  </a:lnTo>
                  <a:lnTo>
                    <a:pt x="55410" y="7129"/>
                  </a:lnTo>
                  <a:lnTo>
                    <a:pt x="90728" y="0"/>
                  </a:lnTo>
                  <a:lnTo>
                    <a:pt x="1824456" y="0"/>
                  </a:lnTo>
                  <a:lnTo>
                    <a:pt x="1859769" y="7129"/>
                  </a:lnTo>
                  <a:lnTo>
                    <a:pt x="1888609" y="26571"/>
                  </a:lnTo>
                  <a:lnTo>
                    <a:pt x="1908054" y="55410"/>
                  </a:lnTo>
                  <a:lnTo>
                    <a:pt x="1915185" y="90728"/>
                  </a:lnTo>
                  <a:lnTo>
                    <a:pt x="1915185" y="816610"/>
                  </a:lnTo>
                  <a:lnTo>
                    <a:pt x="1908054" y="851930"/>
                  </a:lnTo>
                  <a:lnTo>
                    <a:pt x="1888609" y="880773"/>
                  </a:lnTo>
                  <a:lnTo>
                    <a:pt x="1859769" y="900220"/>
                  </a:lnTo>
                  <a:lnTo>
                    <a:pt x="1824456" y="907351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23042" y="5588723"/>
              <a:ext cx="1924685" cy="915669"/>
            </a:xfrm>
            <a:custGeom>
              <a:avLst/>
              <a:gdLst/>
              <a:ahLst/>
              <a:cxnLst/>
              <a:rect l="l" t="t" r="r" b="b"/>
              <a:pathLst>
                <a:path w="1924685" h="915670">
                  <a:moveTo>
                    <a:pt x="1843633" y="915670"/>
                  </a:moveTo>
                  <a:lnTo>
                    <a:pt x="80835" y="915670"/>
                  </a:lnTo>
                  <a:lnTo>
                    <a:pt x="71513" y="913129"/>
                  </a:lnTo>
                  <a:lnTo>
                    <a:pt x="58204" y="909320"/>
                  </a:lnTo>
                  <a:lnTo>
                    <a:pt x="53975" y="906779"/>
                  </a:lnTo>
                  <a:lnTo>
                    <a:pt x="49860" y="904239"/>
                  </a:lnTo>
                  <a:lnTo>
                    <a:pt x="45859" y="902970"/>
                  </a:lnTo>
                  <a:lnTo>
                    <a:pt x="41986" y="900429"/>
                  </a:lnTo>
                  <a:lnTo>
                    <a:pt x="38239" y="897889"/>
                  </a:lnTo>
                  <a:lnTo>
                    <a:pt x="34632" y="894079"/>
                  </a:lnTo>
                  <a:lnTo>
                    <a:pt x="31165" y="891539"/>
                  </a:lnTo>
                  <a:lnTo>
                    <a:pt x="27851" y="887729"/>
                  </a:lnTo>
                  <a:lnTo>
                    <a:pt x="24688" y="885189"/>
                  </a:lnTo>
                  <a:lnTo>
                    <a:pt x="21691" y="881379"/>
                  </a:lnTo>
                  <a:lnTo>
                    <a:pt x="5676" y="853439"/>
                  </a:lnTo>
                  <a:lnTo>
                    <a:pt x="4178" y="849629"/>
                  </a:lnTo>
                  <a:lnTo>
                    <a:pt x="2882" y="844550"/>
                  </a:lnTo>
                  <a:lnTo>
                    <a:pt x="1816" y="839470"/>
                  </a:lnTo>
                  <a:lnTo>
                    <a:pt x="977" y="835660"/>
                  </a:lnTo>
                  <a:lnTo>
                    <a:pt x="368" y="830579"/>
                  </a:lnTo>
                  <a:lnTo>
                    <a:pt x="0" y="825500"/>
                  </a:lnTo>
                  <a:lnTo>
                    <a:pt x="0" y="90170"/>
                  </a:lnTo>
                  <a:lnTo>
                    <a:pt x="368" y="85089"/>
                  </a:lnTo>
                  <a:lnTo>
                    <a:pt x="977" y="80010"/>
                  </a:lnTo>
                  <a:lnTo>
                    <a:pt x="1816" y="76200"/>
                  </a:lnTo>
                  <a:lnTo>
                    <a:pt x="2882" y="71120"/>
                  </a:lnTo>
                  <a:lnTo>
                    <a:pt x="4178" y="66039"/>
                  </a:lnTo>
                  <a:lnTo>
                    <a:pt x="5676" y="62229"/>
                  </a:lnTo>
                  <a:lnTo>
                    <a:pt x="7391" y="57150"/>
                  </a:lnTo>
                  <a:lnTo>
                    <a:pt x="27851" y="27939"/>
                  </a:lnTo>
                  <a:lnTo>
                    <a:pt x="31165" y="24129"/>
                  </a:lnTo>
                  <a:lnTo>
                    <a:pt x="34632" y="21589"/>
                  </a:lnTo>
                  <a:lnTo>
                    <a:pt x="38239" y="17779"/>
                  </a:lnTo>
                  <a:lnTo>
                    <a:pt x="41986" y="15239"/>
                  </a:lnTo>
                  <a:lnTo>
                    <a:pt x="45859" y="12700"/>
                  </a:lnTo>
                  <a:lnTo>
                    <a:pt x="49860" y="11429"/>
                  </a:lnTo>
                  <a:lnTo>
                    <a:pt x="53975" y="8889"/>
                  </a:lnTo>
                  <a:lnTo>
                    <a:pt x="58204" y="6350"/>
                  </a:lnTo>
                  <a:lnTo>
                    <a:pt x="66979" y="3810"/>
                  </a:lnTo>
                  <a:lnTo>
                    <a:pt x="80835" y="0"/>
                  </a:lnTo>
                  <a:lnTo>
                    <a:pt x="1843633" y="0"/>
                  </a:lnTo>
                  <a:lnTo>
                    <a:pt x="1852968" y="2539"/>
                  </a:lnTo>
                  <a:lnTo>
                    <a:pt x="1866277" y="6350"/>
                  </a:lnTo>
                  <a:lnTo>
                    <a:pt x="1870506" y="8889"/>
                  </a:lnTo>
                  <a:lnTo>
                    <a:pt x="86702" y="8889"/>
                  </a:lnTo>
                  <a:lnTo>
                    <a:pt x="82156" y="10160"/>
                  </a:lnTo>
                  <a:lnTo>
                    <a:pt x="78168" y="10160"/>
                  </a:lnTo>
                  <a:lnTo>
                    <a:pt x="73774" y="11429"/>
                  </a:lnTo>
                  <a:lnTo>
                    <a:pt x="74002" y="11429"/>
                  </a:lnTo>
                  <a:lnTo>
                    <a:pt x="69697" y="12700"/>
                  </a:lnTo>
                  <a:lnTo>
                    <a:pt x="69926" y="12700"/>
                  </a:lnTo>
                  <a:lnTo>
                    <a:pt x="65709" y="13970"/>
                  </a:lnTo>
                  <a:lnTo>
                    <a:pt x="65925" y="13970"/>
                  </a:lnTo>
                  <a:lnTo>
                    <a:pt x="61810" y="15239"/>
                  </a:lnTo>
                  <a:lnTo>
                    <a:pt x="62026" y="15239"/>
                  </a:lnTo>
                  <a:lnTo>
                    <a:pt x="58000" y="17779"/>
                  </a:lnTo>
                  <a:lnTo>
                    <a:pt x="58216" y="17779"/>
                  </a:lnTo>
                  <a:lnTo>
                    <a:pt x="54305" y="19050"/>
                  </a:lnTo>
                  <a:lnTo>
                    <a:pt x="54508" y="19050"/>
                  </a:lnTo>
                  <a:lnTo>
                    <a:pt x="50698" y="21589"/>
                  </a:lnTo>
                  <a:lnTo>
                    <a:pt x="50901" y="21589"/>
                  </a:lnTo>
                  <a:lnTo>
                    <a:pt x="49060" y="22860"/>
                  </a:lnTo>
                  <a:lnTo>
                    <a:pt x="47409" y="22860"/>
                  </a:lnTo>
                  <a:lnTo>
                    <a:pt x="43853" y="25400"/>
                  </a:lnTo>
                  <a:lnTo>
                    <a:pt x="44030" y="25400"/>
                  </a:lnTo>
                  <a:lnTo>
                    <a:pt x="41744" y="27939"/>
                  </a:lnTo>
                  <a:lnTo>
                    <a:pt x="40779" y="27939"/>
                  </a:lnTo>
                  <a:lnTo>
                    <a:pt x="37490" y="31750"/>
                  </a:lnTo>
                  <a:lnTo>
                    <a:pt x="37655" y="31750"/>
                  </a:lnTo>
                  <a:lnTo>
                    <a:pt x="34505" y="34289"/>
                  </a:lnTo>
                  <a:lnTo>
                    <a:pt x="34671" y="34289"/>
                  </a:lnTo>
                  <a:lnTo>
                    <a:pt x="31661" y="36829"/>
                  </a:lnTo>
                  <a:lnTo>
                    <a:pt x="31813" y="36829"/>
                  </a:lnTo>
                  <a:lnTo>
                    <a:pt x="28968" y="40639"/>
                  </a:lnTo>
                  <a:lnTo>
                    <a:pt x="29108" y="40639"/>
                  </a:lnTo>
                  <a:lnTo>
                    <a:pt x="26415" y="43179"/>
                  </a:lnTo>
                  <a:lnTo>
                    <a:pt x="26555" y="43179"/>
                  </a:lnTo>
                  <a:lnTo>
                    <a:pt x="24015" y="46989"/>
                  </a:lnTo>
                  <a:lnTo>
                    <a:pt x="21793" y="50800"/>
                  </a:lnTo>
                  <a:lnTo>
                    <a:pt x="20451" y="53339"/>
                  </a:lnTo>
                  <a:lnTo>
                    <a:pt x="19837" y="53339"/>
                  </a:lnTo>
                  <a:lnTo>
                    <a:pt x="17830" y="57150"/>
                  </a:lnTo>
                  <a:lnTo>
                    <a:pt x="16116" y="60960"/>
                  </a:lnTo>
                  <a:lnTo>
                    <a:pt x="14579" y="64770"/>
                  </a:lnTo>
                  <a:lnTo>
                    <a:pt x="13588" y="68579"/>
                  </a:lnTo>
                  <a:lnTo>
                    <a:pt x="13309" y="68579"/>
                  </a:lnTo>
                  <a:lnTo>
                    <a:pt x="12077" y="73660"/>
                  </a:lnTo>
                  <a:lnTo>
                    <a:pt x="11125" y="77470"/>
                  </a:lnTo>
                  <a:lnTo>
                    <a:pt x="10375" y="81279"/>
                  </a:lnTo>
                  <a:lnTo>
                    <a:pt x="9829" y="86360"/>
                  </a:lnTo>
                  <a:lnTo>
                    <a:pt x="9512" y="90170"/>
                  </a:lnTo>
                  <a:lnTo>
                    <a:pt x="9410" y="95250"/>
                  </a:lnTo>
                  <a:lnTo>
                    <a:pt x="9398" y="820420"/>
                  </a:lnTo>
                  <a:lnTo>
                    <a:pt x="9512" y="825500"/>
                  </a:lnTo>
                  <a:lnTo>
                    <a:pt x="9855" y="829310"/>
                  </a:lnTo>
                  <a:lnTo>
                    <a:pt x="10413" y="834389"/>
                  </a:lnTo>
                  <a:lnTo>
                    <a:pt x="10575" y="834389"/>
                  </a:lnTo>
                  <a:lnTo>
                    <a:pt x="11175" y="838200"/>
                  </a:lnTo>
                  <a:lnTo>
                    <a:pt x="12141" y="842010"/>
                  </a:lnTo>
                  <a:lnTo>
                    <a:pt x="13309" y="845820"/>
                  </a:lnTo>
                  <a:lnTo>
                    <a:pt x="14655" y="850900"/>
                  </a:lnTo>
                  <a:lnTo>
                    <a:pt x="14986" y="850900"/>
                  </a:lnTo>
                  <a:lnTo>
                    <a:pt x="16205" y="854710"/>
                  </a:lnTo>
                  <a:lnTo>
                    <a:pt x="17932" y="858520"/>
                  </a:lnTo>
                  <a:lnTo>
                    <a:pt x="19837" y="862329"/>
                  </a:lnTo>
                  <a:lnTo>
                    <a:pt x="20451" y="862329"/>
                  </a:lnTo>
                  <a:lnTo>
                    <a:pt x="21907" y="864870"/>
                  </a:lnTo>
                  <a:lnTo>
                    <a:pt x="24142" y="868679"/>
                  </a:lnTo>
                  <a:lnTo>
                    <a:pt x="26555" y="872489"/>
                  </a:lnTo>
                  <a:lnTo>
                    <a:pt x="26415" y="872489"/>
                  </a:lnTo>
                  <a:lnTo>
                    <a:pt x="29108" y="875029"/>
                  </a:lnTo>
                  <a:lnTo>
                    <a:pt x="28968" y="875029"/>
                  </a:lnTo>
                  <a:lnTo>
                    <a:pt x="31813" y="878839"/>
                  </a:lnTo>
                  <a:lnTo>
                    <a:pt x="31661" y="878839"/>
                  </a:lnTo>
                  <a:lnTo>
                    <a:pt x="34671" y="881379"/>
                  </a:lnTo>
                  <a:lnTo>
                    <a:pt x="34505" y="881379"/>
                  </a:lnTo>
                  <a:lnTo>
                    <a:pt x="37655" y="883920"/>
                  </a:lnTo>
                  <a:lnTo>
                    <a:pt x="37490" y="883920"/>
                  </a:lnTo>
                  <a:lnTo>
                    <a:pt x="40779" y="887729"/>
                  </a:lnTo>
                  <a:lnTo>
                    <a:pt x="41744" y="887729"/>
                  </a:lnTo>
                  <a:lnTo>
                    <a:pt x="44030" y="890270"/>
                  </a:lnTo>
                  <a:lnTo>
                    <a:pt x="45631" y="890270"/>
                  </a:lnTo>
                  <a:lnTo>
                    <a:pt x="47409" y="891539"/>
                  </a:lnTo>
                  <a:lnTo>
                    <a:pt x="47218" y="891539"/>
                  </a:lnTo>
                  <a:lnTo>
                    <a:pt x="50901" y="894079"/>
                  </a:lnTo>
                  <a:lnTo>
                    <a:pt x="50698" y="894079"/>
                  </a:lnTo>
                  <a:lnTo>
                    <a:pt x="54508" y="896620"/>
                  </a:lnTo>
                  <a:lnTo>
                    <a:pt x="54305" y="896620"/>
                  </a:lnTo>
                  <a:lnTo>
                    <a:pt x="58216" y="897889"/>
                  </a:lnTo>
                  <a:lnTo>
                    <a:pt x="58000" y="897889"/>
                  </a:lnTo>
                  <a:lnTo>
                    <a:pt x="62026" y="900429"/>
                  </a:lnTo>
                  <a:lnTo>
                    <a:pt x="61810" y="900429"/>
                  </a:lnTo>
                  <a:lnTo>
                    <a:pt x="65925" y="901700"/>
                  </a:lnTo>
                  <a:lnTo>
                    <a:pt x="65709" y="901700"/>
                  </a:lnTo>
                  <a:lnTo>
                    <a:pt x="69926" y="902970"/>
                  </a:lnTo>
                  <a:lnTo>
                    <a:pt x="69697" y="902970"/>
                  </a:lnTo>
                  <a:lnTo>
                    <a:pt x="74002" y="904239"/>
                  </a:lnTo>
                  <a:lnTo>
                    <a:pt x="73774" y="904239"/>
                  </a:lnTo>
                  <a:lnTo>
                    <a:pt x="78168" y="905510"/>
                  </a:lnTo>
                  <a:lnTo>
                    <a:pt x="82156" y="905510"/>
                  </a:lnTo>
                  <a:lnTo>
                    <a:pt x="86702" y="906779"/>
                  </a:lnTo>
                  <a:lnTo>
                    <a:pt x="1870506" y="906779"/>
                  </a:lnTo>
                  <a:lnTo>
                    <a:pt x="1866277" y="909320"/>
                  </a:lnTo>
                  <a:lnTo>
                    <a:pt x="1852968" y="913129"/>
                  </a:lnTo>
                  <a:lnTo>
                    <a:pt x="1843633" y="915670"/>
                  </a:lnTo>
                  <a:close/>
                </a:path>
                <a:path w="1924685" h="915670">
                  <a:moveTo>
                    <a:pt x="1877263" y="24129"/>
                  </a:moveTo>
                  <a:lnTo>
                    <a:pt x="1873580" y="21589"/>
                  </a:lnTo>
                  <a:lnTo>
                    <a:pt x="1873770" y="21589"/>
                  </a:lnTo>
                  <a:lnTo>
                    <a:pt x="1869973" y="19050"/>
                  </a:lnTo>
                  <a:lnTo>
                    <a:pt x="1870176" y="19050"/>
                  </a:lnTo>
                  <a:lnTo>
                    <a:pt x="1866264" y="17779"/>
                  </a:lnTo>
                  <a:lnTo>
                    <a:pt x="1866480" y="17779"/>
                  </a:lnTo>
                  <a:lnTo>
                    <a:pt x="1862454" y="15239"/>
                  </a:lnTo>
                  <a:lnTo>
                    <a:pt x="1862670" y="15239"/>
                  </a:lnTo>
                  <a:lnTo>
                    <a:pt x="1858556" y="13970"/>
                  </a:lnTo>
                  <a:lnTo>
                    <a:pt x="1858772" y="13970"/>
                  </a:lnTo>
                  <a:lnTo>
                    <a:pt x="1854555" y="12700"/>
                  </a:lnTo>
                  <a:lnTo>
                    <a:pt x="1854784" y="12700"/>
                  </a:lnTo>
                  <a:lnTo>
                    <a:pt x="1850478" y="11429"/>
                  </a:lnTo>
                  <a:lnTo>
                    <a:pt x="1850707" y="11429"/>
                  </a:lnTo>
                  <a:lnTo>
                    <a:pt x="1846313" y="10160"/>
                  </a:lnTo>
                  <a:lnTo>
                    <a:pt x="1842312" y="10160"/>
                  </a:lnTo>
                  <a:lnTo>
                    <a:pt x="1837778" y="8889"/>
                  </a:lnTo>
                  <a:lnTo>
                    <a:pt x="1870506" y="8889"/>
                  </a:lnTo>
                  <a:lnTo>
                    <a:pt x="1874621" y="11429"/>
                  </a:lnTo>
                  <a:lnTo>
                    <a:pt x="1878622" y="12700"/>
                  </a:lnTo>
                  <a:lnTo>
                    <a:pt x="1882495" y="15239"/>
                  </a:lnTo>
                  <a:lnTo>
                    <a:pt x="1886242" y="17779"/>
                  </a:lnTo>
                  <a:lnTo>
                    <a:pt x="1889848" y="21589"/>
                  </a:lnTo>
                  <a:lnTo>
                    <a:pt x="1891582" y="22860"/>
                  </a:lnTo>
                  <a:lnTo>
                    <a:pt x="1877072" y="22860"/>
                  </a:lnTo>
                  <a:lnTo>
                    <a:pt x="1877263" y="24129"/>
                  </a:lnTo>
                  <a:close/>
                </a:path>
                <a:path w="1924685" h="915670">
                  <a:moveTo>
                    <a:pt x="47218" y="24129"/>
                  </a:moveTo>
                  <a:lnTo>
                    <a:pt x="47409" y="22860"/>
                  </a:lnTo>
                  <a:lnTo>
                    <a:pt x="49060" y="22860"/>
                  </a:lnTo>
                  <a:lnTo>
                    <a:pt x="47218" y="24129"/>
                  </a:lnTo>
                  <a:close/>
                </a:path>
                <a:path w="1924685" h="915670">
                  <a:moveTo>
                    <a:pt x="1883867" y="29210"/>
                  </a:moveTo>
                  <a:lnTo>
                    <a:pt x="1880450" y="25400"/>
                  </a:lnTo>
                  <a:lnTo>
                    <a:pt x="1880628" y="25400"/>
                  </a:lnTo>
                  <a:lnTo>
                    <a:pt x="1877072" y="22860"/>
                  </a:lnTo>
                  <a:lnTo>
                    <a:pt x="1891582" y="22860"/>
                  </a:lnTo>
                  <a:lnTo>
                    <a:pt x="1893315" y="24129"/>
                  </a:lnTo>
                  <a:lnTo>
                    <a:pt x="1896630" y="27939"/>
                  </a:lnTo>
                  <a:lnTo>
                    <a:pt x="1883702" y="27939"/>
                  </a:lnTo>
                  <a:lnTo>
                    <a:pt x="1883867" y="29210"/>
                  </a:lnTo>
                  <a:close/>
                </a:path>
                <a:path w="1924685" h="915670">
                  <a:moveTo>
                    <a:pt x="40601" y="29210"/>
                  </a:moveTo>
                  <a:lnTo>
                    <a:pt x="40779" y="27939"/>
                  </a:lnTo>
                  <a:lnTo>
                    <a:pt x="41744" y="27939"/>
                  </a:lnTo>
                  <a:lnTo>
                    <a:pt x="40601" y="29210"/>
                  </a:lnTo>
                  <a:close/>
                </a:path>
                <a:path w="1924685" h="915670">
                  <a:moveTo>
                    <a:pt x="1904758" y="54610"/>
                  </a:moveTo>
                  <a:lnTo>
                    <a:pt x="1902574" y="50800"/>
                  </a:lnTo>
                  <a:lnTo>
                    <a:pt x="1900326" y="46989"/>
                  </a:lnTo>
                  <a:lnTo>
                    <a:pt x="1897926" y="43179"/>
                  </a:lnTo>
                  <a:lnTo>
                    <a:pt x="1898065" y="43179"/>
                  </a:lnTo>
                  <a:lnTo>
                    <a:pt x="1895373" y="40639"/>
                  </a:lnTo>
                  <a:lnTo>
                    <a:pt x="1895513" y="40639"/>
                  </a:lnTo>
                  <a:lnTo>
                    <a:pt x="1892668" y="36829"/>
                  </a:lnTo>
                  <a:lnTo>
                    <a:pt x="1892820" y="36829"/>
                  </a:lnTo>
                  <a:lnTo>
                    <a:pt x="1889810" y="34289"/>
                  </a:lnTo>
                  <a:lnTo>
                    <a:pt x="1889975" y="34289"/>
                  </a:lnTo>
                  <a:lnTo>
                    <a:pt x="1886826" y="31750"/>
                  </a:lnTo>
                  <a:lnTo>
                    <a:pt x="1886991" y="31750"/>
                  </a:lnTo>
                  <a:lnTo>
                    <a:pt x="1883702" y="27939"/>
                  </a:lnTo>
                  <a:lnTo>
                    <a:pt x="1896630" y="27939"/>
                  </a:lnTo>
                  <a:lnTo>
                    <a:pt x="1899792" y="30479"/>
                  </a:lnTo>
                  <a:lnTo>
                    <a:pt x="1915172" y="53339"/>
                  </a:lnTo>
                  <a:lnTo>
                    <a:pt x="1904644" y="53339"/>
                  </a:lnTo>
                  <a:lnTo>
                    <a:pt x="1904758" y="54610"/>
                  </a:lnTo>
                  <a:close/>
                </a:path>
                <a:path w="1924685" h="915670">
                  <a:moveTo>
                    <a:pt x="19723" y="54610"/>
                  </a:moveTo>
                  <a:lnTo>
                    <a:pt x="19837" y="53339"/>
                  </a:lnTo>
                  <a:lnTo>
                    <a:pt x="20451" y="53339"/>
                  </a:lnTo>
                  <a:lnTo>
                    <a:pt x="19723" y="54610"/>
                  </a:lnTo>
                  <a:close/>
                </a:path>
                <a:path w="1924685" h="915670">
                  <a:moveTo>
                    <a:pt x="1911248" y="69850"/>
                  </a:moveTo>
                  <a:lnTo>
                    <a:pt x="1909813" y="64770"/>
                  </a:lnTo>
                  <a:lnTo>
                    <a:pt x="1908276" y="60960"/>
                  </a:lnTo>
                  <a:lnTo>
                    <a:pt x="1906549" y="57150"/>
                  </a:lnTo>
                  <a:lnTo>
                    <a:pt x="1904644" y="53339"/>
                  </a:lnTo>
                  <a:lnTo>
                    <a:pt x="1915172" y="53339"/>
                  </a:lnTo>
                  <a:lnTo>
                    <a:pt x="1917090" y="57150"/>
                  </a:lnTo>
                  <a:lnTo>
                    <a:pt x="1918804" y="62229"/>
                  </a:lnTo>
                  <a:lnTo>
                    <a:pt x="1920303" y="66039"/>
                  </a:lnTo>
                  <a:lnTo>
                    <a:pt x="1920944" y="68579"/>
                  </a:lnTo>
                  <a:lnTo>
                    <a:pt x="1911172" y="68579"/>
                  </a:lnTo>
                  <a:lnTo>
                    <a:pt x="1911248" y="69850"/>
                  </a:lnTo>
                  <a:close/>
                </a:path>
                <a:path w="1924685" h="915670">
                  <a:moveTo>
                    <a:pt x="13233" y="69850"/>
                  </a:moveTo>
                  <a:lnTo>
                    <a:pt x="13309" y="68579"/>
                  </a:lnTo>
                  <a:lnTo>
                    <a:pt x="13588" y="68579"/>
                  </a:lnTo>
                  <a:lnTo>
                    <a:pt x="13233" y="69850"/>
                  </a:lnTo>
                  <a:close/>
                </a:path>
                <a:path w="1924685" h="915670">
                  <a:moveTo>
                    <a:pt x="1923653" y="834389"/>
                  </a:moveTo>
                  <a:lnTo>
                    <a:pt x="1914067" y="834389"/>
                  </a:lnTo>
                  <a:lnTo>
                    <a:pt x="1914639" y="829310"/>
                  </a:lnTo>
                  <a:lnTo>
                    <a:pt x="1914969" y="825500"/>
                  </a:lnTo>
                  <a:lnTo>
                    <a:pt x="1914956" y="90170"/>
                  </a:lnTo>
                  <a:lnTo>
                    <a:pt x="1914613" y="86360"/>
                  </a:lnTo>
                  <a:lnTo>
                    <a:pt x="1914067" y="81279"/>
                  </a:lnTo>
                  <a:lnTo>
                    <a:pt x="1913305" y="77470"/>
                  </a:lnTo>
                  <a:lnTo>
                    <a:pt x="1912340" y="73660"/>
                  </a:lnTo>
                  <a:lnTo>
                    <a:pt x="1911172" y="68579"/>
                  </a:lnTo>
                  <a:lnTo>
                    <a:pt x="1920944" y="68579"/>
                  </a:lnTo>
                  <a:lnTo>
                    <a:pt x="1921586" y="71120"/>
                  </a:lnTo>
                  <a:lnTo>
                    <a:pt x="1922652" y="76200"/>
                  </a:lnTo>
                  <a:lnTo>
                    <a:pt x="1923503" y="80010"/>
                  </a:lnTo>
                  <a:lnTo>
                    <a:pt x="1924100" y="85089"/>
                  </a:lnTo>
                  <a:lnTo>
                    <a:pt x="1924469" y="90170"/>
                  </a:lnTo>
                  <a:lnTo>
                    <a:pt x="1924469" y="825500"/>
                  </a:lnTo>
                  <a:lnTo>
                    <a:pt x="1924100" y="830579"/>
                  </a:lnTo>
                  <a:lnTo>
                    <a:pt x="1923653" y="834389"/>
                  </a:lnTo>
                  <a:close/>
                </a:path>
                <a:path w="1924685" h="915670">
                  <a:moveTo>
                    <a:pt x="10575" y="834389"/>
                  </a:moveTo>
                  <a:lnTo>
                    <a:pt x="10413" y="834389"/>
                  </a:lnTo>
                  <a:lnTo>
                    <a:pt x="10375" y="833120"/>
                  </a:lnTo>
                  <a:lnTo>
                    <a:pt x="10575" y="834389"/>
                  </a:lnTo>
                  <a:close/>
                </a:path>
                <a:path w="1924685" h="915670">
                  <a:moveTo>
                    <a:pt x="1919803" y="850900"/>
                  </a:moveTo>
                  <a:lnTo>
                    <a:pt x="1909813" y="850900"/>
                  </a:lnTo>
                  <a:lnTo>
                    <a:pt x="1911248" y="845820"/>
                  </a:lnTo>
                  <a:lnTo>
                    <a:pt x="1912391" y="842010"/>
                  </a:lnTo>
                  <a:lnTo>
                    <a:pt x="1913356" y="838200"/>
                  </a:lnTo>
                  <a:lnTo>
                    <a:pt x="1914105" y="833120"/>
                  </a:lnTo>
                  <a:lnTo>
                    <a:pt x="1914067" y="834389"/>
                  </a:lnTo>
                  <a:lnTo>
                    <a:pt x="1923653" y="834389"/>
                  </a:lnTo>
                  <a:lnTo>
                    <a:pt x="1923503" y="835660"/>
                  </a:lnTo>
                  <a:lnTo>
                    <a:pt x="1922652" y="839470"/>
                  </a:lnTo>
                  <a:lnTo>
                    <a:pt x="1921586" y="844550"/>
                  </a:lnTo>
                  <a:lnTo>
                    <a:pt x="1920303" y="849629"/>
                  </a:lnTo>
                  <a:lnTo>
                    <a:pt x="1919803" y="850900"/>
                  </a:lnTo>
                  <a:close/>
                </a:path>
                <a:path w="1924685" h="915670">
                  <a:moveTo>
                    <a:pt x="14986" y="850900"/>
                  </a:moveTo>
                  <a:lnTo>
                    <a:pt x="14655" y="850900"/>
                  </a:lnTo>
                  <a:lnTo>
                    <a:pt x="14579" y="849629"/>
                  </a:lnTo>
                  <a:lnTo>
                    <a:pt x="14986" y="850900"/>
                  </a:lnTo>
                  <a:close/>
                </a:path>
                <a:path w="1924685" h="915670">
                  <a:moveTo>
                    <a:pt x="1915172" y="862329"/>
                  </a:moveTo>
                  <a:lnTo>
                    <a:pt x="1904644" y="862329"/>
                  </a:lnTo>
                  <a:lnTo>
                    <a:pt x="1906651" y="858520"/>
                  </a:lnTo>
                  <a:lnTo>
                    <a:pt x="1908365" y="854710"/>
                  </a:lnTo>
                  <a:lnTo>
                    <a:pt x="1909902" y="849629"/>
                  </a:lnTo>
                  <a:lnTo>
                    <a:pt x="1909813" y="850900"/>
                  </a:lnTo>
                  <a:lnTo>
                    <a:pt x="1919803" y="850900"/>
                  </a:lnTo>
                  <a:lnTo>
                    <a:pt x="1918804" y="853439"/>
                  </a:lnTo>
                  <a:lnTo>
                    <a:pt x="1917090" y="858520"/>
                  </a:lnTo>
                  <a:lnTo>
                    <a:pt x="1915172" y="862329"/>
                  </a:lnTo>
                  <a:close/>
                </a:path>
                <a:path w="1924685" h="915670">
                  <a:moveTo>
                    <a:pt x="20451" y="862329"/>
                  </a:moveTo>
                  <a:lnTo>
                    <a:pt x="19837" y="862329"/>
                  </a:lnTo>
                  <a:lnTo>
                    <a:pt x="19723" y="861060"/>
                  </a:lnTo>
                  <a:lnTo>
                    <a:pt x="20451" y="862329"/>
                  </a:lnTo>
                  <a:close/>
                </a:path>
                <a:path w="1924685" h="915670">
                  <a:moveTo>
                    <a:pt x="1896630" y="887729"/>
                  </a:moveTo>
                  <a:lnTo>
                    <a:pt x="1883702" y="887729"/>
                  </a:lnTo>
                  <a:lnTo>
                    <a:pt x="1886991" y="883920"/>
                  </a:lnTo>
                  <a:lnTo>
                    <a:pt x="1886826" y="883920"/>
                  </a:lnTo>
                  <a:lnTo>
                    <a:pt x="1889975" y="881379"/>
                  </a:lnTo>
                  <a:lnTo>
                    <a:pt x="1889810" y="881379"/>
                  </a:lnTo>
                  <a:lnTo>
                    <a:pt x="1892820" y="878839"/>
                  </a:lnTo>
                  <a:lnTo>
                    <a:pt x="1892668" y="878839"/>
                  </a:lnTo>
                  <a:lnTo>
                    <a:pt x="1895513" y="875029"/>
                  </a:lnTo>
                  <a:lnTo>
                    <a:pt x="1895373" y="875029"/>
                  </a:lnTo>
                  <a:lnTo>
                    <a:pt x="1898065" y="872489"/>
                  </a:lnTo>
                  <a:lnTo>
                    <a:pt x="1897926" y="872489"/>
                  </a:lnTo>
                  <a:lnTo>
                    <a:pt x="1900453" y="868679"/>
                  </a:lnTo>
                  <a:lnTo>
                    <a:pt x="1902688" y="864870"/>
                  </a:lnTo>
                  <a:lnTo>
                    <a:pt x="1904758" y="861060"/>
                  </a:lnTo>
                  <a:lnTo>
                    <a:pt x="1904644" y="862329"/>
                  </a:lnTo>
                  <a:lnTo>
                    <a:pt x="1915172" y="862329"/>
                  </a:lnTo>
                  <a:lnTo>
                    <a:pt x="1899792" y="885189"/>
                  </a:lnTo>
                  <a:lnTo>
                    <a:pt x="1896630" y="887729"/>
                  </a:lnTo>
                  <a:close/>
                </a:path>
                <a:path w="1924685" h="915670">
                  <a:moveTo>
                    <a:pt x="41744" y="887729"/>
                  </a:moveTo>
                  <a:lnTo>
                    <a:pt x="40779" y="887729"/>
                  </a:lnTo>
                  <a:lnTo>
                    <a:pt x="40601" y="886460"/>
                  </a:lnTo>
                  <a:lnTo>
                    <a:pt x="41744" y="887729"/>
                  </a:lnTo>
                  <a:close/>
                </a:path>
                <a:path w="1924685" h="915670">
                  <a:moveTo>
                    <a:pt x="1894420" y="890270"/>
                  </a:moveTo>
                  <a:lnTo>
                    <a:pt x="1880450" y="890270"/>
                  </a:lnTo>
                  <a:lnTo>
                    <a:pt x="1883867" y="886460"/>
                  </a:lnTo>
                  <a:lnTo>
                    <a:pt x="1883702" y="887729"/>
                  </a:lnTo>
                  <a:lnTo>
                    <a:pt x="1896630" y="887729"/>
                  </a:lnTo>
                  <a:lnTo>
                    <a:pt x="1894420" y="890270"/>
                  </a:lnTo>
                  <a:close/>
                </a:path>
                <a:path w="1924685" h="915670">
                  <a:moveTo>
                    <a:pt x="45631" y="890270"/>
                  </a:moveTo>
                  <a:lnTo>
                    <a:pt x="44030" y="890270"/>
                  </a:lnTo>
                  <a:lnTo>
                    <a:pt x="43853" y="889000"/>
                  </a:lnTo>
                  <a:lnTo>
                    <a:pt x="45631" y="890270"/>
                  </a:lnTo>
                  <a:close/>
                </a:path>
                <a:path w="1924685" h="915670">
                  <a:moveTo>
                    <a:pt x="1870506" y="906779"/>
                  </a:moveTo>
                  <a:lnTo>
                    <a:pt x="1837778" y="906779"/>
                  </a:lnTo>
                  <a:lnTo>
                    <a:pt x="1842312" y="905510"/>
                  </a:lnTo>
                  <a:lnTo>
                    <a:pt x="1846313" y="905510"/>
                  </a:lnTo>
                  <a:lnTo>
                    <a:pt x="1850707" y="904239"/>
                  </a:lnTo>
                  <a:lnTo>
                    <a:pt x="1850478" y="904239"/>
                  </a:lnTo>
                  <a:lnTo>
                    <a:pt x="1854784" y="902970"/>
                  </a:lnTo>
                  <a:lnTo>
                    <a:pt x="1854555" y="902970"/>
                  </a:lnTo>
                  <a:lnTo>
                    <a:pt x="1858772" y="901700"/>
                  </a:lnTo>
                  <a:lnTo>
                    <a:pt x="1858556" y="901700"/>
                  </a:lnTo>
                  <a:lnTo>
                    <a:pt x="1862670" y="900429"/>
                  </a:lnTo>
                  <a:lnTo>
                    <a:pt x="1862454" y="900429"/>
                  </a:lnTo>
                  <a:lnTo>
                    <a:pt x="1866480" y="897889"/>
                  </a:lnTo>
                  <a:lnTo>
                    <a:pt x="1866264" y="897889"/>
                  </a:lnTo>
                  <a:lnTo>
                    <a:pt x="1870176" y="896620"/>
                  </a:lnTo>
                  <a:lnTo>
                    <a:pt x="1869973" y="896620"/>
                  </a:lnTo>
                  <a:lnTo>
                    <a:pt x="1873770" y="894079"/>
                  </a:lnTo>
                  <a:lnTo>
                    <a:pt x="1873580" y="894079"/>
                  </a:lnTo>
                  <a:lnTo>
                    <a:pt x="1877263" y="891539"/>
                  </a:lnTo>
                  <a:lnTo>
                    <a:pt x="1877072" y="891539"/>
                  </a:lnTo>
                  <a:lnTo>
                    <a:pt x="1880628" y="889000"/>
                  </a:lnTo>
                  <a:lnTo>
                    <a:pt x="1880450" y="890270"/>
                  </a:lnTo>
                  <a:lnTo>
                    <a:pt x="1894420" y="890270"/>
                  </a:lnTo>
                  <a:lnTo>
                    <a:pt x="1893315" y="891539"/>
                  </a:lnTo>
                  <a:lnTo>
                    <a:pt x="1889848" y="894079"/>
                  </a:lnTo>
                  <a:lnTo>
                    <a:pt x="1886242" y="897889"/>
                  </a:lnTo>
                  <a:lnTo>
                    <a:pt x="1882495" y="900429"/>
                  </a:lnTo>
                  <a:lnTo>
                    <a:pt x="1878622" y="902970"/>
                  </a:lnTo>
                  <a:lnTo>
                    <a:pt x="1874621" y="904239"/>
                  </a:lnTo>
                  <a:lnTo>
                    <a:pt x="1870506" y="906779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264748" y="5644311"/>
            <a:ext cx="164147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9295" marR="5080" indent="-697230">
              <a:lnSpc>
                <a:spcPct val="107500"/>
              </a:lnSpc>
              <a:spcBef>
                <a:spcPts val="95"/>
              </a:spcBef>
            </a:pPr>
            <a:r>
              <a:rPr sz="2000" b="1" spc="-10" dirty="0">
                <a:latin typeface="Segoe Print"/>
                <a:cs typeface="Segoe Print"/>
              </a:rPr>
              <a:t>Hysterectom </a:t>
            </a:r>
            <a:r>
              <a:rPr sz="2000" b="1" spc="-50" dirty="0">
                <a:latin typeface="Segoe Print"/>
                <a:cs typeface="Segoe Print"/>
              </a:rPr>
              <a:t>y</a:t>
            </a:r>
            <a:endParaRPr sz="2000">
              <a:latin typeface="Segoe Print"/>
              <a:cs typeface="Segoe Prin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265498" y="3174657"/>
            <a:ext cx="2080260" cy="1566545"/>
            <a:chOff x="4265498" y="3174657"/>
            <a:chExt cx="2080260" cy="1566545"/>
          </a:xfrm>
        </p:grpSpPr>
        <p:sp>
          <p:nvSpPr>
            <p:cNvPr id="35" name="object 35"/>
            <p:cNvSpPr/>
            <p:nvPr/>
          </p:nvSpPr>
          <p:spPr>
            <a:xfrm>
              <a:off x="4265498" y="3174657"/>
              <a:ext cx="1840864" cy="1343660"/>
            </a:xfrm>
            <a:custGeom>
              <a:avLst/>
              <a:gdLst/>
              <a:ahLst/>
              <a:cxnLst/>
              <a:rect l="l" t="t" r="r" b="b"/>
              <a:pathLst>
                <a:path w="1840864" h="1343660">
                  <a:moveTo>
                    <a:pt x="1705978" y="1343101"/>
                  </a:moveTo>
                  <a:lnTo>
                    <a:pt x="134315" y="1343101"/>
                  </a:lnTo>
                  <a:lnTo>
                    <a:pt x="91861" y="1336253"/>
                  </a:lnTo>
                  <a:lnTo>
                    <a:pt x="54990" y="1317187"/>
                  </a:lnTo>
                  <a:lnTo>
                    <a:pt x="25914" y="1288113"/>
                  </a:lnTo>
                  <a:lnTo>
                    <a:pt x="6847" y="1251246"/>
                  </a:lnTo>
                  <a:lnTo>
                    <a:pt x="0" y="1208798"/>
                  </a:lnTo>
                  <a:lnTo>
                    <a:pt x="0" y="134302"/>
                  </a:lnTo>
                  <a:lnTo>
                    <a:pt x="6847" y="91854"/>
                  </a:lnTo>
                  <a:lnTo>
                    <a:pt x="25914" y="54987"/>
                  </a:lnTo>
                  <a:lnTo>
                    <a:pt x="54990" y="25914"/>
                  </a:lnTo>
                  <a:lnTo>
                    <a:pt x="91861" y="6847"/>
                  </a:lnTo>
                  <a:lnTo>
                    <a:pt x="134315" y="0"/>
                  </a:lnTo>
                  <a:lnTo>
                    <a:pt x="1705978" y="0"/>
                  </a:lnTo>
                  <a:lnTo>
                    <a:pt x="1748432" y="6847"/>
                  </a:lnTo>
                  <a:lnTo>
                    <a:pt x="1785303" y="25914"/>
                  </a:lnTo>
                  <a:lnTo>
                    <a:pt x="1814378" y="54987"/>
                  </a:lnTo>
                  <a:lnTo>
                    <a:pt x="1833446" y="91854"/>
                  </a:lnTo>
                  <a:lnTo>
                    <a:pt x="1840293" y="134302"/>
                  </a:lnTo>
                  <a:lnTo>
                    <a:pt x="1840293" y="1208798"/>
                  </a:lnTo>
                  <a:lnTo>
                    <a:pt x="1833446" y="1251246"/>
                  </a:lnTo>
                  <a:lnTo>
                    <a:pt x="1814378" y="1288113"/>
                  </a:lnTo>
                  <a:lnTo>
                    <a:pt x="1785303" y="1317187"/>
                  </a:lnTo>
                  <a:lnTo>
                    <a:pt x="1748432" y="1336253"/>
                  </a:lnTo>
                  <a:lnTo>
                    <a:pt x="1705978" y="1343101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500511" y="3397910"/>
              <a:ext cx="1840864" cy="1343660"/>
            </a:xfrm>
            <a:custGeom>
              <a:avLst/>
              <a:gdLst/>
              <a:ahLst/>
              <a:cxnLst/>
              <a:rect l="l" t="t" r="r" b="b"/>
              <a:pathLst>
                <a:path w="1840864" h="1343660">
                  <a:moveTo>
                    <a:pt x="1705978" y="1343113"/>
                  </a:moveTo>
                  <a:lnTo>
                    <a:pt x="134315" y="1343113"/>
                  </a:lnTo>
                  <a:lnTo>
                    <a:pt x="91861" y="1336266"/>
                  </a:lnTo>
                  <a:lnTo>
                    <a:pt x="54990" y="1317199"/>
                  </a:lnTo>
                  <a:lnTo>
                    <a:pt x="25914" y="1288126"/>
                  </a:lnTo>
                  <a:lnTo>
                    <a:pt x="6847" y="1251259"/>
                  </a:lnTo>
                  <a:lnTo>
                    <a:pt x="0" y="1208811"/>
                  </a:lnTo>
                  <a:lnTo>
                    <a:pt x="0" y="134315"/>
                  </a:lnTo>
                  <a:lnTo>
                    <a:pt x="6847" y="91861"/>
                  </a:lnTo>
                  <a:lnTo>
                    <a:pt x="25914" y="54990"/>
                  </a:lnTo>
                  <a:lnTo>
                    <a:pt x="54990" y="25914"/>
                  </a:lnTo>
                  <a:lnTo>
                    <a:pt x="91861" y="6847"/>
                  </a:lnTo>
                  <a:lnTo>
                    <a:pt x="134315" y="0"/>
                  </a:lnTo>
                  <a:lnTo>
                    <a:pt x="1705978" y="0"/>
                  </a:lnTo>
                  <a:lnTo>
                    <a:pt x="1748432" y="6847"/>
                  </a:lnTo>
                  <a:lnTo>
                    <a:pt x="1785303" y="25914"/>
                  </a:lnTo>
                  <a:lnTo>
                    <a:pt x="1814378" y="54990"/>
                  </a:lnTo>
                  <a:lnTo>
                    <a:pt x="1833446" y="91861"/>
                  </a:lnTo>
                  <a:lnTo>
                    <a:pt x="1840293" y="134315"/>
                  </a:lnTo>
                  <a:lnTo>
                    <a:pt x="1840293" y="1208811"/>
                  </a:lnTo>
                  <a:lnTo>
                    <a:pt x="1833446" y="1251259"/>
                  </a:lnTo>
                  <a:lnTo>
                    <a:pt x="1814378" y="1288126"/>
                  </a:lnTo>
                  <a:lnTo>
                    <a:pt x="1785303" y="1317199"/>
                  </a:lnTo>
                  <a:lnTo>
                    <a:pt x="1748432" y="1336266"/>
                  </a:lnTo>
                  <a:lnTo>
                    <a:pt x="1705978" y="1343113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95749" y="3393147"/>
              <a:ext cx="1850389" cy="1346200"/>
            </a:xfrm>
            <a:custGeom>
              <a:avLst/>
              <a:gdLst/>
              <a:ahLst/>
              <a:cxnLst/>
              <a:rect l="l" t="t" r="r" b="b"/>
              <a:pathLst>
                <a:path w="1850389" h="1346200">
                  <a:moveTo>
                    <a:pt x="106578" y="12700"/>
                  </a:moveTo>
                  <a:lnTo>
                    <a:pt x="78778" y="12700"/>
                  </a:lnTo>
                  <a:lnTo>
                    <a:pt x="84937" y="0"/>
                  </a:lnTo>
                  <a:lnTo>
                    <a:pt x="113080" y="0"/>
                  </a:lnTo>
                  <a:lnTo>
                    <a:pt x="106578" y="12700"/>
                  </a:lnTo>
                  <a:close/>
                </a:path>
                <a:path w="1850389" h="1346200">
                  <a:moveTo>
                    <a:pt x="1771040" y="12700"/>
                  </a:moveTo>
                  <a:lnTo>
                    <a:pt x="1743240" y="12700"/>
                  </a:lnTo>
                  <a:lnTo>
                    <a:pt x="1736737" y="0"/>
                  </a:lnTo>
                  <a:lnTo>
                    <a:pt x="1764880" y="0"/>
                  </a:lnTo>
                  <a:lnTo>
                    <a:pt x="1771040" y="12700"/>
                  </a:lnTo>
                  <a:close/>
                </a:path>
                <a:path w="1850389" h="1346200">
                  <a:moveTo>
                    <a:pt x="71805" y="25400"/>
                  </a:moveTo>
                  <a:lnTo>
                    <a:pt x="55854" y="25400"/>
                  </a:lnTo>
                  <a:lnTo>
                    <a:pt x="61315" y="12700"/>
                  </a:lnTo>
                  <a:lnTo>
                    <a:pt x="77431" y="12700"/>
                  </a:lnTo>
                  <a:lnTo>
                    <a:pt x="71805" y="25400"/>
                  </a:lnTo>
                  <a:close/>
                </a:path>
                <a:path w="1850389" h="1346200">
                  <a:moveTo>
                    <a:pt x="1793963" y="25400"/>
                  </a:moveTo>
                  <a:lnTo>
                    <a:pt x="1778012" y="25400"/>
                  </a:lnTo>
                  <a:lnTo>
                    <a:pt x="1772399" y="12700"/>
                  </a:lnTo>
                  <a:lnTo>
                    <a:pt x="1788502" y="12700"/>
                  </a:lnTo>
                  <a:lnTo>
                    <a:pt x="1793963" y="25400"/>
                  </a:lnTo>
                  <a:close/>
                </a:path>
                <a:path w="1850389" h="1346200">
                  <a:moveTo>
                    <a:pt x="56578" y="38100"/>
                  </a:moveTo>
                  <a:lnTo>
                    <a:pt x="40728" y="38100"/>
                  </a:lnTo>
                  <a:lnTo>
                    <a:pt x="45567" y="25400"/>
                  </a:lnTo>
                  <a:lnTo>
                    <a:pt x="61658" y="25400"/>
                  </a:lnTo>
                  <a:lnTo>
                    <a:pt x="56578" y="38100"/>
                  </a:lnTo>
                  <a:close/>
                </a:path>
                <a:path w="1850389" h="1346200">
                  <a:moveTo>
                    <a:pt x="1809089" y="38100"/>
                  </a:moveTo>
                  <a:lnTo>
                    <a:pt x="1793240" y="38100"/>
                  </a:lnTo>
                  <a:lnTo>
                    <a:pt x="1788160" y="25400"/>
                  </a:lnTo>
                  <a:lnTo>
                    <a:pt x="1804263" y="25400"/>
                  </a:lnTo>
                  <a:lnTo>
                    <a:pt x="1809089" y="38100"/>
                  </a:lnTo>
                  <a:close/>
                </a:path>
                <a:path w="1850389" h="1346200">
                  <a:moveTo>
                    <a:pt x="43103" y="50800"/>
                  </a:moveTo>
                  <a:lnTo>
                    <a:pt x="27635" y="50800"/>
                  </a:lnTo>
                  <a:lnTo>
                    <a:pt x="31762" y="38100"/>
                  </a:lnTo>
                  <a:lnTo>
                    <a:pt x="47548" y="38100"/>
                  </a:lnTo>
                  <a:lnTo>
                    <a:pt x="43103" y="50800"/>
                  </a:lnTo>
                  <a:close/>
                </a:path>
                <a:path w="1850389" h="1346200">
                  <a:moveTo>
                    <a:pt x="1822183" y="50800"/>
                  </a:moveTo>
                  <a:lnTo>
                    <a:pt x="1806714" y="50800"/>
                  </a:lnTo>
                  <a:lnTo>
                    <a:pt x="1802269" y="38100"/>
                  </a:lnTo>
                  <a:lnTo>
                    <a:pt x="1818055" y="38100"/>
                  </a:lnTo>
                  <a:lnTo>
                    <a:pt x="1822183" y="50800"/>
                  </a:lnTo>
                  <a:close/>
                </a:path>
                <a:path w="1850389" h="1346200">
                  <a:moveTo>
                    <a:pt x="31584" y="63500"/>
                  </a:moveTo>
                  <a:lnTo>
                    <a:pt x="20142" y="63500"/>
                  </a:lnTo>
                  <a:lnTo>
                    <a:pt x="23749" y="50800"/>
                  </a:lnTo>
                  <a:lnTo>
                    <a:pt x="35331" y="50800"/>
                  </a:lnTo>
                  <a:lnTo>
                    <a:pt x="31584" y="63500"/>
                  </a:lnTo>
                  <a:close/>
                </a:path>
                <a:path w="1850389" h="1346200">
                  <a:moveTo>
                    <a:pt x="1829689" y="63500"/>
                  </a:moveTo>
                  <a:lnTo>
                    <a:pt x="1818233" y="63500"/>
                  </a:lnTo>
                  <a:lnTo>
                    <a:pt x="1814487" y="50800"/>
                  </a:lnTo>
                  <a:lnTo>
                    <a:pt x="1826069" y="50800"/>
                  </a:lnTo>
                  <a:lnTo>
                    <a:pt x="1829689" y="63500"/>
                  </a:lnTo>
                  <a:close/>
                </a:path>
                <a:path w="1850389" h="1346200">
                  <a:moveTo>
                    <a:pt x="25107" y="76200"/>
                  </a:moveTo>
                  <a:lnTo>
                    <a:pt x="13716" y="76200"/>
                  </a:lnTo>
                  <a:lnTo>
                    <a:pt x="16789" y="63500"/>
                  </a:lnTo>
                  <a:lnTo>
                    <a:pt x="28333" y="63500"/>
                  </a:lnTo>
                  <a:lnTo>
                    <a:pt x="25107" y="76200"/>
                  </a:lnTo>
                  <a:close/>
                </a:path>
                <a:path w="1850389" h="1346200">
                  <a:moveTo>
                    <a:pt x="1836102" y="76200"/>
                  </a:moveTo>
                  <a:lnTo>
                    <a:pt x="1824723" y="76200"/>
                  </a:lnTo>
                  <a:lnTo>
                    <a:pt x="1821484" y="63500"/>
                  </a:lnTo>
                  <a:lnTo>
                    <a:pt x="1833029" y="63500"/>
                  </a:lnTo>
                  <a:lnTo>
                    <a:pt x="1836102" y="76200"/>
                  </a:lnTo>
                  <a:close/>
                </a:path>
                <a:path w="1850389" h="1346200">
                  <a:moveTo>
                    <a:pt x="17348" y="88900"/>
                  </a:moveTo>
                  <a:lnTo>
                    <a:pt x="8445" y="88900"/>
                  </a:lnTo>
                  <a:lnTo>
                    <a:pt x="10934" y="76200"/>
                  </a:lnTo>
                  <a:lnTo>
                    <a:pt x="19748" y="76200"/>
                  </a:lnTo>
                  <a:lnTo>
                    <a:pt x="17348" y="88900"/>
                  </a:lnTo>
                  <a:close/>
                </a:path>
                <a:path w="1850389" h="1346200">
                  <a:moveTo>
                    <a:pt x="1841385" y="88900"/>
                  </a:moveTo>
                  <a:lnTo>
                    <a:pt x="1832483" y="88900"/>
                  </a:lnTo>
                  <a:lnTo>
                    <a:pt x="1830070" y="76200"/>
                  </a:lnTo>
                  <a:lnTo>
                    <a:pt x="1838883" y="76200"/>
                  </a:lnTo>
                  <a:lnTo>
                    <a:pt x="1841385" y="88900"/>
                  </a:lnTo>
                  <a:close/>
                </a:path>
                <a:path w="1850389" h="1346200">
                  <a:moveTo>
                    <a:pt x="13576" y="101600"/>
                  </a:moveTo>
                  <a:lnTo>
                    <a:pt x="4381" y="101600"/>
                  </a:lnTo>
                  <a:lnTo>
                    <a:pt x="6248" y="88900"/>
                  </a:lnTo>
                  <a:lnTo>
                    <a:pt x="15379" y="88900"/>
                  </a:lnTo>
                  <a:lnTo>
                    <a:pt x="13576" y="101600"/>
                  </a:lnTo>
                  <a:close/>
                </a:path>
                <a:path w="1850389" h="1346200">
                  <a:moveTo>
                    <a:pt x="1845437" y="101600"/>
                  </a:moveTo>
                  <a:lnTo>
                    <a:pt x="1836242" y="101600"/>
                  </a:lnTo>
                  <a:lnTo>
                    <a:pt x="1834438" y="88900"/>
                  </a:lnTo>
                  <a:lnTo>
                    <a:pt x="1843570" y="88900"/>
                  </a:lnTo>
                  <a:lnTo>
                    <a:pt x="1845437" y="101600"/>
                  </a:lnTo>
                  <a:close/>
                </a:path>
                <a:path w="1850389" h="1346200">
                  <a:moveTo>
                    <a:pt x="10998" y="114300"/>
                  </a:moveTo>
                  <a:lnTo>
                    <a:pt x="1600" y="114300"/>
                  </a:lnTo>
                  <a:lnTo>
                    <a:pt x="2819" y="101600"/>
                  </a:lnTo>
                  <a:lnTo>
                    <a:pt x="12179" y="101600"/>
                  </a:lnTo>
                  <a:lnTo>
                    <a:pt x="10998" y="114300"/>
                  </a:lnTo>
                  <a:close/>
                </a:path>
                <a:path w="1850389" h="1346200">
                  <a:moveTo>
                    <a:pt x="1848218" y="114300"/>
                  </a:moveTo>
                  <a:lnTo>
                    <a:pt x="1838820" y="114300"/>
                  </a:lnTo>
                  <a:lnTo>
                    <a:pt x="1837639" y="101600"/>
                  </a:lnTo>
                  <a:lnTo>
                    <a:pt x="1846999" y="101600"/>
                  </a:lnTo>
                  <a:lnTo>
                    <a:pt x="1848218" y="114300"/>
                  </a:lnTo>
                  <a:close/>
                </a:path>
                <a:path w="1850389" h="1346200">
                  <a:moveTo>
                    <a:pt x="9690" y="127000"/>
                  </a:moveTo>
                  <a:lnTo>
                    <a:pt x="177" y="127000"/>
                  </a:lnTo>
                  <a:lnTo>
                    <a:pt x="711" y="114300"/>
                  </a:lnTo>
                  <a:lnTo>
                    <a:pt x="10210" y="114300"/>
                  </a:lnTo>
                  <a:lnTo>
                    <a:pt x="9690" y="127000"/>
                  </a:lnTo>
                  <a:close/>
                </a:path>
                <a:path w="1850389" h="1346200">
                  <a:moveTo>
                    <a:pt x="1849640" y="127000"/>
                  </a:moveTo>
                  <a:lnTo>
                    <a:pt x="1840128" y="127000"/>
                  </a:lnTo>
                  <a:lnTo>
                    <a:pt x="1839620" y="114300"/>
                  </a:lnTo>
                  <a:lnTo>
                    <a:pt x="1849107" y="114300"/>
                  </a:lnTo>
                  <a:lnTo>
                    <a:pt x="1849640" y="127000"/>
                  </a:lnTo>
                  <a:close/>
                </a:path>
                <a:path w="1850389" h="1346200">
                  <a:moveTo>
                    <a:pt x="9702" y="1219200"/>
                  </a:moveTo>
                  <a:lnTo>
                    <a:pt x="177" y="1219200"/>
                  </a:lnTo>
                  <a:lnTo>
                    <a:pt x="0" y="1206500"/>
                  </a:lnTo>
                  <a:lnTo>
                    <a:pt x="0" y="127000"/>
                  </a:lnTo>
                  <a:lnTo>
                    <a:pt x="9525" y="127000"/>
                  </a:lnTo>
                  <a:lnTo>
                    <a:pt x="9525" y="1206500"/>
                  </a:lnTo>
                  <a:lnTo>
                    <a:pt x="9702" y="1219200"/>
                  </a:lnTo>
                  <a:close/>
                </a:path>
                <a:path w="1850389" h="1346200">
                  <a:moveTo>
                    <a:pt x="1849640" y="1219200"/>
                  </a:moveTo>
                  <a:lnTo>
                    <a:pt x="1840115" y="1219200"/>
                  </a:lnTo>
                  <a:lnTo>
                    <a:pt x="1840293" y="1206500"/>
                  </a:lnTo>
                  <a:lnTo>
                    <a:pt x="1840293" y="127000"/>
                  </a:lnTo>
                  <a:lnTo>
                    <a:pt x="1849818" y="127000"/>
                  </a:lnTo>
                  <a:lnTo>
                    <a:pt x="1849818" y="1206500"/>
                  </a:lnTo>
                  <a:lnTo>
                    <a:pt x="1849640" y="1219200"/>
                  </a:lnTo>
                  <a:close/>
                </a:path>
                <a:path w="1850389" h="1346200">
                  <a:moveTo>
                    <a:pt x="11036" y="1231900"/>
                  </a:moveTo>
                  <a:lnTo>
                    <a:pt x="1600" y="1231900"/>
                  </a:lnTo>
                  <a:lnTo>
                    <a:pt x="711" y="1219200"/>
                  </a:lnTo>
                  <a:lnTo>
                    <a:pt x="10185" y="1219200"/>
                  </a:lnTo>
                  <a:lnTo>
                    <a:pt x="11036" y="1231900"/>
                  </a:lnTo>
                  <a:close/>
                </a:path>
                <a:path w="1850389" h="1346200">
                  <a:moveTo>
                    <a:pt x="1848218" y="1231900"/>
                  </a:moveTo>
                  <a:lnTo>
                    <a:pt x="1838782" y="1231900"/>
                  </a:lnTo>
                  <a:lnTo>
                    <a:pt x="1839633" y="1219200"/>
                  </a:lnTo>
                  <a:lnTo>
                    <a:pt x="1849107" y="1219200"/>
                  </a:lnTo>
                  <a:lnTo>
                    <a:pt x="1848218" y="1231900"/>
                  </a:lnTo>
                  <a:close/>
                </a:path>
                <a:path w="1850389" h="1346200">
                  <a:moveTo>
                    <a:pt x="13627" y="1244600"/>
                  </a:moveTo>
                  <a:lnTo>
                    <a:pt x="4381" y="1244600"/>
                  </a:lnTo>
                  <a:lnTo>
                    <a:pt x="2819" y="1231900"/>
                  </a:lnTo>
                  <a:lnTo>
                    <a:pt x="12128" y="1231900"/>
                  </a:lnTo>
                  <a:lnTo>
                    <a:pt x="13627" y="1244600"/>
                  </a:lnTo>
                  <a:close/>
                </a:path>
                <a:path w="1850389" h="1346200">
                  <a:moveTo>
                    <a:pt x="1845437" y="1244600"/>
                  </a:moveTo>
                  <a:lnTo>
                    <a:pt x="1836191" y="1244600"/>
                  </a:lnTo>
                  <a:lnTo>
                    <a:pt x="1837690" y="1231900"/>
                  </a:lnTo>
                  <a:lnTo>
                    <a:pt x="1846999" y="1231900"/>
                  </a:lnTo>
                  <a:lnTo>
                    <a:pt x="1845437" y="1244600"/>
                  </a:lnTo>
                  <a:close/>
                </a:path>
                <a:path w="1850389" h="1346200">
                  <a:moveTo>
                    <a:pt x="17424" y="1257300"/>
                  </a:moveTo>
                  <a:lnTo>
                    <a:pt x="8445" y="1257300"/>
                  </a:lnTo>
                  <a:lnTo>
                    <a:pt x="6248" y="1244600"/>
                  </a:lnTo>
                  <a:lnTo>
                    <a:pt x="15316" y="1244600"/>
                  </a:lnTo>
                  <a:lnTo>
                    <a:pt x="17424" y="1257300"/>
                  </a:lnTo>
                  <a:close/>
                </a:path>
                <a:path w="1850389" h="1346200">
                  <a:moveTo>
                    <a:pt x="1841385" y="1257300"/>
                  </a:moveTo>
                  <a:lnTo>
                    <a:pt x="1832394" y="1257300"/>
                  </a:lnTo>
                  <a:lnTo>
                    <a:pt x="1834502" y="1244600"/>
                  </a:lnTo>
                  <a:lnTo>
                    <a:pt x="1843570" y="1244600"/>
                  </a:lnTo>
                  <a:lnTo>
                    <a:pt x="1841385" y="1257300"/>
                  </a:lnTo>
                  <a:close/>
                </a:path>
                <a:path w="1850389" h="1346200">
                  <a:moveTo>
                    <a:pt x="25209" y="1270000"/>
                  </a:moveTo>
                  <a:lnTo>
                    <a:pt x="13716" y="1270000"/>
                  </a:lnTo>
                  <a:lnTo>
                    <a:pt x="10934" y="1257300"/>
                  </a:lnTo>
                  <a:lnTo>
                    <a:pt x="22250" y="1257300"/>
                  </a:lnTo>
                  <a:lnTo>
                    <a:pt x="25209" y="1270000"/>
                  </a:lnTo>
                  <a:close/>
                </a:path>
                <a:path w="1850389" h="1346200">
                  <a:moveTo>
                    <a:pt x="1836102" y="1270000"/>
                  </a:moveTo>
                  <a:lnTo>
                    <a:pt x="1824609" y="1270000"/>
                  </a:lnTo>
                  <a:lnTo>
                    <a:pt x="1827568" y="1257300"/>
                  </a:lnTo>
                  <a:lnTo>
                    <a:pt x="1838883" y="1257300"/>
                  </a:lnTo>
                  <a:lnTo>
                    <a:pt x="1836102" y="1270000"/>
                  </a:lnTo>
                  <a:close/>
                </a:path>
                <a:path w="1850389" h="1346200">
                  <a:moveTo>
                    <a:pt x="31711" y="1282700"/>
                  </a:moveTo>
                  <a:lnTo>
                    <a:pt x="20142" y="1282700"/>
                  </a:lnTo>
                  <a:lnTo>
                    <a:pt x="16789" y="1270000"/>
                  </a:lnTo>
                  <a:lnTo>
                    <a:pt x="28219" y="1270000"/>
                  </a:lnTo>
                  <a:lnTo>
                    <a:pt x="31711" y="1282700"/>
                  </a:lnTo>
                  <a:close/>
                </a:path>
                <a:path w="1850389" h="1346200">
                  <a:moveTo>
                    <a:pt x="1829689" y="1282700"/>
                  </a:moveTo>
                  <a:lnTo>
                    <a:pt x="1818106" y="1282700"/>
                  </a:lnTo>
                  <a:lnTo>
                    <a:pt x="1821599" y="1270000"/>
                  </a:lnTo>
                  <a:lnTo>
                    <a:pt x="1833029" y="1270000"/>
                  </a:lnTo>
                  <a:lnTo>
                    <a:pt x="1829689" y="1282700"/>
                  </a:lnTo>
                  <a:close/>
                </a:path>
                <a:path w="1850389" h="1346200">
                  <a:moveTo>
                    <a:pt x="39179" y="1295400"/>
                  </a:moveTo>
                  <a:lnTo>
                    <a:pt x="27635" y="1295400"/>
                  </a:lnTo>
                  <a:lnTo>
                    <a:pt x="23749" y="1282700"/>
                  </a:lnTo>
                  <a:lnTo>
                    <a:pt x="35191" y="1282700"/>
                  </a:lnTo>
                  <a:lnTo>
                    <a:pt x="39179" y="1295400"/>
                  </a:lnTo>
                  <a:close/>
                </a:path>
                <a:path w="1850389" h="1346200">
                  <a:moveTo>
                    <a:pt x="1822183" y="1295400"/>
                  </a:moveTo>
                  <a:lnTo>
                    <a:pt x="1810639" y="1295400"/>
                  </a:lnTo>
                  <a:lnTo>
                    <a:pt x="1814626" y="1282700"/>
                  </a:lnTo>
                  <a:lnTo>
                    <a:pt x="1826069" y="1282700"/>
                  </a:lnTo>
                  <a:lnTo>
                    <a:pt x="1822183" y="1295400"/>
                  </a:lnTo>
                  <a:close/>
                </a:path>
                <a:path w="1850389" h="1346200">
                  <a:moveTo>
                    <a:pt x="52057" y="1308100"/>
                  </a:moveTo>
                  <a:lnTo>
                    <a:pt x="40728" y="1308100"/>
                  </a:lnTo>
                  <a:lnTo>
                    <a:pt x="36131" y="1295400"/>
                  </a:lnTo>
                  <a:lnTo>
                    <a:pt x="47383" y="1295400"/>
                  </a:lnTo>
                  <a:lnTo>
                    <a:pt x="52057" y="1308100"/>
                  </a:lnTo>
                  <a:close/>
                </a:path>
                <a:path w="1850389" h="1346200">
                  <a:moveTo>
                    <a:pt x="1809089" y="1308100"/>
                  </a:moveTo>
                  <a:lnTo>
                    <a:pt x="1797773" y="1308100"/>
                  </a:lnTo>
                  <a:lnTo>
                    <a:pt x="1802434" y="1295400"/>
                  </a:lnTo>
                  <a:lnTo>
                    <a:pt x="1813687" y="1295400"/>
                  </a:lnTo>
                  <a:lnTo>
                    <a:pt x="1809089" y="1308100"/>
                  </a:lnTo>
                  <a:close/>
                </a:path>
                <a:path w="1850389" h="1346200">
                  <a:moveTo>
                    <a:pt x="66738" y="1320800"/>
                  </a:moveTo>
                  <a:lnTo>
                    <a:pt x="50609" y="1320800"/>
                  </a:lnTo>
                  <a:lnTo>
                    <a:pt x="45567" y="1308100"/>
                  </a:lnTo>
                  <a:lnTo>
                    <a:pt x="61468" y="1308100"/>
                  </a:lnTo>
                  <a:lnTo>
                    <a:pt x="66738" y="1320800"/>
                  </a:lnTo>
                  <a:close/>
                </a:path>
                <a:path w="1850389" h="1346200">
                  <a:moveTo>
                    <a:pt x="1799209" y="1320800"/>
                  </a:moveTo>
                  <a:lnTo>
                    <a:pt x="1783080" y="1320800"/>
                  </a:lnTo>
                  <a:lnTo>
                    <a:pt x="1788350" y="1308100"/>
                  </a:lnTo>
                  <a:lnTo>
                    <a:pt x="1804263" y="1308100"/>
                  </a:lnTo>
                  <a:lnTo>
                    <a:pt x="1799209" y="1320800"/>
                  </a:lnTo>
                  <a:close/>
                </a:path>
                <a:path w="1850389" h="1346200">
                  <a:moveTo>
                    <a:pt x="94640" y="1333500"/>
                  </a:moveTo>
                  <a:lnTo>
                    <a:pt x="72783" y="1333500"/>
                  </a:lnTo>
                  <a:lnTo>
                    <a:pt x="66954" y="1320800"/>
                  </a:lnTo>
                  <a:lnTo>
                    <a:pt x="88544" y="1320800"/>
                  </a:lnTo>
                  <a:lnTo>
                    <a:pt x="94640" y="1333500"/>
                  </a:lnTo>
                  <a:close/>
                </a:path>
                <a:path w="1850389" h="1346200">
                  <a:moveTo>
                    <a:pt x="1777034" y="1333500"/>
                  </a:moveTo>
                  <a:lnTo>
                    <a:pt x="1755178" y="1333500"/>
                  </a:lnTo>
                  <a:lnTo>
                    <a:pt x="1761274" y="1320800"/>
                  </a:lnTo>
                  <a:lnTo>
                    <a:pt x="1782864" y="1320800"/>
                  </a:lnTo>
                  <a:lnTo>
                    <a:pt x="1777034" y="1333500"/>
                  </a:lnTo>
                  <a:close/>
                </a:path>
                <a:path w="1850389" h="1346200">
                  <a:moveTo>
                    <a:pt x="1752104" y="1346200"/>
                  </a:moveTo>
                  <a:lnTo>
                    <a:pt x="97713" y="1346200"/>
                  </a:lnTo>
                  <a:lnTo>
                    <a:pt x="91249" y="1333500"/>
                  </a:lnTo>
                  <a:lnTo>
                    <a:pt x="1758569" y="1333500"/>
                  </a:lnTo>
                  <a:lnTo>
                    <a:pt x="1752104" y="1346200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658601" y="3315335"/>
            <a:ext cx="1511935" cy="1426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0" algn="ctr">
              <a:lnSpc>
                <a:spcPct val="99900"/>
              </a:lnSpc>
              <a:spcBef>
                <a:spcPts val="105"/>
              </a:spcBef>
            </a:pPr>
            <a:r>
              <a:rPr sz="2000" b="1" spc="-10" dirty="0">
                <a:latin typeface="Segoe Print"/>
                <a:cs typeface="Segoe Print"/>
              </a:rPr>
              <a:t>Embolizatio </a:t>
            </a:r>
            <a:r>
              <a:rPr sz="2000" b="1" dirty="0">
                <a:latin typeface="Segoe Print"/>
                <a:cs typeface="Segoe Print"/>
              </a:rPr>
              <a:t>n</a:t>
            </a:r>
            <a:r>
              <a:rPr sz="2000" b="1" spc="135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of </a:t>
            </a:r>
            <a:r>
              <a:rPr sz="2400" b="1" spc="-20" dirty="0">
                <a:latin typeface="Segoe Print"/>
                <a:cs typeface="Segoe Print"/>
              </a:rPr>
              <a:t>both </a:t>
            </a:r>
            <a:r>
              <a:rPr sz="2400" b="1" spc="-10" dirty="0">
                <a:latin typeface="Segoe Print"/>
                <a:cs typeface="Segoe Print"/>
              </a:rPr>
              <a:t>uterine arteries</a:t>
            </a:r>
            <a:endParaRPr sz="2400">
              <a:latin typeface="Segoe Print"/>
              <a:cs typeface="Segoe Prin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705104" y="3155188"/>
            <a:ext cx="2355215" cy="1566545"/>
            <a:chOff x="6705104" y="3155188"/>
            <a:chExt cx="2355215" cy="1566545"/>
          </a:xfrm>
        </p:grpSpPr>
        <p:sp>
          <p:nvSpPr>
            <p:cNvPr id="40" name="object 40"/>
            <p:cNvSpPr/>
            <p:nvPr/>
          </p:nvSpPr>
          <p:spPr>
            <a:xfrm>
              <a:off x="6705104" y="3155188"/>
              <a:ext cx="2115185" cy="1343660"/>
            </a:xfrm>
            <a:custGeom>
              <a:avLst/>
              <a:gdLst/>
              <a:ahLst/>
              <a:cxnLst/>
              <a:rect l="l" t="t" r="r" b="b"/>
              <a:pathLst>
                <a:path w="2115184" h="1343660">
                  <a:moveTo>
                    <a:pt x="1980819" y="1343113"/>
                  </a:moveTo>
                  <a:lnTo>
                    <a:pt x="134302" y="1343113"/>
                  </a:lnTo>
                  <a:lnTo>
                    <a:pt x="91849" y="1336266"/>
                  </a:lnTo>
                  <a:lnTo>
                    <a:pt x="54981" y="1317198"/>
                  </a:lnTo>
                  <a:lnTo>
                    <a:pt x="25910" y="1288123"/>
                  </a:lnTo>
                  <a:lnTo>
                    <a:pt x="6846" y="1251252"/>
                  </a:lnTo>
                  <a:lnTo>
                    <a:pt x="0" y="1208798"/>
                  </a:lnTo>
                  <a:lnTo>
                    <a:pt x="0" y="134315"/>
                  </a:lnTo>
                  <a:lnTo>
                    <a:pt x="6846" y="91861"/>
                  </a:lnTo>
                  <a:lnTo>
                    <a:pt x="25910" y="54990"/>
                  </a:lnTo>
                  <a:lnTo>
                    <a:pt x="54981" y="25914"/>
                  </a:lnTo>
                  <a:lnTo>
                    <a:pt x="91849" y="6847"/>
                  </a:lnTo>
                  <a:lnTo>
                    <a:pt x="134302" y="0"/>
                  </a:lnTo>
                  <a:lnTo>
                    <a:pt x="1980819" y="0"/>
                  </a:lnTo>
                  <a:lnTo>
                    <a:pt x="2023273" y="6847"/>
                  </a:lnTo>
                  <a:lnTo>
                    <a:pt x="2060144" y="25914"/>
                  </a:lnTo>
                  <a:lnTo>
                    <a:pt x="2089219" y="54990"/>
                  </a:lnTo>
                  <a:lnTo>
                    <a:pt x="2108286" y="91861"/>
                  </a:lnTo>
                  <a:lnTo>
                    <a:pt x="2115134" y="134315"/>
                  </a:lnTo>
                  <a:lnTo>
                    <a:pt x="2115134" y="1208798"/>
                  </a:lnTo>
                  <a:lnTo>
                    <a:pt x="2108286" y="1251252"/>
                  </a:lnTo>
                  <a:lnTo>
                    <a:pt x="2089219" y="1288123"/>
                  </a:lnTo>
                  <a:lnTo>
                    <a:pt x="2060144" y="1317198"/>
                  </a:lnTo>
                  <a:lnTo>
                    <a:pt x="2023273" y="1336266"/>
                  </a:lnTo>
                  <a:lnTo>
                    <a:pt x="1980819" y="1343113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40118" y="3378454"/>
              <a:ext cx="2115185" cy="1343660"/>
            </a:xfrm>
            <a:custGeom>
              <a:avLst/>
              <a:gdLst/>
              <a:ahLst/>
              <a:cxnLst/>
              <a:rect l="l" t="t" r="r" b="b"/>
              <a:pathLst>
                <a:path w="2115184" h="1343660">
                  <a:moveTo>
                    <a:pt x="1980819" y="1343113"/>
                  </a:moveTo>
                  <a:lnTo>
                    <a:pt x="134302" y="1343113"/>
                  </a:lnTo>
                  <a:lnTo>
                    <a:pt x="91854" y="1336266"/>
                  </a:lnTo>
                  <a:lnTo>
                    <a:pt x="54987" y="1317198"/>
                  </a:lnTo>
                  <a:lnTo>
                    <a:pt x="25914" y="1288123"/>
                  </a:lnTo>
                  <a:lnTo>
                    <a:pt x="6847" y="1251252"/>
                  </a:lnTo>
                  <a:lnTo>
                    <a:pt x="0" y="1208798"/>
                  </a:lnTo>
                  <a:lnTo>
                    <a:pt x="0" y="134302"/>
                  </a:lnTo>
                  <a:lnTo>
                    <a:pt x="6847" y="91854"/>
                  </a:lnTo>
                  <a:lnTo>
                    <a:pt x="25914" y="54987"/>
                  </a:lnTo>
                  <a:lnTo>
                    <a:pt x="54987" y="25914"/>
                  </a:lnTo>
                  <a:lnTo>
                    <a:pt x="91854" y="6847"/>
                  </a:lnTo>
                  <a:lnTo>
                    <a:pt x="134302" y="0"/>
                  </a:lnTo>
                  <a:lnTo>
                    <a:pt x="1980819" y="0"/>
                  </a:lnTo>
                  <a:lnTo>
                    <a:pt x="2023273" y="6847"/>
                  </a:lnTo>
                  <a:lnTo>
                    <a:pt x="2060144" y="25914"/>
                  </a:lnTo>
                  <a:lnTo>
                    <a:pt x="2089219" y="54987"/>
                  </a:lnTo>
                  <a:lnTo>
                    <a:pt x="2108286" y="91854"/>
                  </a:lnTo>
                  <a:lnTo>
                    <a:pt x="2115134" y="134302"/>
                  </a:lnTo>
                  <a:lnTo>
                    <a:pt x="2115134" y="1208798"/>
                  </a:lnTo>
                  <a:lnTo>
                    <a:pt x="2108286" y="1251252"/>
                  </a:lnTo>
                  <a:lnTo>
                    <a:pt x="2089219" y="1288123"/>
                  </a:lnTo>
                  <a:lnTo>
                    <a:pt x="2060144" y="1317198"/>
                  </a:lnTo>
                  <a:lnTo>
                    <a:pt x="2023273" y="1336266"/>
                  </a:lnTo>
                  <a:lnTo>
                    <a:pt x="1980819" y="1343113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935355" y="3373691"/>
              <a:ext cx="2124710" cy="1346200"/>
            </a:xfrm>
            <a:custGeom>
              <a:avLst/>
              <a:gdLst/>
              <a:ahLst/>
              <a:cxnLst/>
              <a:rect l="l" t="t" r="r" b="b"/>
              <a:pathLst>
                <a:path w="2124709" h="1346200">
                  <a:moveTo>
                    <a:pt x="106578" y="12700"/>
                  </a:moveTo>
                  <a:lnTo>
                    <a:pt x="78778" y="12700"/>
                  </a:lnTo>
                  <a:lnTo>
                    <a:pt x="84937" y="0"/>
                  </a:lnTo>
                  <a:lnTo>
                    <a:pt x="113068" y="0"/>
                  </a:lnTo>
                  <a:lnTo>
                    <a:pt x="106578" y="12700"/>
                  </a:lnTo>
                  <a:close/>
                </a:path>
                <a:path w="2124709" h="1346200">
                  <a:moveTo>
                    <a:pt x="2045881" y="12700"/>
                  </a:moveTo>
                  <a:lnTo>
                    <a:pt x="2018080" y="12700"/>
                  </a:lnTo>
                  <a:lnTo>
                    <a:pt x="2011578" y="0"/>
                  </a:lnTo>
                  <a:lnTo>
                    <a:pt x="2039721" y="0"/>
                  </a:lnTo>
                  <a:lnTo>
                    <a:pt x="2045881" y="12700"/>
                  </a:lnTo>
                  <a:close/>
                </a:path>
                <a:path w="2124709" h="1346200">
                  <a:moveTo>
                    <a:pt x="71793" y="25400"/>
                  </a:moveTo>
                  <a:lnTo>
                    <a:pt x="55854" y="25400"/>
                  </a:lnTo>
                  <a:lnTo>
                    <a:pt x="61302" y="12700"/>
                  </a:lnTo>
                  <a:lnTo>
                    <a:pt x="77419" y="12700"/>
                  </a:lnTo>
                  <a:lnTo>
                    <a:pt x="71793" y="25400"/>
                  </a:lnTo>
                  <a:close/>
                </a:path>
                <a:path w="2124709" h="1346200">
                  <a:moveTo>
                    <a:pt x="2068791" y="25400"/>
                  </a:moveTo>
                  <a:lnTo>
                    <a:pt x="2052853" y="25400"/>
                  </a:lnTo>
                  <a:lnTo>
                    <a:pt x="2047227" y="12700"/>
                  </a:lnTo>
                  <a:lnTo>
                    <a:pt x="2063343" y="12700"/>
                  </a:lnTo>
                  <a:lnTo>
                    <a:pt x="2068791" y="25400"/>
                  </a:lnTo>
                  <a:close/>
                </a:path>
                <a:path w="2124709" h="1346200">
                  <a:moveTo>
                    <a:pt x="56578" y="38100"/>
                  </a:moveTo>
                  <a:lnTo>
                    <a:pt x="40728" y="38100"/>
                  </a:lnTo>
                  <a:lnTo>
                    <a:pt x="45554" y="25400"/>
                  </a:lnTo>
                  <a:lnTo>
                    <a:pt x="61645" y="25400"/>
                  </a:lnTo>
                  <a:lnTo>
                    <a:pt x="56578" y="38100"/>
                  </a:lnTo>
                  <a:close/>
                </a:path>
                <a:path w="2124709" h="1346200">
                  <a:moveTo>
                    <a:pt x="2083917" y="38100"/>
                  </a:moveTo>
                  <a:lnTo>
                    <a:pt x="2068068" y="38100"/>
                  </a:lnTo>
                  <a:lnTo>
                    <a:pt x="2063000" y="25400"/>
                  </a:lnTo>
                  <a:lnTo>
                    <a:pt x="2079091" y="25400"/>
                  </a:lnTo>
                  <a:lnTo>
                    <a:pt x="2083917" y="38100"/>
                  </a:lnTo>
                  <a:close/>
                </a:path>
                <a:path w="2124709" h="1346200">
                  <a:moveTo>
                    <a:pt x="43091" y="50800"/>
                  </a:moveTo>
                  <a:lnTo>
                    <a:pt x="27622" y="50800"/>
                  </a:lnTo>
                  <a:lnTo>
                    <a:pt x="31750" y="38100"/>
                  </a:lnTo>
                  <a:lnTo>
                    <a:pt x="47548" y="38100"/>
                  </a:lnTo>
                  <a:lnTo>
                    <a:pt x="43091" y="50800"/>
                  </a:lnTo>
                  <a:close/>
                </a:path>
                <a:path w="2124709" h="1346200">
                  <a:moveTo>
                    <a:pt x="2097024" y="50800"/>
                  </a:moveTo>
                  <a:lnTo>
                    <a:pt x="2081555" y="50800"/>
                  </a:lnTo>
                  <a:lnTo>
                    <a:pt x="2077110" y="38100"/>
                  </a:lnTo>
                  <a:lnTo>
                    <a:pt x="2092896" y="38100"/>
                  </a:lnTo>
                  <a:lnTo>
                    <a:pt x="2097024" y="50800"/>
                  </a:lnTo>
                  <a:close/>
                </a:path>
                <a:path w="2124709" h="1346200">
                  <a:moveTo>
                    <a:pt x="31572" y="63500"/>
                  </a:moveTo>
                  <a:lnTo>
                    <a:pt x="20129" y="63500"/>
                  </a:lnTo>
                  <a:lnTo>
                    <a:pt x="23749" y="50800"/>
                  </a:lnTo>
                  <a:lnTo>
                    <a:pt x="35318" y="50800"/>
                  </a:lnTo>
                  <a:lnTo>
                    <a:pt x="31572" y="63500"/>
                  </a:lnTo>
                  <a:close/>
                </a:path>
                <a:path w="2124709" h="1346200">
                  <a:moveTo>
                    <a:pt x="2104517" y="63500"/>
                  </a:moveTo>
                  <a:lnTo>
                    <a:pt x="2093074" y="63500"/>
                  </a:lnTo>
                  <a:lnTo>
                    <a:pt x="2089327" y="50800"/>
                  </a:lnTo>
                  <a:lnTo>
                    <a:pt x="2100897" y="50800"/>
                  </a:lnTo>
                  <a:lnTo>
                    <a:pt x="2104517" y="63500"/>
                  </a:lnTo>
                  <a:close/>
                </a:path>
                <a:path w="2124709" h="1346200">
                  <a:moveTo>
                    <a:pt x="25095" y="76200"/>
                  </a:moveTo>
                  <a:lnTo>
                    <a:pt x="13716" y="76200"/>
                  </a:lnTo>
                  <a:lnTo>
                    <a:pt x="16776" y="63500"/>
                  </a:lnTo>
                  <a:lnTo>
                    <a:pt x="28333" y="63500"/>
                  </a:lnTo>
                  <a:lnTo>
                    <a:pt x="25095" y="76200"/>
                  </a:lnTo>
                  <a:close/>
                </a:path>
                <a:path w="2124709" h="1346200">
                  <a:moveTo>
                    <a:pt x="2110943" y="76200"/>
                  </a:moveTo>
                  <a:lnTo>
                    <a:pt x="2099551" y="76200"/>
                  </a:lnTo>
                  <a:lnTo>
                    <a:pt x="2096325" y="63500"/>
                  </a:lnTo>
                  <a:lnTo>
                    <a:pt x="2107869" y="63500"/>
                  </a:lnTo>
                  <a:lnTo>
                    <a:pt x="2110943" y="76200"/>
                  </a:lnTo>
                  <a:close/>
                </a:path>
                <a:path w="2124709" h="1346200">
                  <a:moveTo>
                    <a:pt x="17335" y="88900"/>
                  </a:moveTo>
                  <a:lnTo>
                    <a:pt x="8432" y="88900"/>
                  </a:lnTo>
                  <a:lnTo>
                    <a:pt x="10922" y="76200"/>
                  </a:lnTo>
                  <a:lnTo>
                    <a:pt x="19748" y="76200"/>
                  </a:lnTo>
                  <a:lnTo>
                    <a:pt x="17335" y="88900"/>
                  </a:lnTo>
                  <a:close/>
                </a:path>
                <a:path w="2124709" h="1346200">
                  <a:moveTo>
                    <a:pt x="2116213" y="88900"/>
                  </a:moveTo>
                  <a:lnTo>
                    <a:pt x="2107310" y="88900"/>
                  </a:lnTo>
                  <a:lnTo>
                    <a:pt x="2104910" y="76200"/>
                  </a:lnTo>
                  <a:lnTo>
                    <a:pt x="2113724" y="76200"/>
                  </a:lnTo>
                  <a:lnTo>
                    <a:pt x="2116213" y="88900"/>
                  </a:lnTo>
                  <a:close/>
                </a:path>
                <a:path w="2124709" h="1346200">
                  <a:moveTo>
                    <a:pt x="13563" y="101600"/>
                  </a:moveTo>
                  <a:lnTo>
                    <a:pt x="4368" y="101600"/>
                  </a:lnTo>
                  <a:lnTo>
                    <a:pt x="6248" y="88900"/>
                  </a:lnTo>
                  <a:lnTo>
                    <a:pt x="15379" y="88900"/>
                  </a:lnTo>
                  <a:lnTo>
                    <a:pt x="13563" y="101600"/>
                  </a:lnTo>
                  <a:close/>
                </a:path>
                <a:path w="2124709" h="1346200">
                  <a:moveTo>
                    <a:pt x="2120277" y="101600"/>
                  </a:moveTo>
                  <a:lnTo>
                    <a:pt x="2111082" y="101600"/>
                  </a:lnTo>
                  <a:lnTo>
                    <a:pt x="2109266" y="88900"/>
                  </a:lnTo>
                  <a:lnTo>
                    <a:pt x="2118398" y="88900"/>
                  </a:lnTo>
                  <a:lnTo>
                    <a:pt x="2120277" y="101600"/>
                  </a:lnTo>
                  <a:close/>
                </a:path>
                <a:path w="2124709" h="1346200">
                  <a:moveTo>
                    <a:pt x="10998" y="114300"/>
                  </a:moveTo>
                  <a:lnTo>
                    <a:pt x="1600" y="114300"/>
                  </a:lnTo>
                  <a:lnTo>
                    <a:pt x="2819" y="101600"/>
                  </a:lnTo>
                  <a:lnTo>
                    <a:pt x="12179" y="101600"/>
                  </a:lnTo>
                  <a:lnTo>
                    <a:pt x="10998" y="114300"/>
                  </a:lnTo>
                  <a:close/>
                </a:path>
                <a:path w="2124709" h="1346200">
                  <a:moveTo>
                    <a:pt x="2123058" y="114300"/>
                  </a:moveTo>
                  <a:lnTo>
                    <a:pt x="2113660" y="114300"/>
                  </a:lnTo>
                  <a:lnTo>
                    <a:pt x="2112479" y="101600"/>
                  </a:lnTo>
                  <a:lnTo>
                    <a:pt x="2121827" y="101600"/>
                  </a:lnTo>
                  <a:lnTo>
                    <a:pt x="2123058" y="114300"/>
                  </a:lnTo>
                  <a:close/>
                </a:path>
                <a:path w="2124709" h="1346200">
                  <a:moveTo>
                    <a:pt x="9677" y="127000"/>
                  </a:moveTo>
                  <a:lnTo>
                    <a:pt x="177" y="127000"/>
                  </a:lnTo>
                  <a:lnTo>
                    <a:pt x="711" y="114300"/>
                  </a:lnTo>
                  <a:lnTo>
                    <a:pt x="10198" y="114300"/>
                  </a:lnTo>
                  <a:lnTo>
                    <a:pt x="9677" y="127000"/>
                  </a:lnTo>
                  <a:close/>
                </a:path>
                <a:path w="2124709" h="1346200">
                  <a:moveTo>
                    <a:pt x="2124481" y="127000"/>
                  </a:moveTo>
                  <a:lnTo>
                    <a:pt x="2114969" y="127000"/>
                  </a:lnTo>
                  <a:lnTo>
                    <a:pt x="2114448" y="114300"/>
                  </a:lnTo>
                  <a:lnTo>
                    <a:pt x="2123935" y="114300"/>
                  </a:lnTo>
                  <a:lnTo>
                    <a:pt x="2124481" y="127000"/>
                  </a:lnTo>
                  <a:close/>
                </a:path>
                <a:path w="2124709" h="1346200">
                  <a:moveTo>
                    <a:pt x="9690" y="1219200"/>
                  </a:moveTo>
                  <a:lnTo>
                    <a:pt x="177" y="1219200"/>
                  </a:lnTo>
                  <a:lnTo>
                    <a:pt x="0" y="1206500"/>
                  </a:lnTo>
                  <a:lnTo>
                    <a:pt x="0" y="127000"/>
                  </a:lnTo>
                  <a:lnTo>
                    <a:pt x="9525" y="127000"/>
                  </a:lnTo>
                  <a:lnTo>
                    <a:pt x="9525" y="1206500"/>
                  </a:lnTo>
                  <a:lnTo>
                    <a:pt x="9690" y="1219200"/>
                  </a:lnTo>
                  <a:close/>
                </a:path>
                <a:path w="2124709" h="1346200">
                  <a:moveTo>
                    <a:pt x="2124481" y="1219200"/>
                  </a:moveTo>
                  <a:lnTo>
                    <a:pt x="2114956" y="1219200"/>
                  </a:lnTo>
                  <a:lnTo>
                    <a:pt x="2115134" y="1206500"/>
                  </a:lnTo>
                  <a:lnTo>
                    <a:pt x="2115134" y="127000"/>
                  </a:lnTo>
                  <a:lnTo>
                    <a:pt x="2124659" y="127000"/>
                  </a:lnTo>
                  <a:lnTo>
                    <a:pt x="2124659" y="1206500"/>
                  </a:lnTo>
                  <a:lnTo>
                    <a:pt x="2124481" y="1219200"/>
                  </a:lnTo>
                  <a:close/>
                </a:path>
                <a:path w="2124709" h="1346200">
                  <a:moveTo>
                    <a:pt x="11023" y="1231900"/>
                  </a:moveTo>
                  <a:lnTo>
                    <a:pt x="1600" y="1231900"/>
                  </a:lnTo>
                  <a:lnTo>
                    <a:pt x="711" y="1219200"/>
                  </a:lnTo>
                  <a:lnTo>
                    <a:pt x="10172" y="1219200"/>
                  </a:lnTo>
                  <a:lnTo>
                    <a:pt x="11023" y="1231900"/>
                  </a:lnTo>
                  <a:close/>
                </a:path>
                <a:path w="2124709" h="1346200">
                  <a:moveTo>
                    <a:pt x="2123058" y="1231900"/>
                  </a:moveTo>
                  <a:lnTo>
                    <a:pt x="2113622" y="1231900"/>
                  </a:lnTo>
                  <a:lnTo>
                    <a:pt x="2114473" y="1219200"/>
                  </a:lnTo>
                  <a:lnTo>
                    <a:pt x="2123935" y="1219200"/>
                  </a:lnTo>
                  <a:lnTo>
                    <a:pt x="2123058" y="1231900"/>
                  </a:lnTo>
                  <a:close/>
                </a:path>
                <a:path w="2124709" h="1346200">
                  <a:moveTo>
                    <a:pt x="13627" y="1244600"/>
                  </a:moveTo>
                  <a:lnTo>
                    <a:pt x="4368" y="1244600"/>
                  </a:lnTo>
                  <a:lnTo>
                    <a:pt x="2819" y="1231900"/>
                  </a:lnTo>
                  <a:lnTo>
                    <a:pt x="12128" y="1231900"/>
                  </a:lnTo>
                  <a:lnTo>
                    <a:pt x="13627" y="1244600"/>
                  </a:lnTo>
                  <a:close/>
                </a:path>
                <a:path w="2124709" h="1346200">
                  <a:moveTo>
                    <a:pt x="2120277" y="1244600"/>
                  </a:moveTo>
                  <a:lnTo>
                    <a:pt x="2111019" y="1244600"/>
                  </a:lnTo>
                  <a:lnTo>
                    <a:pt x="2112518" y="1231900"/>
                  </a:lnTo>
                  <a:lnTo>
                    <a:pt x="2121827" y="1231900"/>
                  </a:lnTo>
                  <a:lnTo>
                    <a:pt x="2120277" y="1244600"/>
                  </a:lnTo>
                  <a:close/>
                </a:path>
                <a:path w="2124709" h="1346200">
                  <a:moveTo>
                    <a:pt x="17424" y="1257300"/>
                  </a:moveTo>
                  <a:lnTo>
                    <a:pt x="8432" y="1257300"/>
                  </a:lnTo>
                  <a:lnTo>
                    <a:pt x="6248" y="1244600"/>
                  </a:lnTo>
                  <a:lnTo>
                    <a:pt x="15303" y="1244600"/>
                  </a:lnTo>
                  <a:lnTo>
                    <a:pt x="17424" y="1257300"/>
                  </a:lnTo>
                  <a:close/>
                </a:path>
                <a:path w="2124709" h="1346200">
                  <a:moveTo>
                    <a:pt x="2116213" y="1257300"/>
                  </a:moveTo>
                  <a:lnTo>
                    <a:pt x="2107234" y="1257300"/>
                  </a:lnTo>
                  <a:lnTo>
                    <a:pt x="2109343" y="1244600"/>
                  </a:lnTo>
                  <a:lnTo>
                    <a:pt x="2118398" y="1244600"/>
                  </a:lnTo>
                  <a:lnTo>
                    <a:pt x="2116213" y="1257300"/>
                  </a:lnTo>
                  <a:close/>
                </a:path>
                <a:path w="2124709" h="1346200">
                  <a:moveTo>
                    <a:pt x="25209" y="1270000"/>
                  </a:moveTo>
                  <a:lnTo>
                    <a:pt x="13716" y="1270000"/>
                  </a:lnTo>
                  <a:lnTo>
                    <a:pt x="10922" y="1257300"/>
                  </a:lnTo>
                  <a:lnTo>
                    <a:pt x="22237" y="1257300"/>
                  </a:lnTo>
                  <a:lnTo>
                    <a:pt x="25209" y="1270000"/>
                  </a:lnTo>
                  <a:close/>
                </a:path>
                <a:path w="2124709" h="1346200">
                  <a:moveTo>
                    <a:pt x="2110943" y="1270000"/>
                  </a:moveTo>
                  <a:lnTo>
                    <a:pt x="2099436" y="1270000"/>
                  </a:lnTo>
                  <a:lnTo>
                    <a:pt x="2102408" y="1257300"/>
                  </a:lnTo>
                  <a:lnTo>
                    <a:pt x="2113724" y="1257300"/>
                  </a:lnTo>
                  <a:lnTo>
                    <a:pt x="2110943" y="1270000"/>
                  </a:lnTo>
                  <a:close/>
                </a:path>
                <a:path w="2124709" h="1346200">
                  <a:moveTo>
                    <a:pt x="31699" y="1282700"/>
                  </a:moveTo>
                  <a:lnTo>
                    <a:pt x="20129" y="1282700"/>
                  </a:lnTo>
                  <a:lnTo>
                    <a:pt x="16776" y="1270000"/>
                  </a:lnTo>
                  <a:lnTo>
                    <a:pt x="28206" y="1270000"/>
                  </a:lnTo>
                  <a:lnTo>
                    <a:pt x="31699" y="1282700"/>
                  </a:lnTo>
                  <a:close/>
                </a:path>
                <a:path w="2124709" h="1346200">
                  <a:moveTo>
                    <a:pt x="2104517" y="1282700"/>
                  </a:moveTo>
                  <a:lnTo>
                    <a:pt x="2092947" y="1282700"/>
                  </a:lnTo>
                  <a:lnTo>
                    <a:pt x="2096439" y="1270000"/>
                  </a:lnTo>
                  <a:lnTo>
                    <a:pt x="2107869" y="1270000"/>
                  </a:lnTo>
                  <a:lnTo>
                    <a:pt x="2104517" y="1282700"/>
                  </a:lnTo>
                  <a:close/>
                </a:path>
                <a:path w="2124709" h="1346200">
                  <a:moveTo>
                    <a:pt x="39166" y="1295400"/>
                  </a:moveTo>
                  <a:lnTo>
                    <a:pt x="27622" y="1295400"/>
                  </a:lnTo>
                  <a:lnTo>
                    <a:pt x="23749" y="1282700"/>
                  </a:lnTo>
                  <a:lnTo>
                    <a:pt x="35191" y="1282700"/>
                  </a:lnTo>
                  <a:lnTo>
                    <a:pt x="39166" y="1295400"/>
                  </a:lnTo>
                  <a:close/>
                </a:path>
                <a:path w="2124709" h="1346200">
                  <a:moveTo>
                    <a:pt x="2097024" y="1295400"/>
                  </a:moveTo>
                  <a:lnTo>
                    <a:pt x="2085479" y="1295400"/>
                  </a:lnTo>
                  <a:lnTo>
                    <a:pt x="2089467" y="1282700"/>
                  </a:lnTo>
                  <a:lnTo>
                    <a:pt x="2100897" y="1282700"/>
                  </a:lnTo>
                  <a:lnTo>
                    <a:pt x="2097024" y="1295400"/>
                  </a:lnTo>
                  <a:close/>
                </a:path>
                <a:path w="2124709" h="1346200">
                  <a:moveTo>
                    <a:pt x="52044" y="1308100"/>
                  </a:moveTo>
                  <a:lnTo>
                    <a:pt x="40728" y="1308100"/>
                  </a:lnTo>
                  <a:lnTo>
                    <a:pt x="36118" y="1295400"/>
                  </a:lnTo>
                  <a:lnTo>
                    <a:pt x="47383" y="1295400"/>
                  </a:lnTo>
                  <a:lnTo>
                    <a:pt x="52044" y="1308100"/>
                  </a:lnTo>
                  <a:close/>
                </a:path>
                <a:path w="2124709" h="1346200">
                  <a:moveTo>
                    <a:pt x="2083917" y="1308100"/>
                  </a:moveTo>
                  <a:lnTo>
                    <a:pt x="2072601" y="1308100"/>
                  </a:lnTo>
                  <a:lnTo>
                    <a:pt x="2077262" y="1295400"/>
                  </a:lnTo>
                  <a:lnTo>
                    <a:pt x="2088527" y="1295400"/>
                  </a:lnTo>
                  <a:lnTo>
                    <a:pt x="2083917" y="1308100"/>
                  </a:lnTo>
                  <a:close/>
                </a:path>
                <a:path w="2124709" h="1346200">
                  <a:moveTo>
                    <a:pt x="66738" y="1320800"/>
                  </a:moveTo>
                  <a:lnTo>
                    <a:pt x="50596" y="1320800"/>
                  </a:lnTo>
                  <a:lnTo>
                    <a:pt x="45554" y="1308100"/>
                  </a:lnTo>
                  <a:lnTo>
                    <a:pt x="61468" y="1308100"/>
                  </a:lnTo>
                  <a:lnTo>
                    <a:pt x="66738" y="1320800"/>
                  </a:lnTo>
                  <a:close/>
                </a:path>
                <a:path w="2124709" h="1346200">
                  <a:moveTo>
                    <a:pt x="2074049" y="1320800"/>
                  </a:moveTo>
                  <a:lnTo>
                    <a:pt x="2057920" y="1320800"/>
                  </a:lnTo>
                  <a:lnTo>
                    <a:pt x="2063178" y="1308100"/>
                  </a:lnTo>
                  <a:lnTo>
                    <a:pt x="2079091" y="1308100"/>
                  </a:lnTo>
                  <a:lnTo>
                    <a:pt x="2074049" y="1320800"/>
                  </a:lnTo>
                  <a:close/>
                </a:path>
                <a:path w="2124709" h="1346200">
                  <a:moveTo>
                    <a:pt x="94640" y="1333500"/>
                  </a:moveTo>
                  <a:lnTo>
                    <a:pt x="72771" y="1333500"/>
                  </a:lnTo>
                  <a:lnTo>
                    <a:pt x="66954" y="1320800"/>
                  </a:lnTo>
                  <a:lnTo>
                    <a:pt x="88531" y="1320800"/>
                  </a:lnTo>
                  <a:lnTo>
                    <a:pt x="94640" y="1333500"/>
                  </a:lnTo>
                  <a:close/>
                </a:path>
                <a:path w="2124709" h="1346200">
                  <a:moveTo>
                    <a:pt x="2051875" y="1333500"/>
                  </a:moveTo>
                  <a:lnTo>
                    <a:pt x="2030018" y="1333500"/>
                  </a:lnTo>
                  <a:lnTo>
                    <a:pt x="2036114" y="1320800"/>
                  </a:lnTo>
                  <a:lnTo>
                    <a:pt x="2057704" y="1320800"/>
                  </a:lnTo>
                  <a:lnTo>
                    <a:pt x="2051875" y="1333500"/>
                  </a:lnTo>
                  <a:close/>
                </a:path>
                <a:path w="2124709" h="1346200">
                  <a:moveTo>
                    <a:pt x="2026932" y="1346200"/>
                  </a:moveTo>
                  <a:lnTo>
                    <a:pt x="97713" y="1346200"/>
                  </a:lnTo>
                  <a:lnTo>
                    <a:pt x="91249" y="1333500"/>
                  </a:lnTo>
                  <a:lnTo>
                    <a:pt x="2033397" y="1333500"/>
                  </a:lnTo>
                  <a:lnTo>
                    <a:pt x="2026932" y="1346200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231545" y="3387306"/>
            <a:ext cx="153289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Segoe Print"/>
                <a:cs typeface="Segoe Print"/>
              </a:rPr>
              <a:t>MRI-guided Focused Ultrasound (MRI-</a:t>
            </a:r>
            <a:r>
              <a:rPr sz="2000" b="1" spc="-20" dirty="0">
                <a:latin typeface="Segoe Print"/>
                <a:cs typeface="Segoe Print"/>
              </a:rPr>
              <a:t>FUS)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3110" y="171450"/>
            <a:ext cx="488823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36140" algn="l"/>
              </a:tabLst>
            </a:pPr>
            <a:r>
              <a:rPr sz="4000" spc="-10" dirty="0">
                <a:solidFill>
                  <a:srgbClr val="FF2BD7"/>
                </a:solidFill>
                <a:latin typeface="Segoe Print"/>
                <a:cs typeface="Segoe Print"/>
              </a:rPr>
              <a:t>Medical</a:t>
            </a:r>
            <a:r>
              <a:rPr sz="4000" dirty="0">
                <a:solidFill>
                  <a:srgbClr val="FF2BD7"/>
                </a:solidFill>
                <a:latin typeface="Segoe Print"/>
                <a:cs typeface="Segoe Print"/>
              </a:rPr>
              <a:t>	</a:t>
            </a:r>
            <a:r>
              <a:rPr sz="4000" spc="-10" dirty="0">
                <a:solidFill>
                  <a:srgbClr val="FF2BD7"/>
                </a:solidFill>
                <a:latin typeface="Segoe Print"/>
                <a:cs typeface="Segoe Print"/>
              </a:rPr>
              <a:t>Treatment</a:t>
            </a:r>
            <a:endParaRPr sz="4000">
              <a:latin typeface="Segoe Print"/>
              <a:cs typeface="Segoe Prin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615" y="1526222"/>
            <a:ext cx="297116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95"/>
              </a:spcBef>
              <a:buClr>
                <a:srgbClr val="FF388B"/>
              </a:buClr>
              <a:buSzPct val="83928"/>
              <a:buFont typeface="Segoe UI Symbol"/>
              <a:buChar char="⚫"/>
              <a:tabLst>
                <a:tab pos="285750" algn="l"/>
              </a:tabLst>
            </a:pPr>
            <a:r>
              <a:rPr sz="2800" b="1" dirty="0">
                <a:solidFill>
                  <a:srgbClr val="FF2BD7"/>
                </a:solidFill>
                <a:latin typeface="Segoe Print"/>
                <a:cs typeface="Segoe Print"/>
              </a:rPr>
              <a:t>A</a:t>
            </a:r>
            <a:r>
              <a:rPr sz="2800" b="1" spc="-25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2800" b="1" spc="-10" dirty="0">
                <a:solidFill>
                  <a:srgbClr val="FF2BD7"/>
                </a:solidFill>
                <a:latin typeface="Segoe Print"/>
                <a:cs typeface="Segoe Print"/>
              </a:rPr>
              <a:t>progestogen</a:t>
            </a:r>
            <a:r>
              <a:rPr sz="2700" b="1" spc="-10" dirty="0">
                <a:latin typeface="Segoe Print"/>
                <a:cs typeface="Segoe Print"/>
              </a:rPr>
              <a:t>,</a:t>
            </a:r>
            <a:endParaRPr sz="2700">
              <a:latin typeface="Segoe Print"/>
              <a:cs typeface="Segoe Prin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16020" y="1453832"/>
            <a:ext cx="5050155" cy="1017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775" marR="5080" indent="-346075">
              <a:lnSpc>
                <a:spcPct val="120500"/>
              </a:lnSpc>
              <a:spcBef>
                <a:spcPts val="100"/>
              </a:spcBef>
            </a:pPr>
            <a:r>
              <a:rPr sz="2700" b="1" dirty="0">
                <a:latin typeface="Segoe Print"/>
                <a:cs typeface="Segoe Print"/>
              </a:rPr>
              <a:t>uterine</a:t>
            </a:r>
            <a:r>
              <a:rPr sz="2700" b="1" spc="-80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contraction</a:t>
            </a:r>
            <a:r>
              <a:rPr sz="2700" b="1" spc="-75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&amp;</a:t>
            </a:r>
            <a:r>
              <a:rPr sz="2700" b="1" spc="-80" dirty="0">
                <a:latin typeface="Segoe Print"/>
                <a:cs typeface="Segoe Print"/>
              </a:rPr>
              <a:t> </a:t>
            </a:r>
            <a:r>
              <a:rPr sz="2700" b="1" spc="-10" dirty="0">
                <a:latin typeface="Segoe Print"/>
                <a:cs typeface="Segoe Print"/>
              </a:rPr>
              <a:t>induce </a:t>
            </a:r>
            <a:r>
              <a:rPr sz="2700" b="1" dirty="0">
                <a:latin typeface="Segoe Print"/>
                <a:cs typeface="Segoe Print"/>
              </a:rPr>
              <a:t>normal</a:t>
            </a:r>
            <a:r>
              <a:rPr sz="2700" b="1" spc="-65" dirty="0">
                <a:latin typeface="Segoe Print"/>
                <a:cs typeface="Segoe Print"/>
              </a:rPr>
              <a:t> </a:t>
            </a:r>
            <a:r>
              <a:rPr sz="2700" b="1" spc="-10" dirty="0">
                <a:latin typeface="Segoe Print"/>
                <a:cs typeface="Segoe Print"/>
              </a:rPr>
              <a:t>sheeding)</a:t>
            </a:r>
            <a:endParaRPr sz="2700">
              <a:latin typeface="Segoe Print"/>
              <a:cs typeface="Segoe Pri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615" y="2363978"/>
            <a:ext cx="2973705" cy="10668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86385">
              <a:lnSpc>
                <a:spcPct val="100000"/>
              </a:lnSpc>
              <a:spcBef>
                <a:spcPts val="740"/>
              </a:spcBef>
            </a:pPr>
            <a:r>
              <a:rPr sz="2700" b="1" dirty="0">
                <a:latin typeface="Segoe Print"/>
                <a:cs typeface="Segoe Print"/>
              </a:rPr>
              <a:t>menstrual</a:t>
            </a:r>
            <a:r>
              <a:rPr sz="2700" b="1" spc="-85" dirty="0">
                <a:latin typeface="Segoe Print"/>
                <a:cs typeface="Segoe Print"/>
              </a:rPr>
              <a:t> </a:t>
            </a:r>
            <a:r>
              <a:rPr sz="2700" b="1" spc="-20" dirty="0">
                <a:latin typeface="Segoe Print"/>
                <a:cs typeface="Segoe Print"/>
              </a:rPr>
              <a:t>flow.</a:t>
            </a:r>
            <a:endParaRPr sz="2700">
              <a:latin typeface="Segoe Print"/>
              <a:cs typeface="Segoe Print"/>
            </a:endParaRPr>
          </a:p>
          <a:p>
            <a:pPr marL="423545" indent="-410845">
              <a:lnSpc>
                <a:spcPct val="100000"/>
              </a:lnSpc>
              <a:spcBef>
                <a:spcPts val="715"/>
              </a:spcBef>
              <a:buClr>
                <a:srgbClr val="FF388B"/>
              </a:buClr>
              <a:buSzPct val="76666"/>
              <a:buFont typeface="Segoe UI Symbol"/>
              <a:buChar char="⚫"/>
              <a:tabLst>
                <a:tab pos="423545" algn="l"/>
              </a:tabLst>
            </a:pPr>
            <a:r>
              <a:rPr sz="3000" b="1" spc="-10" dirty="0">
                <a:solidFill>
                  <a:srgbClr val="FF2BD7"/>
                </a:solidFill>
                <a:latin typeface="Segoe Print"/>
                <a:cs typeface="Segoe Print"/>
              </a:rPr>
              <a:t>COCPs</a:t>
            </a:r>
            <a:endParaRPr sz="3000">
              <a:latin typeface="Segoe Print"/>
              <a:cs typeface="Segoe Prin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615" y="3776027"/>
            <a:ext cx="206502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85750">
              <a:lnSpc>
                <a:spcPct val="100000"/>
              </a:lnSpc>
              <a:spcBef>
                <a:spcPts val="105"/>
              </a:spcBef>
              <a:buClr>
                <a:srgbClr val="FF388B"/>
              </a:buClr>
              <a:buSzPct val="72857"/>
              <a:buFont typeface="Segoe UI Symbol"/>
              <a:buChar char="⚫"/>
              <a:tabLst>
                <a:tab pos="287020" algn="l"/>
              </a:tabLst>
            </a:pPr>
            <a:r>
              <a:rPr sz="3500" b="1" spc="-10" dirty="0">
                <a:solidFill>
                  <a:srgbClr val="FF2BD7"/>
                </a:solidFill>
                <a:latin typeface="Segoe Print"/>
                <a:cs typeface="Segoe Print"/>
              </a:rPr>
              <a:t>Danazol</a:t>
            </a:r>
            <a:endParaRPr sz="3500">
              <a:latin typeface="Segoe Print"/>
              <a:cs typeface="Segoe Prin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1914" y="3878262"/>
            <a:ext cx="515112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25" dirty="0">
                <a:latin typeface="Georgia"/>
                <a:cs typeface="Georgia"/>
              </a:rPr>
              <a:t>17-</a:t>
            </a:r>
            <a:r>
              <a:rPr sz="2700" b="1" spc="-20" dirty="0">
                <a:latin typeface="Georgia"/>
                <a:cs typeface="Georgia"/>
              </a:rPr>
              <a:t>alpha-</a:t>
            </a:r>
            <a:r>
              <a:rPr sz="2700" b="1" dirty="0">
                <a:latin typeface="Georgia"/>
                <a:cs typeface="Georgia"/>
              </a:rPr>
              <a:t>ethinyl</a:t>
            </a:r>
            <a:r>
              <a:rPr sz="2700" b="1" spc="20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testosterone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934" y="4571682"/>
            <a:ext cx="7995284" cy="175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39659" algn="l"/>
              </a:tabLst>
            </a:pPr>
            <a:r>
              <a:rPr sz="2700" b="1" dirty="0">
                <a:latin typeface="Georgia"/>
                <a:cs typeface="Georgia"/>
              </a:rPr>
              <a:t>(modified</a:t>
            </a:r>
            <a:r>
              <a:rPr sz="2700" b="1" spc="-7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progestogen)</a:t>
            </a:r>
            <a:r>
              <a:rPr sz="2700" b="1" spc="-70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Segoe Print"/>
                <a:cs typeface="Segoe Print"/>
              </a:rPr>
              <a:t>-----------</a:t>
            </a:r>
            <a:r>
              <a:rPr sz="2700" b="1" spc="-50" dirty="0">
                <a:latin typeface="Segoe Print"/>
                <a:cs typeface="Segoe Print"/>
              </a:rPr>
              <a:t>-</a:t>
            </a:r>
            <a:r>
              <a:rPr sz="2700" b="1" dirty="0">
                <a:latin typeface="Segoe Print"/>
                <a:cs typeface="Segoe Print"/>
              </a:rPr>
              <a:t>	</a:t>
            </a:r>
            <a:r>
              <a:rPr sz="2700" b="1" spc="-25" dirty="0">
                <a:latin typeface="Segoe Print"/>
                <a:cs typeface="Segoe Print"/>
              </a:rPr>
              <a:t>GN</a:t>
            </a:r>
            <a:endParaRPr sz="2700">
              <a:latin typeface="Segoe Print"/>
              <a:cs typeface="Segoe Print"/>
            </a:endParaRPr>
          </a:p>
          <a:p>
            <a:pPr marL="12700" marR="657225">
              <a:lnSpc>
                <a:spcPct val="159900"/>
              </a:lnSpc>
              <a:tabLst>
                <a:tab pos="1681480" algn="l"/>
                <a:tab pos="3818890" algn="l"/>
              </a:tabLst>
            </a:pPr>
            <a:r>
              <a:rPr sz="2700" b="1" dirty="0">
                <a:latin typeface="Segoe Print"/>
                <a:cs typeface="Segoe Print"/>
              </a:rPr>
              <a:t>&amp;</a:t>
            </a:r>
            <a:r>
              <a:rPr sz="2700" b="1" spc="-5" dirty="0">
                <a:latin typeface="Segoe Print"/>
                <a:cs typeface="Segoe Print"/>
              </a:rPr>
              <a:t> </a:t>
            </a:r>
            <a:r>
              <a:rPr sz="2700" b="1" spc="-10" dirty="0">
                <a:latin typeface="Segoe Print"/>
                <a:cs typeface="Segoe Print"/>
              </a:rPr>
              <a:t>inhibit</a:t>
            </a:r>
            <a:r>
              <a:rPr sz="2700" b="1" dirty="0">
                <a:latin typeface="Segoe Print"/>
                <a:cs typeface="Segoe Print"/>
              </a:rPr>
              <a:t>	ovarian</a:t>
            </a:r>
            <a:r>
              <a:rPr sz="2700" b="1" spc="-90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steridogenesis</a:t>
            </a:r>
            <a:r>
              <a:rPr sz="2700" b="1" spc="-95" dirty="0">
                <a:latin typeface="Segoe Print"/>
                <a:cs typeface="Segoe Print"/>
              </a:rPr>
              <a:t> </a:t>
            </a:r>
            <a:r>
              <a:rPr sz="2700" b="1" spc="-10" dirty="0">
                <a:latin typeface="Segoe Print"/>
                <a:cs typeface="Segoe Print"/>
              </a:rPr>
              <a:t>-------</a:t>
            </a:r>
            <a:r>
              <a:rPr sz="2700" b="1" spc="-50" dirty="0">
                <a:latin typeface="Segoe Print"/>
                <a:cs typeface="Segoe Print"/>
              </a:rPr>
              <a:t>- </a:t>
            </a:r>
            <a:r>
              <a:rPr sz="2700" b="1" dirty="0">
                <a:latin typeface="Segoe Print"/>
                <a:cs typeface="Segoe Print"/>
              </a:rPr>
              <a:t>estrogen</a:t>
            </a:r>
            <a:r>
              <a:rPr sz="2700" b="1" spc="-95" dirty="0">
                <a:latin typeface="Segoe Print"/>
                <a:cs typeface="Segoe Print"/>
              </a:rPr>
              <a:t> </a:t>
            </a:r>
            <a:r>
              <a:rPr sz="2700" b="1" spc="-10" dirty="0">
                <a:latin typeface="Segoe Print"/>
                <a:cs typeface="Segoe Print"/>
              </a:rPr>
              <a:t>------</a:t>
            </a:r>
            <a:r>
              <a:rPr sz="2700" b="1" spc="-50" dirty="0">
                <a:latin typeface="Segoe Print"/>
                <a:cs typeface="Segoe Print"/>
              </a:rPr>
              <a:t>-</a:t>
            </a:r>
            <a:r>
              <a:rPr sz="2700" b="1" dirty="0">
                <a:latin typeface="Segoe Print"/>
                <a:cs typeface="Segoe Print"/>
              </a:rPr>
              <a:t>	size</a:t>
            </a:r>
            <a:r>
              <a:rPr sz="2700" b="1" spc="-15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&amp;</a:t>
            </a:r>
            <a:r>
              <a:rPr sz="2700" b="1" spc="-20" dirty="0">
                <a:latin typeface="Segoe Print"/>
                <a:cs typeface="Segoe Print"/>
              </a:rPr>
              <a:t> </a:t>
            </a:r>
            <a:r>
              <a:rPr sz="2700" b="1" spc="-10" dirty="0">
                <a:latin typeface="Segoe Print"/>
                <a:cs typeface="Segoe Print"/>
              </a:rPr>
              <a:t>symptoms</a:t>
            </a:r>
            <a:endParaRPr sz="2700">
              <a:latin typeface="Segoe Print"/>
              <a:cs typeface="Segoe Prin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sp>
          <p:nvSpPr>
            <p:cNvPr id="10" name="object 10"/>
            <p:cNvSpPr/>
            <p:nvPr/>
          </p:nvSpPr>
          <p:spPr>
            <a:xfrm>
              <a:off x="3144011" y="1429511"/>
              <a:ext cx="213360" cy="500380"/>
            </a:xfrm>
            <a:custGeom>
              <a:avLst/>
              <a:gdLst/>
              <a:ahLst/>
              <a:cxnLst/>
              <a:rect l="l" t="t" r="r" b="b"/>
              <a:pathLst>
                <a:path w="213360" h="500380">
                  <a:moveTo>
                    <a:pt x="106680" y="499871"/>
                  </a:moveTo>
                  <a:lnTo>
                    <a:pt x="0" y="391668"/>
                  </a:lnTo>
                  <a:lnTo>
                    <a:pt x="53339" y="391668"/>
                  </a:lnTo>
                  <a:lnTo>
                    <a:pt x="53339" y="0"/>
                  </a:lnTo>
                  <a:lnTo>
                    <a:pt x="160020" y="0"/>
                  </a:lnTo>
                  <a:lnTo>
                    <a:pt x="160020" y="391668"/>
                  </a:lnTo>
                  <a:lnTo>
                    <a:pt x="213360" y="391668"/>
                  </a:lnTo>
                  <a:lnTo>
                    <a:pt x="106680" y="499871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37646" y="1423034"/>
              <a:ext cx="226060" cy="509905"/>
            </a:xfrm>
            <a:custGeom>
              <a:avLst/>
              <a:gdLst/>
              <a:ahLst/>
              <a:cxnLst/>
              <a:rect l="l" t="t" r="r" b="b"/>
              <a:pathLst>
                <a:path w="226060" h="509905">
                  <a:moveTo>
                    <a:pt x="53470" y="398627"/>
                  </a:moveTo>
                  <a:lnTo>
                    <a:pt x="53470" y="386588"/>
                  </a:lnTo>
                  <a:lnTo>
                    <a:pt x="64900" y="386588"/>
                  </a:lnTo>
                  <a:lnTo>
                    <a:pt x="64900" y="392912"/>
                  </a:lnTo>
                  <a:lnTo>
                    <a:pt x="59185" y="392912"/>
                  </a:lnTo>
                  <a:lnTo>
                    <a:pt x="53470" y="398627"/>
                  </a:lnTo>
                  <a:close/>
                </a:path>
                <a:path w="226060" h="509905">
                  <a:moveTo>
                    <a:pt x="11737" y="412838"/>
                  </a:moveTo>
                  <a:lnTo>
                    <a:pt x="1565" y="402666"/>
                  </a:lnTo>
                  <a:lnTo>
                    <a:pt x="561" y="401319"/>
                  </a:lnTo>
                  <a:lnTo>
                    <a:pt x="3" y="399732"/>
                  </a:lnTo>
                  <a:lnTo>
                    <a:pt x="0" y="397713"/>
                  </a:lnTo>
                  <a:lnTo>
                    <a:pt x="320" y="396430"/>
                  </a:lnTo>
                  <a:lnTo>
                    <a:pt x="1184" y="394995"/>
                  </a:lnTo>
                  <a:lnTo>
                    <a:pt x="2428" y="393865"/>
                  </a:lnTo>
                  <a:lnTo>
                    <a:pt x="3940" y="393153"/>
                  </a:lnTo>
                  <a:lnTo>
                    <a:pt x="5603" y="392912"/>
                  </a:lnTo>
                  <a:lnTo>
                    <a:pt x="25492" y="392912"/>
                  </a:lnTo>
                  <a:lnTo>
                    <a:pt x="25492" y="394576"/>
                  </a:lnTo>
                  <a:lnTo>
                    <a:pt x="9642" y="394576"/>
                  </a:lnTo>
                  <a:lnTo>
                    <a:pt x="5603" y="404329"/>
                  </a:lnTo>
                  <a:lnTo>
                    <a:pt x="19396" y="404329"/>
                  </a:lnTo>
                  <a:lnTo>
                    <a:pt x="19827" y="404761"/>
                  </a:lnTo>
                  <a:lnTo>
                    <a:pt x="11737" y="412838"/>
                  </a:lnTo>
                  <a:close/>
                </a:path>
                <a:path w="226060" h="509905">
                  <a:moveTo>
                    <a:pt x="59185" y="404329"/>
                  </a:moveTo>
                  <a:lnTo>
                    <a:pt x="36922" y="404329"/>
                  </a:lnTo>
                  <a:lnTo>
                    <a:pt x="36922" y="392912"/>
                  </a:lnTo>
                  <a:lnTo>
                    <a:pt x="53470" y="392912"/>
                  </a:lnTo>
                  <a:lnTo>
                    <a:pt x="53470" y="398627"/>
                  </a:lnTo>
                  <a:lnTo>
                    <a:pt x="64900" y="398627"/>
                  </a:lnTo>
                  <a:lnTo>
                    <a:pt x="64620" y="400392"/>
                  </a:lnTo>
                  <a:lnTo>
                    <a:pt x="63807" y="401980"/>
                  </a:lnTo>
                  <a:lnTo>
                    <a:pt x="62537" y="403250"/>
                  </a:lnTo>
                  <a:lnTo>
                    <a:pt x="60950" y="404050"/>
                  </a:lnTo>
                  <a:lnTo>
                    <a:pt x="59185" y="404329"/>
                  </a:lnTo>
                  <a:close/>
                </a:path>
                <a:path w="226060" h="509905">
                  <a:moveTo>
                    <a:pt x="64900" y="398627"/>
                  </a:moveTo>
                  <a:lnTo>
                    <a:pt x="53470" y="398627"/>
                  </a:lnTo>
                  <a:lnTo>
                    <a:pt x="59185" y="392912"/>
                  </a:lnTo>
                  <a:lnTo>
                    <a:pt x="64900" y="392912"/>
                  </a:lnTo>
                  <a:lnTo>
                    <a:pt x="64900" y="398627"/>
                  </a:lnTo>
                  <a:close/>
                </a:path>
                <a:path w="226060" h="509905">
                  <a:moveTo>
                    <a:pt x="172050" y="398627"/>
                  </a:moveTo>
                  <a:lnTo>
                    <a:pt x="166335" y="392912"/>
                  </a:lnTo>
                  <a:lnTo>
                    <a:pt x="172050" y="392912"/>
                  </a:lnTo>
                  <a:lnTo>
                    <a:pt x="172050" y="398627"/>
                  </a:lnTo>
                  <a:close/>
                </a:path>
                <a:path w="226060" h="509905">
                  <a:moveTo>
                    <a:pt x="199723" y="398627"/>
                  </a:moveTo>
                  <a:lnTo>
                    <a:pt x="172050" y="398627"/>
                  </a:lnTo>
                  <a:lnTo>
                    <a:pt x="172050" y="392912"/>
                  </a:lnTo>
                  <a:lnTo>
                    <a:pt x="199723" y="392912"/>
                  </a:lnTo>
                  <a:lnTo>
                    <a:pt x="199723" y="398627"/>
                  </a:lnTo>
                  <a:close/>
                </a:path>
                <a:path w="226060" h="509905">
                  <a:moveTo>
                    <a:pt x="211153" y="399300"/>
                  </a:moveTo>
                  <a:lnTo>
                    <a:pt x="211153" y="392912"/>
                  </a:lnTo>
                  <a:lnTo>
                    <a:pt x="219916" y="392912"/>
                  </a:lnTo>
                  <a:lnTo>
                    <a:pt x="221580" y="393153"/>
                  </a:lnTo>
                  <a:lnTo>
                    <a:pt x="223091" y="393865"/>
                  </a:lnTo>
                  <a:lnTo>
                    <a:pt x="223874" y="394576"/>
                  </a:lnTo>
                  <a:lnTo>
                    <a:pt x="215877" y="394576"/>
                  </a:lnTo>
                  <a:lnTo>
                    <a:pt x="211153" y="399300"/>
                  </a:lnTo>
                  <a:close/>
                </a:path>
                <a:path w="226060" h="509905">
                  <a:moveTo>
                    <a:pt x="19396" y="404329"/>
                  </a:moveTo>
                  <a:lnTo>
                    <a:pt x="5603" y="404329"/>
                  </a:lnTo>
                  <a:lnTo>
                    <a:pt x="9642" y="394576"/>
                  </a:lnTo>
                  <a:lnTo>
                    <a:pt x="19396" y="404329"/>
                  </a:lnTo>
                  <a:close/>
                </a:path>
                <a:path w="226060" h="509905">
                  <a:moveTo>
                    <a:pt x="25492" y="404329"/>
                  </a:moveTo>
                  <a:lnTo>
                    <a:pt x="19396" y="404329"/>
                  </a:lnTo>
                  <a:lnTo>
                    <a:pt x="9642" y="394576"/>
                  </a:lnTo>
                  <a:lnTo>
                    <a:pt x="25492" y="394576"/>
                  </a:lnTo>
                  <a:lnTo>
                    <a:pt x="25492" y="404329"/>
                  </a:lnTo>
                  <a:close/>
                </a:path>
                <a:path w="226060" h="509905">
                  <a:moveTo>
                    <a:pt x="219916" y="404329"/>
                  </a:moveTo>
                  <a:lnTo>
                    <a:pt x="211153" y="404329"/>
                  </a:lnTo>
                  <a:lnTo>
                    <a:pt x="211153" y="399300"/>
                  </a:lnTo>
                  <a:lnTo>
                    <a:pt x="215877" y="394576"/>
                  </a:lnTo>
                  <a:lnTo>
                    <a:pt x="219916" y="404329"/>
                  </a:lnTo>
                  <a:close/>
                </a:path>
                <a:path w="226060" h="509905">
                  <a:moveTo>
                    <a:pt x="222291" y="404329"/>
                  </a:moveTo>
                  <a:lnTo>
                    <a:pt x="219916" y="404329"/>
                  </a:lnTo>
                  <a:lnTo>
                    <a:pt x="215877" y="394576"/>
                  </a:lnTo>
                  <a:lnTo>
                    <a:pt x="223874" y="394576"/>
                  </a:lnTo>
                  <a:lnTo>
                    <a:pt x="224335" y="394995"/>
                  </a:lnTo>
                  <a:lnTo>
                    <a:pt x="225199" y="396430"/>
                  </a:lnTo>
                  <a:lnTo>
                    <a:pt x="225520" y="397713"/>
                  </a:lnTo>
                  <a:lnTo>
                    <a:pt x="225517" y="399732"/>
                  </a:lnTo>
                  <a:lnTo>
                    <a:pt x="224958" y="401319"/>
                  </a:lnTo>
                  <a:lnTo>
                    <a:pt x="223954" y="402666"/>
                  </a:lnTo>
                  <a:lnTo>
                    <a:pt x="222291" y="404329"/>
                  </a:lnTo>
                  <a:close/>
                </a:path>
                <a:path w="226060" h="509905">
                  <a:moveTo>
                    <a:pt x="199723" y="404329"/>
                  </a:moveTo>
                  <a:lnTo>
                    <a:pt x="166335" y="404329"/>
                  </a:lnTo>
                  <a:lnTo>
                    <a:pt x="164569" y="404050"/>
                  </a:lnTo>
                  <a:lnTo>
                    <a:pt x="160620" y="397713"/>
                  </a:lnTo>
                  <a:lnTo>
                    <a:pt x="171135" y="397713"/>
                  </a:lnTo>
                  <a:lnTo>
                    <a:pt x="172050" y="398627"/>
                  </a:lnTo>
                  <a:lnTo>
                    <a:pt x="199723" y="398627"/>
                  </a:lnTo>
                  <a:lnTo>
                    <a:pt x="199723" y="404329"/>
                  </a:lnTo>
                  <a:close/>
                </a:path>
                <a:path w="226060" h="509905">
                  <a:moveTo>
                    <a:pt x="205908" y="420712"/>
                  </a:moveTo>
                  <a:lnTo>
                    <a:pt x="197831" y="412622"/>
                  </a:lnTo>
                  <a:lnTo>
                    <a:pt x="211153" y="399300"/>
                  </a:lnTo>
                  <a:lnTo>
                    <a:pt x="211153" y="404329"/>
                  </a:lnTo>
                  <a:lnTo>
                    <a:pt x="222291" y="404329"/>
                  </a:lnTo>
                  <a:lnTo>
                    <a:pt x="205908" y="420712"/>
                  </a:lnTo>
                  <a:close/>
                </a:path>
                <a:path w="226060" h="509905">
                  <a:moveTo>
                    <a:pt x="44072" y="445160"/>
                  </a:moveTo>
                  <a:lnTo>
                    <a:pt x="19827" y="420916"/>
                  </a:lnTo>
                  <a:lnTo>
                    <a:pt x="27905" y="412838"/>
                  </a:lnTo>
                  <a:lnTo>
                    <a:pt x="52149" y="437083"/>
                  </a:lnTo>
                  <a:lnTo>
                    <a:pt x="44072" y="445160"/>
                  </a:lnTo>
                  <a:close/>
                </a:path>
                <a:path w="226060" h="509905">
                  <a:moveTo>
                    <a:pt x="173586" y="453034"/>
                  </a:moveTo>
                  <a:lnTo>
                    <a:pt x="165509" y="444957"/>
                  </a:lnTo>
                  <a:lnTo>
                    <a:pt x="189753" y="420712"/>
                  </a:lnTo>
                  <a:lnTo>
                    <a:pt x="197831" y="428790"/>
                  </a:lnTo>
                  <a:lnTo>
                    <a:pt x="173586" y="453034"/>
                  </a:lnTo>
                  <a:close/>
                </a:path>
                <a:path w="226060" h="509905">
                  <a:moveTo>
                    <a:pt x="76393" y="477494"/>
                  </a:moveTo>
                  <a:lnTo>
                    <a:pt x="52149" y="453250"/>
                  </a:lnTo>
                  <a:lnTo>
                    <a:pt x="60226" y="445160"/>
                  </a:lnTo>
                  <a:lnTo>
                    <a:pt x="84470" y="469404"/>
                  </a:lnTo>
                  <a:lnTo>
                    <a:pt x="76393" y="477494"/>
                  </a:lnTo>
                  <a:close/>
                </a:path>
                <a:path w="226060" h="509905">
                  <a:moveTo>
                    <a:pt x="141265" y="485355"/>
                  </a:moveTo>
                  <a:lnTo>
                    <a:pt x="133175" y="477278"/>
                  </a:lnTo>
                  <a:lnTo>
                    <a:pt x="157419" y="453034"/>
                  </a:lnTo>
                  <a:lnTo>
                    <a:pt x="165509" y="461111"/>
                  </a:lnTo>
                  <a:lnTo>
                    <a:pt x="141265" y="485355"/>
                  </a:lnTo>
                  <a:close/>
                </a:path>
                <a:path w="226060" h="509905">
                  <a:moveTo>
                    <a:pt x="108715" y="509816"/>
                  </a:moveTo>
                  <a:lnTo>
                    <a:pt x="84470" y="485571"/>
                  </a:lnTo>
                  <a:lnTo>
                    <a:pt x="92560" y="477494"/>
                  </a:lnTo>
                  <a:lnTo>
                    <a:pt x="112760" y="497693"/>
                  </a:lnTo>
                  <a:lnTo>
                    <a:pt x="108715" y="501738"/>
                  </a:lnTo>
                  <a:lnTo>
                    <a:pt x="112760" y="505777"/>
                  </a:lnTo>
                  <a:lnTo>
                    <a:pt x="108715" y="509816"/>
                  </a:lnTo>
                  <a:close/>
                </a:path>
                <a:path w="226060" h="509905">
                  <a:moveTo>
                    <a:pt x="116805" y="509816"/>
                  </a:moveTo>
                  <a:lnTo>
                    <a:pt x="112760" y="505777"/>
                  </a:lnTo>
                  <a:lnTo>
                    <a:pt x="116805" y="501738"/>
                  </a:lnTo>
                  <a:lnTo>
                    <a:pt x="112760" y="497693"/>
                  </a:lnTo>
                  <a:lnTo>
                    <a:pt x="125098" y="485355"/>
                  </a:lnTo>
                  <a:lnTo>
                    <a:pt x="133175" y="493445"/>
                  </a:lnTo>
                  <a:lnTo>
                    <a:pt x="116805" y="509816"/>
                  </a:lnTo>
                  <a:close/>
                </a:path>
                <a:path w="226060" h="509905">
                  <a:moveTo>
                    <a:pt x="112760" y="505777"/>
                  </a:moveTo>
                  <a:lnTo>
                    <a:pt x="108715" y="501738"/>
                  </a:lnTo>
                  <a:lnTo>
                    <a:pt x="112760" y="497693"/>
                  </a:lnTo>
                  <a:lnTo>
                    <a:pt x="116805" y="501738"/>
                  </a:lnTo>
                  <a:lnTo>
                    <a:pt x="112760" y="505777"/>
                  </a:lnTo>
                  <a:close/>
                </a:path>
                <a:path w="226060" h="509905">
                  <a:moveTo>
                    <a:pt x="64900" y="375157"/>
                  </a:moveTo>
                  <a:lnTo>
                    <a:pt x="53470" y="375157"/>
                  </a:lnTo>
                  <a:lnTo>
                    <a:pt x="53470" y="340867"/>
                  </a:lnTo>
                  <a:lnTo>
                    <a:pt x="64900" y="340867"/>
                  </a:lnTo>
                  <a:lnTo>
                    <a:pt x="64900" y="375157"/>
                  </a:lnTo>
                  <a:close/>
                </a:path>
                <a:path w="226060" h="509905">
                  <a:moveTo>
                    <a:pt x="64900" y="329450"/>
                  </a:moveTo>
                  <a:lnTo>
                    <a:pt x="53470" y="329450"/>
                  </a:lnTo>
                  <a:lnTo>
                    <a:pt x="53470" y="295160"/>
                  </a:lnTo>
                  <a:lnTo>
                    <a:pt x="64900" y="295160"/>
                  </a:lnTo>
                  <a:lnTo>
                    <a:pt x="64900" y="329450"/>
                  </a:lnTo>
                  <a:close/>
                </a:path>
                <a:path w="226060" h="509905">
                  <a:moveTo>
                    <a:pt x="64900" y="283730"/>
                  </a:moveTo>
                  <a:lnTo>
                    <a:pt x="53470" y="283730"/>
                  </a:lnTo>
                  <a:lnTo>
                    <a:pt x="53470" y="249440"/>
                  </a:lnTo>
                  <a:lnTo>
                    <a:pt x="64900" y="249440"/>
                  </a:lnTo>
                  <a:lnTo>
                    <a:pt x="64900" y="283730"/>
                  </a:lnTo>
                  <a:close/>
                </a:path>
                <a:path w="226060" h="509905">
                  <a:moveTo>
                    <a:pt x="64900" y="238010"/>
                  </a:moveTo>
                  <a:lnTo>
                    <a:pt x="53470" y="238010"/>
                  </a:lnTo>
                  <a:lnTo>
                    <a:pt x="53470" y="203720"/>
                  </a:lnTo>
                  <a:lnTo>
                    <a:pt x="64900" y="203720"/>
                  </a:lnTo>
                  <a:lnTo>
                    <a:pt x="64900" y="238010"/>
                  </a:lnTo>
                  <a:close/>
                </a:path>
                <a:path w="226060" h="509905">
                  <a:moveTo>
                    <a:pt x="64900" y="192303"/>
                  </a:moveTo>
                  <a:lnTo>
                    <a:pt x="53470" y="192303"/>
                  </a:lnTo>
                  <a:lnTo>
                    <a:pt x="53470" y="158013"/>
                  </a:lnTo>
                  <a:lnTo>
                    <a:pt x="64900" y="158013"/>
                  </a:lnTo>
                  <a:lnTo>
                    <a:pt x="64900" y="192303"/>
                  </a:lnTo>
                  <a:close/>
                </a:path>
                <a:path w="226060" h="509905">
                  <a:moveTo>
                    <a:pt x="64900" y="146583"/>
                  </a:moveTo>
                  <a:lnTo>
                    <a:pt x="53470" y="146583"/>
                  </a:lnTo>
                  <a:lnTo>
                    <a:pt x="53470" y="112293"/>
                  </a:lnTo>
                  <a:lnTo>
                    <a:pt x="64900" y="112293"/>
                  </a:lnTo>
                  <a:lnTo>
                    <a:pt x="64900" y="146583"/>
                  </a:lnTo>
                  <a:close/>
                </a:path>
                <a:path w="226060" h="509905">
                  <a:moveTo>
                    <a:pt x="64900" y="100863"/>
                  </a:moveTo>
                  <a:lnTo>
                    <a:pt x="53470" y="100863"/>
                  </a:lnTo>
                  <a:lnTo>
                    <a:pt x="53470" y="66573"/>
                  </a:lnTo>
                  <a:lnTo>
                    <a:pt x="64900" y="66573"/>
                  </a:lnTo>
                  <a:lnTo>
                    <a:pt x="64900" y="100863"/>
                  </a:lnTo>
                  <a:close/>
                </a:path>
                <a:path w="226060" h="509905">
                  <a:moveTo>
                    <a:pt x="64900" y="55143"/>
                  </a:moveTo>
                  <a:lnTo>
                    <a:pt x="53470" y="55143"/>
                  </a:lnTo>
                  <a:lnTo>
                    <a:pt x="53470" y="20866"/>
                  </a:lnTo>
                  <a:lnTo>
                    <a:pt x="64900" y="20866"/>
                  </a:lnTo>
                  <a:lnTo>
                    <a:pt x="64900" y="55143"/>
                  </a:lnTo>
                  <a:close/>
                </a:path>
                <a:path w="226060" h="509905">
                  <a:moveTo>
                    <a:pt x="61179" y="9436"/>
                  </a:moveTo>
                  <a:lnTo>
                    <a:pt x="53470" y="9436"/>
                  </a:lnTo>
                  <a:lnTo>
                    <a:pt x="53470" y="5714"/>
                  </a:lnTo>
                  <a:lnTo>
                    <a:pt x="59185" y="0"/>
                  </a:lnTo>
                  <a:lnTo>
                    <a:pt x="89754" y="0"/>
                  </a:lnTo>
                  <a:lnTo>
                    <a:pt x="89754" y="5714"/>
                  </a:lnTo>
                  <a:lnTo>
                    <a:pt x="64900" y="5714"/>
                  </a:lnTo>
                  <a:lnTo>
                    <a:pt x="61179" y="9436"/>
                  </a:lnTo>
                  <a:close/>
                </a:path>
                <a:path w="226060" h="509905">
                  <a:moveTo>
                    <a:pt x="64900" y="11429"/>
                  </a:moveTo>
                  <a:lnTo>
                    <a:pt x="59185" y="11429"/>
                  </a:lnTo>
                  <a:lnTo>
                    <a:pt x="64900" y="5714"/>
                  </a:lnTo>
                  <a:lnTo>
                    <a:pt x="64900" y="11429"/>
                  </a:lnTo>
                  <a:close/>
                </a:path>
                <a:path w="226060" h="509905">
                  <a:moveTo>
                    <a:pt x="89754" y="11429"/>
                  </a:moveTo>
                  <a:lnTo>
                    <a:pt x="64900" y="11429"/>
                  </a:lnTo>
                  <a:lnTo>
                    <a:pt x="64900" y="5714"/>
                  </a:lnTo>
                  <a:lnTo>
                    <a:pt x="89754" y="5714"/>
                  </a:lnTo>
                  <a:lnTo>
                    <a:pt x="89754" y="11429"/>
                  </a:lnTo>
                  <a:close/>
                </a:path>
                <a:path w="226060" h="509905">
                  <a:moveTo>
                    <a:pt x="135461" y="11429"/>
                  </a:moveTo>
                  <a:lnTo>
                    <a:pt x="101184" y="11429"/>
                  </a:lnTo>
                  <a:lnTo>
                    <a:pt x="101184" y="0"/>
                  </a:lnTo>
                  <a:lnTo>
                    <a:pt x="135461" y="0"/>
                  </a:lnTo>
                  <a:lnTo>
                    <a:pt x="135461" y="11429"/>
                  </a:lnTo>
                  <a:close/>
                </a:path>
                <a:path w="226060" h="509905">
                  <a:moveTo>
                    <a:pt x="160620" y="11429"/>
                  </a:moveTo>
                  <a:lnTo>
                    <a:pt x="146891" y="11429"/>
                  </a:lnTo>
                  <a:lnTo>
                    <a:pt x="146891" y="0"/>
                  </a:lnTo>
                  <a:lnTo>
                    <a:pt x="166335" y="0"/>
                  </a:lnTo>
                  <a:lnTo>
                    <a:pt x="168100" y="279"/>
                  </a:lnTo>
                  <a:lnTo>
                    <a:pt x="169700" y="1092"/>
                  </a:lnTo>
                  <a:lnTo>
                    <a:pt x="170957" y="2362"/>
                  </a:lnTo>
                  <a:lnTo>
                    <a:pt x="171770" y="3949"/>
                  </a:lnTo>
                  <a:lnTo>
                    <a:pt x="172050" y="5714"/>
                  </a:lnTo>
                  <a:lnTo>
                    <a:pt x="160620" y="5714"/>
                  </a:lnTo>
                  <a:lnTo>
                    <a:pt x="160620" y="11429"/>
                  </a:lnTo>
                  <a:close/>
                </a:path>
                <a:path w="226060" h="509905">
                  <a:moveTo>
                    <a:pt x="172050" y="20561"/>
                  </a:moveTo>
                  <a:lnTo>
                    <a:pt x="160620" y="20561"/>
                  </a:lnTo>
                  <a:lnTo>
                    <a:pt x="160620" y="5714"/>
                  </a:lnTo>
                  <a:lnTo>
                    <a:pt x="166335" y="11429"/>
                  </a:lnTo>
                  <a:lnTo>
                    <a:pt x="172050" y="11429"/>
                  </a:lnTo>
                  <a:lnTo>
                    <a:pt x="172050" y="20561"/>
                  </a:lnTo>
                  <a:close/>
                </a:path>
                <a:path w="226060" h="509905">
                  <a:moveTo>
                    <a:pt x="172050" y="11429"/>
                  </a:moveTo>
                  <a:lnTo>
                    <a:pt x="166335" y="11429"/>
                  </a:lnTo>
                  <a:lnTo>
                    <a:pt x="160620" y="5714"/>
                  </a:lnTo>
                  <a:lnTo>
                    <a:pt x="172050" y="5714"/>
                  </a:lnTo>
                  <a:lnTo>
                    <a:pt x="172050" y="11429"/>
                  </a:lnTo>
                  <a:close/>
                </a:path>
                <a:path w="226060" h="509905">
                  <a:moveTo>
                    <a:pt x="172050" y="66281"/>
                  </a:moveTo>
                  <a:lnTo>
                    <a:pt x="160620" y="66281"/>
                  </a:lnTo>
                  <a:lnTo>
                    <a:pt x="160620" y="31991"/>
                  </a:lnTo>
                  <a:lnTo>
                    <a:pt x="172050" y="31991"/>
                  </a:lnTo>
                  <a:lnTo>
                    <a:pt x="172050" y="66281"/>
                  </a:lnTo>
                  <a:close/>
                </a:path>
                <a:path w="226060" h="509905">
                  <a:moveTo>
                    <a:pt x="172050" y="111988"/>
                  </a:moveTo>
                  <a:lnTo>
                    <a:pt x="160620" y="111988"/>
                  </a:lnTo>
                  <a:lnTo>
                    <a:pt x="160620" y="77698"/>
                  </a:lnTo>
                  <a:lnTo>
                    <a:pt x="172050" y="77698"/>
                  </a:lnTo>
                  <a:lnTo>
                    <a:pt x="172050" y="111988"/>
                  </a:lnTo>
                  <a:close/>
                </a:path>
                <a:path w="226060" h="509905">
                  <a:moveTo>
                    <a:pt x="172050" y="157708"/>
                  </a:moveTo>
                  <a:lnTo>
                    <a:pt x="160620" y="157708"/>
                  </a:lnTo>
                  <a:lnTo>
                    <a:pt x="160620" y="123418"/>
                  </a:lnTo>
                  <a:lnTo>
                    <a:pt x="172050" y="123418"/>
                  </a:lnTo>
                  <a:lnTo>
                    <a:pt x="172050" y="157708"/>
                  </a:lnTo>
                  <a:close/>
                </a:path>
                <a:path w="226060" h="509905">
                  <a:moveTo>
                    <a:pt x="172050" y="203428"/>
                  </a:moveTo>
                  <a:lnTo>
                    <a:pt x="160620" y="203428"/>
                  </a:lnTo>
                  <a:lnTo>
                    <a:pt x="160620" y="169138"/>
                  </a:lnTo>
                  <a:lnTo>
                    <a:pt x="172050" y="169138"/>
                  </a:lnTo>
                  <a:lnTo>
                    <a:pt x="172050" y="203428"/>
                  </a:lnTo>
                  <a:close/>
                </a:path>
                <a:path w="226060" h="509905">
                  <a:moveTo>
                    <a:pt x="172050" y="249135"/>
                  </a:moveTo>
                  <a:lnTo>
                    <a:pt x="160620" y="249135"/>
                  </a:lnTo>
                  <a:lnTo>
                    <a:pt x="160620" y="214858"/>
                  </a:lnTo>
                  <a:lnTo>
                    <a:pt x="172050" y="214858"/>
                  </a:lnTo>
                  <a:lnTo>
                    <a:pt x="172050" y="249135"/>
                  </a:lnTo>
                  <a:close/>
                </a:path>
                <a:path w="226060" h="509905">
                  <a:moveTo>
                    <a:pt x="172050" y="294855"/>
                  </a:moveTo>
                  <a:lnTo>
                    <a:pt x="160620" y="294855"/>
                  </a:lnTo>
                  <a:lnTo>
                    <a:pt x="160620" y="260565"/>
                  </a:lnTo>
                  <a:lnTo>
                    <a:pt x="172050" y="260565"/>
                  </a:lnTo>
                  <a:lnTo>
                    <a:pt x="172050" y="294855"/>
                  </a:lnTo>
                  <a:close/>
                </a:path>
                <a:path w="226060" h="509905">
                  <a:moveTo>
                    <a:pt x="172050" y="340575"/>
                  </a:moveTo>
                  <a:lnTo>
                    <a:pt x="160620" y="340575"/>
                  </a:lnTo>
                  <a:lnTo>
                    <a:pt x="160620" y="306285"/>
                  </a:lnTo>
                  <a:lnTo>
                    <a:pt x="172050" y="306285"/>
                  </a:lnTo>
                  <a:lnTo>
                    <a:pt x="172050" y="340575"/>
                  </a:lnTo>
                  <a:close/>
                </a:path>
                <a:path w="226060" h="509905">
                  <a:moveTo>
                    <a:pt x="172050" y="386283"/>
                  </a:moveTo>
                  <a:lnTo>
                    <a:pt x="160620" y="386283"/>
                  </a:lnTo>
                  <a:lnTo>
                    <a:pt x="160620" y="352005"/>
                  </a:lnTo>
                  <a:lnTo>
                    <a:pt x="172050" y="352005"/>
                  </a:lnTo>
                  <a:lnTo>
                    <a:pt x="172050" y="386283"/>
                  </a:lnTo>
                  <a:close/>
                </a:path>
              </a:pathLst>
            </a:custGeom>
            <a:solidFill>
              <a:srgbClr val="BB2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15000" y="1929384"/>
              <a:ext cx="215265" cy="500380"/>
            </a:xfrm>
            <a:custGeom>
              <a:avLst/>
              <a:gdLst/>
              <a:ahLst/>
              <a:cxnLst/>
              <a:rect l="l" t="t" r="r" b="b"/>
              <a:pathLst>
                <a:path w="215264" h="500380">
                  <a:moveTo>
                    <a:pt x="106679" y="499872"/>
                  </a:moveTo>
                  <a:lnTo>
                    <a:pt x="0" y="391668"/>
                  </a:lnTo>
                  <a:lnTo>
                    <a:pt x="53339" y="391668"/>
                  </a:lnTo>
                  <a:lnTo>
                    <a:pt x="53339" y="0"/>
                  </a:lnTo>
                  <a:lnTo>
                    <a:pt x="160020" y="0"/>
                  </a:lnTo>
                  <a:lnTo>
                    <a:pt x="160020" y="391668"/>
                  </a:lnTo>
                  <a:lnTo>
                    <a:pt x="214884" y="391668"/>
                  </a:lnTo>
                  <a:lnTo>
                    <a:pt x="106679" y="499872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09396" y="1923097"/>
              <a:ext cx="226060" cy="509905"/>
            </a:xfrm>
            <a:custGeom>
              <a:avLst/>
              <a:gdLst/>
              <a:ahLst/>
              <a:cxnLst/>
              <a:rect l="l" t="t" r="r" b="b"/>
              <a:pathLst>
                <a:path w="226060" h="509905">
                  <a:moveTo>
                    <a:pt x="53470" y="398614"/>
                  </a:moveTo>
                  <a:lnTo>
                    <a:pt x="53470" y="386588"/>
                  </a:lnTo>
                  <a:lnTo>
                    <a:pt x="64900" y="386588"/>
                  </a:lnTo>
                  <a:lnTo>
                    <a:pt x="64900" y="392912"/>
                  </a:lnTo>
                  <a:lnTo>
                    <a:pt x="59185" y="392912"/>
                  </a:lnTo>
                  <a:lnTo>
                    <a:pt x="53470" y="398614"/>
                  </a:lnTo>
                  <a:close/>
                </a:path>
                <a:path w="226060" h="509905">
                  <a:moveTo>
                    <a:pt x="11737" y="412838"/>
                  </a:moveTo>
                  <a:lnTo>
                    <a:pt x="1565" y="402666"/>
                  </a:lnTo>
                  <a:lnTo>
                    <a:pt x="561" y="401319"/>
                  </a:lnTo>
                  <a:lnTo>
                    <a:pt x="3" y="399732"/>
                  </a:lnTo>
                  <a:lnTo>
                    <a:pt x="0" y="397713"/>
                  </a:lnTo>
                  <a:lnTo>
                    <a:pt x="320" y="396430"/>
                  </a:lnTo>
                  <a:lnTo>
                    <a:pt x="1184" y="394995"/>
                  </a:lnTo>
                  <a:lnTo>
                    <a:pt x="2428" y="393865"/>
                  </a:lnTo>
                  <a:lnTo>
                    <a:pt x="3940" y="393153"/>
                  </a:lnTo>
                  <a:lnTo>
                    <a:pt x="5603" y="392912"/>
                  </a:lnTo>
                  <a:lnTo>
                    <a:pt x="25492" y="392912"/>
                  </a:lnTo>
                  <a:lnTo>
                    <a:pt x="25492" y="394576"/>
                  </a:lnTo>
                  <a:lnTo>
                    <a:pt x="9642" y="394576"/>
                  </a:lnTo>
                  <a:lnTo>
                    <a:pt x="5603" y="404329"/>
                  </a:lnTo>
                  <a:lnTo>
                    <a:pt x="19396" y="404329"/>
                  </a:lnTo>
                  <a:lnTo>
                    <a:pt x="19827" y="404761"/>
                  </a:lnTo>
                  <a:lnTo>
                    <a:pt x="11737" y="412838"/>
                  </a:lnTo>
                  <a:close/>
                </a:path>
                <a:path w="226060" h="509905">
                  <a:moveTo>
                    <a:pt x="59185" y="404329"/>
                  </a:moveTo>
                  <a:lnTo>
                    <a:pt x="36922" y="404329"/>
                  </a:lnTo>
                  <a:lnTo>
                    <a:pt x="36922" y="392912"/>
                  </a:lnTo>
                  <a:lnTo>
                    <a:pt x="53470" y="392912"/>
                  </a:lnTo>
                  <a:lnTo>
                    <a:pt x="53470" y="398614"/>
                  </a:lnTo>
                  <a:lnTo>
                    <a:pt x="64900" y="398614"/>
                  </a:lnTo>
                  <a:lnTo>
                    <a:pt x="64620" y="400392"/>
                  </a:lnTo>
                  <a:lnTo>
                    <a:pt x="63807" y="401980"/>
                  </a:lnTo>
                  <a:lnTo>
                    <a:pt x="62537" y="403250"/>
                  </a:lnTo>
                  <a:lnTo>
                    <a:pt x="60950" y="404050"/>
                  </a:lnTo>
                  <a:lnTo>
                    <a:pt x="59185" y="404329"/>
                  </a:lnTo>
                  <a:close/>
                </a:path>
                <a:path w="226060" h="509905">
                  <a:moveTo>
                    <a:pt x="64900" y="398614"/>
                  </a:moveTo>
                  <a:lnTo>
                    <a:pt x="53470" y="398614"/>
                  </a:lnTo>
                  <a:lnTo>
                    <a:pt x="59185" y="392912"/>
                  </a:lnTo>
                  <a:lnTo>
                    <a:pt x="64900" y="392912"/>
                  </a:lnTo>
                  <a:lnTo>
                    <a:pt x="64900" y="398614"/>
                  </a:lnTo>
                  <a:close/>
                </a:path>
                <a:path w="226060" h="509905">
                  <a:moveTo>
                    <a:pt x="172050" y="398614"/>
                  </a:moveTo>
                  <a:lnTo>
                    <a:pt x="166335" y="392912"/>
                  </a:lnTo>
                  <a:lnTo>
                    <a:pt x="172050" y="392912"/>
                  </a:lnTo>
                  <a:lnTo>
                    <a:pt x="172050" y="398614"/>
                  </a:lnTo>
                  <a:close/>
                </a:path>
                <a:path w="226060" h="509905">
                  <a:moveTo>
                    <a:pt x="199723" y="398614"/>
                  </a:moveTo>
                  <a:lnTo>
                    <a:pt x="172050" y="398614"/>
                  </a:lnTo>
                  <a:lnTo>
                    <a:pt x="172050" y="392912"/>
                  </a:lnTo>
                  <a:lnTo>
                    <a:pt x="199723" y="392912"/>
                  </a:lnTo>
                  <a:lnTo>
                    <a:pt x="199723" y="398614"/>
                  </a:lnTo>
                  <a:close/>
                </a:path>
                <a:path w="226060" h="509905">
                  <a:moveTo>
                    <a:pt x="211153" y="399300"/>
                  </a:moveTo>
                  <a:lnTo>
                    <a:pt x="211153" y="392912"/>
                  </a:lnTo>
                  <a:lnTo>
                    <a:pt x="219916" y="392912"/>
                  </a:lnTo>
                  <a:lnTo>
                    <a:pt x="221580" y="393153"/>
                  </a:lnTo>
                  <a:lnTo>
                    <a:pt x="223091" y="393865"/>
                  </a:lnTo>
                  <a:lnTo>
                    <a:pt x="223874" y="394576"/>
                  </a:lnTo>
                  <a:lnTo>
                    <a:pt x="215877" y="394576"/>
                  </a:lnTo>
                  <a:lnTo>
                    <a:pt x="211153" y="399300"/>
                  </a:lnTo>
                  <a:close/>
                </a:path>
                <a:path w="226060" h="509905">
                  <a:moveTo>
                    <a:pt x="19396" y="404329"/>
                  </a:moveTo>
                  <a:lnTo>
                    <a:pt x="5603" y="404329"/>
                  </a:lnTo>
                  <a:lnTo>
                    <a:pt x="9642" y="394576"/>
                  </a:lnTo>
                  <a:lnTo>
                    <a:pt x="19396" y="404329"/>
                  </a:lnTo>
                  <a:close/>
                </a:path>
                <a:path w="226060" h="509905">
                  <a:moveTo>
                    <a:pt x="25492" y="404329"/>
                  </a:moveTo>
                  <a:lnTo>
                    <a:pt x="19396" y="404329"/>
                  </a:lnTo>
                  <a:lnTo>
                    <a:pt x="9642" y="394576"/>
                  </a:lnTo>
                  <a:lnTo>
                    <a:pt x="25492" y="394576"/>
                  </a:lnTo>
                  <a:lnTo>
                    <a:pt x="25492" y="404329"/>
                  </a:lnTo>
                  <a:close/>
                </a:path>
                <a:path w="226060" h="509905">
                  <a:moveTo>
                    <a:pt x="219916" y="404329"/>
                  </a:moveTo>
                  <a:lnTo>
                    <a:pt x="211153" y="404329"/>
                  </a:lnTo>
                  <a:lnTo>
                    <a:pt x="211153" y="399300"/>
                  </a:lnTo>
                  <a:lnTo>
                    <a:pt x="215877" y="394576"/>
                  </a:lnTo>
                  <a:lnTo>
                    <a:pt x="219916" y="404329"/>
                  </a:lnTo>
                  <a:close/>
                </a:path>
                <a:path w="226060" h="509905">
                  <a:moveTo>
                    <a:pt x="222291" y="404329"/>
                  </a:moveTo>
                  <a:lnTo>
                    <a:pt x="219916" y="404329"/>
                  </a:lnTo>
                  <a:lnTo>
                    <a:pt x="215877" y="394576"/>
                  </a:lnTo>
                  <a:lnTo>
                    <a:pt x="223874" y="394576"/>
                  </a:lnTo>
                  <a:lnTo>
                    <a:pt x="224335" y="394995"/>
                  </a:lnTo>
                  <a:lnTo>
                    <a:pt x="225199" y="396430"/>
                  </a:lnTo>
                  <a:lnTo>
                    <a:pt x="225520" y="397713"/>
                  </a:lnTo>
                  <a:lnTo>
                    <a:pt x="225517" y="399732"/>
                  </a:lnTo>
                  <a:lnTo>
                    <a:pt x="224958" y="401319"/>
                  </a:lnTo>
                  <a:lnTo>
                    <a:pt x="223954" y="402666"/>
                  </a:lnTo>
                  <a:lnTo>
                    <a:pt x="222291" y="404329"/>
                  </a:lnTo>
                  <a:close/>
                </a:path>
                <a:path w="226060" h="509905">
                  <a:moveTo>
                    <a:pt x="199723" y="404329"/>
                  </a:moveTo>
                  <a:lnTo>
                    <a:pt x="166335" y="404329"/>
                  </a:lnTo>
                  <a:lnTo>
                    <a:pt x="164569" y="404050"/>
                  </a:lnTo>
                  <a:lnTo>
                    <a:pt x="160620" y="397713"/>
                  </a:lnTo>
                  <a:lnTo>
                    <a:pt x="171146" y="397713"/>
                  </a:lnTo>
                  <a:lnTo>
                    <a:pt x="172050" y="398614"/>
                  </a:lnTo>
                  <a:lnTo>
                    <a:pt x="199723" y="398614"/>
                  </a:lnTo>
                  <a:lnTo>
                    <a:pt x="199723" y="404329"/>
                  </a:lnTo>
                  <a:close/>
                </a:path>
                <a:path w="226060" h="509905">
                  <a:moveTo>
                    <a:pt x="205908" y="420712"/>
                  </a:moveTo>
                  <a:lnTo>
                    <a:pt x="197831" y="412622"/>
                  </a:lnTo>
                  <a:lnTo>
                    <a:pt x="211153" y="399300"/>
                  </a:lnTo>
                  <a:lnTo>
                    <a:pt x="211153" y="404329"/>
                  </a:lnTo>
                  <a:lnTo>
                    <a:pt x="222291" y="404329"/>
                  </a:lnTo>
                  <a:lnTo>
                    <a:pt x="205908" y="420712"/>
                  </a:lnTo>
                  <a:close/>
                </a:path>
                <a:path w="226060" h="509905">
                  <a:moveTo>
                    <a:pt x="44072" y="445160"/>
                  </a:moveTo>
                  <a:lnTo>
                    <a:pt x="19827" y="420916"/>
                  </a:lnTo>
                  <a:lnTo>
                    <a:pt x="27905" y="412838"/>
                  </a:lnTo>
                  <a:lnTo>
                    <a:pt x="52149" y="437083"/>
                  </a:lnTo>
                  <a:lnTo>
                    <a:pt x="44072" y="445160"/>
                  </a:lnTo>
                  <a:close/>
                </a:path>
                <a:path w="226060" h="509905">
                  <a:moveTo>
                    <a:pt x="173586" y="453034"/>
                  </a:moveTo>
                  <a:lnTo>
                    <a:pt x="165509" y="444957"/>
                  </a:lnTo>
                  <a:lnTo>
                    <a:pt x="189753" y="420712"/>
                  </a:lnTo>
                  <a:lnTo>
                    <a:pt x="197831" y="428790"/>
                  </a:lnTo>
                  <a:lnTo>
                    <a:pt x="173586" y="453034"/>
                  </a:lnTo>
                  <a:close/>
                </a:path>
                <a:path w="226060" h="509905">
                  <a:moveTo>
                    <a:pt x="76393" y="477494"/>
                  </a:moveTo>
                  <a:lnTo>
                    <a:pt x="52149" y="453250"/>
                  </a:lnTo>
                  <a:lnTo>
                    <a:pt x="60226" y="445160"/>
                  </a:lnTo>
                  <a:lnTo>
                    <a:pt x="84470" y="469404"/>
                  </a:lnTo>
                  <a:lnTo>
                    <a:pt x="76393" y="477494"/>
                  </a:lnTo>
                  <a:close/>
                </a:path>
                <a:path w="226060" h="509905">
                  <a:moveTo>
                    <a:pt x="141265" y="485355"/>
                  </a:moveTo>
                  <a:lnTo>
                    <a:pt x="133175" y="477278"/>
                  </a:lnTo>
                  <a:lnTo>
                    <a:pt x="157419" y="453034"/>
                  </a:lnTo>
                  <a:lnTo>
                    <a:pt x="165509" y="461111"/>
                  </a:lnTo>
                  <a:lnTo>
                    <a:pt x="141265" y="485355"/>
                  </a:lnTo>
                  <a:close/>
                </a:path>
                <a:path w="226060" h="509905">
                  <a:moveTo>
                    <a:pt x="108715" y="509816"/>
                  </a:moveTo>
                  <a:lnTo>
                    <a:pt x="84470" y="485571"/>
                  </a:lnTo>
                  <a:lnTo>
                    <a:pt x="92560" y="477494"/>
                  </a:lnTo>
                  <a:lnTo>
                    <a:pt x="112760" y="497693"/>
                  </a:lnTo>
                  <a:lnTo>
                    <a:pt x="108715" y="501738"/>
                  </a:lnTo>
                  <a:lnTo>
                    <a:pt x="112760" y="505777"/>
                  </a:lnTo>
                  <a:lnTo>
                    <a:pt x="108715" y="509816"/>
                  </a:lnTo>
                  <a:close/>
                </a:path>
                <a:path w="226060" h="509905">
                  <a:moveTo>
                    <a:pt x="116805" y="509816"/>
                  </a:moveTo>
                  <a:lnTo>
                    <a:pt x="112760" y="505777"/>
                  </a:lnTo>
                  <a:lnTo>
                    <a:pt x="116805" y="501738"/>
                  </a:lnTo>
                  <a:lnTo>
                    <a:pt x="112760" y="497693"/>
                  </a:lnTo>
                  <a:lnTo>
                    <a:pt x="125098" y="485355"/>
                  </a:lnTo>
                  <a:lnTo>
                    <a:pt x="133175" y="493445"/>
                  </a:lnTo>
                  <a:lnTo>
                    <a:pt x="116805" y="509816"/>
                  </a:lnTo>
                  <a:close/>
                </a:path>
                <a:path w="226060" h="509905">
                  <a:moveTo>
                    <a:pt x="112760" y="505777"/>
                  </a:moveTo>
                  <a:lnTo>
                    <a:pt x="108715" y="501738"/>
                  </a:lnTo>
                  <a:lnTo>
                    <a:pt x="112760" y="497693"/>
                  </a:lnTo>
                  <a:lnTo>
                    <a:pt x="116805" y="501738"/>
                  </a:lnTo>
                  <a:lnTo>
                    <a:pt x="112760" y="505777"/>
                  </a:lnTo>
                  <a:close/>
                </a:path>
                <a:path w="226060" h="509905">
                  <a:moveTo>
                    <a:pt x="64900" y="375157"/>
                  </a:moveTo>
                  <a:lnTo>
                    <a:pt x="53470" y="375157"/>
                  </a:lnTo>
                  <a:lnTo>
                    <a:pt x="53470" y="340867"/>
                  </a:lnTo>
                  <a:lnTo>
                    <a:pt x="64900" y="340867"/>
                  </a:lnTo>
                  <a:lnTo>
                    <a:pt x="64900" y="375157"/>
                  </a:lnTo>
                  <a:close/>
                </a:path>
                <a:path w="226060" h="509905">
                  <a:moveTo>
                    <a:pt x="64900" y="329450"/>
                  </a:moveTo>
                  <a:lnTo>
                    <a:pt x="53470" y="329450"/>
                  </a:lnTo>
                  <a:lnTo>
                    <a:pt x="53470" y="295160"/>
                  </a:lnTo>
                  <a:lnTo>
                    <a:pt x="64900" y="295160"/>
                  </a:lnTo>
                  <a:lnTo>
                    <a:pt x="64900" y="329450"/>
                  </a:lnTo>
                  <a:close/>
                </a:path>
                <a:path w="226060" h="509905">
                  <a:moveTo>
                    <a:pt x="64900" y="283730"/>
                  </a:moveTo>
                  <a:lnTo>
                    <a:pt x="53470" y="283730"/>
                  </a:lnTo>
                  <a:lnTo>
                    <a:pt x="53470" y="249440"/>
                  </a:lnTo>
                  <a:lnTo>
                    <a:pt x="64900" y="249440"/>
                  </a:lnTo>
                  <a:lnTo>
                    <a:pt x="64900" y="283730"/>
                  </a:lnTo>
                  <a:close/>
                </a:path>
                <a:path w="226060" h="509905">
                  <a:moveTo>
                    <a:pt x="64900" y="238010"/>
                  </a:moveTo>
                  <a:lnTo>
                    <a:pt x="53470" y="238010"/>
                  </a:lnTo>
                  <a:lnTo>
                    <a:pt x="53470" y="203720"/>
                  </a:lnTo>
                  <a:lnTo>
                    <a:pt x="64900" y="203720"/>
                  </a:lnTo>
                  <a:lnTo>
                    <a:pt x="64900" y="238010"/>
                  </a:lnTo>
                  <a:close/>
                </a:path>
                <a:path w="226060" h="509905">
                  <a:moveTo>
                    <a:pt x="64900" y="192303"/>
                  </a:moveTo>
                  <a:lnTo>
                    <a:pt x="53470" y="192303"/>
                  </a:lnTo>
                  <a:lnTo>
                    <a:pt x="53470" y="158013"/>
                  </a:lnTo>
                  <a:lnTo>
                    <a:pt x="64900" y="158013"/>
                  </a:lnTo>
                  <a:lnTo>
                    <a:pt x="64900" y="192303"/>
                  </a:lnTo>
                  <a:close/>
                </a:path>
                <a:path w="226060" h="509905">
                  <a:moveTo>
                    <a:pt x="64900" y="146583"/>
                  </a:moveTo>
                  <a:lnTo>
                    <a:pt x="53470" y="146583"/>
                  </a:lnTo>
                  <a:lnTo>
                    <a:pt x="53470" y="112293"/>
                  </a:lnTo>
                  <a:lnTo>
                    <a:pt x="64900" y="112293"/>
                  </a:lnTo>
                  <a:lnTo>
                    <a:pt x="64900" y="146583"/>
                  </a:lnTo>
                  <a:close/>
                </a:path>
                <a:path w="226060" h="509905">
                  <a:moveTo>
                    <a:pt x="64900" y="100863"/>
                  </a:moveTo>
                  <a:lnTo>
                    <a:pt x="53470" y="100863"/>
                  </a:lnTo>
                  <a:lnTo>
                    <a:pt x="53470" y="66573"/>
                  </a:lnTo>
                  <a:lnTo>
                    <a:pt x="64900" y="66573"/>
                  </a:lnTo>
                  <a:lnTo>
                    <a:pt x="64900" y="100863"/>
                  </a:lnTo>
                  <a:close/>
                </a:path>
                <a:path w="226060" h="509905">
                  <a:moveTo>
                    <a:pt x="64900" y="55143"/>
                  </a:moveTo>
                  <a:lnTo>
                    <a:pt x="53470" y="55143"/>
                  </a:lnTo>
                  <a:lnTo>
                    <a:pt x="53470" y="20866"/>
                  </a:lnTo>
                  <a:lnTo>
                    <a:pt x="64900" y="20866"/>
                  </a:lnTo>
                  <a:lnTo>
                    <a:pt x="64900" y="55143"/>
                  </a:lnTo>
                  <a:close/>
                </a:path>
                <a:path w="226060" h="509905">
                  <a:moveTo>
                    <a:pt x="61179" y="9436"/>
                  </a:moveTo>
                  <a:lnTo>
                    <a:pt x="53470" y="9436"/>
                  </a:lnTo>
                  <a:lnTo>
                    <a:pt x="53470" y="5714"/>
                  </a:lnTo>
                  <a:lnTo>
                    <a:pt x="59185" y="0"/>
                  </a:lnTo>
                  <a:lnTo>
                    <a:pt x="89754" y="0"/>
                  </a:lnTo>
                  <a:lnTo>
                    <a:pt x="89754" y="5714"/>
                  </a:lnTo>
                  <a:lnTo>
                    <a:pt x="64900" y="5714"/>
                  </a:lnTo>
                  <a:lnTo>
                    <a:pt x="61179" y="9436"/>
                  </a:lnTo>
                  <a:close/>
                </a:path>
                <a:path w="226060" h="509905">
                  <a:moveTo>
                    <a:pt x="64900" y="11429"/>
                  </a:moveTo>
                  <a:lnTo>
                    <a:pt x="59185" y="11429"/>
                  </a:lnTo>
                  <a:lnTo>
                    <a:pt x="64900" y="5714"/>
                  </a:lnTo>
                  <a:lnTo>
                    <a:pt x="64900" y="11429"/>
                  </a:lnTo>
                  <a:close/>
                </a:path>
                <a:path w="226060" h="509905">
                  <a:moveTo>
                    <a:pt x="89754" y="11429"/>
                  </a:moveTo>
                  <a:lnTo>
                    <a:pt x="64900" y="11429"/>
                  </a:lnTo>
                  <a:lnTo>
                    <a:pt x="64900" y="5714"/>
                  </a:lnTo>
                  <a:lnTo>
                    <a:pt x="89754" y="5714"/>
                  </a:lnTo>
                  <a:lnTo>
                    <a:pt x="89754" y="11429"/>
                  </a:lnTo>
                  <a:close/>
                </a:path>
                <a:path w="226060" h="509905">
                  <a:moveTo>
                    <a:pt x="135461" y="11429"/>
                  </a:moveTo>
                  <a:lnTo>
                    <a:pt x="101184" y="11429"/>
                  </a:lnTo>
                  <a:lnTo>
                    <a:pt x="101184" y="0"/>
                  </a:lnTo>
                  <a:lnTo>
                    <a:pt x="135461" y="0"/>
                  </a:lnTo>
                  <a:lnTo>
                    <a:pt x="135461" y="11429"/>
                  </a:lnTo>
                  <a:close/>
                </a:path>
                <a:path w="226060" h="509905">
                  <a:moveTo>
                    <a:pt x="160620" y="11429"/>
                  </a:moveTo>
                  <a:lnTo>
                    <a:pt x="146891" y="11429"/>
                  </a:lnTo>
                  <a:lnTo>
                    <a:pt x="146891" y="0"/>
                  </a:lnTo>
                  <a:lnTo>
                    <a:pt x="166335" y="0"/>
                  </a:lnTo>
                  <a:lnTo>
                    <a:pt x="168100" y="279"/>
                  </a:lnTo>
                  <a:lnTo>
                    <a:pt x="169700" y="1092"/>
                  </a:lnTo>
                  <a:lnTo>
                    <a:pt x="170957" y="2362"/>
                  </a:lnTo>
                  <a:lnTo>
                    <a:pt x="171770" y="3949"/>
                  </a:lnTo>
                  <a:lnTo>
                    <a:pt x="172050" y="5714"/>
                  </a:lnTo>
                  <a:lnTo>
                    <a:pt x="160620" y="5714"/>
                  </a:lnTo>
                  <a:lnTo>
                    <a:pt x="160620" y="11429"/>
                  </a:lnTo>
                  <a:close/>
                </a:path>
                <a:path w="226060" h="509905">
                  <a:moveTo>
                    <a:pt x="172050" y="20561"/>
                  </a:moveTo>
                  <a:lnTo>
                    <a:pt x="160620" y="20561"/>
                  </a:lnTo>
                  <a:lnTo>
                    <a:pt x="160620" y="5714"/>
                  </a:lnTo>
                  <a:lnTo>
                    <a:pt x="166335" y="11429"/>
                  </a:lnTo>
                  <a:lnTo>
                    <a:pt x="172050" y="11429"/>
                  </a:lnTo>
                  <a:lnTo>
                    <a:pt x="172050" y="20561"/>
                  </a:lnTo>
                  <a:close/>
                </a:path>
                <a:path w="226060" h="509905">
                  <a:moveTo>
                    <a:pt x="172050" y="11429"/>
                  </a:moveTo>
                  <a:lnTo>
                    <a:pt x="166335" y="11429"/>
                  </a:lnTo>
                  <a:lnTo>
                    <a:pt x="160620" y="5714"/>
                  </a:lnTo>
                  <a:lnTo>
                    <a:pt x="172050" y="5714"/>
                  </a:lnTo>
                  <a:lnTo>
                    <a:pt x="172050" y="11429"/>
                  </a:lnTo>
                  <a:close/>
                </a:path>
                <a:path w="226060" h="509905">
                  <a:moveTo>
                    <a:pt x="172050" y="66281"/>
                  </a:moveTo>
                  <a:lnTo>
                    <a:pt x="160620" y="66281"/>
                  </a:lnTo>
                  <a:lnTo>
                    <a:pt x="160620" y="31991"/>
                  </a:lnTo>
                  <a:lnTo>
                    <a:pt x="172050" y="31991"/>
                  </a:lnTo>
                  <a:lnTo>
                    <a:pt x="172050" y="66281"/>
                  </a:lnTo>
                  <a:close/>
                </a:path>
                <a:path w="226060" h="509905">
                  <a:moveTo>
                    <a:pt x="172050" y="111988"/>
                  </a:moveTo>
                  <a:lnTo>
                    <a:pt x="160620" y="111988"/>
                  </a:lnTo>
                  <a:lnTo>
                    <a:pt x="160620" y="77698"/>
                  </a:lnTo>
                  <a:lnTo>
                    <a:pt x="172050" y="77698"/>
                  </a:lnTo>
                  <a:lnTo>
                    <a:pt x="172050" y="111988"/>
                  </a:lnTo>
                  <a:close/>
                </a:path>
                <a:path w="226060" h="509905">
                  <a:moveTo>
                    <a:pt x="172050" y="157708"/>
                  </a:moveTo>
                  <a:lnTo>
                    <a:pt x="160620" y="157708"/>
                  </a:lnTo>
                  <a:lnTo>
                    <a:pt x="160620" y="123418"/>
                  </a:lnTo>
                  <a:lnTo>
                    <a:pt x="172050" y="123418"/>
                  </a:lnTo>
                  <a:lnTo>
                    <a:pt x="172050" y="157708"/>
                  </a:lnTo>
                  <a:close/>
                </a:path>
                <a:path w="226060" h="509905">
                  <a:moveTo>
                    <a:pt x="172050" y="203428"/>
                  </a:moveTo>
                  <a:lnTo>
                    <a:pt x="160620" y="203428"/>
                  </a:lnTo>
                  <a:lnTo>
                    <a:pt x="160620" y="169138"/>
                  </a:lnTo>
                  <a:lnTo>
                    <a:pt x="172050" y="169138"/>
                  </a:lnTo>
                  <a:lnTo>
                    <a:pt x="172050" y="203428"/>
                  </a:lnTo>
                  <a:close/>
                </a:path>
                <a:path w="226060" h="509905">
                  <a:moveTo>
                    <a:pt x="172050" y="249135"/>
                  </a:moveTo>
                  <a:lnTo>
                    <a:pt x="160620" y="249135"/>
                  </a:lnTo>
                  <a:lnTo>
                    <a:pt x="160620" y="214858"/>
                  </a:lnTo>
                  <a:lnTo>
                    <a:pt x="172050" y="214858"/>
                  </a:lnTo>
                  <a:lnTo>
                    <a:pt x="172050" y="249135"/>
                  </a:lnTo>
                  <a:close/>
                </a:path>
                <a:path w="226060" h="509905">
                  <a:moveTo>
                    <a:pt x="172050" y="294855"/>
                  </a:moveTo>
                  <a:lnTo>
                    <a:pt x="160620" y="294855"/>
                  </a:lnTo>
                  <a:lnTo>
                    <a:pt x="160620" y="260565"/>
                  </a:lnTo>
                  <a:lnTo>
                    <a:pt x="172050" y="260565"/>
                  </a:lnTo>
                  <a:lnTo>
                    <a:pt x="172050" y="294855"/>
                  </a:lnTo>
                  <a:close/>
                </a:path>
                <a:path w="226060" h="509905">
                  <a:moveTo>
                    <a:pt x="172050" y="340575"/>
                  </a:moveTo>
                  <a:lnTo>
                    <a:pt x="160620" y="340575"/>
                  </a:lnTo>
                  <a:lnTo>
                    <a:pt x="160620" y="306285"/>
                  </a:lnTo>
                  <a:lnTo>
                    <a:pt x="172050" y="306285"/>
                  </a:lnTo>
                  <a:lnTo>
                    <a:pt x="172050" y="340575"/>
                  </a:lnTo>
                  <a:close/>
                </a:path>
                <a:path w="226060" h="509905">
                  <a:moveTo>
                    <a:pt x="172050" y="386283"/>
                  </a:moveTo>
                  <a:lnTo>
                    <a:pt x="160620" y="386283"/>
                  </a:lnTo>
                  <a:lnTo>
                    <a:pt x="160620" y="352005"/>
                  </a:lnTo>
                  <a:lnTo>
                    <a:pt x="172050" y="352005"/>
                  </a:lnTo>
                  <a:lnTo>
                    <a:pt x="172050" y="386283"/>
                  </a:lnTo>
                  <a:close/>
                </a:path>
              </a:pathLst>
            </a:custGeom>
            <a:solidFill>
              <a:srgbClr val="BB2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29371" y="4786883"/>
              <a:ext cx="287020" cy="428625"/>
            </a:xfrm>
            <a:custGeom>
              <a:avLst/>
              <a:gdLst/>
              <a:ahLst/>
              <a:cxnLst/>
              <a:rect l="l" t="t" r="r" b="b"/>
              <a:pathLst>
                <a:path w="287020" h="428625">
                  <a:moveTo>
                    <a:pt x="143255" y="428243"/>
                  </a:moveTo>
                  <a:lnTo>
                    <a:pt x="0" y="284988"/>
                  </a:lnTo>
                  <a:lnTo>
                    <a:pt x="71627" y="284988"/>
                  </a:lnTo>
                  <a:lnTo>
                    <a:pt x="71627" y="0"/>
                  </a:lnTo>
                  <a:lnTo>
                    <a:pt x="214883" y="0"/>
                  </a:lnTo>
                  <a:lnTo>
                    <a:pt x="214883" y="284988"/>
                  </a:lnTo>
                  <a:lnTo>
                    <a:pt x="286511" y="284988"/>
                  </a:lnTo>
                  <a:lnTo>
                    <a:pt x="143255" y="428243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23933" y="4780597"/>
              <a:ext cx="297180" cy="438784"/>
            </a:xfrm>
            <a:custGeom>
              <a:avLst/>
              <a:gdLst/>
              <a:ahLst/>
              <a:cxnLst/>
              <a:rect l="l" t="t" r="r" b="b"/>
              <a:pathLst>
                <a:path w="297179" h="438785">
                  <a:moveTo>
                    <a:pt x="82781" y="290664"/>
                  </a:moveTo>
                  <a:lnTo>
                    <a:pt x="71351" y="290664"/>
                  </a:lnTo>
                  <a:lnTo>
                    <a:pt x="71351" y="256374"/>
                  </a:lnTo>
                  <a:lnTo>
                    <a:pt x="82781" y="256374"/>
                  </a:lnTo>
                  <a:lnTo>
                    <a:pt x="82781" y="290664"/>
                  </a:lnTo>
                  <a:close/>
                </a:path>
                <a:path w="297179" h="438785">
                  <a:moveTo>
                    <a:pt x="226393" y="297179"/>
                  </a:moveTo>
                  <a:lnTo>
                    <a:pt x="219941" y="297179"/>
                  </a:lnTo>
                  <a:lnTo>
                    <a:pt x="218176" y="296900"/>
                  </a:lnTo>
                  <a:lnTo>
                    <a:pt x="216588" y="296087"/>
                  </a:lnTo>
                  <a:lnTo>
                    <a:pt x="215318" y="294817"/>
                  </a:lnTo>
                  <a:lnTo>
                    <a:pt x="214506" y="293230"/>
                  </a:lnTo>
                  <a:lnTo>
                    <a:pt x="214226" y="291464"/>
                  </a:lnTo>
                  <a:lnTo>
                    <a:pt x="214226" y="263626"/>
                  </a:lnTo>
                  <a:lnTo>
                    <a:pt x="225656" y="263626"/>
                  </a:lnTo>
                  <a:lnTo>
                    <a:pt x="225656" y="285750"/>
                  </a:lnTo>
                  <a:lnTo>
                    <a:pt x="219941" y="285750"/>
                  </a:lnTo>
                  <a:lnTo>
                    <a:pt x="225656" y="291464"/>
                  </a:lnTo>
                  <a:lnTo>
                    <a:pt x="226393" y="291464"/>
                  </a:lnTo>
                  <a:lnTo>
                    <a:pt x="226393" y="297179"/>
                  </a:lnTo>
                  <a:close/>
                </a:path>
                <a:path w="297179" h="438785">
                  <a:moveTo>
                    <a:pt x="15154" y="309079"/>
                  </a:moveTo>
                  <a:lnTo>
                    <a:pt x="1590" y="295503"/>
                  </a:lnTo>
                  <a:lnTo>
                    <a:pt x="587" y="294157"/>
                  </a:lnTo>
                  <a:lnTo>
                    <a:pt x="28" y="292582"/>
                  </a:lnTo>
                  <a:lnTo>
                    <a:pt x="0" y="290664"/>
                  </a:lnTo>
                  <a:lnTo>
                    <a:pt x="346" y="289280"/>
                  </a:lnTo>
                  <a:lnTo>
                    <a:pt x="1209" y="287845"/>
                  </a:lnTo>
                  <a:lnTo>
                    <a:pt x="2454" y="286715"/>
                  </a:lnTo>
                  <a:lnTo>
                    <a:pt x="3965" y="285991"/>
                  </a:lnTo>
                  <a:lnTo>
                    <a:pt x="5629" y="285750"/>
                  </a:lnTo>
                  <a:lnTo>
                    <a:pt x="20729" y="285750"/>
                  </a:lnTo>
                  <a:lnTo>
                    <a:pt x="20729" y="287426"/>
                  </a:lnTo>
                  <a:lnTo>
                    <a:pt x="9667" y="287426"/>
                  </a:lnTo>
                  <a:lnTo>
                    <a:pt x="5629" y="297179"/>
                  </a:lnTo>
                  <a:lnTo>
                    <a:pt x="19430" y="297179"/>
                  </a:lnTo>
                  <a:lnTo>
                    <a:pt x="23244" y="300989"/>
                  </a:lnTo>
                  <a:lnTo>
                    <a:pt x="15154" y="309079"/>
                  </a:lnTo>
                  <a:close/>
                </a:path>
                <a:path w="297179" h="438785">
                  <a:moveTo>
                    <a:pt x="66436" y="297179"/>
                  </a:moveTo>
                  <a:lnTo>
                    <a:pt x="32159" y="297179"/>
                  </a:lnTo>
                  <a:lnTo>
                    <a:pt x="32159" y="285750"/>
                  </a:lnTo>
                  <a:lnTo>
                    <a:pt x="66436" y="285750"/>
                  </a:lnTo>
                  <a:lnTo>
                    <a:pt x="66436" y="297179"/>
                  </a:lnTo>
                  <a:close/>
                </a:path>
                <a:path w="297179" h="438785">
                  <a:moveTo>
                    <a:pt x="225656" y="291464"/>
                  </a:moveTo>
                  <a:lnTo>
                    <a:pt x="219941" y="285750"/>
                  </a:lnTo>
                  <a:lnTo>
                    <a:pt x="225656" y="285750"/>
                  </a:lnTo>
                  <a:lnTo>
                    <a:pt x="225656" y="291464"/>
                  </a:lnTo>
                  <a:close/>
                </a:path>
                <a:path w="297179" h="438785">
                  <a:moveTo>
                    <a:pt x="226393" y="291464"/>
                  </a:moveTo>
                  <a:lnTo>
                    <a:pt x="225656" y="291464"/>
                  </a:lnTo>
                  <a:lnTo>
                    <a:pt x="225656" y="285750"/>
                  </a:lnTo>
                  <a:lnTo>
                    <a:pt x="226393" y="285750"/>
                  </a:lnTo>
                  <a:lnTo>
                    <a:pt x="226393" y="291464"/>
                  </a:lnTo>
                  <a:close/>
                </a:path>
                <a:path w="297179" h="438785">
                  <a:moveTo>
                    <a:pt x="272113" y="297179"/>
                  </a:moveTo>
                  <a:lnTo>
                    <a:pt x="237823" y="297179"/>
                  </a:lnTo>
                  <a:lnTo>
                    <a:pt x="237823" y="285750"/>
                  </a:lnTo>
                  <a:lnTo>
                    <a:pt x="272113" y="285750"/>
                  </a:lnTo>
                  <a:lnTo>
                    <a:pt x="272113" y="297179"/>
                  </a:lnTo>
                  <a:close/>
                </a:path>
                <a:path w="297179" h="438785">
                  <a:moveTo>
                    <a:pt x="283543" y="291221"/>
                  </a:moveTo>
                  <a:lnTo>
                    <a:pt x="283543" y="285750"/>
                  </a:lnTo>
                  <a:lnTo>
                    <a:pt x="291379" y="285750"/>
                  </a:lnTo>
                  <a:lnTo>
                    <a:pt x="293042" y="285991"/>
                  </a:lnTo>
                  <a:lnTo>
                    <a:pt x="294554" y="286715"/>
                  </a:lnTo>
                  <a:lnTo>
                    <a:pt x="295337" y="287426"/>
                  </a:lnTo>
                  <a:lnTo>
                    <a:pt x="287340" y="287426"/>
                  </a:lnTo>
                  <a:lnTo>
                    <a:pt x="283543" y="291221"/>
                  </a:lnTo>
                  <a:close/>
                </a:path>
                <a:path w="297179" h="438785">
                  <a:moveTo>
                    <a:pt x="19430" y="297179"/>
                  </a:moveTo>
                  <a:lnTo>
                    <a:pt x="5629" y="297179"/>
                  </a:lnTo>
                  <a:lnTo>
                    <a:pt x="9667" y="287426"/>
                  </a:lnTo>
                  <a:lnTo>
                    <a:pt x="19430" y="297179"/>
                  </a:lnTo>
                  <a:close/>
                </a:path>
                <a:path w="297179" h="438785">
                  <a:moveTo>
                    <a:pt x="20729" y="297179"/>
                  </a:moveTo>
                  <a:lnTo>
                    <a:pt x="19430" y="297179"/>
                  </a:lnTo>
                  <a:lnTo>
                    <a:pt x="9667" y="287426"/>
                  </a:lnTo>
                  <a:lnTo>
                    <a:pt x="20729" y="287426"/>
                  </a:lnTo>
                  <a:lnTo>
                    <a:pt x="20729" y="297179"/>
                  </a:lnTo>
                  <a:close/>
                </a:path>
                <a:path w="297179" h="438785">
                  <a:moveTo>
                    <a:pt x="291379" y="297179"/>
                  </a:moveTo>
                  <a:lnTo>
                    <a:pt x="283543" y="297179"/>
                  </a:lnTo>
                  <a:lnTo>
                    <a:pt x="283543" y="291221"/>
                  </a:lnTo>
                  <a:lnTo>
                    <a:pt x="287340" y="287426"/>
                  </a:lnTo>
                  <a:lnTo>
                    <a:pt x="291379" y="297179"/>
                  </a:lnTo>
                  <a:close/>
                </a:path>
                <a:path w="297179" h="438785">
                  <a:moveTo>
                    <a:pt x="293742" y="297179"/>
                  </a:moveTo>
                  <a:lnTo>
                    <a:pt x="291379" y="297179"/>
                  </a:lnTo>
                  <a:lnTo>
                    <a:pt x="287340" y="287426"/>
                  </a:lnTo>
                  <a:lnTo>
                    <a:pt x="295337" y="287426"/>
                  </a:lnTo>
                  <a:lnTo>
                    <a:pt x="295798" y="287845"/>
                  </a:lnTo>
                  <a:lnTo>
                    <a:pt x="296662" y="289280"/>
                  </a:lnTo>
                  <a:lnTo>
                    <a:pt x="297008" y="290664"/>
                  </a:lnTo>
                  <a:lnTo>
                    <a:pt x="296979" y="292582"/>
                  </a:lnTo>
                  <a:lnTo>
                    <a:pt x="296421" y="294157"/>
                  </a:lnTo>
                  <a:lnTo>
                    <a:pt x="295417" y="295503"/>
                  </a:lnTo>
                  <a:lnTo>
                    <a:pt x="293742" y="297179"/>
                  </a:lnTo>
                  <a:close/>
                </a:path>
                <a:path w="297179" h="438785">
                  <a:moveTo>
                    <a:pt x="276723" y="314210"/>
                  </a:moveTo>
                  <a:lnTo>
                    <a:pt x="268633" y="306120"/>
                  </a:lnTo>
                  <a:lnTo>
                    <a:pt x="283543" y="291221"/>
                  </a:lnTo>
                  <a:lnTo>
                    <a:pt x="283543" y="297179"/>
                  </a:lnTo>
                  <a:lnTo>
                    <a:pt x="293742" y="297179"/>
                  </a:lnTo>
                  <a:lnTo>
                    <a:pt x="276723" y="314210"/>
                  </a:lnTo>
                  <a:close/>
                </a:path>
                <a:path w="297179" h="438785">
                  <a:moveTo>
                    <a:pt x="47488" y="341401"/>
                  </a:moveTo>
                  <a:lnTo>
                    <a:pt x="23244" y="317157"/>
                  </a:lnTo>
                  <a:lnTo>
                    <a:pt x="31321" y="309079"/>
                  </a:lnTo>
                  <a:lnTo>
                    <a:pt x="55565" y="333324"/>
                  </a:lnTo>
                  <a:lnTo>
                    <a:pt x="47488" y="341401"/>
                  </a:lnTo>
                  <a:close/>
                </a:path>
                <a:path w="297179" h="438785">
                  <a:moveTo>
                    <a:pt x="244389" y="346532"/>
                  </a:moveTo>
                  <a:lnTo>
                    <a:pt x="236312" y="338454"/>
                  </a:lnTo>
                  <a:lnTo>
                    <a:pt x="260556" y="314210"/>
                  </a:lnTo>
                  <a:lnTo>
                    <a:pt x="268633" y="322287"/>
                  </a:lnTo>
                  <a:lnTo>
                    <a:pt x="244389" y="346532"/>
                  </a:lnTo>
                  <a:close/>
                </a:path>
                <a:path w="297179" h="438785">
                  <a:moveTo>
                    <a:pt x="79809" y="373722"/>
                  </a:moveTo>
                  <a:lnTo>
                    <a:pt x="55565" y="349478"/>
                  </a:lnTo>
                  <a:lnTo>
                    <a:pt x="63642" y="341401"/>
                  </a:lnTo>
                  <a:lnTo>
                    <a:pt x="87887" y="365645"/>
                  </a:lnTo>
                  <a:lnTo>
                    <a:pt x="79809" y="373722"/>
                  </a:lnTo>
                  <a:close/>
                </a:path>
                <a:path w="297179" h="438785">
                  <a:moveTo>
                    <a:pt x="212067" y="378866"/>
                  </a:moveTo>
                  <a:lnTo>
                    <a:pt x="203977" y="370776"/>
                  </a:lnTo>
                  <a:lnTo>
                    <a:pt x="228222" y="346532"/>
                  </a:lnTo>
                  <a:lnTo>
                    <a:pt x="236312" y="354622"/>
                  </a:lnTo>
                  <a:lnTo>
                    <a:pt x="212067" y="378866"/>
                  </a:lnTo>
                  <a:close/>
                </a:path>
                <a:path w="297179" h="438785">
                  <a:moveTo>
                    <a:pt x="112131" y="406057"/>
                  </a:moveTo>
                  <a:lnTo>
                    <a:pt x="87887" y="381812"/>
                  </a:lnTo>
                  <a:lnTo>
                    <a:pt x="95977" y="373722"/>
                  </a:lnTo>
                  <a:lnTo>
                    <a:pt x="120221" y="397967"/>
                  </a:lnTo>
                  <a:lnTo>
                    <a:pt x="112131" y="406057"/>
                  </a:lnTo>
                  <a:close/>
                </a:path>
                <a:path w="297179" h="438785">
                  <a:moveTo>
                    <a:pt x="179733" y="411187"/>
                  </a:moveTo>
                  <a:lnTo>
                    <a:pt x="171656" y="403110"/>
                  </a:lnTo>
                  <a:lnTo>
                    <a:pt x="195900" y="378866"/>
                  </a:lnTo>
                  <a:lnTo>
                    <a:pt x="203977" y="386943"/>
                  </a:lnTo>
                  <a:lnTo>
                    <a:pt x="179733" y="411187"/>
                  </a:lnTo>
                  <a:close/>
                </a:path>
                <a:path w="297179" h="438785">
                  <a:moveTo>
                    <a:pt x="144465" y="438378"/>
                  </a:moveTo>
                  <a:lnTo>
                    <a:pt x="120221" y="414134"/>
                  </a:lnTo>
                  <a:lnTo>
                    <a:pt x="128298" y="406057"/>
                  </a:lnTo>
                  <a:lnTo>
                    <a:pt x="148504" y="426262"/>
                  </a:lnTo>
                  <a:lnTo>
                    <a:pt x="144465" y="430301"/>
                  </a:lnTo>
                  <a:lnTo>
                    <a:pt x="148504" y="434339"/>
                  </a:lnTo>
                  <a:lnTo>
                    <a:pt x="144465" y="438378"/>
                  </a:lnTo>
                  <a:close/>
                </a:path>
                <a:path w="297179" h="438785">
                  <a:moveTo>
                    <a:pt x="152542" y="438378"/>
                  </a:moveTo>
                  <a:lnTo>
                    <a:pt x="148504" y="434339"/>
                  </a:lnTo>
                  <a:lnTo>
                    <a:pt x="152542" y="430301"/>
                  </a:lnTo>
                  <a:lnTo>
                    <a:pt x="148504" y="426262"/>
                  </a:lnTo>
                  <a:lnTo>
                    <a:pt x="163579" y="411187"/>
                  </a:lnTo>
                  <a:lnTo>
                    <a:pt x="171656" y="419265"/>
                  </a:lnTo>
                  <a:lnTo>
                    <a:pt x="152542" y="438378"/>
                  </a:lnTo>
                  <a:close/>
                </a:path>
                <a:path w="297179" h="438785">
                  <a:moveTo>
                    <a:pt x="148504" y="434339"/>
                  </a:moveTo>
                  <a:lnTo>
                    <a:pt x="144465" y="430301"/>
                  </a:lnTo>
                  <a:lnTo>
                    <a:pt x="148504" y="426262"/>
                  </a:lnTo>
                  <a:lnTo>
                    <a:pt x="152542" y="430301"/>
                  </a:lnTo>
                  <a:lnTo>
                    <a:pt x="148504" y="434339"/>
                  </a:lnTo>
                  <a:close/>
                </a:path>
                <a:path w="297179" h="438785">
                  <a:moveTo>
                    <a:pt x="82781" y="244944"/>
                  </a:moveTo>
                  <a:lnTo>
                    <a:pt x="71351" y="244944"/>
                  </a:lnTo>
                  <a:lnTo>
                    <a:pt x="71351" y="210654"/>
                  </a:lnTo>
                  <a:lnTo>
                    <a:pt x="82781" y="210654"/>
                  </a:lnTo>
                  <a:lnTo>
                    <a:pt x="82781" y="244944"/>
                  </a:lnTo>
                  <a:close/>
                </a:path>
                <a:path w="297179" h="438785">
                  <a:moveTo>
                    <a:pt x="82781" y="199224"/>
                  </a:moveTo>
                  <a:lnTo>
                    <a:pt x="71351" y="199224"/>
                  </a:lnTo>
                  <a:lnTo>
                    <a:pt x="71351" y="164947"/>
                  </a:lnTo>
                  <a:lnTo>
                    <a:pt x="82781" y="164947"/>
                  </a:lnTo>
                  <a:lnTo>
                    <a:pt x="82781" y="199224"/>
                  </a:lnTo>
                  <a:close/>
                </a:path>
                <a:path w="297179" h="438785">
                  <a:moveTo>
                    <a:pt x="82781" y="153517"/>
                  </a:moveTo>
                  <a:lnTo>
                    <a:pt x="71351" y="153517"/>
                  </a:lnTo>
                  <a:lnTo>
                    <a:pt x="71351" y="119227"/>
                  </a:lnTo>
                  <a:lnTo>
                    <a:pt x="82781" y="119227"/>
                  </a:lnTo>
                  <a:lnTo>
                    <a:pt x="82781" y="153517"/>
                  </a:lnTo>
                  <a:close/>
                </a:path>
                <a:path w="297179" h="438785">
                  <a:moveTo>
                    <a:pt x="82781" y="107797"/>
                  </a:moveTo>
                  <a:lnTo>
                    <a:pt x="71351" y="107797"/>
                  </a:lnTo>
                  <a:lnTo>
                    <a:pt x="71351" y="73507"/>
                  </a:lnTo>
                  <a:lnTo>
                    <a:pt x="82781" y="73507"/>
                  </a:lnTo>
                  <a:lnTo>
                    <a:pt x="82781" y="107797"/>
                  </a:lnTo>
                  <a:close/>
                </a:path>
                <a:path w="297179" h="438785">
                  <a:moveTo>
                    <a:pt x="82781" y="62077"/>
                  </a:moveTo>
                  <a:lnTo>
                    <a:pt x="71351" y="62077"/>
                  </a:lnTo>
                  <a:lnTo>
                    <a:pt x="71351" y="27800"/>
                  </a:lnTo>
                  <a:lnTo>
                    <a:pt x="82781" y="27800"/>
                  </a:lnTo>
                  <a:lnTo>
                    <a:pt x="82781" y="62077"/>
                  </a:lnTo>
                  <a:close/>
                </a:path>
                <a:path w="297179" h="438785">
                  <a:moveTo>
                    <a:pt x="82781" y="16370"/>
                  </a:moveTo>
                  <a:lnTo>
                    <a:pt x="71351" y="16370"/>
                  </a:lnTo>
                  <a:lnTo>
                    <a:pt x="71351" y="5714"/>
                  </a:lnTo>
                  <a:lnTo>
                    <a:pt x="77066" y="0"/>
                  </a:lnTo>
                  <a:lnTo>
                    <a:pt x="100701" y="0"/>
                  </a:lnTo>
                  <a:lnTo>
                    <a:pt x="100701" y="5714"/>
                  </a:lnTo>
                  <a:lnTo>
                    <a:pt x="82781" y="5714"/>
                  </a:lnTo>
                  <a:lnTo>
                    <a:pt x="77066" y="11429"/>
                  </a:lnTo>
                  <a:lnTo>
                    <a:pt x="82781" y="11429"/>
                  </a:lnTo>
                  <a:lnTo>
                    <a:pt x="82781" y="16370"/>
                  </a:lnTo>
                  <a:close/>
                </a:path>
                <a:path w="297179" h="438785">
                  <a:moveTo>
                    <a:pt x="82781" y="11429"/>
                  </a:moveTo>
                  <a:lnTo>
                    <a:pt x="77066" y="11429"/>
                  </a:lnTo>
                  <a:lnTo>
                    <a:pt x="82781" y="5714"/>
                  </a:lnTo>
                  <a:lnTo>
                    <a:pt x="82781" y="11429"/>
                  </a:lnTo>
                  <a:close/>
                </a:path>
                <a:path w="297179" h="438785">
                  <a:moveTo>
                    <a:pt x="100701" y="11429"/>
                  </a:moveTo>
                  <a:lnTo>
                    <a:pt x="82781" y="11429"/>
                  </a:lnTo>
                  <a:lnTo>
                    <a:pt x="82781" y="5714"/>
                  </a:lnTo>
                  <a:lnTo>
                    <a:pt x="100701" y="5714"/>
                  </a:lnTo>
                  <a:lnTo>
                    <a:pt x="100701" y="11429"/>
                  </a:lnTo>
                  <a:close/>
                </a:path>
                <a:path w="297179" h="438785">
                  <a:moveTo>
                    <a:pt x="146421" y="11429"/>
                  </a:moveTo>
                  <a:lnTo>
                    <a:pt x="112131" y="11429"/>
                  </a:lnTo>
                  <a:lnTo>
                    <a:pt x="112131" y="0"/>
                  </a:lnTo>
                  <a:lnTo>
                    <a:pt x="146421" y="0"/>
                  </a:lnTo>
                  <a:lnTo>
                    <a:pt x="146421" y="11429"/>
                  </a:lnTo>
                  <a:close/>
                </a:path>
                <a:path w="297179" h="438785">
                  <a:moveTo>
                    <a:pt x="192128" y="11429"/>
                  </a:moveTo>
                  <a:lnTo>
                    <a:pt x="157851" y="11429"/>
                  </a:lnTo>
                  <a:lnTo>
                    <a:pt x="157851" y="0"/>
                  </a:lnTo>
                  <a:lnTo>
                    <a:pt x="192128" y="0"/>
                  </a:lnTo>
                  <a:lnTo>
                    <a:pt x="192128" y="11429"/>
                  </a:lnTo>
                  <a:close/>
                </a:path>
                <a:path w="297179" h="438785">
                  <a:moveTo>
                    <a:pt x="214226" y="11429"/>
                  </a:moveTo>
                  <a:lnTo>
                    <a:pt x="203558" y="11429"/>
                  </a:lnTo>
                  <a:lnTo>
                    <a:pt x="203558" y="0"/>
                  </a:lnTo>
                  <a:lnTo>
                    <a:pt x="219941" y="0"/>
                  </a:lnTo>
                  <a:lnTo>
                    <a:pt x="221707" y="279"/>
                  </a:lnTo>
                  <a:lnTo>
                    <a:pt x="223294" y="1092"/>
                  </a:lnTo>
                  <a:lnTo>
                    <a:pt x="224564" y="2362"/>
                  </a:lnTo>
                  <a:lnTo>
                    <a:pt x="225377" y="3949"/>
                  </a:lnTo>
                  <a:lnTo>
                    <a:pt x="225656" y="5714"/>
                  </a:lnTo>
                  <a:lnTo>
                    <a:pt x="214226" y="5714"/>
                  </a:lnTo>
                  <a:lnTo>
                    <a:pt x="214226" y="11429"/>
                  </a:lnTo>
                  <a:close/>
                </a:path>
                <a:path w="297179" h="438785">
                  <a:moveTo>
                    <a:pt x="225656" y="23622"/>
                  </a:moveTo>
                  <a:lnTo>
                    <a:pt x="214226" y="23622"/>
                  </a:lnTo>
                  <a:lnTo>
                    <a:pt x="214226" y="5714"/>
                  </a:lnTo>
                  <a:lnTo>
                    <a:pt x="219941" y="11429"/>
                  </a:lnTo>
                  <a:lnTo>
                    <a:pt x="225656" y="11429"/>
                  </a:lnTo>
                  <a:lnTo>
                    <a:pt x="225656" y="23622"/>
                  </a:lnTo>
                  <a:close/>
                </a:path>
                <a:path w="297179" h="438785">
                  <a:moveTo>
                    <a:pt x="225656" y="11429"/>
                  </a:moveTo>
                  <a:lnTo>
                    <a:pt x="219941" y="11429"/>
                  </a:lnTo>
                  <a:lnTo>
                    <a:pt x="214226" y="5714"/>
                  </a:lnTo>
                  <a:lnTo>
                    <a:pt x="225656" y="5714"/>
                  </a:lnTo>
                  <a:lnTo>
                    <a:pt x="225656" y="11429"/>
                  </a:lnTo>
                  <a:close/>
                </a:path>
                <a:path w="297179" h="438785">
                  <a:moveTo>
                    <a:pt x="225656" y="69341"/>
                  </a:moveTo>
                  <a:lnTo>
                    <a:pt x="214226" y="69341"/>
                  </a:lnTo>
                  <a:lnTo>
                    <a:pt x="214226" y="35051"/>
                  </a:lnTo>
                  <a:lnTo>
                    <a:pt x="225656" y="35051"/>
                  </a:lnTo>
                  <a:lnTo>
                    <a:pt x="225656" y="69341"/>
                  </a:lnTo>
                  <a:close/>
                </a:path>
                <a:path w="297179" h="438785">
                  <a:moveTo>
                    <a:pt x="225656" y="115049"/>
                  </a:moveTo>
                  <a:lnTo>
                    <a:pt x="214226" y="115049"/>
                  </a:lnTo>
                  <a:lnTo>
                    <a:pt x="214226" y="80772"/>
                  </a:lnTo>
                  <a:lnTo>
                    <a:pt x="225656" y="80772"/>
                  </a:lnTo>
                  <a:lnTo>
                    <a:pt x="225656" y="115049"/>
                  </a:lnTo>
                  <a:close/>
                </a:path>
                <a:path w="297179" h="438785">
                  <a:moveTo>
                    <a:pt x="225656" y="160769"/>
                  </a:moveTo>
                  <a:lnTo>
                    <a:pt x="214226" y="160769"/>
                  </a:lnTo>
                  <a:lnTo>
                    <a:pt x="214226" y="126479"/>
                  </a:lnTo>
                  <a:lnTo>
                    <a:pt x="225656" y="126479"/>
                  </a:lnTo>
                  <a:lnTo>
                    <a:pt x="225656" y="160769"/>
                  </a:lnTo>
                  <a:close/>
                </a:path>
                <a:path w="297179" h="438785">
                  <a:moveTo>
                    <a:pt x="225656" y="206489"/>
                  </a:moveTo>
                  <a:lnTo>
                    <a:pt x="214226" y="206489"/>
                  </a:lnTo>
                  <a:lnTo>
                    <a:pt x="214226" y="172199"/>
                  </a:lnTo>
                  <a:lnTo>
                    <a:pt x="225656" y="172199"/>
                  </a:lnTo>
                  <a:lnTo>
                    <a:pt x="225656" y="206489"/>
                  </a:lnTo>
                  <a:close/>
                </a:path>
                <a:path w="297179" h="438785">
                  <a:moveTo>
                    <a:pt x="225656" y="252209"/>
                  </a:moveTo>
                  <a:lnTo>
                    <a:pt x="214226" y="252209"/>
                  </a:lnTo>
                  <a:lnTo>
                    <a:pt x="214226" y="217919"/>
                  </a:lnTo>
                  <a:lnTo>
                    <a:pt x="225656" y="217919"/>
                  </a:lnTo>
                  <a:lnTo>
                    <a:pt x="225656" y="252209"/>
                  </a:lnTo>
                  <a:close/>
                </a:path>
              </a:pathLst>
            </a:custGeom>
            <a:solidFill>
              <a:srgbClr val="BB2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86756" y="4715256"/>
              <a:ext cx="213360" cy="356870"/>
            </a:xfrm>
            <a:custGeom>
              <a:avLst/>
              <a:gdLst/>
              <a:ahLst/>
              <a:cxnLst/>
              <a:rect l="l" t="t" r="r" b="b"/>
              <a:pathLst>
                <a:path w="213360" h="356870">
                  <a:moveTo>
                    <a:pt x="106680" y="356616"/>
                  </a:moveTo>
                  <a:lnTo>
                    <a:pt x="0" y="249936"/>
                  </a:lnTo>
                  <a:lnTo>
                    <a:pt x="53340" y="249936"/>
                  </a:lnTo>
                  <a:lnTo>
                    <a:pt x="53340" y="0"/>
                  </a:lnTo>
                  <a:lnTo>
                    <a:pt x="160020" y="0"/>
                  </a:lnTo>
                  <a:lnTo>
                    <a:pt x="160020" y="249936"/>
                  </a:lnTo>
                  <a:lnTo>
                    <a:pt x="213360" y="249936"/>
                  </a:lnTo>
                  <a:lnTo>
                    <a:pt x="106680" y="356616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80764" y="4709159"/>
              <a:ext cx="222250" cy="367030"/>
            </a:xfrm>
            <a:custGeom>
              <a:avLst/>
              <a:gdLst/>
              <a:ahLst/>
              <a:cxnLst/>
              <a:rect l="l" t="t" r="r" b="b"/>
              <a:pathLst>
                <a:path w="222250" h="367029">
                  <a:moveTo>
                    <a:pt x="95488" y="11429"/>
                  </a:moveTo>
                  <a:lnTo>
                    <a:pt x="61198" y="11429"/>
                  </a:lnTo>
                  <a:lnTo>
                    <a:pt x="61198" y="0"/>
                  </a:lnTo>
                  <a:lnTo>
                    <a:pt x="95488" y="0"/>
                  </a:lnTo>
                  <a:lnTo>
                    <a:pt x="95488" y="11429"/>
                  </a:lnTo>
                  <a:close/>
                </a:path>
                <a:path w="222250" h="367029">
                  <a:moveTo>
                    <a:pt x="141195" y="11429"/>
                  </a:moveTo>
                  <a:lnTo>
                    <a:pt x="106918" y="11429"/>
                  </a:lnTo>
                  <a:lnTo>
                    <a:pt x="106918" y="0"/>
                  </a:lnTo>
                  <a:lnTo>
                    <a:pt x="141195" y="0"/>
                  </a:lnTo>
                  <a:lnTo>
                    <a:pt x="141195" y="11429"/>
                  </a:lnTo>
                  <a:close/>
                </a:path>
                <a:path w="222250" h="367029">
                  <a:moveTo>
                    <a:pt x="160626" y="11429"/>
                  </a:moveTo>
                  <a:lnTo>
                    <a:pt x="152625" y="11429"/>
                  </a:lnTo>
                  <a:lnTo>
                    <a:pt x="152625" y="0"/>
                  </a:lnTo>
                  <a:lnTo>
                    <a:pt x="166341" y="0"/>
                  </a:lnTo>
                  <a:lnTo>
                    <a:pt x="168106" y="279"/>
                  </a:lnTo>
                  <a:lnTo>
                    <a:pt x="169706" y="1092"/>
                  </a:lnTo>
                  <a:lnTo>
                    <a:pt x="170964" y="2362"/>
                  </a:lnTo>
                  <a:lnTo>
                    <a:pt x="171777" y="3949"/>
                  </a:lnTo>
                  <a:lnTo>
                    <a:pt x="172056" y="5714"/>
                  </a:lnTo>
                  <a:lnTo>
                    <a:pt x="160626" y="5714"/>
                  </a:lnTo>
                  <a:lnTo>
                    <a:pt x="160626" y="11429"/>
                  </a:lnTo>
                  <a:close/>
                </a:path>
                <a:path w="222250" h="367029">
                  <a:moveTo>
                    <a:pt x="172056" y="26288"/>
                  </a:moveTo>
                  <a:lnTo>
                    <a:pt x="160626" y="26288"/>
                  </a:lnTo>
                  <a:lnTo>
                    <a:pt x="160626" y="5714"/>
                  </a:lnTo>
                  <a:lnTo>
                    <a:pt x="166341" y="11429"/>
                  </a:lnTo>
                  <a:lnTo>
                    <a:pt x="172056" y="11429"/>
                  </a:lnTo>
                  <a:lnTo>
                    <a:pt x="172056" y="26288"/>
                  </a:lnTo>
                  <a:close/>
                </a:path>
                <a:path w="222250" h="367029">
                  <a:moveTo>
                    <a:pt x="172056" y="11429"/>
                  </a:moveTo>
                  <a:lnTo>
                    <a:pt x="166341" y="11429"/>
                  </a:lnTo>
                  <a:lnTo>
                    <a:pt x="160626" y="5714"/>
                  </a:lnTo>
                  <a:lnTo>
                    <a:pt x="172056" y="5714"/>
                  </a:lnTo>
                  <a:lnTo>
                    <a:pt x="172056" y="11429"/>
                  </a:lnTo>
                  <a:close/>
                </a:path>
                <a:path w="222250" h="367029">
                  <a:moveTo>
                    <a:pt x="64906" y="49415"/>
                  </a:moveTo>
                  <a:lnTo>
                    <a:pt x="53476" y="49415"/>
                  </a:lnTo>
                  <a:lnTo>
                    <a:pt x="53476" y="15138"/>
                  </a:lnTo>
                  <a:lnTo>
                    <a:pt x="64906" y="15138"/>
                  </a:lnTo>
                  <a:lnTo>
                    <a:pt x="64906" y="49415"/>
                  </a:lnTo>
                  <a:close/>
                </a:path>
                <a:path w="222250" h="367029">
                  <a:moveTo>
                    <a:pt x="172056" y="71996"/>
                  </a:moveTo>
                  <a:lnTo>
                    <a:pt x="160626" y="71996"/>
                  </a:lnTo>
                  <a:lnTo>
                    <a:pt x="160626" y="37718"/>
                  </a:lnTo>
                  <a:lnTo>
                    <a:pt x="172056" y="37718"/>
                  </a:lnTo>
                  <a:lnTo>
                    <a:pt x="172056" y="71996"/>
                  </a:lnTo>
                  <a:close/>
                </a:path>
                <a:path w="222250" h="367029">
                  <a:moveTo>
                    <a:pt x="64906" y="95135"/>
                  </a:moveTo>
                  <a:lnTo>
                    <a:pt x="53476" y="95135"/>
                  </a:lnTo>
                  <a:lnTo>
                    <a:pt x="53476" y="60845"/>
                  </a:lnTo>
                  <a:lnTo>
                    <a:pt x="64906" y="60845"/>
                  </a:lnTo>
                  <a:lnTo>
                    <a:pt x="64906" y="95135"/>
                  </a:lnTo>
                  <a:close/>
                </a:path>
                <a:path w="222250" h="367029">
                  <a:moveTo>
                    <a:pt x="172056" y="117716"/>
                  </a:moveTo>
                  <a:lnTo>
                    <a:pt x="160626" y="117716"/>
                  </a:lnTo>
                  <a:lnTo>
                    <a:pt x="160626" y="83426"/>
                  </a:lnTo>
                  <a:lnTo>
                    <a:pt x="172056" y="83426"/>
                  </a:lnTo>
                  <a:lnTo>
                    <a:pt x="172056" y="117716"/>
                  </a:lnTo>
                  <a:close/>
                </a:path>
                <a:path w="222250" h="367029">
                  <a:moveTo>
                    <a:pt x="64906" y="140855"/>
                  </a:moveTo>
                  <a:lnTo>
                    <a:pt x="53476" y="140855"/>
                  </a:lnTo>
                  <a:lnTo>
                    <a:pt x="53476" y="106565"/>
                  </a:lnTo>
                  <a:lnTo>
                    <a:pt x="64906" y="106565"/>
                  </a:lnTo>
                  <a:lnTo>
                    <a:pt x="64906" y="140855"/>
                  </a:lnTo>
                  <a:close/>
                </a:path>
                <a:path w="222250" h="367029">
                  <a:moveTo>
                    <a:pt x="172056" y="163436"/>
                  </a:moveTo>
                  <a:lnTo>
                    <a:pt x="160626" y="163436"/>
                  </a:lnTo>
                  <a:lnTo>
                    <a:pt x="160626" y="129146"/>
                  </a:lnTo>
                  <a:lnTo>
                    <a:pt x="172056" y="129146"/>
                  </a:lnTo>
                  <a:lnTo>
                    <a:pt x="172056" y="163436"/>
                  </a:lnTo>
                  <a:close/>
                </a:path>
                <a:path w="222250" h="367029">
                  <a:moveTo>
                    <a:pt x="64906" y="186575"/>
                  </a:moveTo>
                  <a:lnTo>
                    <a:pt x="53476" y="186575"/>
                  </a:lnTo>
                  <a:lnTo>
                    <a:pt x="53476" y="152285"/>
                  </a:lnTo>
                  <a:lnTo>
                    <a:pt x="64906" y="152285"/>
                  </a:lnTo>
                  <a:lnTo>
                    <a:pt x="64906" y="186575"/>
                  </a:lnTo>
                  <a:close/>
                </a:path>
                <a:path w="222250" h="367029">
                  <a:moveTo>
                    <a:pt x="172056" y="209156"/>
                  </a:moveTo>
                  <a:lnTo>
                    <a:pt x="160626" y="209156"/>
                  </a:lnTo>
                  <a:lnTo>
                    <a:pt x="160626" y="174866"/>
                  </a:lnTo>
                  <a:lnTo>
                    <a:pt x="172056" y="174866"/>
                  </a:lnTo>
                  <a:lnTo>
                    <a:pt x="172056" y="209156"/>
                  </a:lnTo>
                  <a:close/>
                </a:path>
                <a:path w="222250" h="367029">
                  <a:moveTo>
                    <a:pt x="64906" y="232282"/>
                  </a:moveTo>
                  <a:lnTo>
                    <a:pt x="53476" y="232282"/>
                  </a:lnTo>
                  <a:lnTo>
                    <a:pt x="53476" y="197992"/>
                  </a:lnTo>
                  <a:lnTo>
                    <a:pt x="64906" y="197992"/>
                  </a:lnTo>
                  <a:lnTo>
                    <a:pt x="64906" y="232282"/>
                  </a:lnTo>
                  <a:close/>
                </a:path>
                <a:path w="222250" h="367029">
                  <a:moveTo>
                    <a:pt x="172056" y="254863"/>
                  </a:moveTo>
                  <a:lnTo>
                    <a:pt x="160626" y="254863"/>
                  </a:lnTo>
                  <a:lnTo>
                    <a:pt x="160626" y="220573"/>
                  </a:lnTo>
                  <a:lnTo>
                    <a:pt x="172056" y="220573"/>
                  </a:lnTo>
                  <a:lnTo>
                    <a:pt x="172056" y="254863"/>
                  </a:lnTo>
                  <a:close/>
                </a:path>
                <a:path w="222250" h="367029">
                  <a:moveTo>
                    <a:pt x="53476" y="255752"/>
                  </a:moveTo>
                  <a:lnTo>
                    <a:pt x="53476" y="243712"/>
                  </a:lnTo>
                  <a:lnTo>
                    <a:pt x="64906" y="243712"/>
                  </a:lnTo>
                  <a:lnTo>
                    <a:pt x="64906" y="250037"/>
                  </a:lnTo>
                  <a:lnTo>
                    <a:pt x="59191" y="250037"/>
                  </a:lnTo>
                  <a:lnTo>
                    <a:pt x="53476" y="255752"/>
                  </a:lnTo>
                  <a:close/>
                </a:path>
                <a:path w="222250" h="367029">
                  <a:moveTo>
                    <a:pt x="11744" y="269963"/>
                  </a:moveTo>
                  <a:lnTo>
                    <a:pt x="1571" y="259791"/>
                  </a:lnTo>
                  <a:lnTo>
                    <a:pt x="568" y="258444"/>
                  </a:lnTo>
                  <a:lnTo>
                    <a:pt x="9" y="256857"/>
                  </a:lnTo>
                  <a:lnTo>
                    <a:pt x="0" y="254863"/>
                  </a:lnTo>
                  <a:lnTo>
                    <a:pt x="327" y="253555"/>
                  </a:lnTo>
                  <a:lnTo>
                    <a:pt x="1190" y="252120"/>
                  </a:lnTo>
                  <a:lnTo>
                    <a:pt x="2435" y="250990"/>
                  </a:lnTo>
                  <a:lnTo>
                    <a:pt x="3946" y="250278"/>
                  </a:lnTo>
                  <a:lnTo>
                    <a:pt x="5610" y="250037"/>
                  </a:lnTo>
                  <a:lnTo>
                    <a:pt x="25498" y="250037"/>
                  </a:lnTo>
                  <a:lnTo>
                    <a:pt x="25498" y="251701"/>
                  </a:lnTo>
                  <a:lnTo>
                    <a:pt x="9648" y="251701"/>
                  </a:lnTo>
                  <a:lnTo>
                    <a:pt x="5610" y="261454"/>
                  </a:lnTo>
                  <a:lnTo>
                    <a:pt x="19402" y="261454"/>
                  </a:lnTo>
                  <a:lnTo>
                    <a:pt x="19834" y="261886"/>
                  </a:lnTo>
                  <a:lnTo>
                    <a:pt x="11744" y="269963"/>
                  </a:lnTo>
                  <a:close/>
                </a:path>
                <a:path w="222250" h="367029">
                  <a:moveTo>
                    <a:pt x="59191" y="261454"/>
                  </a:moveTo>
                  <a:lnTo>
                    <a:pt x="36928" y="261454"/>
                  </a:lnTo>
                  <a:lnTo>
                    <a:pt x="36928" y="250037"/>
                  </a:lnTo>
                  <a:lnTo>
                    <a:pt x="53476" y="250037"/>
                  </a:lnTo>
                  <a:lnTo>
                    <a:pt x="53476" y="255752"/>
                  </a:lnTo>
                  <a:lnTo>
                    <a:pt x="64906" y="255752"/>
                  </a:lnTo>
                  <a:lnTo>
                    <a:pt x="64627" y="257517"/>
                  </a:lnTo>
                  <a:lnTo>
                    <a:pt x="63814" y="259105"/>
                  </a:lnTo>
                  <a:lnTo>
                    <a:pt x="62544" y="260375"/>
                  </a:lnTo>
                  <a:lnTo>
                    <a:pt x="60956" y="261175"/>
                  </a:lnTo>
                  <a:lnTo>
                    <a:pt x="59191" y="261454"/>
                  </a:lnTo>
                  <a:close/>
                </a:path>
                <a:path w="222250" h="367029">
                  <a:moveTo>
                    <a:pt x="64906" y="255752"/>
                  </a:moveTo>
                  <a:lnTo>
                    <a:pt x="53476" y="255752"/>
                  </a:lnTo>
                  <a:lnTo>
                    <a:pt x="59191" y="250037"/>
                  </a:lnTo>
                  <a:lnTo>
                    <a:pt x="64906" y="250037"/>
                  </a:lnTo>
                  <a:lnTo>
                    <a:pt x="64906" y="255752"/>
                  </a:lnTo>
                  <a:close/>
                </a:path>
                <a:path w="222250" h="367029">
                  <a:moveTo>
                    <a:pt x="206130" y="261454"/>
                  </a:moveTo>
                  <a:lnTo>
                    <a:pt x="176895" y="261454"/>
                  </a:lnTo>
                  <a:lnTo>
                    <a:pt x="176895" y="250037"/>
                  </a:lnTo>
                  <a:lnTo>
                    <a:pt x="211185" y="250037"/>
                  </a:lnTo>
                  <a:lnTo>
                    <a:pt x="211185" y="256400"/>
                  </a:lnTo>
                  <a:lnTo>
                    <a:pt x="206130" y="261454"/>
                  </a:lnTo>
                  <a:close/>
                </a:path>
                <a:path w="222250" h="367029">
                  <a:moveTo>
                    <a:pt x="19402" y="261454"/>
                  </a:moveTo>
                  <a:lnTo>
                    <a:pt x="5610" y="261454"/>
                  </a:lnTo>
                  <a:lnTo>
                    <a:pt x="9648" y="251701"/>
                  </a:lnTo>
                  <a:lnTo>
                    <a:pt x="19402" y="261454"/>
                  </a:lnTo>
                  <a:close/>
                </a:path>
                <a:path w="222250" h="367029">
                  <a:moveTo>
                    <a:pt x="25498" y="261454"/>
                  </a:moveTo>
                  <a:lnTo>
                    <a:pt x="19402" y="261454"/>
                  </a:lnTo>
                  <a:lnTo>
                    <a:pt x="9648" y="251701"/>
                  </a:lnTo>
                  <a:lnTo>
                    <a:pt x="25498" y="251701"/>
                  </a:lnTo>
                  <a:lnTo>
                    <a:pt x="25498" y="261454"/>
                  </a:lnTo>
                  <a:close/>
                </a:path>
                <a:path w="222250" h="367029">
                  <a:moveTo>
                    <a:pt x="221840" y="261454"/>
                  </a:moveTo>
                  <a:lnTo>
                    <a:pt x="211185" y="261454"/>
                  </a:lnTo>
                  <a:lnTo>
                    <a:pt x="211185" y="256400"/>
                  </a:lnTo>
                  <a:lnTo>
                    <a:pt x="213979" y="253606"/>
                  </a:lnTo>
                  <a:lnTo>
                    <a:pt x="221840" y="261454"/>
                  </a:lnTo>
                  <a:close/>
                </a:path>
                <a:path w="222250" h="367029">
                  <a:moveTo>
                    <a:pt x="197824" y="285927"/>
                  </a:moveTo>
                  <a:lnTo>
                    <a:pt x="189734" y="277850"/>
                  </a:lnTo>
                  <a:lnTo>
                    <a:pt x="211185" y="256400"/>
                  </a:lnTo>
                  <a:lnTo>
                    <a:pt x="211185" y="261454"/>
                  </a:lnTo>
                  <a:lnTo>
                    <a:pt x="221840" y="261454"/>
                  </a:lnTo>
                  <a:lnTo>
                    <a:pt x="222069" y="261683"/>
                  </a:lnTo>
                  <a:lnTo>
                    <a:pt x="197824" y="285927"/>
                  </a:lnTo>
                  <a:close/>
                </a:path>
                <a:path w="222250" h="367029">
                  <a:moveTo>
                    <a:pt x="44078" y="302285"/>
                  </a:moveTo>
                  <a:lnTo>
                    <a:pt x="19834" y="278041"/>
                  </a:lnTo>
                  <a:lnTo>
                    <a:pt x="27911" y="269963"/>
                  </a:lnTo>
                  <a:lnTo>
                    <a:pt x="52155" y="294208"/>
                  </a:lnTo>
                  <a:lnTo>
                    <a:pt x="44078" y="302285"/>
                  </a:lnTo>
                  <a:close/>
                </a:path>
                <a:path w="222250" h="367029">
                  <a:moveTo>
                    <a:pt x="165490" y="318262"/>
                  </a:moveTo>
                  <a:lnTo>
                    <a:pt x="157413" y="310172"/>
                  </a:lnTo>
                  <a:lnTo>
                    <a:pt x="181657" y="285927"/>
                  </a:lnTo>
                  <a:lnTo>
                    <a:pt x="189734" y="294017"/>
                  </a:lnTo>
                  <a:lnTo>
                    <a:pt x="165490" y="318262"/>
                  </a:lnTo>
                  <a:close/>
                </a:path>
                <a:path w="222250" h="367029">
                  <a:moveTo>
                    <a:pt x="76400" y="334619"/>
                  </a:moveTo>
                  <a:lnTo>
                    <a:pt x="52155" y="310375"/>
                  </a:lnTo>
                  <a:lnTo>
                    <a:pt x="60232" y="302285"/>
                  </a:lnTo>
                  <a:lnTo>
                    <a:pt x="84477" y="326529"/>
                  </a:lnTo>
                  <a:lnTo>
                    <a:pt x="76400" y="334619"/>
                  </a:lnTo>
                  <a:close/>
                </a:path>
                <a:path w="222250" h="367029">
                  <a:moveTo>
                    <a:pt x="133169" y="350583"/>
                  </a:moveTo>
                  <a:lnTo>
                    <a:pt x="125079" y="342506"/>
                  </a:lnTo>
                  <a:lnTo>
                    <a:pt x="149323" y="318262"/>
                  </a:lnTo>
                  <a:lnTo>
                    <a:pt x="157413" y="326339"/>
                  </a:lnTo>
                  <a:lnTo>
                    <a:pt x="133169" y="350583"/>
                  </a:lnTo>
                  <a:close/>
                </a:path>
                <a:path w="222250" h="367029">
                  <a:moveTo>
                    <a:pt x="108721" y="366941"/>
                  </a:moveTo>
                  <a:lnTo>
                    <a:pt x="84477" y="342696"/>
                  </a:lnTo>
                  <a:lnTo>
                    <a:pt x="92567" y="334619"/>
                  </a:lnTo>
                  <a:lnTo>
                    <a:pt x="112766" y="354818"/>
                  </a:lnTo>
                  <a:lnTo>
                    <a:pt x="108721" y="358863"/>
                  </a:lnTo>
                  <a:lnTo>
                    <a:pt x="112766" y="362902"/>
                  </a:lnTo>
                  <a:lnTo>
                    <a:pt x="108721" y="366941"/>
                  </a:lnTo>
                  <a:close/>
                </a:path>
                <a:path w="222250" h="367029">
                  <a:moveTo>
                    <a:pt x="116811" y="366941"/>
                  </a:moveTo>
                  <a:lnTo>
                    <a:pt x="112766" y="362902"/>
                  </a:lnTo>
                  <a:lnTo>
                    <a:pt x="116811" y="358863"/>
                  </a:lnTo>
                  <a:lnTo>
                    <a:pt x="112766" y="354818"/>
                  </a:lnTo>
                  <a:lnTo>
                    <a:pt x="117001" y="350583"/>
                  </a:lnTo>
                  <a:lnTo>
                    <a:pt x="125079" y="358660"/>
                  </a:lnTo>
                  <a:lnTo>
                    <a:pt x="116811" y="366941"/>
                  </a:lnTo>
                  <a:close/>
                </a:path>
                <a:path w="222250" h="367029">
                  <a:moveTo>
                    <a:pt x="112766" y="362902"/>
                  </a:moveTo>
                  <a:lnTo>
                    <a:pt x="108721" y="358863"/>
                  </a:lnTo>
                  <a:lnTo>
                    <a:pt x="112766" y="354818"/>
                  </a:lnTo>
                  <a:lnTo>
                    <a:pt x="116811" y="358863"/>
                  </a:lnTo>
                  <a:lnTo>
                    <a:pt x="112766" y="362902"/>
                  </a:lnTo>
                  <a:close/>
                </a:path>
              </a:pathLst>
            </a:custGeom>
            <a:solidFill>
              <a:srgbClr val="BB2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71615" y="4072127"/>
              <a:ext cx="215265" cy="500380"/>
            </a:xfrm>
            <a:custGeom>
              <a:avLst/>
              <a:gdLst/>
              <a:ahLst/>
              <a:cxnLst/>
              <a:rect l="l" t="t" r="r" b="b"/>
              <a:pathLst>
                <a:path w="215264" h="500379">
                  <a:moveTo>
                    <a:pt x="108204" y="499872"/>
                  </a:moveTo>
                  <a:lnTo>
                    <a:pt x="0" y="393192"/>
                  </a:lnTo>
                  <a:lnTo>
                    <a:pt x="54863" y="393192"/>
                  </a:lnTo>
                  <a:lnTo>
                    <a:pt x="54863" y="0"/>
                  </a:lnTo>
                  <a:lnTo>
                    <a:pt x="161544" y="0"/>
                  </a:lnTo>
                  <a:lnTo>
                    <a:pt x="161544" y="393192"/>
                  </a:lnTo>
                  <a:lnTo>
                    <a:pt x="214884" y="393192"/>
                  </a:lnTo>
                  <a:lnTo>
                    <a:pt x="108204" y="499872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66583" y="4066222"/>
              <a:ext cx="226060" cy="509905"/>
            </a:xfrm>
            <a:custGeom>
              <a:avLst/>
              <a:gdLst/>
              <a:ahLst/>
              <a:cxnLst/>
              <a:rect l="l" t="t" r="r" b="b"/>
              <a:pathLst>
                <a:path w="226060" h="509904">
                  <a:moveTo>
                    <a:pt x="53470" y="398614"/>
                  </a:moveTo>
                  <a:lnTo>
                    <a:pt x="53470" y="386588"/>
                  </a:lnTo>
                  <a:lnTo>
                    <a:pt x="64900" y="386588"/>
                  </a:lnTo>
                  <a:lnTo>
                    <a:pt x="64900" y="392912"/>
                  </a:lnTo>
                  <a:lnTo>
                    <a:pt x="59185" y="392912"/>
                  </a:lnTo>
                  <a:lnTo>
                    <a:pt x="53470" y="398614"/>
                  </a:lnTo>
                  <a:close/>
                </a:path>
                <a:path w="226060" h="509904">
                  <a:moveTo>
                    <a:pt x="11737" y="412838"/>
                  </a:moveTo>
                  <a:lnTo>
                    <a:pt x="1565" y="402666"/>
                  </a:lnTo>
                  <a:lnTo>
                    <a:pt x="561" y="401319"/>
                  </a:lnTo>
                  <a:lnTo>
                    <a:pt x="3" y="399732"/>
                  </a:lnTo>
                  <a:lnTo>
                    <a:pt x="0" y="397713"/>
                  </a:lnTo>
                  <a:lnTo>
                    <a:pt x="320" y="396430"/>
                  </a:lnTo>
                  <a:lnTo>
                    <a:pt x="1184" y="394995"/>
                  </a:lnTo>
                  <a:lnTo>
                    <a:pt x="2428" y="393865"/>
                  </a:lnTo>
                  <a:lnTo>
                    <a:pt x="3940" y="393153"/>
                  </a:lnTo>
                  <a:lnTo>
                    <a:pt x="5603" y="392912"/>
                  </a:lnTo>
                  <a:lnTo>
                    <a:pt x="25492" y="392912"/>
                  </a:lnTo>
                  <a:lnTo>
                    <a:pt x="25492" y="394576"/>
                  </a:lnTo>
                  <a:lnTo>
                    <a:pt x="9642" y="394576"/>
                  </a:lnTo>
                  <a:lnTo>
                    <a:pt x="5603" y="404329"/>
                  </a:lnTo>
                  <a:lnTo>
                    <a:pt x="19396" y="404329"/>
                  </a:lnTo>
                  <a:lnTo>
                    <a:pt x="19827" y="404761"/>
                  </a:lnTo>
                  <a:lnTo>
                    <a:pt x="11737" y="412838"/>
                  </a:lnTo>
                  <a:close/>
                </a:path>
                <a:path w="226060" h="509904">
                  <a:moveTo>
                    <a:pt x="59185" y="404329"/>
                  </a:moveTo>
                  <a:lnTo>
                    <a:pt x="36922" y="404329"/>
                  </a:lnTo>
                  <a:lnTo>
                    <a:pt x="36922" y="392912"/>
                  </a:lnTo>
                  <a:lnTo>
                    <a:pt x="53470" y="392912"/>
                  </a:lnTo>
                  <a:lnTo>
                    <a:pt x="53470" y="398614"/>
                  </a:lnTo>
                  <a:lnTo>
                    <a:pt x="64900" y="398614"/>
                  </a:lnTo>
                  <a:lnTo>
                    <a:pt x="64620" y="400392"/>
                  </a:lnTo>
                  <a:lnTo>
                    <a:pt x="63807" y="401980"/>
                  </a:lnTo>
                  <a:lnTo>
                    <a:pt x="62537" y="403250"/>
                  </a:lnTo>
                  <a:lnTo>
                    <a:pt x="60950" y="404050"/>
                  </a:lnTo>
                  <a:lnTo>
                    <a:pt x="59185" y="404329"/>
                  </a:lnTo>
                  <a:close/>
                </a:path>
                <a:path w="226060" h="509904">
                  <a:moveTo>
                    <a:pt x="64900" y="398614"/>
                  </a:moveTo>
                  <a:lnTo>
                    <a:pt x="53470" y="398614"/>
                  </a:lnTo>
                  <a:lnTo>
                    <a:pt x="59185" y="392912"/>
                  </a:lnTo>
                  <a:lnTo>
                    <a:pt x="64900" y="392912"/>
                  </a:lnTo>
                  <a:lnTo>
                    <a:pt x="64900" y="398614"/>
                  </a:lnTo>
                  <a:close/>
                </a:path>
                <a:path w="226060" h="509904">
                  <a:moveTo>
                    <a:pt x="172050" y="398614"/>
                  </a:moveTo>
                  <a:lnTo>
                    <a:pt x="166335" y="392912"/>
                  </a:lnTo>
                  <a:lnTo>
                    <a:pt x="172050" y="392912"/>
                  </a:lnTo>
                  <a:lnTo>
                    <a:pt x="172050" y="398614"/>
                  </a:lnTo>
                  <a:close/>
                </a:path>
                <a:path w="226060" h="509904">
                  <a:moveTo>
                    <a:pt x="199723" y="398614"/>
                  </a:moveTo>
                  <a:lnTo>
                    <a:pt x="172050" y="398614"/>
                  </a:lnTo>
                  <a:lnTo>
                    <a:pt x="172050" y="392912"/>
                  </a:lnTo>
                  <a:lnTo>
                    <a:pt x="199723" y="392912"/>
                  </a:lnTo>
                  <a:lnTo>
                    <a:pt x="199723" y="398614"/>
                  </a:lnTo>
                  <a:close/>
                </a:path>
                <a:path w="226060" h="509904">
                  <a:moveTo>
                    <a:pt x="211153" y="399300"/>
                  </a:moveTo>
                  <a:lnTo>
                    <a:pt x="211153" y="392912"/>
                  </a:lnTo>
                  <a:lnTo>
                    <a:pt x="219916" y="392912"/>
                  </a:lnTo>
                  <a:lnTo>
                    <a:pt x="221580" y="393153"/>
                  </a:lnTo>
                  <a:lnTo>
                    <a:pt x="223091" y="393865"/>
                  </a:lnTo>
                  <a:lnTo>
                    <a:pt x="223874" y="394576"/>
                  </a:lnTo>
                  <a:lnTo>
                    <a:pt x="215877" y="394576"/>
                  </a:lnTo>
                  <a:lnTo>
                    <a:pt x="211153" y="399300"/>
                  </a:lnTo>
                  <a:close/>
                </a:path>
                <a:path w="226060" h="509904">
                  <a:moveTo>
                    <a:pt x="19396" y="404329"/>
                  </a:moveTo>
                  <a:lnTo>
                    <a:pt x="5603" y="404329"/>
                  </a:lnTo>
                  <a:lnTo>
                    <a:pt x="9642" y="394576"/>
                  </a:lnTo>
                  <a:lnTo>
                    <a:pt x="19396" y="404329"/>
                  </a:lnTo>
                  <a:close/>
                </a:path>
                <a:path w="226060" h="509904">
                  <a:moveTo>
                    <a:pt x="25492" y="404329"/>
                  </a:moveTo>
                  <a:lnTo>
                    <a:pt x="19396" y="404329"/>
                  </a:lnTo>
                  <a:lnTo>
                    <a:pt x="9642" y="394576"/>
                  </a:lnTo>
                  <a:lnTo>
                    <a:pt x="25492" y="394576"/>
                  </a:lnTo>
                  <a:lnTo>
                    <a:pt x="25492" y="404329"/>
                  </a:lnTo>
                  <a:close/>
                </a:path>
                <a:path w="226060" h="509904">
                  <a:moveTo>
                    <a:pt x="219916" y="404329"/>
                  </a:moveTo>
                  <a:lnTo>
                    <a:pt x="211153" y="404329"/>
                  </a:lnTo>
                  <a:lnTo>
                    <a:pt x="211153" y="399300"/>
                  </a:lnTo>
                  <a:lnTo>
                    <a:pt x="215877" y="394576"/>
                  </a:lnTo>
                  <a:lnTo>
                    <a:pt x="219916" y="404329"/>
                  </a:lnTo>
                  <a:close/>
                </a:path>
                <a:path w="226060" h="509904">
                  <a:moveTo>
                    <a:pt x="222291" y="404329"/>
                  </a:moveTo>
                  <a:lnTo>
                    <a:pt x="219916" y="404329"/>
                  </a:lnTo>
                  <a:lnTo>
                    <a:pt x="215877" y="394576"/>
                  </a:lnTo>
                  <a:lnTo>
                    <a:pt x="223874" y="394576"/>
                  </a:lnTo>
                  <a:lnTo>
                    <a:pt x="224335" y="394995"/>
                  </a:lnTo>
                  <a:lnTo>
                    <a:pt x="225199" y="396430"/>
                  </a:lnTo>
                  <a:lnTo>
                    <a:pt x="225520" y="397713"/>
                  </a:lnTo>
                  <a:lnTo>
                    <a:pt x="225517" y="399732"/>
                  </a:lnTo>
                  <a:lnTo>
                    <a:pt x="224958" y="401319"/>
                  </a:lnTo>
                  <a:lnTo>
                    <a:pt x="223954" y="402666"/>
                  </a:lnTo>
                  <a:lnTo>
                    <a:pt x="222291" y="404329"/>
                  </a:lnTo>
                  <a:close/>
                </a:path>
                <a:path w="226060" h="509904">
                  <a:moveTo>
                    <a:pt x="199723" y="404329"/>
                  </a:moveTo>
                  <a:lnTo>
                    <a:pt x="166335" y="404329"/>
                  </a:lnTo>
                  <a:lnTo>
                    <a:pt x="164569" y="404050"/>
                  </a:lnTo>
                  <a:lnTo>
                    <a:pt x="160620" y="397713"/>
                  </a:lnTo>
                  <a:lnTo>
                    <a:pt x="171146" y="397713"/>
                  </a:lnTo>
                  <a:lnTo>
                    <a:pt x="172050" y="398614"/>
                  </a:lnTo>
                  <a:lnTo>
                    <a:pt x="199723" y="398614"/>
                  </a:lnTo>
                  <a:lnTo>
                    <a:pt x="199723" y="404329"/>
                  </a:lnTo>
                  <a:close/>
                </a:path>
                <a:path w="226060" h="509904">
                  <a:moveTo>
                    <a:pt x="205908" y="420712"/>
                  </a:moveTo>
                  <a:lnTo>
                    <a:pt x="197831" y="412623"/>
                  </a:lnTo>
                  <a:lnTo>
                    <a:pt x="211153" y="399300"/>
                  </a:lnTo>
                  <a:lnTo>
                    <a:pt x="211153" y="404329"/>
                  </a:lnTo>
                  <a:lnTo>
                    <a:pt x="222291" y="404329"/>
                  </a:lnTo>
                  <a:lnTo>
                    <a:pt x="205908" y="420712"/>
                  </a:lnTo>
                  <a:close/>
                </a:path>
                <a:path w="226060" h="509904">
                  <a:moveTo>
                    <a:pt x="44072" y="445160"/>
                  </a:moveTo>
                  <a:lnTo>
                    <a:pt x="19827" y="420916"/>
                  </a:lnTo>
                  <a:lnTo>
                    <a:pt x="27905" y="412838"/>
                  </a:lnTo>
                  <a:lnTo>
                    <a:pt x="52149" y="437083"/>
                  </a:lnTo>
                  <a:lnTo>
                    <a:pt x="44072" y="445160"/>
                  </a:lnTo>
                  <a:close/>
                </a:path>
                <a:path w="226060" h="509904">
                  <a:moveTo>
                    <a:pt x="173586" y="453034"/>
                  </a:moveTo>
                  <a:lnTo>
                    <a:pt x="165509" y="444957"/>
                  </a:lnTo>
                  <a:lnTo>
                    <a:pt x="189753" y="420712"/>
                  </a:lnTo>
                  <a:lnTo>
                    <a:pt x="197831" y="428790"/>
                  </a:lnTo>
                  <a:lnTo>
                    <a:pt x="173586" y="453034"/>
                  </a:lnTo>
                  <a:close/>
                </a:path>
                <a:path w="226060" h="509904">
                  <a:moveTo>
                    <a:pt x="76393" y="477494"/>
                  </a:moveTo>
                  <a:lnTo>
                    <a:pt x="52149" y="453250"/>
                  </a:lnTo>
                  <a:lnTo>
                    <a:pt x="60226" y="445160"/>
                  </a:lnTo>
                  <a:lnTo>
                    <a:pt x="84470" y="469404"/>
                  </a:lnTo>
                  <a:lnTo>
                    <a:pt x="76393" y="477494"/>
                  </a:lnTo>
                  <a:close/>
                </a:path>
                <a:path w="226060" h="509904">
                  <a:moveTo>
                    <a:pt x="141265" y="485355"/>
                  </a:moveTo>
                  <a:lnTo>
                    <a:pt x="133175" y="477278"/>
                  </a:lnTo>
                  <a:lnTo>
                    <a:pt x="157419" y="453034"/>
                  </a:lnTo>
                  <a:lnTo>
                    <a:pt x="165509" y="461111"/>
                  </a:lnTo>
                  <a:lnTo>
                    <a:pt x="141265" y="485355"/>
                  </a:lnTo>
                  <a:close/>
                </a:path>
                <a:path w="226060" h="509904">
                  <a:moveTo>
                    <a:pt x="108715" y="509816"/>
                  </a:moveTo>
                  <a:lnTo>
                    <a:pt x="84470" y="485571"/>
                  </a:lnTo>
                  <a:lnTo>
                    <a:pt x="92560" y="477494"/>
                  </a:lnTo>
                  <a:lnTo>
                    <a:pt x="112760" y="497693"/>
                  </a:lnTo>
                  <a:lnTo>
                    <a:pt x="108715" y="501738"/>
                  </a:lnTo>
                  <a:lnTo>
                    <a:pt x="112760" y="505777"/>
                  </a:lnTo>
                  <a:lnTo>
                    <a:pt x="108715" y="509816"/>
                  </a:lnTo>
                  <a:close/>
                </a:path>
                <a:path w="226060" h="509904">
                  <a:moveTo>
                    <a:pt x="116805" y="509816"/>
                  </a:moveTo>
                  <a:lnTo>
                    <a:pt x="112760" y="505777"/>
                  </a:lnTo>
                  <a:lnTo>
                    <a:pt x="116805" y="501738"/>
                  </a:lnTo>
                  <a:lnTo>
                    <a:pt x="112760" y="497693"/>
                  </a:lnTo>
                  <a:lnTo>
                    <a:pt x="125098" y="485355"/>
                  </a:lnTo>
                  <a:lnTo>
                    <a:pt x="133175" y="493445"/>
                  </a:lnTo>
                  <a:lnTo>
                    <a:pt x="116805" y="509816"/>
                  </a:lnTo>
                  <a:close/>
                </a:path>
                <a:path w="226060" h="509904">
                  <a:moveTo>
                    <a:pt x="112760" y="505777"/>
                  </a:moveTo>
                  <a:lnTo>
                    <a:pt x="108715" y="501738"/>
                  </a:lnTo>
                  <a:lnTo>
                    <a:pt x="112760" y="497693"/>
                  </a:lnTo>
                  <a:lnTo>
                    <a:pt x="116805" y="501738"/>
                  </a:lnTo>
                  <a:lnTo>
                    <a:pt x="112760" y="505777"/>
                  </a:lnTo>
                  <a:close/>
                </a:path>
                <a:path w="226060" h="509904">
                  <a:moveTo>
                    <a:pt x="64900" y="375157"/>
                  </a:moveTo>
                  <a:lnTo>
                    <a:pt x="53470" y="375157"/>
                  </a:lnTo>
                  <a:lnTo>
                    <a:pt x="53470" y="340867"/>
                  </a:lnTo>
                  <a:lnTo>
                    <a:pt x="64900" y="340867"/>
                  </a:lnTo>
                  <a:lnTo>
                    <a:pt x="64900" y="375157"/>
                  </a:lnTo>
                  <a:close/>
                </a:path>
                <a:path w="226060" h="509904">
                  <a:moveTo>
                    <a:pt x="64900" y="329450"/>
                  </a:moveTo>
                  <a:lnTo>
                    <a:pt x="53470" y="329450"/>
                  </a:lnTo>
                  <a:lnTo>
                    <a:pt x="53470" y="295160"/>
                  </a:lnTo>
                  <a:lnTo>
                    <a:pt x="64900" y="295160"/>
                  </a:lnTo>
                  <a:lnTo>
                    <a:pt x="64900" y="329450"/>
                  </a:lnTo>
                  <a:close/>
                </a:path>
                <a:path w="226060" h="509904">
                  <a:moveTo>
                    <a:pt x="64900" y="283730"/>
                  </a:moveTo>
                  <a:lnTo>
                    <a:pt x="53470" y="283730"/>
                  </a:lnTo>
                  <a:lnTo>
                    <a:pt x="53470" y="249440"/>
                  </a:lnTo>
                  <a:lnTo>
                    <a:pt x="64900" y="249440"/>
                  </a:lnTo>
                  <a:lnTo>
                    <a:pt x="64900" y="283730"/>
                  </a:lnTo>
                  <a:close/>
                </a:path>
                <a:path w="226060" h="509904">
                  <a:moveTo>
                    <a:pt x="64900" y="238010"/>
                  </a:moveTo>
                  <a:lnTo>
                    <a:pt x="53470" y="238010"/>
                  </a:lnTo>
                  <a:lnTo>
                    <a:pt x="53470" y="203720"/>
                  </a:lnTo>
                  <a:lnTo>
                    <a:pt x="64900" y="203720"/>
                  </a:lnTo>
                  <a:lnTo>
                    <a:pt x="64900" y="238010"/>
                  </a:lnTo>
                  <a:close/>
                </a:path>
                <a:path w="226060" h="509904">
                  <a:moveTo>
                    <a:pt x="64900" y="192290"/>
                  </a:moveTo>
                  <a:lnTo>
                    <a:pt x="53470" y="192290"/>
                  </a:lnTo>
                  <a:lnTo>
                    <a:pt x="53470" y="158013"/>
                  </a:lnTo>
                  <a:lnTo>
                    <a:pt x="64900" y="158013"/>
                  </a:lnTo>
                  <a:lnTo>
                    <a:pt x="64900" y="192290"/>
                  </a:lnTo>
                  <a:close/>
                </a:path>
                <a:path w="226060" h="509904">
                  <a:moveTo>
                    <a:pt x="64900" y="146583"/>
                  </a:moveTo>
                  <a:lnTo>
                    <a:pt x="53470" y="146583"/>
                  </a:lnTo>
                  <a:lnTo>
                    <a:pt x="53470" y="112293"/>
                  </a:lnTo>
                  <a:lnTo>
                    <a:pt x="64900" y="112293"/>
                  </a:lnTo>
                  <a:lnTo>
                    <a:pt x="64900" y="146583"/>
                  </a:lnTo>
                  <a:close/>
                </a:path>
                <a:path w="226060" h="509904">
                  <a:moveTo>
                    <a:pt x="64900" y="100863"/>
                  </a:moveTo>
                  <a:lnTo>
                    <a:pt x="53470" y="100863"/>
                  </a:lnTo>
                  <a:lnTo>
                    <a:pt x="53470" y="66573"/>
                  </a:lnTo>
                  <a:lnTo>
                    <a:pt x="64900" y="66573"/>
                  </a:lnTo>
                  <a:lnTo>
                    <a:pt x="64900" y="100863"/>
                  </a:lnTo>
                  <a:close/>
                </a:path>
                <a:path w="226060" h="509904">
                  <a:moveTo>
                    <a:pt x="64900" y="55143"/>
                  </a:moveTo>
                  <a:lnTo>
                    <a:pt x="53470" y="55143"/>
                  </a:lnTo>
                  <a:lnTo>
                    <a:pt x="53470" y="20866"/>
                  </a:lnTo>
                  <a:lnTo>
                    <a:pt x="64900" y="20866"/>
                  </a:lnTo>
                  <a:lnTo>
                    <a:pt x="64900" y="55143"/>
                  </a:lnTo>
                  <a:close/>
                </a:path>
                <a:path w="226060" h="509904">
                  <a:moveTo>
                    <a:pt x="61179" y="9436"/>
                  </a:moveTo>
                  <a:lnTo>
                    <a:pt x="53470" y="9436"/>
                  </a:lnTo>
                  <a:lnTo>
                    <a:pt x="53470" y="5714"/>
                  </a:lnTo>
                  <a:lnTo>
                    <a:pt x="59185" y="0"/>
                  </a:lnTo>
                  <a:lnTo>
                    <a:pt x="89754" y="0"/>
                  </a:lnTo>
                  <a:lnTo>
                    <a:pt x="89754" y="5714"/>
                  </a:lnTo>
                  <a:lnTo>
                    <a:pt x="64900" y="5714"/>
                  </a:lnTo>
                  <a:lnTo>
                    <a:pt x="61179" y="9436"/>
                  </a:lnTo>
                  <a:close/>
                </a:path>
                <a:path w="226060" h="509904">
                  <a:moveTo>
                    <a:pt x="64900" y="11429"/>
                  </a:moveTo>
                  <a:lnTo>
                    <a:pt x="59185" y="11429"/>
                  </a:lnTo>
                  <a:lnTo>
                    <a:pt x="64900" y="5714"/>
                  </a:lnTo>
                  <a:lnTo>
                    <a:pt x="64900" y="11429"/>
                  </a:lnTo>
                  <a:close/>
                </a:path>
                <a:path w="226060" h="509904">
                  <a:moveTo>
                    <a:pt x="89754" y="11429"/>
                  </a:moveTo>
                  <a:lnTo>
                    <a:pt x="64900" y="11429"/>
                  </a:lnTo>
                  <a:lnTo>
                    <a:pt x="64900" y="5714"/>
                  </a:lnTo>
                  <a:lnTo>
                    <a:pt x="89754" y="5714"/>
                  </a:lnTo>
                  <a:lnTo>
                    <a:pt x="89754" y="11429"/>
                  </a:lnTo>
                  <a:close/>
                </a:path>
                <a:path w="226060" h="509904">
                  <a:moveTo>
                    <a:pt x="135461" y="11429"/>
                  </a:moveTo>
                  <a:lnTo>
                    <a:pt x="101184" y="11429"/>
                  </a:lnTo>
                  <a:lnTo>
                    <a:pt x="101184" y="0"/>
                  </a:lnTo>
                  <a:lnTo>
                    <a:pt x="135461" y="0"/>
                  </a:lnTo>
                  <a:lnTo>
                    <a:pt x="135461" y="11429"/>
                  </a:lnTo>
                  <a:close/>
                </a:path>
                <a:path w="226060" h="509904">
                  <a:moveTo>
                    <a:pt x="160620" y="11429"/>
                  </a:moveTo>
                  <a:lnTo>
                    <a:pt x="146891" y="11429"/>
                  </a:lnTo>
                  <a:lnTo>
                    <a:pt x="146891" y="0"/>
                  </a:lnTo>
                  <a:lnTo>
                    <a:pt x="166335" y="0"/>
                  </a:lnTo>
                  <a:lnTo>
                    <a:pt x="168100" y="279"/>
                  </a:lnTo>
                  <a:lnTo>
                    <a:pt x="169700" y="1092"/>
                  </a:lnTo>
                  <a:lnTo>
                    <a:pt x="170957" y="2362"/>
                  </a:lnTo>
                  <a:lnTo>
                    <a:pt x="171770" y="3949"/>
                  </a:lnTo>
                  <a:lnTo>
                    <a:pt x="172050" y="5714"/>
                  </a:lnTo>
                  <a:lnTo>
                    <a:pt x="160620" y="5714"/>
                  </a:lnTo>
                  <a:lnTo>
                    <a:pt x="160620" y="11429"/>
                  </a:lnTo>
                  <a:close/>
                </a:path>
                <a:path w="226060" h="509904">
                  <a:moveTo>
                    <a:pt x="172050" y="20561"/>
                  </a:moveTo>
                  <a:lnTo>
                    <a:pt x="160620" y="20561"/>
                  </a:lnTo>
                  <a:lnTo>
                    <a:pt x="160620" y="5714"/>
                  </a:lnTo>
                  <a:lnTo>
                    <a:pt x="166335" y="11429"/>
                  </a:lnTo>
                  <a:lnTo>
                    <a:pt x="172050" y="11429"/>
                  </a:lnTo>
                  <a:lnTo>
                    <a:pt x="172050" y="20561"/>
                  </a:lnTo>
                  <a:close/>
                </a:path>
                <a:path w="226060" h="509904">
                  <a:moveTo>
                    <a:pt x="172050" y="11429"/>
                  </a:moveTo>
                  <a:lnTo>
                    <a:pt x="166335" y="11429"/>
                  </a:lnTo>
                  <a:lnTo>
                    <a:pt x="160620" y="5714"/>
                  </a:lnTo>
                  <a:lnTo>
                    <a:pt x="172050" y="5714"/>
                  </a:lnTo>
                  <a:lnTo>
                    <a:pt x="172050" y="11429"/>
                  </a:lnTo>
                  <a:close/>
                </a:path>
                <a:path w="226060" h="509904">
                  <a:moveTo>
                    <a:pt x="172050" y="66281"/>
                  </a:moveTo>
                  <a:lnTo>
                    <a:pt x="160620" y="66281"/>
                  </a:lnTo>
                  <a:lnTo>
                    <a:pt x="160620" y="31991"/>
                  </a:lnTo>
                  <a:lnTo>
                    <a:pt x="172050" y="31991"/>
                  </a:lnTo>
                  <a:lnTo>
                    <a:pt x="172050" y="66281"/>
                  </a:lnTo>
                  <a:close/>
                </a:path>
                <a:path w="226060" h="509904">
                  <a:moveTo>
                    <a:pt x="172050" y="111988"/>
                  </a:moveTo>
                  <a:lnTo>
                    <a:pt x="160620" y="111988"/>
                  </a:lnTo>
                  <a:lnTo>
                    <a:pt x="160620" y="77698"/>
                  </a:lnTo>
                  <a:lnTo>
                    <a:pt x="172050" y="77698"/>
                  </a:lnTo>
                  <a:lnTo>
                    <a:pt x="172050" y="111988"/>
                  </a:lnTo>
                  <a:close/>
                </a:path>
                <a:path w="226060" h="509904">
                  <a:moveTo>
                    <a:pt x="172050" y="157708"/>
                  </a:moveTo>
                  <a:lnTo>
                    <a:pt x="160620" y="157708"/>
                  </a:lnTo>
                  <a:lnTo>
                    <a:pt x="160620" y="123418"/>
                  </a:lnTo>
                  <a:lnTo>
                    <a:pt x="172050" y="123418"/>
                  </a:lnTo>
                  <a:lnTo>
                    <a:pt x="172050" y="157708"/>
                  </a:lnTo>
                  <a:close/>
                </a:path>
                <a:path w="226060" h="509904">
                  <a:moveTo>
                    <a:pt x="172050" y="203428"/>
                  </a:moveTo>
                  <a:lnTo>
                    <a:pt x="160620" y="203428"/>
                  </a:lnTo>
                  <a:lnTo>
                    <a:pt x="160620" y="169138"/>
                  </a:lnTo>
                  <a:lnTo>
                    <a:pt x="172050" y="169138"/>
                  </a:lnTo>
                  <a:lnTo>
                    <a:pt x="172050" y="203428"/>
                  </a:lnTo>
                  <a:close/>
                </a:path>
                <a:path w="226060" h="509904">
                  <a:moveTo>
                    <a:pt x="172050" y="249135"/>
                  </a:moveTo>
                  <a:lnTo>
                    <a:pt x="160620" y="249135"/>
                  </a:lnTo>
                  <a:lnTo>
                    <a:pt x="160620" y="214858"/>
                  </a:lnTo>
                  <a:lnTo>
                    <a:pt x="172050" y="214858"/>
                  </a:lnTo>
                  <a:lnTo>
                    <a:pt x="172050" y="249135"/>
                  </a:lnTo>
                  <a:close/>
                </a:path>
                <a:path w="226060" h="509904">
                  <a:moveTo>
                    <a:pt x="172050" y="294855"/>
                  </a:moveTo>
                  <a:lnTo>
                    <a:pt x="160620" y="294855"/>
                  </a:lnTo>
                  <a:lnTo>
                    <a:pt x="160620" y="260565"/>
                  </a:lnTo>
                  <a:lnTo>
                    <a:pt x="172050" y="260565"/>
                  </a:lnTo>
                  <a:lnTo>
                    <a:pt x="172050" y="294855"/>
                  </a:lnTo>
                  <a:close/>
                </a:path>
                <a:path w="226060" h="509904">
                  <a:moveTo>
                    <a:pt x="172050" y="340575"/>
                  </a:moveTo>
                  <a:lnTo>
                    <a:pt x="160620" y="340575"/>
                  </a:lnTo>
                  <a:lnTo>
                    <a:pt x="160620" y="306285"/>
                  </a:lnTo>
                  <a:lnTo>
                    <a:pt x="172050" y="306285"/>
                  </a:lnTo>
                  <a:lnTo>
                    <a:pt x="172050" y="340575"/>
                  </a:lnTo>
                  <a:close/>
                </a:path>
                <a:path w="226060" h="509904">
                  <a:moveTo>
                    <a:pt x="172050" y="386283"/>
                  </a:moveTo>
                  <a:lnTo>
                    <a:pt x="160620" y="386283"/>
                  </a:lnTo>
                  <a:lnTo>
                    <a:pt x="160620" y="352005"/>
                  </a:lnTo>
                  <a:lnTo>
                    <a:pt x="172050" y="352005"/>
                  </a:lnTo>
                  <a:lnTo>
                    <a:pt x="172050" y="386283"/>
                  </a:lnTo>
                  <a:close/>
                </a:path>
              </a:pathLst>
            </a:custGeom>
            <a:solidFill>
              <a:srgbClr val="BB2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6650" y="294004"/>
            <a:ext cx="68643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5085" marR="5080" indent="-1302385">
              <a:lnSpc>
                <a:spcPct val="100000"/>
              </a:lnSpc>
              <a:spcBef>
                <a:spcPts val="100"/>
              </a:spcBef>
              <a:tabLst>
                <a:tab pos="3775075" algn="l"/>
              </a:tabLst>
            </a:pPr>
            <a:r>
              <a:rPr sz="3000" spc="-10" dirty="0">
                <a:solidFill>
                  <a:srgbClr val="FF2BD7"/>
                </a:solidFill>
              </a:rPr>
              <a:t>Gonadotrophin</a:t>
            </a:r>
            <a:r>
              <a:rPr sz="3000" spc="-105" dirty="0">
                <a:solidFill>
                  <a:srgbClr val="FF2BD7"/>
                </a:solidFill>
              </a:rPr>
              <a:t> </a:t>
            </a:r>
            <a:r>
              <a:rPr sz="3000" dirty="0">
                <a:solidFill>
                  <a:srgbClr val="FF2BD7"/>
                </a:solidFill>
              </a:rPr>
              <a:t>releasing</a:t>
            </a:r>
            <a:r>
              <a:rPr sz="3000" spc="-105" dirty="0">
                <a:solidFill>
                  <a:srgbClr val="FF2BD7"/>
                </a:solidFill>
              </a:rPr>
              <a:t> </a:t>
            </a:r>
            <a:r>
              <a:rPr sz="3000" spc="-10" dirty="0">
                <a:solidFill>
                  <a:srgbClr val="FF2BD7"/>
                </a:solidFill>
              </a:rPr>
              <a:t>hormone analogue</a:t>
            </a:r>
            <a:r>
              <a:rPr sz="3000" dirty="0">
                <a:solidFill>
                  <a:srgbClr val="FF2BD7"/>
                </a:solidFill>
              </a:rPr>
              <a:t>	</a:t>
            </a:r>
            <a:r>
              <a:rPr sz="3000" spc="-10" dirty="0">
                <a:solidFill>
                  <a:srgbClr val="FF2BD7"/>
                </a:solidFill>
              </a:rPr>
              <a:t>(agonist)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221615" y="1620519"/>
            <a:ext cx="8554085" cy="46710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420"/>
              </a:spcBef>
              <a:buClr>
                <a:srgbClr val="FF388B"/>
              </a:buClr>
              <a:buSzPct val="85185"/>
              <a:buFont typeface="Segoe UI Symbol"/>
              <a:buChar char="⚫"/>
              <a:tabLst>
                <a:tab pos="285750" algn="l"/>
                <a:tab pos="2343150" algn="l"/>
                <a:tab pos="3569970" algn="l"/>
              </a:tabLst>
            </a:pPr>
            <a:r>
              <a:rPr sz="2700" b="1" dirty="0">
                <a:latin typeface="Segoe Print"/>
                <a:cs typeface="Segoe Print"/>
              </a:rPr>
              <a:t>Is</a:t>
            </a:r>
            <a:r>
              <a:rPr sz="2700" b="1" spc="-35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the</a:t>
            </a:r>
            <a:r>
              <a:rPr sz="2700" b="1" spc="-25" dirty="0">
                <a:latin typeface="Segoe Print"/>
                <a:cs typeface="Segoe Print"/>
              </a:rPr>
              <a:t> </a:t>
            </a:r>
            <a:r>
              <a:rPr sz="2700" b="1" spc="-20" dirty="0">
                <a:latin typeface="Segoe Print"/>
                <a:cs typeface="Segoe Print"/>
              </a:rPr>
              <a:t>most</a:t>
            </a:r>
            <a:r>
              <a:rPr sz="2700" b="1" dirty="0">
                <a:latin typeface="Segoe Print"/>
                <a:cs typeface="Segoe Print"/>
              </a:rPr>
              <a:t>	</a:t>
            </a:r>
            <a:r>
              <a:rPr sz="2700" b="1" spc="-10" dirty="0">
                <a:latin typeface="Segoe Print"/>
                <a:cs typeface="Segoe Print"/>
              </a:rPr>
              <a:t>recent</a:t>
            </a:r>
            <a:r>
              <a:rPr sz="2700" b="1" dirty="0">
                <a:latin typeface="Segoe Print"/>
                <a:cs typeface="Segoe Print"/>
              </a:rPr>
              <a:t>	medical</a:t>
            </a:r>
            <a:r>
              <a:rPr sz="2700" b="1" spc="-25" dirty="0">
                <a:latin typeface="Segoe Print"/>
                <a:cs typeface="Segoe Print"/>
              </a:rPr>
              <a:t> </a:t>
            </a:r>
            <a:r>
              <a:rPr sz="2700" b="1" spc="-10" dirty="0">
                <a:latin typeface="Segoe Print"/>
                <a:cs typeface="Segoe Print"/>
              </a:rPr>
              <a:t>treatment.</a:t>
            </a:r>
            <a:endParaRPr sz="2700">
              <a:latin typeface="Segoe Print"/>
              <a:cs typeface="Segoe Print"/>
            </a:endParaRPr>
          </a:p>
          <a:p>
            <a:pPr marL="285750" indent="-273050">
              <a:lnSpc>
                <a:spcPts val="3075"/>
              </a:lnSpc>
              <a:spcBef>
                <a:spcPts val="320"/>
              </a:spcBef>
              <a:buClr>
                <a:srgbClr val="FF388B"/>
              </a:buClr>
              <a:buSzPct val="85185"/>
              <a:buFont typeface="Segoe UI Symbol"/>
              <a:buChar char="⚫"/>
              <a:tabLst>
                <a:tab pos="285750" algn="l"/>
                <a:tab pos="691515" algn="l"/>
                <a:tab pos="2851150" algn="l"/>
                <a:tab pos="6050280" algn="l"/>
              </a:tabLst>
            </a:pPr>
            <a:r>
              <a:rPr sz="2700" b="1" spc="-25" dirty="0">
                <a:latin typeface="Segoe Print"/>
                <a:cs typeface="Segoe Print"/>
              </a:rPr>
              <a:t>It</a:t>
            </a:r>
            <a:r>
              <a:rPr sz="2700" b="1" dirty="0">
                <a:latin typeface="Segoe Print"/>
                <a:cs typeface="Segoe Print"/>
              </a:rPr>
              <a:t>	leads</a:t>
            </a:r>
            <a:r>
              <a:rPr sz="2700" b="1" spc="-25" dirty="0">
                <a:latin typeface="Segoe Print"/>
                <a:cs typeface="Segoe Print"/>
              </a:rPr>
              <a:t> to</a:t>
            </a:r>
            <a:r>
              <a:rPr sz="2700" b="1" dirty="0">
                <a:latin typeface="Segoe Print"/>
                <a:cs typeface="Segoe Print"/>
              </a:rPr>
              <a:t>	GN</a:t>
            </a:r>
            <a:r>
              <a:rPr sz="2700" b="1" spc="25" dirty="0">
                <a:latin typeface="Segoe Print"/>
                <a:cs typeface="Segoe Print"/>
              </a:rPr>
              <a:t> </a:t>
            </a:r>
            <a:r>
              <a:rPr sz="2700" b="1" spc="-10" dirty="0">
                <a:latin typeface="Segoe Print"/>
                <a:cs typeface="Segoe Print"/>
              </a:rPr>
              <a:t>--------</a:t>
            </a:r>
            <a:r>
              <a:rPr sz="2700" b="1" spc="-50" dirty="0">
                <a:latin typeface="Segoe Print"/>
                <a:cs typeface="Segoe Print"/>
              </a:rPr>
              <a:t>-</a:t>
            </a:r>
            <a:r>
              <a:rPr sz="2700" b="1" dirty="0">
                <a:latin typeface="Segoe Print"/>
                <a:cs typeface="Segoe Print"/>
              </a:rPr>
              <a:t>	estrogen</a:t>
            </a:r>
            <a:r>
              <a:rPr sz="2700" b="1" spc="-110" dirty="0">
                <a:latin typeface="Segoe Print"/>
                <a:cs typeface="Segoe Print"/>
              </a:rPr>
              <a:t> </a:t>
            </a:r>
            <a:r>
              <a:rPr sz="2700" b="1" spc="-10" dirty="0">
                <a:latin typeface="Segoe Print"/>
                <a:cs typeface="Segoe Print"/>
              </a:rPr>
              <a:t>---</a:t>
            </a:r>
            <a:r>
              <a:rPr sz="2700" b="1" spc="-50" dirty="0">
                <a:latin typeface="Segoe Print"/>
                <a:cs typeface="Segoe Print"/>
              </a:rPr>
              <a:t>-</a:t>
            </a:r>
            <a:endParaRPr sz="2700">
              <a:latin typeface="Segoe Print"/>
              <a:cs typeface="Segoe Print"/>
            </a:endParaRPr>
          </a:p>
          <a:p>
            <a:pPr marL="286385" marR="5080">
              <a:lnSpc>
                <a:spcPts val="2920"/>
              </a:lnSpc>
              <a:spcBef>
                <a:spcPts val="200"/>
              </a:spcBef>
            </a:pPr>
            <a:r>
              <a:rPr sz="2700" b="1" spc="-10" dirty="0">
                <a:latin typeface="Segoe Print"/>
                <a:cs typeface="Segoe Print"/>
              </a:rPr>
              <a:t>-------</a:t>
            </a:r>
            <a:r>
              <a:rPr sz="2700" b="1" dirty="0">
                <a:latin typeface="Segoe Print"/>
                <a:cs typeface="Segoe Print"/>
              </a:rPr>
              <a:t>amenorrhoea</a:t>
            </a:r>
            <a:r>
              <a:rPr sz="2700" b="1" spc="-60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and</a:t>
            </a:r>
            <a:r>
              <a:rPr sz="2700" b="1" spc="-60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reduction</a:t>
            </a:r>
            <a:r>
              <a:rPr sz="2700" b="1" spc="-60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of</a:t>
            </a:r>
            <a:r>
              <a:rPr sz="2700" b="1" spc="-65" dirty="0">
                <a:latin typeface="Segoe Print"/>
                <a:cs typeface="Segoe Print"/>
              </a:rPr>
              <a:t> </a:t>
            </a:r>
            <a:r>
              <a:rPr sz="2700" b="1" spc="-10" dirty="0">
                <a:latin typeface="Segoe Print"/>
                <a:cs typeface="Segoe Print"/>
              </a:rPr>
              <a:t>tumour </a:t>
            </a:r>
            <a:r>
              <a:rPr sz="2700" b="1" dirty="0">
                <a:latin typeface="Segoe Print"/>
                <a:cs typeface="Segoe Print"/>
              </a:rPr>
              <a:t>size</a:t>
            </a:r>
            <a:r>
              <a:rPr sz="2700" b="1" spc="-10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by</a:t>
            </a:r>
            <a:r>
              <a:rPr sz="2700" b="1" spc="-10" dirty="0">
                <a:latin typeface="Segoe Print"/>
                <a:cs typeface="Segoe Print"/>
              </a:rPr>
              <a:t> 25-</a:t>
            </a:r>
            <a:r>
              <a:rPr sz="2700" b="1" spc="-20" dirty="0">
                <a:latin typeface="Segoe Print"/>
                <a:cs typeface="Segoe Print"/>
              </a:rPr>
              <a:t>50%.</a:t>
            </a:r>
            <a:endParaRPr sz="270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3829"/>
              </a:spcBef>
            </a:pPr>
            <a:r>
              <a:rPr sz="2700" b="1" spc="-10" dirty="0">
                <a:solidFill>
                  <a:srgbClr val="FF2BD7"/>
                </a:solidFill>
                <a:latin typeface="Segoe Print"/>
                <a:cs typeface="Segoe Print"/>
              </a:rPr>
              <a:t>Advantage:</a:t>
            </a:r>
            <a:endParaRPr sz="2700">
              <a:latin typeface="Segoe Print"/>
              <a:cs typeface="Segoe Print"/>
            </a:endParaRPr>
          </a:p>
          <a:p>
            <a:pPr marL="286385" marR="567690" indent="-274320">
              <a:lnSpc>
                <a:spcPts val="2910"/>
              </a:lnSpc>
              <a:spcBef>
                <a:spcPts val="695"/>
              </a:spcBef>
              <a:buChar char="⚫"/>
              <a:tabLst>
                <a:tab pos="286385" algn="l"/>
                <a:tab pos="423545" algn="l"/>
                <a:tab pos="4432935" algn="l"/>
              </a:tabLst>
            </a:pPr>
            <a:r>
              <a:rPr sz="2300" dirty="0">
                <a:solidFill>
                  <a:srgbClr val="FF388B"/>
                </a:solidFill>
                <a:latin typeface="Segoe UI Symbol"/>
                <a:cs typeface="Segoe UI Symbol"/>
              </a:rPr>
              <a:t>	</a:t>
            </a:r>
            <a:r>
              <a:rPr sz="2700" b="1" dirty="0">
                <a:latin typeface="Segoe Print"/>
                <a:cs typeface="Segoe Print"/>
              </a:rPr>
              <a:t>This</a:t>
            </a:r>
            <a:r>
              <a:rPr sz="2700" b="1" spc="-35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makes</a:t>
            </a:r>
            <a:r>
              <a:rPr sz="2700" b="1" spc="-35" dirty="0">
                <a:latin typeface="Segoe Print"/>
                <a:cs typeface="Segoe Print"/>
              </a:rPr>
              <a:t> </a:t>
            </a:r>
            <a:r>
              <a:rPr sz="2700" b="1" spc="-10" dirty="0">
                <a:latin typeface="Segoe Print"/>
                <a:cs typeface="Segoe Print"/>
              </a:rPr>
              <a:t>subsequent</a:t>
            </a:r>
            <a:r>
              <a:rPr sz="2700" b="1" dirty="0">
                <a:latin typeface="Segoe Print"/>
                <a:cs typeface="Segoe Print"/>
              </a:rPr>
              <a:t>	operation</a:t>
            </a:r>
            <a:r>
              <a:rPr sz="2700" b="1" spc="-85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easier</a:t>
            </a:r>
            <a:r>
              <a:rPr sz="2700" b="1" spc="-85" dirty="0">
                <a:latin typeface="Segoe Print"/>
                <a:cs typeface="Segoe Print"/>
              </a:rPr>
              <a:t> </a:t>
            </a:r>
            <a:r>
              <a:rPr sz="2700" b="1" spc="-25" dirty="0">
                <a:latin typeface="Segoe Print"/>
                <a:cs typeface="Segoe Print"/>
              </a:rPr>
              <a:t>and </a:t>
            </a:r>
            <a:r>
              <a:rPr sz="2700" b="1" dirty="0">
                <a:latin typeface="Segoe Print"/>
                <a:cs typeface="Segoe Print"/>
              </a:rPr>
              <a:t>with</a:t>
            </a:r>
            <a:r>
              <a:rPr sz="2700" b="1" spc="-50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less</a:t>
            </a:r>
            <a:r>
              <a:rPr sz="2700" b="1" spc="-50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blood</a:t>
            </a:r>
            <a:r>
              <a:rPr sz="2700" b="1" spc="-45" dirty="0">
                <a:latin typeface="Segoe Print"/>
                <a:cs typeface="Segoe Print"/>
              </a:rPr>
              <a:t> </a:t>
            </a:r>
            <a:r>
              <a:rPr sz="2700" b="1" spc="-10" dirty="0">
                <a:latin typeface="Segoe Print"/>
                <a:cs typeface="Segoe Print"/>
              </a:rPr>
              <a:t>loss.</a:t>
            </a:r>
            <a:endParaRPr sz="270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700" b="1" spc="-10" dirty="0">
                <a:solidFill>
                  <a:srgbClr val="FF2BD7"/>
                </a:solidFill>
                <a:latin typeface="Segoe Print"/>
                <a:cs typeface="Segoe Print"/>
              </a:rPr>
              <a:t>Disadvantage:</a:t>
            </a:r>
            <a:endParaRPr sz="2700">
              <a:latin typeface="Segoe Print"/>
              <a:cs typeface="Segoe Print"/>
            </a:endParaRPr>
          </a:p>
          <a:p>
            <a:pPr marL="285115" marR="77470" indent="-273050">
              <a:lnSpc>
                <a:spcPts val="2920"/>
              </a:lnSpc>
              <a:spcBef>
                <a:spcPts val="685"/>
              </a:spcBef>
              <a:buClr>
                <a:srgbClr val="FF388B"/>
              </a:buClr>
              <a:buSzPct val="85185"/>
              <a:buFont typeface="Segoe UI Symbol"/>
              <a:buChar char="⚫"/>
              <a:tabLst>
                <a:tab pos="286385" algn="l"/>
                <a:tab pos="3036570" algn="l"/>
              </a:tabLst>
            </a:pPr>
            <a:r>
              <a:rPr sz="2700" b="1" dirty="0">
                <a:latin typeface="Segoe Print"/>
                <a:cs typeface="Segoe Print"/>
              </a:rPr>
              <a:t>Osteoporosis</a:t>
            </a:r>
            <a:r>
              <a:rPr sz="2700" b="1" spc="-135" dirty="0">
                <a:latin typeface="Segoe Print"/>
                <a:cs typeface="Segoe Print"/>
              </a:rPr>
              <a:t> </a:t>
            </a:r>
            <a:r>
              <a:rPr sz="2700" b="1" spc="-50" dirty="0">
                <a:latin typeface="Segoe Print"/>
                <a:cs typeface="Segoe Print"/>
              </a:rPr>
              <a:t>-</a:t>
            </a:r>
            <a:r>
              <a:rPr sz="2700" b="1" dirty="0">
                <a:latin typeface="Segoe Print"/>
                <a:cs typeface="Segoe Print"/>
              </a:rPr>
              <a:t>	rapid</a:t>
            </a:r>
            <a:r>
              <a:rPr sz="2700" b="1" spc="-45" dirty="0">
                <a:latin typeface="Segoe Print"/>
                <a:cs typeface="Segoe Print"/>
              </a:rPr>
              <a:t> </a:t>
            </a:r>
            <a:r>
              <a:rPr sz="2700" b="1" spc="-20" dirty="0">
                <a:latin typeface="Segoe Print"/>
                <a:cs typeface="Segoe Print"/>
              </a:rPr>
              <a:t>re-</a:t>
            </a:r>
            <a:r>
              <a:rPr sz="2700" b="1" dirty="0">
                <a:latin typeface="Segoe Print"/>
                <a:cs typeface="Segoe Print"/>
              </a:rPr>
              <a:t>growth</a:t>
            </a:r>
            <a:r>
              <a:rPr sz="2700" b="1" spc="-45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of</a:t>
            </a:r>
            <a:r>
              <a:rPr sz="2700" b="1" spc="-50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the</a:t>
            </a:r>
            <a:r>
              <a:rPr sz="2700" b="1" spc="-45" dirty="0">
                <a:latin typeface="Segoe Print"/>
                <a:cs typeface="Segoe Print"/>
              </a:rPr>
              <a:t> </a:t>
            </a:r>
            <a:r>
              <a:rPr sz="2700" b="1" spc="-10" dirty="0">
                <a:latin typeface="Segoe Print"/>
                <a:cs typeface="Segoe Print"/>
              </a:rPr>
              <a:t>myoma 	</a:t>
            </a:r>
            <a:r>
              <a:rPr sz="2700" b="1" dirty="0">
                <a:latin typeface="Segoe Print"/>
                <a:cs typeface="Segoe Print"/>
              </a:rPr>
              <a:t>occurs</a:t>
            </a:r>
            <a:r>
              <a:rPr sz="2700" b="1" spc="-55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after</a:t>
            </a:r>
            <a:r>
              <a:rPr sz="2700" b="1" spc="-50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cessation</a:t>
            </a:r>
            <a:r>
              <a:rPr sz="2700" b="1" spc="-50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of</a:t>
            </a:r>
            <a:r>
              <a:rPr sz="2700" b="1" spc="-50" dirty="0">
                <a:latin typeface="Segoe Print"/>
                <a:cs typeface="Segoe Print"/>
              </a:rPr>
              <a:t> </a:t>
            </a:r>
            <a:r>
              <a:rPr sz="2700" b="1" spc="-10" dirty="0">
                <a:latin typeface="Segoe Print"/>
                <a:cs typeface="Segoe Print"/>
              </a:rPr>
              <a:t>treatment.</a:t>
            </a:r>
            <a:endParaRPr sz="2700">
              <a:latin typeface="Segoe Print"/>
              <a:cs typeface="Segoe Prin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sp>
          <p:nvSpPr>
            <p:cNvPr id="5" name="object 5"/>
            <p:cNvSpPr/>
            <p:nvPr/>
          </p:nvSpPr>
          <p:spPr>
            <a:xfrm>
              <a:off x="2214372" y="2071116"/>
              <a:ext cx="287020" cy="429895"/>
            </a:xfrm>
            <a:custGeom>
              <a:avLst/>
              <a:gdLst/>
              <a:ahLst/>
              <a:cxnLst/>
              <a:rect l="l" t="t" r="r" b="b"/>
              <a:pathLst>
                <a:path w="287019" h="429894">
                  <a:moveTo>
                    <a:pt x="143255" y="429767"/>
                  </a:moveTo>
                  <a:lnTo>
                    <a:pt x="0" y="286511"/>
                  </a:lnTo>
                  <a:lnTo>
                    <a:pt x="71627" y="286511"/>
                  </a:lnTo>
                  <a:lnTo>
                    <a:pt x="71627" y="0"/>
                  </a:lnTo>
                  <a:lnTo>
                    <a:pt x="214883" y="0"/>
                  </a:lnTo>
                  <a:lnTo>
                    <a:pt x="214883" y="286511"/>
                  </a:lnTo>
                  <a:lnTo>
                    <a:pt x="286511" y="286511"/>
                  </a:lnTo>
                  <a:lnTo>
                    <a:pt x="143255" y="429767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08933" y="2065972"/>
              <a:ext cx="297180" cy="438784"/>
            </a:xfrm>
            <a:custGeom>
              <a:avLst/>
              <a:gdLst/>
              <a:ahLst/>
              <a:cxnLst/>
              <a:rect l="l" t="t" r="r" b="b"/>
              <a:pathLst>
                <a:path w="297180" h="438785">
                  <a:moveTo>
                    <a:pt x="82781" y="290664"/>
                  </a:moveTo>
                  <a:lnTo>
                    <a:pt x="71351" y="290664"/>
                  </a:lnTo>
                  <a:lnTo>
                    <a:pt x="71351" y="256374"/>
                  </a:lnTo>
                  <a:lnTo>
                    <a:pt x="82781" y="256374"/>
                  </a:lnTo>
                  <a:lnTo>
                    <a:pt x="82781" y="290664"/>
                  </a:lnTo>
                  <a:close/>
                </a:path>
                <a:path w="297180" h="438785">
                  <a:moveTo>
                    <a:pt x="226393" y="297179"/>
                  </a:moveTo>
                  <a:lnTo>
                    <a:pt x="219941" y="297179"/>
                  </a:lnTo>
                  <a:lnTo>
                    <a:pt x="218176" y="296900"/>
                  </a:lnTo>
                  <a:lnTo>
                    <a:pt x="216588" y="296087"/>
                  </a:lnTo>
                  <a:lnTo>
                    <a:pt x="215318" y="294817"/>
                  </a:lnTo>
                  <a:lnTo>
                    <a:pt x="214506" y="293230"/>
                  </a:lnTo>
                  <a:lnTo>
                    <a:pt x="214226" y="291464"/>
                  </a:lnTo>
                  <a:lnTo>
                    <a:pt x="214226" y="263626"/>
                  </a:lnTo>
                  <a:lnTo>
                    <a:pt x="225656" y="263626"/>
                  </a:lnTo>
                  <a:lnTo>
                    <a:pt x="225656" y="285750"/>
                  </a:lnTo>
                  <a:lnTo>
                    <a:pt x="219941" y="285750"/>
                  </a:lnTo>
                  <a:lnTo>
                    <a:pt x="225656" y="291464"/>
                  </a:lnTo>
                  <a:lnTo>
                    <a:pt x="226393" y="291464"/>
                  </a:lnTo>
                  <a:lnTo>
                    <a:pt x="226393" y="297179"/>
                  </a:lnTo>
                  <a:close/>
                </a:path>
                <a:path w="297180" h="438785">
                  <a:moveTo>
                    <a:pt x="15154" y="309079"/>
                  </a:moveTo>
                  <a:lnTo>
                    <a:pt x="1590" y="295503"/>
                  </a:lnTo>
                  <a:lnTo>
                    <a:pt x="587" y="294157"/>
                  </a:lnTo>
                  <a:lnTo>
                    <a:pt x="28" y="292582"/>
                  </a:lnTo>
                  <a:lnTo>
                    <a:pt x="0" y="290664"/>
                  </a:lnTo>
                  <a:lnTo>
                    <a:pt x="346" y="289280"/>
                  </a:lnTo>
                  <a:lnTo>
                    <a:pt x="1209" y="287845"/>
                  </a:lnTo>
                  <a:lnTo>
                    <a:pt x="2454" y="286715"/>
                  </a:lnTo>
                  <a:lnTo>
                    <a:pt x="3965" y="285991"/>
                  </a:lnTo>
                  <a:lnTo>
                    <a:pt x="5629" y="285750"/>
                  </a:lnTo>
                  <a:lnTo>
                    <a:pt x="20729" y="285750"/>
                  </a:lnTo>
                  <a:lnTo>
                    <a:pt x="20729" y="287426"/>
                  </a:lnTo>
                  <a:lnTo>
                    <a:pt x="9667" y="287426"/>
                  </a:lnTo>
                  <a:lnTo>
                    <a:pt x="5629" y="297179"/>
                  </a:lnTo>
                  <a:lnTo>
                    <a:pt x="19430" y="297179"/>
                  </a:lnTo>
                  <a:lnTo>
                    <a:pt x="23244" y="300989"/>
                  </a:lnTo>
                  <a:lnTo>
                    <a:pt x="15154" y="309079"/>
                  </a:lnTo>
                  <a:close/>
                </a:path>
                <a:path w="297180" h="438785">
                  <a:moveTo>
                    <a:pt x="66436" y="297179"/>
                  </a:moveTo>
                  <a:lnTo>
                    <a:pt x="32159" y="297179"/>
                  </a:lnTo>
                  <a:lnTo>
                    <a:pt x="32159" y="285750"/>
                  </a:lnTo>
                  <a:lnTo>
                    <a:pt x="66436" y="285750"/>
                  </a:lnTo>
                  <a:lnTo>
                    <a:pt x="66436" y="297179"/>
                  </a:lnTo>
                  <a:close/>
                </a:path>
                <a:path w="297180" h="438785">
                  <a:moveTo>
                    <a:pt x="225656" y="291464"/>
                  </a:moveTo>
                  <a:lnTo>
                    <a:pt x="219941" y="285750"/>
                  </a:lnTo>
                  <a:lnTo>
                    <a:pt x="225656" y="285750"/>
                  </a:lnTo>
                  <a:lnTo>
                    <a:pt x="225656" y="291464"/>
                  </a:lnTo>
                  <a:close/>
                </a:path>
                <a:path w="297180" h="438785">
                  <a:moveTo>
                    <a:pt x="226393" y="291464"/>
                  </a:moveTo>
                  <a:lnTo>
                    <a:pt x="225656" y="291464"/>
                  </a:lnTo>
                  <a:lnTo>
                    <a:pt x="225656" y="285750"/>
                  </a:lnTo>
                  <a:lnTo>
                    <a:pt x="226393" y="285750"/>
                  </a:lnTo>
                  <a:lnTo>
                    <a:pt x="226393" y="291464"/>
                  </a:lnTo>
                  <a:close/>
                </a:path>
                <a:path w="297180" h="438785">
                  <a:moveTo>
                    <a:pt x="272113" y="297179"/>
                  </a:moveTo>
                  <a:lnTo>
                    <a:pt x="237823" y="297179"/>
                  </a:lnTo>
                  <a:lnTo>
                    <a:pt x="237823" y="285750"/>
                  </a:lnTo>
                  <a:lnTo>
                    <a:pt x="272113" y="285750"/>
                  </a:lnTo>
                  <a:lnTo>
                    <a:pt x="272113" y="297179"/>
                  </a:lnTo>
                  <a:close/>
                </a:path>
                <a:path w="297180" h="438785">
                  <a:moveTo>
                    <a:pt x="283543" y="291221"/>
                  </a:moveTo>
                  <a:lnTo>
                    <a:pt x="283543" y="285750"/>
                  </a:lnTo>
                  <a:lnTo>
                    <a:pt x="291379" y="285750"/>
                  </a:lnTo>
                  <a:lnTo>
                    <a:pt x="293042" y="285991"/>
                  </a:lnTo>
                  <a:lnTo>
                    <a:pt x="294554" y="286715"/>
                  </a:lnTo>
                  <a:lnTo>
                    <a:pt x="295337" y="287426"/>
                  </a:lnTo>
                  <a:lnTo>
                    <a:pt x="287340" y="287426"/>
                  </a:lnTo>
                  <a:lnTo>
                    <a:pt x="283543" y="291221"/>
                  </a:lnTo>
                  <a:close/>
                </a:path>
                <a:path w="297180" h="438785">
                  <a:moveTo>
                    <a:pt x="19430" y="297179"/>
                  </a:moveTo>
                  <a:lnTo>
                    <a:pt x="5629" y="297179"/>
                  </a:lnTo>
                  <a:lnTo>
                    <a:pt x="9667" y="287426"/>
                  </a:lnTo>
                  <a:lnTo>
                    <a:pt x="19430" y="297179"/>
                  </a:lnTo>
                  <a:close/>
                </a:path>
                <a:path w="297180" h="438785">
                  <a:moveTo>
                    <a:pt x="20729" y="297179"/>
                  </a:moveTo>
                  <a:lnTo>
                    <a:pt x="19430" y="297179"/>
                  </a:lnTo>
                  <a:lnTo>
                    <a:pt x="9667" y="287426"/>
                  </a:lnTo>
                  <a:lnTo>
                    <a:pt x="20729" y="287426"/>
                  </a:lnTo>
                  <a:lnTo>
                    <a:pt x="20729" y="297179"/>
                  </a:lnTo>
                  <a:close/>
                </a:path>
                <a:path w="297180" h="438785">
                  <a:moveTo>
                    <a:pt x="291379" y="297179"/>
                  </a:moveTo>
                  <a:lnTo>
                    <a:pt x="283543" y="297179"/>
                  </a:lnTo>
                  <a:lnTo>
                    <a:pt x="283543" y="291221"/>
                  </a:lnTo>
                  <a:lnTo>
                    <a:pt x="287340" y="287426"/>
                  </a:lnTo>
                  <a:lnTo>
                    <a:pt x="291379" y="297179"/>
                  </a:lnTo>
                  <a:close/>
                </a:path>
                <a:path w="297180" h="438785">
                  <a:moveTo>
                    <a:pt x="293742" y="297179"/>
                  </a:moveTo>
                  <a:lnTo>
                    <a:pt x="291379" y="297179"/>
                  </a:lnTo>
                  <a:lnTo>
                    <a:pt x="287340" y="287426"/>
                  </a:lnTo>
                  <a:lnTo>
                    <a:pt x="295337" y="287426"/>
                  </a:lnTo>
                  <a:lnTo>
                    <a:pt x="295798" y="287845"/>
                  </a:lnTo>
                  <a:lnTo>
                    <a:pt x="296662" y="289280"/>
                  </a:lnTo>
                  <a:lnTo>
                    <a:pt x="297008" y="290664"/>
                  </a:lnTo>
                  <a:lnTo>
                    <a:pt x="296979" y="292582"/>
                  </a:lnTo>
                  <a:lnTo>
                    <a:pt x="296421" y="294157"/>
                  </a:lnTo>
                  <a:lnTo>
                    <a:pt x="295417" y="295503"/>
                  </a:lnTo>
                  <a:lnTo>
                    <a:pt x="293742" y="297179"/>
                  </a:lnTo>
                  <a:close/>
                </a:path>
                <a:path w="297180" h="438785">
                  <a:moveTo>
                    <a:pt x="276723" y="314210"/>
                  </a:moveTo>
                  <a:lnTo>
                    <a:pt x="268633" y="306120"/>
                  </a:lnTo>
                  <a:lnTo>
                    <a:pt x="283543" y="291221"/>
                  </a:lnTo>
                  <a:lnTo>
                    <a:pt x="283543" y="297179"/>
                  </a:lnTo>
                  <a:lnTo>
                    <a:pt x="293742" y="297179"/>
                  </a:lnTo>
                  <a:lnTo>
                    <a:pt x="276723" y="314210"/>
                  </a:lnTo>
                  <a:close/>
                </a:path>
                <a:path w="297180" h="438785">
                  <a:moveTo>
                    <a:pt x="47488" y="341401"/>
                  </a:moveTo>
                  <a:lnTo>
                    <a:pt x="23244" y="317157"/>
                  </a:lnTo>
                  <a:lnTo>
                    <a:pt x="31321" y="309079"/>
                  </a:lnTo>
                  <a:lnTo>
                    <a:pt x="55565" y="333324"/>
                  </a:lnTo>
                  <a:lnTo>
                    <a:pt x="47488" y="341401"/>
                  </a:lnTo>
                  <a:close/>
                </a:path>
                <a:path w="297180" h="438785">
                  <a:moveTo>
                    <a:pt x="244389" y="346532"/>
                  </a:moveTo>
                  <a:lnTo>
                    <a:pt x="236312" y="338454"/>
                  </a:lnTo>
                  <a:lnTo>
                    <a:pt x="260556" y="314210"/>
                  </a:lnTo>
                  <a:lnTo>
                    <a:pt x="268633" y="322287"/>
                  </a:lnTo>
                  <a:lnTo>
                    <a:pt x="244389" y="346532"/>
                  </a:lnTo>
                  <a:close/>
                </a:path>
                <a:path w="297180" h="438785">
                  <a:moveTo>
                    <a:pt x="79809" y="373722"/>
                  </a:moveTo>
                  <a:lnTo>
                    <a:pt x="55565" y="349478"/>
                  </a:lnTo>
                  <a:lnTo>
                    <a:pt x="63642" y="341401"/>
                  </a:lnTo>
                  <a:lnTo>
                    <a:pt x="87887" y="365645"/>
                  </a:lnTo>
                  <a:lnTo>
                    <a:pt x="79809" y="373722"/>
                  </a:lnTo>
                  <a:close/>
                </a:path>
                <a:path w="297180" h="438785">
                  <a:moveTo>
                    <a:pt x="212067" y="378866"/>
                  </a:moveTo>
                  <a:lnTo>
                    <a:pt x="203977" y="370776"/>
                  </a:lnTo>
                  <a:lnTo>
                    <a:pt x="228222" y="346532"/>
                  </a:lnTo>
                  <a:lnTo>
                    <a:pt x="236312" y="354622"/>
                  </a:lnTo>
                  <a:lnTo>
                    <a:pt x="212067" y="378866"/>
                  </a:lnTo>
                  <a:close/>
                </a:path>
                <a:path w="297180" h="438785">
                  <a:moveTo>
                    <a:pt x="112131" y="406057"/>
                  </a:moveTo>
                  <a:lnTo>
                    <a:pt x="87887" y="381812"/>
                  </a:lnTo>
                  <a:lnTo>
                    <a:pt x="95977" y="373722"/>
                  </a:lnTo>
                  <a:lnTo>
                    <a:pt x="120221" y="397967"/>
                  </a:lnTo>
                  <a:lnTo>
                    <a:pt x="112131" y="406057"/>
                  </a:lnTo>
                  <a:close/>
                </a:path>
                <a:path w="297180" h="438785">
                  <a:moveTo>
                    <a:pt x="179733" y="411187"/>
                  </a:moveTo>
                  <a:lnTo>
                    <a:pt x="171656" y="403110"/>
                  </a:lnTo>
                  <a:lnTo>
                    <a:pt x="195900" y="378866"/>
                  </a:lnTo>
                  <a:lnTo>
                    <a:pt x="203977" y="386943"/>
                  </a:lnTo>
                  <a:lnTo>
                    <a:pt x="179733" y="411187"/>
                  </a:lnTo>
                  <a:close/>
                </a:path>
                <a:path w="297180" h="438785">
                  <a:moveTo>
                    <a:pt x="144465" y="438378"/>
                  </a:moveTo>
                  <a:lnTo>
                    <a:pt x="120221" y="414134"/>
                  </a:lnTo>
                  <a:lnTo>
                    <a:pt x="128298" y="406057"/>
                  </a:lnTo>
                  <a:lnTo>
                    <a:pt x="148504" y="426262"/>
                  </a:lnTo>
                  <a:lnTo>
                    <a:pt x="144465" y="430301"/>
                  </a:lnTo>
                  <a:lnTo>
                    <a:pt x="148504" y="434339"/>
                  </a:lnTo>
                  <a:lnTo>
                    <a:pt x="144465" y="438378"/>
                  </a:lnTo>
                  <a:close/>
                </a:path>
                <a:path w="297180" h="438785">
                  <a:moveTo>
                    <a:pt x="152542" y="438378"/>
                  </a:moveTo>
                  <a:lnTo>
                    <a:pt x="148504" y="434339"/>
                  </a:lnTo>
                  <a:lnTo>
                    <a:pt x="152542" y="430301"/>
                  </a:lnTo>
                  <a:lnTo>
                    <a:pt x="148504" y="426262"/>
                  </a:lnTo>
                  <a:lnTo>
                    <a:pt x="163579" y="411187"/>
                  </a:lnTo>
                  <a:lnTo>
                    <a:pt x="171656" y="419265"/>
                  </a:lnTo>
                  <a:lnTo>
                    <a:pt x="152542" y="438378"/>
                  </a:lnTo>
                  <a:close/>
                </a:path>
                <a:path w="297180" h="438785">
                  <a:moveTo>
                    <a:pt x="148504" y="434339"/>
                  </a:moveTo>
                  <a:lnTo>
                    <a:pt x="144465" y="430301"/>
                  </a:lnTo>
                  <a:lnTo>
                    <a:pt x="148504" y="426262"/>
                  </a:lnTo>
                  <a:lnTo>
                    <a:pt x="152542" y="430301"/>
                  </a:lnTo>
                  <a:lnTo>
                    <a:pt x="148504" y="434339"/>
                  </a:lnTo>
                  <a:close/>
                </a:path>
                <a:path w="297180" h="438785">
                  <a:moveTo>
                    <a:pt x="82781" y="244944"/>
                  </a:moveTo>
                  <a:lnTo>
                    <a:pt x="71351" y="244944"/>
                  </a:lnTo>
                  <a:lnTo>
                    <a:pt x="71351" y="210654"/>
                  </a:lnTo>
                  <a:lnTo>
                    <a:pt x="82781" y="210654"/>
                  </a:lnTo>
                  <a:lnTo>
                    <a:pt x="82781" y="244944"/>
                  </a:lnTo>
                  <a:close/>
                </a:path>
                <a:path w="297180" h="438785">
                  <a:moveTo>
                    <a:pt x="82781" y="199224"/>
                  </a:moveTo>
                  <a:lnTo>
                    <a:pt x="71351" y="199224"/>
                  </a:lnTo>
                  <a:lnTo>
                    <a:pt x="71351" y="164947"/>
                  </a:lnTo>
                  <a:lnTo>
                    <a:pt x="82781" y="164947"/>
                  </a:lnTo>
                  <a:lnTo>
                    <a:pt x="82781" y="199224"/>
                  </a:lnTo>
                  <a:close/>
                </a:path>
                <a:path w="297180" h="438785">
                  <a:moveTo>
                    <a:pt x="82781" y="153517"/>
                  </a:moveTo>
                  <a:lnTo>
                    <a:pt x="71351" y="153517"/>
                  </a:lnTo>
                  <a:lnTo>
                    <a:pt x="71351" y="119227"/>
                  </a:lnTo>
                  <a:lnTo>
                    <a:pt x="82781" y="119227"/>
                  </a:lnTo>
                  <a:lnTo>
                    <a:pt x="82781" y="153517"/>
                  </a:lnTo>
                  <a:close/>
                </a:path>
                <a:path w="297180" h="438785">
                  <a:moveTo>
                    <a:pt x="82781" y="107797"/>
                  </a:moveTo>
                  <a:lnTo>
                    <a:pt x="71351" y="107797"/>
                  </a:lnTo>
                  <a:lnTo>
                    <a:pt x="71351" y="73507"/>
                  </a:lnTo>
                  <a:lnTo>
                    <a:pt x="82781" y="73507"/>
                  </a:lnTo>
                  <a:lnTo>
                    <a:pt x="82781" y="107797"/>
                  </a:lnTo>
                  <a:close/>
                </a:path>
                <a:path w="297180" h="438785">
                  <a:moveTo>
                    <a:pt x="82781" y="62077"/>
                  </a:moveTo>
                  <a:lnTo>
                    <a:pt x="71351" y="62077"/>
                  </a:lnTo>
                  <a:lnTo>
                    <a:pt x="71351" y="27800"/>
                  </a:lnTo>
                  <a:lnTo>
                    <a:pt x="82781" y="27800"/>
                  </a:lnTo>
                  <a:lnTo>
                    <a:pt x="82781" y="62077"/>
                  </a:lnTo>
                  <a:close/>
                </a:path>
                <a:path w="297180" h="438785">
                  <a:moveTo>
                    <a:pt x="82781" y="16370"/>
                  </a:moveTo>
                  <a:lnTo>
                    <a:pt x="71351" y="16370"/>
                  </a:lnTo>
                  <a:lnTo>
                    <a:pt x="71351" y="5714"/>
                  </a:lnTo>
                  <a:lnTo>
                    <a:pt x="77066" y="0"/>
                  </a:lnTo>
                  <a:lnTo>
                    <a:pt x="100701" y="0"/>
                  </a:lnTo>
                  <a:lnTo>
                    <a:pt x="100701" y="5714"/>
                  </a:lnTo>
                  <a:lnTo>
                    <a:pt x="82781" y="5714"/>
                  </a:lnTo>
                  <a:lnTo>
                    <a:pt x="77066" y="11429"/>
                  </a:lnTo>
                  <a:lnTo>
                    <a:pt x="82781" y="11429"/>
                  </a:lnTo>
                  <a:lnTo>
                    <a:pt x="82781" y="16370"/>
                  </a:lnTo>
                  <a:close/>
                </a:path>
                <a:path w="297180" h="438785">
                  <a:moveTo>
                    <a:pt x="82781" y="11429"/>
                  </a:moveTo>
                  <a:lnTo>
                    <a:pt x="77066" y="11429"/>
                  </a:lnTo>
                  <a:lnTo>
                    <a:pt x="82781" y="5714"/>
                  </a:lnTo>
                  <a:lnTo>
                    <a:pt x="82781" y="11429"/>
                  </a:lnTo>
                  <a:close/>
                </a:path>
                <a:path w="297180" h="438785">
                  <a:moveTo>
                    <a:pt x="100701" y="11429"/>
                  </a:moveTo>
                  <a:lnTo>
                    <a:pt x="82781" y="11429"/>
                  </a:lnTo>
                  <a:lnTo>
                    <a:pt x="82781" y="5714"/>
                  </a:lnTo>
                  <a:lnTo>
                    <a:pt x="100701" y="5714"/>
                  </a:lnTo>
                  <a:lnTo>
                    <a:pt x="100701" y="11429"/>
                  </a:lnTo>
                  <a:close/>
                </a:path>
                <a:path w="297180" h="438785">
                  <a:moveTo>
                    <a:pt x="146421" y="11429"/>
                  </a:moveTo>
                  <a:lnTo>
                    <a:pt x="112131" y="11429"/>
                  </a:lnTo>
                  <a:lnTo>
                    <a:pt x="112131" y="0"/>
                  </a:lnTo>
                  <a:lnTo>
                    <a:pt x="146421" y="0"/>
                  </a:lnTo>
                  <a:lnTo>
                    <a:pt x="146421" y="11429"/>
                  </a:lnTo>
                  <a:close/>
                </a:path>
                <a:path w="297180" h="438785">
                  <a:moveTo>
                    <a:pt x="192128" y="11429"/>
                  </a:moveTo>
                  <a:lnTo>
                    <a:pt x="157851" y="11429"/>
                  </a:lnTo>
                  <a:lnTo>
                    <a:pt x="157851" y="0"/>
                  </a:lnTo>
                  <a:lnTo>
                    <a:pt x="192128" y="0"/>
                  </a:lnTo>
                  <a:lnTo>
                    <a:pt x="192128" y="11429"/>
                  </a:lnTo>
                  <a:close/>
                </a:path>
                <a:path w="297180" h="438785">
                  <a:moveTo>
                    <a:pt x="214226" y="11429"/>
                  </a:moveTo>
                  <a:lnTo>
                    <a:pt x="203558" y="11429"/>
                  </a:lnTo>
                  <a:lnTo>
                    <a:pt x="203558" y="0"/>
                  </a:lnTo>
                  <a:lnTo>
                    <a:pt x="219941" y="0"/>
                  </a:lnTo>
                  <a:lnTo>
                    <a:pt x="221707" y="279"/>
                  </a:lnTo>
                  <a:lnTo>
                    <a:pt x="223294" y="1092"/>
                  </a:lnTo>
                  <a:lnTo>
                    <a:pt x="224564" y="2362"/>
                  </a:lnTo>
                  <a:lnTo>
                    <a:pt x="225377" y="3949"/>
                  </a:lnTo>
                  <a:lnTo>
                    <a:pt x="225656" y="5714"/>
                  </a:lnTo>
                  <a:lnTo>
                    <a:pt x="214226" y="5714"/>
                  </a:lnTo>
                  <a:lnTo>
                    <a:pt x="214226" y="11429"/>
                  </a:lnTo>
                  <a:close/>
                </a:path>
                <a:path w="297180" h="438785">
                  <a:moveTo>
                    <a:pt x="225656" y="23621"/>
                  </a:moveTo>
                  <a:lnTo>
                    <a:pt x="214226" y="23621"/>
                  </a:lnTo>
                  <a:lnTo>
                    <a:pt x="214226" y="5714"/>
                  </a:lnTo>
                  <a:lnTo>
                    <a:pt x="219941" y="11429"/>
                  </a:lnTo>
                  <a:lnTo>
                    <a:pt x="225656" y="11429"/>
                  </a:lnTo>
                  <a:lnTo>
                    <a:pt x="225656" y="23621"/>
                  </a:lnTo>
                  <a:close/>
                </a:path>
                <a:path w="297180" h="438785">
                  <a:moveTo>
                    <a:pt x="225656" y="11429"/>
                  </a:moveTo>
                  <a:lnTo>
                    <a:pt x="219941" y="11429"/>
                  </a:lnTo>
                  <a:lnTo>
                    <a:pt x="214226" y="5714"/>
                  </a:lnTo>
                  <a:lnTo>
                    <a:pt x="225656" y="5714"/>
                  </a:lnTo>
                  <a:lnTo>
                    <a:pt x="225656" y="11429"/>
                  </a:lnTo>
                  <a:close/>
                </a:path>
                <a:path w="297180" h="438785">
                  <a:moveTo>
                    <a:pt x="225656" y="69341"/>
                  </a:moveTo>
                  <a:lnTo>
                    <a:pt x="214226" y="69341"/>
                  </a:lnTo>
                  <a:lnTo>
                    <a:pt x="214226" y="35051"/>
                  </a:lnTo>
                  <a:lnTo>
                    <a:pt x="225656" y="35051"/>
                  </a:lnTo>
                  <a:lnTo>
                    <a:pt x="225656" y="69341"/>
                  </a:lnTo>
                  <a:close/>
                </a:path>
                <a:path w="297180" h="438785">
                  <a:moveTo>
                    <a:pt x="225656" y="115062"/>
                  </a:moveTo>
                  <a:lnTo>
                    <a:pt x="214226" y="115062"/>
                  </a:lnTo>
                  <a:lnTo>
                    <a:pt x="214226" y="80771"/>
                  </a:lnTo>
                  <a:lnTo>
                    <a:pt x="225656" y="80771"/>
                  </a:lnTo>
                  <a:lnTo>
                    <a:pt x="225656" y="115062"/>
                  </a:lnTo>
                  <a:close/>
                </a:path>
                <a:path w="297180" h="438785">
                  <a:moveTo>
                    <a:pt x="225656" y="160769"/>
                  </a:moveTo>
                  <a:lnTo>
                    <a:pt x="214226" y="160769"/>
                  </a:lnTo>
                  <a:lnTo>
                    <a:pt x="214226" y="126479"/>
                  </a:lnTo>
                  <a:lnTo>
                    <a:pt x="225656" y="126479"/>
                  </a:lnTo>
                  <a:lnTo>
                    <a:pt x="225656" y="160769"/>
                  </a:lnTo>
                  <a:close/>
                </a:path>
                <a:path w="297180" h="438785">
                  <a:moveTo>
                    <a:pt x="225656" y="206489"/>
                  </a:moveTo>
                  <a:lnTo>
                    <a:pt x="214226" y="206489"/>
                  </a:lnTo>
                  <a:lnTo>
                    <a:pt x="214226" y="172199"/>
                  </a:lnTo>
                  <a:lnTo>
                    <a:pt x="225656" y="172199"/>
                  </a:lnTo>
                  <a:lnTo>
                    <a:pt x="225656" y="206489"/>
                  </a:lnTo>
                  <a:close/>
                </a:path>
                <a:path w="297180" h="438785">
                  <a:moveTo>
                    <a:pt x="225656" y="252209"/>
                  </a:moveTo>
                  <a:lnTo>
                    <a:pt x="214226" y="252209"/>
                  </a:lnTo>
                  <a:lnTo>
                    <a:pt x="214226" y="217919"/>
                  </a:lnTo>
                  <a:lnTo>
                    <a:pt x="225656" y="217919"/>
                  </a:lnTo>
                  <a:lnTo>
                    <a:pt x="225656" y="252209"/>
                  </a:lnTo>
                  <a:close/>
                </a:path>
              </a:pathLst>
            </a:custGeom>
            <a:solidFill>
              <a:srgbClr val="BB2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87011" y="2071116"/>
              <a:ext cx="285115" cy="429895"/>
            </a:xfrm>
            <a:custGeom>
              <a:avLst/>
              <a:gdLst/>
              <a:ahLst/>
              <a:cxnLst/>
              <a:rect l="l" t="t" r="r" b="b"/>
              <a:pathLst>
                <a:path w="285114" h="429894">
                  <a:moveTo>
                    <a:pt x="141732" y="429767"/>
                  </a:moveTo>
                  <a:lnTo>
                    <a:pt x="0" y="286511"/>
                  </a:lnTo>
                  <a:lnTo>
                    <a:pt x="70103" y="286511"/>
                  </a:lnTo>
                  <a:lnTo>
                    <a:pt x="70103" y="0"/>
                  </a:lnTo>
                  <a:lnTo>
                    <a:pt x="213360" y="0"/>
                  </a:lnTo>
                  <a:lnTo>
                    <a:pt x="213360" y="286511"/>
                  </a:lnTo>
                  <a:lnTo>
                    <a:pt x="284988" y="286511"/>
                  </a:lnTo>
                  <a:lnTo>
                    <a:pt x="141732" y="429767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80620" y="2065972"/>
              <a:ext cx="297180" cy="438784"/>
            </a:xfrm>
            <a:custGeom>
              <a:avLst/>
              <a:gdLst/>
              <a:ahLst/>
              <a:cxnLst/>
              <a:rect l="l" t="t" r="r" b="b"/>
              <a:pathLst>
                <a:path w="297179" h="438785">
                  <a:moveTo>
                    <a:pt x="82781" y="290664"/>
                  </a:moveTo>
                  <a:lnTo>
                    <a:pt x="71351" y="290664"/>
                  </a:lnTo>
                  <a:lnTo>
                    <a:pt x="71351" y="256374"/>
                  </a:lnTo>
                  <a:lnTo>
                    <a:pt x="82781" y="256374"/>
                  </a:lnTo>
                  <a:lnTo>
                    <a:pt x="82781" y="290664"/>
                  </a:lnTo>
                  <a:close/>
                </a:path>
                <a:path w="297179" h="438785">
                  <a:moveTo>
                    <a:pt x="226393" y="297179"/>
                  </a:moveTo>
                  <a:lnTo>
                    <a:pt x="219941" y="297179"/>
                  </a:lnTo>
                  <a:lnTo>
                    <a:pt x="218176" y="296900"/>
                  </a:lnTo>
                  <a:lnTo>
                    <a:pt x="216588" y="296087"/>
                  </a:lnTo>
                  <a:lnTo>
                    <a:pt x="215318" y="294817"/>
                  </a:lnTo>
                  <a:lnTo>
                    <a:pt x="214506" y="293230"/>
                  </a:lnTo>
                  <a:lnTo>
                    <a:pt x="214226" y="291464"/>
                  </a:lnTo>
                  <a:lnTo>
                    <a:pt x="214226" y="263626"/>
                  </a:lnTo>
                  <a:lnTo>
                    <a:pt x="225656" y="263626"/>
                  </a:lnTo>
                  <a:lnTo>
                    <a:pt x="225656" y="285750"/>
                  </a:lnTo>
                  <a:lnTo>
                    <a:pt x="219941" y="285750"/>
                  </a:lnTo>
                  <a:lnTo>
                    <a:pt x="225656" y="291464"/>
                  </a:lnTo>
                  <a:lnTo>
                    <a:pt x="226393" y="291464"/>
                  </a:lnTo>
                  <a:lnTo>
                    <a:pt x="226393" y="297179"/>
                  </a:lnTo>
                  <a:close/>
                </a:path>
                <a:path w="297179" h="438785">
                  <a:moveTo>
                    <a:pt x="15154" y="309079"/>
                  </a:moveTo>
                  <a:lnTo>
                    <a:pt x="1590" y="295503"/>
                  </a:lnTo>
                  <a:lnTo>
                    <a:pt x="587" y="294157"/>
                  </a:lnTo>
                  <a:lnTo>
                    <a:pt x="28" y="292582"/>
                  </a:lnTo>
                  <a:lnTo>
                    <a:pt x="0" y="290664"/>
                  </a:lnTo>
                  <a:lnTo>
                    <a:pt x="346" y="289280"/>
                  </a:lnTo>
                  <a:lnTo>
                    <a:pt x="1209" y="287845"/>
                  </a:lnTo>
                  <a:lnTo>
                    <a:pt x="2454" y="286715"/>
                  </a:lnTo>
                  <a:lnTo>
                    <a:pt x="3965" y="285991"/>
                  </a:lnTo>
                  <a:lnTo>
                    <a:pt x="5629" y="285750"/>
                  </a:lnTo>
                  <a:lnTo>
                    <a:pt x="20729" y="285750"/>
                  </a:lnTo>
                  <a:lnTo>
                    <a:pt x="20729" y="287426"/>
                  </a:lnTo>
                  <a:lnTo>
                    <a:pt x="9667" y="287426"/>
                  </a:lnTo>
                  <a:lnTo>
                    <a:pt x="5629" y="297179"/>
                  </a:lnTo>
                  <a:lnTo>
                    <a:pt x="19430" y="297179"/>
                  </a:lnTo>
                  <a:lnTo>
                    <a:pt x="23244" y="300989"/>
                  </a:lnTo>
                  <a:lnTo>
                    <a:pt x="15154" y="309079"/>
                  </a:lnTo>
                  <a:close/>
                </a:path>
                <a:path w="297179" h="438785">
                  <a:moveTo>
                    <a:pt x="66436" y="297179"/>
                  </a:moveTo>
                  <a:lnTo>
                    <a:pt x="32159" y="297179"/>
                  </a:lnTo>
                  <a:lnTo>
                    <a:pt x="32159" y="285750"/>
                  </a:lnTo>
                  <a:lnTo>
                    <a:pt x="66436" y="285750"/>
                  </a:lnTo>
                  <a:lnTo>
                    <a:pt x="66436" y="297179"/>
                  </a:lnTo>
                  <a:close/>
                </a:path>
                <a:path w="297179" h="438785">
                  <a:moveTo>
                    <a:pt x="225656" y="291464"/>
                  </a:moveTo>
                  <a:lnTo>
                    <a:pt x="219941" y="285750"/>
                  </a:lnTo>
                  <a:lnTo>
                    <a:pt x="225656" y="285750"/>
                  </a:lnTo>
                  <a:lnTo>
                    <a:pt x="225656" y="291464"/>
                  </a:lnTo>
                  <a:close/>
                </a:path>
                <a:path w="297179" h="438785">
                  <a:moveTo>
                    <a:pt x="226393" y="291464"/>
                  </a:moveTo>
                  <a:lnTo>
                    <a:pt x="225656" y="291464"/>
                  </a:lnTo>
                  <a:lnTo>
                    <a:pt x="225656" y="285750"/>
                  </a:lnTo>
                  <a:lnTo>
                    <a:pt x="226393" y="285750"/>
                  </a:lnTo>
                  <a:lnTo>
                    <a:pt x="226393" y="291464"/>
                  </a:lnTo>
                  <a:close/>
                </a:path>
                <a:path w="297179" h="438785">
                  <a:moveTo>
                    <a:pt x="272113" y="297179"/>
                  </a:moveTo>
                  <a:lnTo>
                    <a:pt x="237823" y="297179"/>
                  </a:lnTo>
                  <a:lnTo>
                    <a:pt x="237823" y="285750"/>
                  </a:lnTo>
                  <a:lnTo>
                    <a:pt x="272113" y="285750"/>
                  </a:lnTo>
                  <a:lnTo>
                    <a:pt x="272113" y="297179"/>
                  </a:lnTo>
                  <a:close/>
                </a:path>
                <a:path w="297179" h="438785">
                  <a:moveTo>
                    <a:pt x="283543" y="291221"/>
                  </a:moveTo>
                  <a:lnTo>
                    <a:pt x="283543" y="285750"/>
                  </a:lnTo>
                  <a:lnTo>
                    <a:pt x="291379" y="285750"/>
                  </a:lnTo>
                  <a:lnTo>
                    <a:pt x="293042" y="285991"/>
                  </a:lnTo>
                  <a:lnTo>
                    <a:pt x="294554" y="286715"/>
                  </a:lnTo>
                  <a:lnTo>
                    <a:pt x="295337" y="287426"/>
                  </a:lnTo>
                  <a:lnTo>
                    <a:pt x="287340" y="287426"/>
                  </a:lnTo>
                  <a:lnTo>
                    <a:pt x="283543" y="291221"/>
                  </a:lnTo>
                  <a:close/>
                </a:path>
                <a:path w="297179" h="438785">
                  <a:moveTo>
                    <a:pt x="19430" y="297179"/>
                  </a:moveTo>
                  <a:lnTo>
                    <a:pt x="5629" y="297179"/>
                  </a:lnTo>
                  <a:lnTo>
                    <a:pt x="9667" y="287426"/>
                  </a:lnTo>
                  <a:lnTo>
                    <a:pt x="19430" y="297179"/>
                  </a:lnTo>
                  <a:close/>
                </a:path>
                <a:path w="297179" h="438785">
                  <a:moveTo>
                    <a:pt x="20729" y="297179"/>
                  </a:moveTo>
                  <a:lnTo>
                    <a:pt x="19430" y="297179"/>
                  </a:lnTo>
                  <a:lnTo>
                    <a:pt x="9667" y="287426"/>
                  </a:lnTo>
                  <a:lnTo>
                    <a:pt x="20729" y="287426"/>
                  </a:lnTo>
                  <a:lnTo>
                    <a:pt x="20729" y="297179"/>
                  </a:lnTo>
                  <a:close/>
                </a:path>
                <a:path w="297179" h="438785">
                  <a:moveTo>
                    <a:pt x="291379" y="297179"/>
                  </a:moveTo>
                  <a:lnTo>
                    <a:pt x="283543" y="297179"/>
                  </a:lnTo>
                  <a:lnTo>
                    <a:pt x="283543" y="291221"/>
                  </a:lnTo>
                  <a:lnTo>
                    <a:pt x="287340" y="287426"/>
                  </a:lnTo>
                  <a:lnTo>
                    <a:pt x="291379" y="297179"/>
                  </a:lnTo>
                  <a:close/>
                </a:path>
                <a:path w="297179" h="438785">
                  <a:moveTo>
                    <a:pt x="293742" y="297179"/>
                  </a:moveTo>
                  <a:lnTo>
                    <a:pt x="291379" y="297179"/>
                  </a:lnTo>
                  <a:lnTo>
                    <a:pt x="287340" y="287426"/>
                  </a:lnTo>
                  <a:lnTo>
                    <a:pt x="295337" y="287426"/>
                  </a:lnTo>
                  <a:lnTo>
                    <a:pt x="295798" y="287845"/>
                  </a:lnTo>
                  <a:lnTo>
                    <a:pt x="296662" y="289280"/>
                  </a:lnTo>
                  <a:lnTo>
                    <a:pt x="297008" y="290664"/>
                  </a:lnTo>
                  <a:lnTo>
                    <a:pt x="296979" y="292582"/>
                  </a:lnTo>
                  <a:lnTo>
                    <a:pt x="296421" y="294157"/>
                  </a:lnTo>
                  <a:lnTo>
                    <a:pt x="295417" y="295503"/>
                  </a:lnTo>
                  <a:lnTo>
                    <a:pt x="293742" y="297179"/>
                  </a:lnTo>
                  <a:close/>
                </a:path>
                <a:path w="297179" h="438785">
                  <a:moveTo>
                    <a:pt x="276723" y="314210"/>
                  </a:moveTo>
                  <a:lnTo>
                    <a:pt x="268633" y="306120"/>
                  </a:lnTo>
                  <a:lnTo>
                    <a:pt x="283543" y="291221"/>
                  </a:lnTo>
                  <a:lnTo>
                    <a:pt x="283543" y="297179"/>
                  </a:lnTo>
                  <a:lnTo>
                    <a:pt x="293742" y="297179"/>
                  </a:lnTo>
                  <a:lnTo>
                    <a:pt x="276723" y="314210"/>
                  </a:lnTo>
                  <a:close/>
                </a:path>
                <a:path w="297179" h="438785">
                  <a:moveTo>
                    <a:pt x="47488" y="341401"/>
                  </a:moveTo>
                  <a:lnTo>
                    <a:pt x="23244" y="317157"/>
                  </a:lnTo>
                  <a:lnTo>
                    <a:pt x="31321" y="309079"/>
                  </a:lnTo>
                  <a:lnTo>
                    <a:pt x="55565" y="333324"/>
                  </a:lnTo>
                  <a:lnTo>
                    <a:pt x="47488" y="341401"/>
                  </a:lnTo>
                  <a:close/>
                </a:path>
                <a:path w="297179" h="438785">
                  <a:moveTo>
                    <a:pt x="244389" y="346532"/>
                  </a:moveTo>
                  <a:lnTo>
                    <a:pt x="236312" y="338454"/>
                  </a:lnTo>
                  <a:lnTo>
                    <a:pt x="260556" y="314210"/>
                  </a:lnTo>
                  <a:lnTo>
                    <a:pt x="268633" y="322287"/>
                  </a:lnTo>
                  <a:lnTo>
                    <a:pt x="244389" y="346532"/>
                  </a:lnTo>
                  <a:close/>
                </a:path>
                <a:path w="297179" h="438785">
                  <a:moveTo>
                    <a:pt x="79809" y="373722"/>
                  </a:moveTo>
                  <a:lnTo>
                    <a:pt x="55565" y="349478"/>
                  </a:lnTo>
                  <a:lnTo>
                    <a:pt x="63642" y="341401"/>
                  </a:lnTo>
                  <a:lnTo>
                    <a:pt x="87887" y="365645"/>
                  </a:lnTo>
                  <a:lnTo>
                    <a:pt x="79809" y="373722"/>
                  </a:lnTo>
                  <a:close/>
                </a:path>
                <a:path w="297179" h="438785">
                  <a:moveTo>
                    <a:pt x="212067" y="378866"/>
                  </a:moveTo>
                  <a:lnTo>
                    <a:pt x="203977" y="370776"/>
                  </a:lnTo>
                  <a:lnTo>
                    <a:pt x="228222" y="346532"/>
                  </a:lnTo>
                  <a:lnTo>
                    <a:pt x="236312" y="354622"/>
                  </a:lnTo>
                  <a:lnTo>
                    <a:pt x="212067" y="378866"/>
                  </a:lnTo>
                  <a:close/>
                </a:path>
                <a:path w="297179" h="438785">
                  <a:moveTo>
                    <a:pt x="112131" y="406057"/>
                  </a:moveTo>
                  <a:lnTo>
                    <a:pt x="87887" y="381812"/>
                  </a:lnTo>
                  <a:lnTo>
                    <a:pt x="95977" y="373722"/>
                  </a:lnTo>
                  <a:lnTo>
                    <a:pt x="120221" y="397967"/>
                  </a:lnTo>
                  <a:lnTo>
                    <a:pt x="112131" y="406057"/>
                  </a:lnTo>
                  <a:close/>
                </a:path>
                <a:path w="297179" h="438785">
                  <a:moveTo>
                    <a:pt x="179733" y="411187"/>
                  </a:moveTo>
                  <a:lnTo>
                    <a:pt x="171656" y="403110"/>
                  </a:lnTo>
                  <a:lnTo>
                    <a:pt x="195900" y="378866"/>
                  </a:lnTo>
                  <a:lnTo>
                    <a:pt x="203977" y="386943"/>
                  </a:lnTo>
                  <a:lnTo>
                    <a:pt x="179733" y="411187"/>
                  </a:lnTo>
                  <a:close/>
                </a:path>
                <a:path w="297179" h="438785">
                  <a:moveTo>
                    <a:pt x="144465" y="438378"/>
                  </a:moveTo>
                  <a:lnTo>
                    <a:pt x="120221" y="414134"/>
                  </a:lnTo>
                  <a:lnTo>
                    <a:pt x="128298" y="406057"/>
                  </a:lnTo>
                  <a:lnTo>
                    <a:pt x="148504" y="426262"/>
                  </a:lnTo>
                  <a:lnTo>
                    <a:pt x="144465" y="430301"/>
                  </a:lnTo>
                  <a:lnTo>
                    <a:pt x="148504" y="434339"/>
                  </a:lnTo>
                  <a:lnTo>
                    <a:pt x="144465" y="438378"/>
                  </a:lnTo>
                  <a:close/>
                </a:path>
                <a:path w="297179" h="438785">
                  <a:moveTo>
                    <a:pt x="152542" y="438378"/>
                  </a:moveTo>
                  <a:lnTo>
                    <a:pt x="148504" y="434339"/>
                  </a:lnTo>
                  <a:lnTo>
                    <a:pt x="152542" y="430301"/>
                  </a:lnTo>
                  <a:lnTo>
                    <a:pt x="148504" y="426262"/>
                  </a:lnTo>
                  <a:lnTo>
                    <a:pt x="163579" y="411187"/>
                  </a:lnTo>
                  <a:lnTo>
                    <a:pt x="171656" y="419265"/>
                  </a:lnTo>
                  <a:lnTo>
                    <a:pt x="152542" y="438378"/>
                  </a:lnTo>
                  <a:close/>
                </a:path>
                <a:path w="297179" h="438785">
                  <a:moveTo>
                    <a:pt x="148504" y="434339"/>
                  </a:moveTo>
                  <a:lnTo>
                    <a:pt x="144465" y="430301"/>
                  </a:lnTo>
                  <a:lnTo>
                    <a:pt x="148504" y="426262"/>
                  </a:lnTo>
                  <a:lnTo>
                    <a:pt x="152542" y="430301"/>
                  </a:lnTo>
                  <a:lnTo>
                    <a:pt x="148504" y="434339"/>
                  </a:lnTo>
                  <a:close/>
                </a:path>
                <a:path w="297179" h="438785">
                  <a:moveTo>
                    <a:pt x="82781" y="244944"/>
                  </a:moveTo>
                  <a:lnTo>
                    <a:pt x="71351" y="244944"/>
                  </a:lnTo>
                  <a:lnTo>
                    <a:pt x="71351" y="210654"/>
                  </a:lnTo>
                  <a:lnTo>
                    <a:pt x="82781" y="210654"/>
                  </a:lnTo>
                  <a:lnTo>
                    <a:pt x="82781" y="244944"/>
                  </a:lnTo>
                  <a:close/>
                </a:path>
                <a:path w="297179" h="438785">
                  <a:moveTo>
                    <a:pt x="82781" y="199224"/>
                  </a:moveTo>
                  <a:lnTo>
                    <a:pt x="71351" y="199224"/>
                  </a:lnTo>
                  <a:lnTo>
                    <a:pt x="71351" y="164947"/>
                  </a:lnTo>
                  <a:lnTo>
                    <a:pt x="82781" y="164947"/>
                  </a:lnTo>
                  <a:lnTo>
                    <a:pt x="82781" y="199224"/>
                  </a:lnTo>
                  <a:close/>
                </a:path>
                <a:path w="297179" h="438785">
                  <a:moveTo>
                    <a:pt x="82781" y="153517"/>
                  </a:moveTo>
                  <a:lnTo>
                    <a:pt x="71351" y="153517"/>
                  </a:lnTo>
                  <a:lnTo>
                    <a:pt x="71351" y="119227"/>
                  </a:lnTo>
                  <a:lnTo>
                    <a:pt x="82781" y="119227"/>
                  </a:lnTo>
                  <a:lnTo>
                    <a:pt x="82781" y="153517"/>
                  </a:lnTo>
                  <a:close/>
                </a:path>
                <a:path w="297179" h="438785">
                  <a:moveTo>
                    <a:pt x="82781" y="107797"/>
                  </a:moveTo>
                  <a:lnTo>
                    <a:pt x="71351" y="107797"/>
                  </a:lnTo>
                  <a:lnTo>
                    <a:pt x="71351" y="73507"/>
                  </a:lnTo>
                  <a:lnTo>
                    <a:pt x="82781" y="73507"/>
                  </a:lnTo>
                  <a:lnTo>
                    <a:pt x="82781" y="107797"/>
                  </a:lnTo>
                  <a:close/>
                </a:path>
                <a:path w="297179" h="438785">
                  <a:moveTo>
                    <a:pt x="82781" y="62077"/>
                  </a:moveTo>
                  <a:lnTo>
                    <a:pt x="71351" y="62077"/>
                  </a:lnTo>
                  <a:lnTo>
                    <a:pt x="71351" y="27800"/>
                  </a:lnTo>
                  <a:lnTo>
                    <a:pt x="82781" y="27800"/>
                  </a:lnTo>
                  <a:lnTo>
                    <a:pt x="82781" y="62077"/>
                  </a:lnTo>
                  <a:close/>
                </a:path>
                <a:path w="297179" h="438785">
                  <a:moveTo>
                    <a:pt x="82781" y="16370"/>
                  </a:moveTo>
                  <a:lnTo>
                    <a:pt x="71351" y="16370"/>
                  </a:lnTo>
                  <a:lnTo>
                    <a:pt x="71351" y="5714"/>
                  </a:lnTo>
                  <a:lnTo>
                    <a:pt x="77066" y="0"/>
                  </a:lnTo>
                  <a:lnTo>
                    <a:pt x="100701" y="0"/>
                  </a:lnTo>
                  <a:lnTo>
                    <a:pt x="100701" y="5714"/>
                  </a:lnTo>
                  <a:lnTo>
                    <a:pt x="82781" y="5714"/>
                  </a:lnTo>
                  <a:lnTo>
                    <a:pt x="77066" y="11429"/>
                  </a:lnTo>
                  <a:lnTo>
                    <a:pt x="82781" y="11429"/>
                  </a:lnTo>
                  <a:lnTo>
                    <a:pt x="82781" y="16370"/>
                  </a:lnTo>
                  <a:close/>
                </a:path>
                <a:path w="297179" h="438785">
                  <a:moveTo>
                    <a:pt x="82781" y="11429"/>
                  </a:moveTo>
                  <a:lnTo>
                    <a:pt x="77066" y="11429"/>
                  </a:lnTo>
                  <a:lnTo>
                    <a:pt x="82781" y="5714"/>
                  </a:lnTo>
                  <a:lnTo>
                    <a:pt x="82781" y="11429"/>
                  </a:lnTo>
                  <a:close/>
                </a:path>
                <a:path w="297179" h="438785">
                  <a:moveTo>
                    <a:pt x="100701" y="11429"/>
                  </a:moveTo>
                  <a:lnTo>
                    <a:pt x="82781" y="11429"/>
                  </a:lnTo>
                  <a:lnTo>
                    <a:pt x="82781" y="5714"/>
                  </a:lnTo>
                  <a:lnTo>
                    <a:pt x="100701" y="5714"/>
                  </a:lnTo>
                  <a:lnTo>
                    <a:pt x="100701" y="11429"/>
                  </a:lnTo>
                  <a:close/>
                </a:path>
                <a:path w="297179" h="438785">
                  <a:moveTo>
                    <a:pt x="146421" y="11429"/>
                  </a:moveTo>
                  <a:lnTo>
                    <a:pt x="112131" y="11429"/>
                  </a:lnTo>
                  <a:lnTo>
                    <a:pt x="112131" y="0"/>
                  </a:lnTo>
                  <a:lnTo>
                    <a:pt x="146421" y="0"/>
                  </a:lnTo>
                  <a:lnTo>
                    <a:pt x="146421" y="11429"/>
                  </a:lnTo>
                  <a:close/>
                </a:path>
                <a:path w="297179" h="438785">
                  <a:moveTo>
                    <a:pt x="192128" y="11429"/>
                  </a:moveTo>
                  <a:lnTo>
                    <a:pt x="157851" y="11429"/>
                  </a:lnTo>
                  <a:lnTo>
                    <a:pt x="157851" y="0"/>
                  </a:lnTo>
                  <a:lnTo>
                    <a:pt x="192128" y="0"/>
                  </a:lnTo>
                  <a:lnTo>
                    <a:pt x="192128" y="11429"/>
                  </a:lnTo>
                  <a:close/>
                </a:path>
                <a:path w="297179" h="438785">
                  <a:moveTo>
                    <a:pt x="214226" y="11429"/>
                  </a:moveTo>
                  <a:lnTo>
                    <a:pt x="203558" y="11429"/>
                  </a:lnTo>
                  <a:lnTo>
                    <a:pt x="203558" y="0"/>
                  </a:lnTo>
                  <a:lnTo>
                    <a:pt x="219941" y="0"/>
                  </a:lnTo>
                  <a:lnTo>
                    <a:pt x="221707" y="279"/>
                  </a:lnTo>
                  <a:lnTo>
                    <a:pt x="223294" y="1092"/>
                  </a:lnTo>
                  <a:lnTo>
                    <a:pt x="224564" y="2362"/>
                  </a:lnTo>
                  <a:lnTo>
                    <a:pt x="225377" y="3949"/>
                  </a:lnTo>
                  <a:lnTo>
                    <a:pt x="225656" y="5714"/>
                  </a:lnTo>
                  <a:lnTo>
                    <a:pt x="214226" y="5714"/>
                  </a:lnTo>
                  <a:lnTo>
                    <a:pt x="214226" y="11429"/>
                  </a:lnTo>
                  <a:close/>
                </a:path>
                <a:path w="297179" h="438785">
                  <a:moveTo>
                    <a:pt x="225656" y="23621"/>
                  </a:moveTo>
                  <a:lnTo>
                    <a:pt x="214226" y="23621"/>
                  </a:lnTo>
                  <a:lnTo>
                    <a:pt x="214226" y="5714"/>
                  </a:lnTo>
                  <a:lnTo>
                    <a:pt x="219941" y="11429"/>
                  </a:lnTo>
                  <a:lnTo>
                    <a:pt x="225656" y="11429"/>
                  </a:lnTo>
                  <a:lnTo>
                    <a:pt x="225656" y="23621"/>
                  </a:lnTo>
                  <a:close/>
                </a:path>
                <a:path w="297179" h="438785">
                  <a:moveTo>
                    <a:pt x="225656" y="11429"/>
                  </a:moveTo>
                  <a:lnTo>
                    <a:pt x="219941" y="11429"/>
                  </a:lnTo>
                  <a:lnTo>
                    <a:pt x="214226" y="5714"/>
                  </a:lnTo>
                  <a:lnTo>
                    <a:pt x="225656" y="5714"/>
                  </a:lnTo>
                  <a:lnTo>
                    <a:pt x="225656" y="11429"/>
                  </a:lnTo>
                  <a:close/>
                </a:path>
                <a:path w="297179" h="438785">
                  <a:moveTo>
                    <a:pt x="225656" y="69341"/>
                  </a:moveTo>
                  <a:lnTo>
                    <a:pt x="214226" y="69341"/>
                  </a:lnTo>
                  <a:lnTo>
                    <a:pt x="214226" y="35051"/>
                  </a:lnTo>
                  <a:lnTo>
                    <a:pt x="225656" y="35051"/>
                  </a:lnTo>
                  <a:lnTo>
                    <a:pt x="225656" y="69341"/>
                  </a:lnTo>
                  <a:close/>
                </a:path>
                <a:path w="297179" h="438785">
                  <a:moveTo>
                    <a:pt x="225656" y="115062"/>
                  </a:moveTo>
                  <a:lnTo>
                    <a:pt x="214226" y="115062"/>
                  </a:lnTo>
                  <a:lnTo>
                    <a:pt x="214226" y="80771"/>
                  </a:lnTo>
                  <a:lnTo>
                    <a:pt x="225656" y="80771"/>
                  </a:lnTo>
                  <a:lnTo>
                    <a:pt x="225656" y="115062"/>
                  </a:lnTo>
                  <a:close/>
                </a:path>
                <a:path w="297179" h="438785">
                  <a:moveTo>
                    <a:pt x="225656" y="160769"/>
                  </a:moveTo>
                  <a:lnTo>
                    <a:pt x="214226" y="160769"/>
                  </a:lnTo>
                  <a:lnTo>
                    <a:pt x="214226" y="126479"/>
                  </a:lnTo>
                  <a:lnTo>
                    <a:pt x="225656" y="126479"/>
                  </a:lnTo>
                  <a:lnTo>
                    <a:pt x="225656" y="160769"/>
                  </a:lnTo>
                  <a:close/>
                </a:path>
                <a:path w="297179" h="438785">
                  <a:moveTo>
                    <a:pt x="225656" y="206489"/>
                  </a:moveTo>
                  <a:lnTo>
                    <a:pt x="214226" y="206489"/>
                  </a:lnTo>
                  <a:lnTo>
                    <a:pt x="214226" y="172199"/>
                  </a:lnTo>
                  <a:lnTo>
                    <a:pt x="225656" y="172199"/>
                  </a:lnTo>
                  <a:lnTo>
                    <a:pt x="225656" y="206489"/>
                  </a:lnTo>
                  <a:close/>
                </a:path>
                <a:path w="297179" h="438785">
                  <a:moveTo>
                    <a:pt x="225656" y="252209"/>
                  </a:moveTo>
                  <a:lnTo>
                    <a:pt x="214226" y="252209"/>
                  </a:lnTo>
                  <a:lnTo>
                    <a:pt x="214226" y="217919"/>
                  </a:lnTo>
                  <a:lnTo>
                    <a:pt x="225656" y="217919"/>
                  </a:lnTo>
                  <a:lnTo>
                    <a:pt x="225656" y="252209"/>
                  </a:lnTo>
                  <a:close/>
                </a:path>
              </a:pathLst>
            </a:custGeom>
            <a:solidFill>
              <a:srgbClr val="BB2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3055" y="6429692"/>
            <a:ext cx="8255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Georgia"/>
                <a:cs typeface="Georgia"/>
              </a:rPr>
              <a:t>2003-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11-</a:t>
            </a:r>
            <a:r>
              <a:rPr sz="1400" spc="-50" dirty="0">
                <a:solidFill>
                  <a:srgbClr val="FFFFFF"/>
                </a:solidFill>
                <a:latin typeface="Georgia"/>
                <a:cs typeface="Georgia"/>
              </a:rPr>
              <a:t>3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20565" y="1103947"/>
            <a:ext cx="14033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88006E"/>
                </a:solidFill>
                <a:latin typeface="Georgia"/>
                <a:cs typeface="Georgia"/>
              </a:rPr>
              <a:t>4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10" dirty="0">
                <a:latin typeface="SimSun"/>
                <a:cs typeface="SimSun"/>
              </a:rPr>
              <a:t>Synonyms</a:t>
            </a:r>
            <a:endParaRPr sz="6000">
              <a:latin typeface="SimSun"/>
              <a:cs typeface="SimSu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927" y="1480185"/>
            <a:ext cx="3803015" cy="4802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0066"/>
                </a:solidFill>
                <a:latin typeface="Georgia"/>
                <a:cs typeface="Georgia"/>
              </a:rPr>
              <a:t>leiomyoma</a:t>
            </a:r>
            <a:r>
              <a:rPr sz="2800" b="1" spc="-50" dirty="0">
                <a:solidFill>
                  <a:srgbClr val="FF0066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FF0066"/>
                </a:solidFill>
                <a:latin typeface="Georgia"/>
                <a:cs typeface="Georgia"/>
              </a:rPr>
              <a:t>of</a:t>
            </a:r>
            <a:r>
              <a:rPr sz="2800" b="1" spc="-50" dirty="0">
                <a:solidFill>
                  <a:srgbClr val="FF0066"/>
                </a:solidFill>
                <a:latin typeface="Georgia"/>
                <a:cs typeface="Georgia"/>
              </a:rPr>
              <a:t> </a:t>
            </a:r>
            <a:r>
              <a:rPr sz="2800" b="1" spc="-10" dirty="0">
                <a:solidFill>
                  <a:srgbClr val="FF0066"/>
                </a:solidFill>
                <a:latin typeface="Georgia"/>
                <a:cs typeface="Georgia"/>
              </a:rPr>
              <a:t>uterus</a:t>
            </a:r>
            <a:endParaRPr sz="2800">
              <a:latin typeface="Georgia"/>
              <a:cs typeface="Georgia"/>
            </a:endParaRPr>
          </a:p>
          <a:p>
            <a:pPr marL="12700" marR="1334770">
              <a:lnSpc>
                <a:spcPct val="169900"/>
              </a:lnSpc>
            </a:pPr>
            <a:r>
              <a:rPr sz="2800" b="1" spc="-10" dirty="0">
                <a:latin typeface="Georgia"/>
                <a:cs typeface="Georgia"/>
              </a:rPr>
              <a:t>leiomyomas fibromyomas myofibromas </a:t>
            </a:r>
            <a:r>
              <a:rPr sz="2800" b="1" spc="-10" dirty="0">
                <a:solidFill>
                  <a:srgbClr val="FF0066"/>
                </a:solidFill>
                <a:latin typeface="Georgia"/>
                <a:cs typeface="Georgia"/>
              </a:rPr>
              <a:t>fibroids </a:t>
            </a:r>
            <a:r>
              <a:rPr sz="2800" b="1" spc="-10" dirty="0">
                <a:latin typeface="Georgia"/>
                <a:cs typeface="Georgia"/>
              </a:rPr>
              <a:t>fibromas myomas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96710" rIns="0" bIns="0" rtlCol="0">
            <a:spAutoFit/>
          </a:bodyPr>
          <a:lstStyle/>
          <a:p>
            <a:pPr marL="496570" marR="5080" indent="-274320">
              <a:lnSpc>
                <a:spcPct val="150000"/>
              </a:lnSpc>
              <a:spcBef>
                <a:spcPts val="100"/>
              </a:spcBef>
              <a:tabLst>
                <a:tab pos="2613660" algn="l"/>
              </a:tabLst>
            </a:pPr>
            <a:r>
              <a:rPr sz="2800" dirty="0">
                <a:solidFill>
                  <a:srgbClr val="FF2BD7"/>
                </a:solidFill>
              </a:rPr>
              <a:t>Mifepristone:</a:t>
            </a:r>
            <a:r>
              <a:rPr sz="2800" spc="-80" dirty="0">
                <a:solidFill>
                  <a:srgbClr val="FF2BD7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a</a:t>
            </a:r>
            <a:r>
              <a:rPr sz="2800" spc="-7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progesterone</a:t>
            </a:r>
            <a:r>
              <a:rPr sz="2800" spc="-7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receptor antagonist</a:t>
            </a:r>
            <a:r>
              <a:rPr sz="2800" dirty="0">
                <a:solidFill>
                  <a:srgbClr val="000000"/>
                </a:solidFill>
              </a:rPr>
              <a:t>	It</a:t>
            </a:r>
            <a:r>
              <a:rPr sz="2800" spc="-4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reduces</a:t>
            </a:r>
            <a:r>
              <a:rPr sz="2800" spc="-4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the</a:t>
            </a:r>
            <a:r>
              <a:rPr sz="2800" spc="-4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size</a:t>
            </a:r>
            <a:r>
              <a:rPr sz="2800" spc="-4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of</a:t>
            </a:r>
            <a:r>
              <a:rPr sz="2800" spc="-4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myomas </a:t>
            </a:r>
            <a:r>
              <a:rPr sz="2800" dirty="0">
                <a:solidFill>
                  <a:srgbClr val="000000"/>
                </a:solidFill>
              </a:rPr>
              <a:t>by</a:t>
            </a:r>
            <a:r>
              <a:rPr sz="2800" spc="-35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50%.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0365" y="3742841"/>
            <a:ext cx="7044055" cy="216662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86385" marR="5080" indent="-274320">
              <a:lnSpc>
                <a:spcPct val="145900"/>
              </a:lnSpc>
              <a:spcBef>
                <a:spcPts val="445"/>
              </a:spcBef>
            </a:pPr>
            <a:r>
              <a:rPr sz="3600" b="1" spc="-25" dirty="0">
                <a:solidFill>
                  <a:srgbClr val="FF2BD7"/>
                </a:solidFill>
                <a:latin typeface="Georgia"/>
                <a:cs typeface="Georgia"/>
              </a:rPr>
              <a:t>Mirena</a:t>
            </a:r>
            <a:r>
              <a:rPr sz="3600" b="1" spc="-204" dirty="0">
                <a:solidFill>
                  <a:srgbClr val="FF2BD7"/>
                </a:solidFill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coil</a:t>
            </a:r>
            <a:r>
              <a:rPr sz="2800" b="1" spc="-7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treats</a:t>
            </a:r>
            <a:r>
              <a:rPr sz="2800" b="1" spc="-3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menorrhagia,</a:t>
            </a:r>
            <a:r>
              <a:rPr sz="2800" b="1" spc="-40" dirty="0">
                <a:latin typeface="Georgia"/>
                <a:cs typeface="Georgia"/>
              </a:rPr>
              <a:t> </a:t>
            </a:r>
            <a:r>
              <a:rPr sz="2800" b="1" spc="-25" dirty="0">
                <a:latin typeface="Georgia"/>
                <a:cs typeface="Georgia"/>
              </a:rPr>
              <a:t>and </a:t>
            </a:r>
            <a:r>
              <a:rPr sz="2800" b="1" dirty="0">
                <a:latin typeface="Georgia"/>
                <a:cs typeface="Georgia"/>
              </a:rPr>
              <a:t>reduces</a:t>
            </a:r>
            <a:r>
              <a:rPr sz="2800" b="1" spc="-5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the</a:t>
            </a:r>
            <a:r>
              <a:rPr sz="2800" b="1" spc="-5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size</a:t>
            </a:r>
            <a:r>
              <a:rPr sz="2800" b="1" spc="-5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of</a:t>
            </a:r>
            <a:r>
              <a:rPr sz="2800" b="1" spc="-5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fibroids</a:t>
            </a:r>
            <a:r>
              <a:rPr sz="2800" b="1" spc="-50" dirty="0">
                <a:latin typeface="Georgia"/>
                <a:cs typeface="Georgia"/>
              </a:rPr>
              <a:t> + </a:t>
            </a:r>
            <a:r>
              <a:rPr sz="2800" b="1" spc="-10" dirty="0">
                <a:latin typeface="Georgia"/>
                <a:cs typeface="Georgia"/>
              </a:rPr>
              <a:t>contraception)</a:t>
            </a:r>
            <a:endParaRPr sz="28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4871" y="3785615"/>
              <a:ext cx="2785872" cy="27858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3110" y="171450"/>
            <a:ext cx="488823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36140" algn="l"/>
              </a:tabLst>
            </a:pPr>
            <a:r>
              <a:rPr sz="4000" spc="-10" dirty="0">
                <a:solidFill>
                  <a:srgbClr val="FF2BD7"/>
                </a:solidFill>
                <a:latin typeface="Segoe Print"/>
                <a:cs typeface="Segoe Print"/>
              </a:rPr>
              <a:t>Medical</a:t>
            </a:r>
            <a:r>
              <a:rPr sz="4000" dirty="0">
                <a:solidFill>
                  <a:srgbClr val="FF2BD7"/>
                </a:solidFill>
                <a:latin typeface="Segoe Print"/>
                <a:cs typeface="Segoe Print"/>
              </a:rPr>
              <a:t>	</a:t>
            </a:r>
            <a:r>
              <a:rPr sz="4000" spc="-10" dirty="0">
                <a:solidFill>
                  <a:srgbClr val="FF2BD7"/>
                </a:solidFill>
                <a:latin typeface="Segoe Print"/>
                <a:cs typeface="Segoe Print"/>
              </a:rPr>
              <a:t>Treatment</a:t>
            </a:r>
            <a:endParaRPr sz="4000">
              <a:latin typeface="Segoe Print"/>
              <a:cs typeface="Segoe Prin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365" y="1715134"/>
            <a:ext cx="6998334" cy="1753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indent="-271780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85185"/>
              <a:buFont typeface="Segoe UI Symbol"/>
              <a:buChar char="⚫"/>
              <a:tabLst>
                <a:tab pos="284480" algn="l"/>
              </a:tabLst>
            </a:pPr>
            <a:r>
              <a:rPr sz="2700" b="1" spc="-10" dirty="0">
                <a:latin typeface="Georgia"/>
                <a:cs typeface="Georgia"/>
              </a:rPr>
              <a:t>Antiprostaglandin,</a:t>
            </a:r>
            <a:endParaRPr sz="2700">
              <a:latin typeface="Georgia"/>
              <a:cs typeface="Georgia"/>
            </a:endParaRPr>
          </a:p>
          <a:p>
            <a:pPr marL="284480" marR="5080" indent="-271780">
              <a:lnSpc>
                <a:spcPct val="150000"/>
              </a:lnSpc>
              <a:spcBef>
                <a:spcPts val="645"/>
              </a:spcBef>
              <a:buClr>
                <a:srgbClr val="FF388B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b="1" dirty="0">
                <a:latin typeface="Georgia"/>
                <a:cs typeface="Georgia"/>
              </a:rPr>
              <a:t>Antifibrinolytic</a:t>
            </a:r>
            <a:r>
              <a:rPr sz="2700" b="1" spc="-7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(tranexamic</a:t>
            </a:r>
            <a:r>
              <a:rPr sz="2700" b="1" spc="-7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acid)</a:t>
            </a:r>
            <a:r>
              <a:rPr sz="2700" b="1" spc="-75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----</a:t>
            </a:r>
            <a:r>
              <a:rPr sz="2700" b="1" spc="-50" dirty="0">
                <a:latin typeface="Georgia"/>
                <a:cs typeface="Georgia"/>
              </a:rPr>
              <a:t>- 	</a:t>
            </a:r>
            <a:r>
              <a:rPr sz="2700" b="1" spc="-10" dirty="0">
                <a:latin typeface="Georgia"/>
                <a:cs typeface="Georgia"/>
              </a:rPr>
              <a:t>cyclokapron</a:t>
            </a:r>
            <a:r>
              <a:rPr sz="2700" spc="-10" dirty="0">
                <a:latin typeface="Georgia"/>
                <a:cs typeface="Georgia"/>
              </a:rPr>
              <a:t>,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637" y="150812"/>
            <a:ext cx="8842375" cy="6556375"/>
            <a:chOff x="147637" y="150812"/>
            <a:chExt cx="8842375" cy="6556375"/>
          </a:xfrm>
        </p:grpSpPr>
        <p:sp>
          <p:nvSpPr>
            <p:cNvPr id="3" name="object 3"/>
            <p:cNvSpPr/>
            <p:nvPr/>
          </p:nvSpPr>
          <p:spPr>
            <a:xfrm>
              <a:off x="149352" y="6388608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309371"/>
                  </a:moveTo>
                  <a:lnTo>
                    <a:pt x="0" y="309371"/>
                  </a:lnTo>
                  <a:lnTo>
                    <a:pt x="0" y="0"/>
                  </a:lnTo>
                  <a:lnTo>
                    <a:pt x="8833104" y="0"/>
                  </a:lnTo>
                  <a:lnTo>
                    <a:pt x="8833104" y="309371"/>
                  </a:lnTo>
                  <a:close/>
                </a:path>
              </a:pathLst>
            </a:custGeom>
            <a:solidFill>
              <a:srgbClr val="9C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7637" y="150812"/>
              <a:ext cx="8842375" cy="6556375"/>
            </a:xfrm>
            <a:custGeom>
              <a:avLst/>
              <a:gdLst/>
              <a:ahLst/>
              <a:cxnLst/>
              <a:rect l="l" t="t" r="r" b="b"/>
              <a:pathLst>
                <a:path w="8842375" h="6556375">
                  <a:moveTo>
                    <a:pt x="6815137" y="1120775"/>
                  </a:moveTo>
                  <a:lnTo>
                    <a:pt x="6786562" y="1120775"/>
                  </a:lnTo>
                  <a:lnTo>
                    <a:pt x="6786562" y="1130300"/>
                  </a:lnTo>
                  <a:lnTo>
                    <a:pt x="6815137" y="1130300"/>
                  </a:lnTo>
                  <a:lnTo>
                    <a:pt x="6815137" y="1120775"/>
                  </a:lnTo>
                  <a:close/>
                </a:path>
                <a:path w="8842375" h="6556375">
                  <a:moveTo>
                    <a:pt x="6853237" y="1120775"/>
                  </a:moveTo>
                  <a:lnTo>
                    <a:pt x="6824662" y="1120775"/>
                  </a:lnTo>
                  <a:lnTo>
                    <a:pt x="6824662" y="1130300"/>
                  </a:lnTo>
                  <a:lnTo>
                    <a:pt x="6853237" y="1130300"/>
                  </a:lnTo>
                  <a:lnTo>
                    <a:pt x="6853237" y="1120775"/>
                  </a:lnTo>
                  <a:close/>
                </a:path>
                <a:path w="8842375" h="6556375">
                  <a:moveTo>
                    <a:pt x="6891337" y="1120775"/>
                  </a:moveTo>
                  <a:lnTo>
                    <a:pt x="6862762" y="1120775"/>
                  </a:lnTo>
                  <a:lnTo>
                    <a:pt x="6862762" y="1130300"/>
                  </a:lnTo>
                  <a:lnTo>
                    <a:pt x="6891337" y="1130300"/>
                  </a:lnTo>
                  <a:lnTo>
                    <a:pt x="6891337" y="1120775"/>
                  </a:lnTo>
                  <a:close/>
                </a:path>
                <a:path w="8842375" h="6556375">
                  <a:moveTo>
                    <a:pt x="6929437" y="1120775"/>
                  </a:moveTo>
                  <a:lnTo>
                    <a:pt x="6900862" y="1120775"/>
                  </a:lnTo>
                  <a:lnTo>
                    <a:pt x="6900862" y="1130300"/>
                  </a:lnTo>
                  <a:lnTo>
                    <a:pt x="6929437" y="1130300"/>
                  </a:lnTo>
                  <a:lnTo>
                    <a:pt x="6929437" y="1120775"/>
                  </a:lnTo>
                  <a:close/>
                </a:path>
                <a:path w="8842375" h="6556375">
                  <a:moveTo>
                    <a:pt x="6967537" y="1120775"/>
                  </a:moveTo>
                  <a:lnTo>
                    <a:pt x="6938962" y="1120775"/>
                  </a:lnTo>
                  <a:lnTo>
                    <a:pt x="6938962" y="1130300"/>
                  </a:lnTo>
                  <a:lnTo>
                    <a:pt x="6967537" y="1130300"/>
                  </a:lnTo>
                  <a:lnTo>
                    <a:pt x="6967537" y="1120775"/>
                  </a:lnTo>
                  <a:close/>
                </a:path>
                <a:path w="8842375" h="6556375">
                  <a:moveTo>
                    <a:pt x="7005637" y="1120775"/>
                  </a:moveTo>
                  <a:lnTo>
                    <a:pt x="6977062" y="1120775"/>
                  </a:lnTo>
                  <a:lnTo>
                    <a:pt x="6977062" y="1130300"/>
                  </a:lnTo>
                  <a:lnTo>
                    <a:pt x="7005637" y="1130300"/>
                  </a:lnTo>
                  <a:lnTo>
                    <a:pt x="7005637" y="1120775"/>
                  </a:lnTo>
                  <a:close/>
                </a:path>
                <a:path w="8842375" h="6556375">
                  <a:moveTo>
                    <a:pt x="7043737" y="1120775"/>
                  </a:moveTo>
                  <a:lnTo>
                    <a:pt x="7015162" y="1120775"/>
                  </a:lnTo>
                  <a:lnTo>
                    <a:pt x="7015162" y="1130300"/>
                  </a:lnTo>
                  <a:lnTo>
                    <a:pt x="7043737" y="1130300"/>
                  </a:lnTo>
                  <a:lnTo>
                    <a:pt x="7043737" y="1120775"/>
                  </a:lnTo>
                  <a:close/>
                </a:path>
                <a:path w="8842375" h="6556375">
                  <a:moveTo>
                    <a:pt x="7081837" y="1120775"/>
                  </a:moveTo>
                  <a:lnTo>
                    <a:pt x="7053262" y="1120775"/>
                  </a:lnTo>
                  <a:lnTo>
                    <a:pt x="7053262" y="1130300"/>
                  </a:lnTo>
                  <a:lnTo>
                    <a:pt x="7081837" y="1130300"/>
                  </a:lnTo>
                  <a:lnTo>
                    <a:pt x="7081837" y="1120775"/>
                  </a:lnTo>
                  <a:close/>
                </a:path>
                <a:path w="8842375" h="6556375">
                  <a:moveTo>
                    <a:pt x="7119937" y="1120775"/>
                  </a:moveTo>
                  <a:lnTo>
                    <a:pt x="7091362" y="1120775"/>
                  </a:lnTo>
                  <a:lnTo>
                    <a:pt x="7091362" y="1130300"/>
                  </a:lnTo>
                  <a:lnTo>
                    <a:pt x="7119937" y="1130300"/>
                  </a:lnTo>
                  <a:lnTo>
                    <a:pt x="7119937" y="1120775"/>
                  </a:lnTo>
                  <a:close/>
                </a:path>
                <a:path w="8842375" h="6556375">
                  <a:moveTo>
                    <a:pt x="7158037" y="1120775"/>
                  </a:moveTo>
                  <a:lnTo>
                    <a:pt x="7129462" y="1120775"/>
                  </a:lnTo>
                  <a:lnTo>
                    <a:pt x="7129462" y="1130300"/>
                  </a:lnTo>
                  <a:lnTo>
                    <a:pt x="7158037" y="1130300"/>
                  </a:lnTo>
                  <a:lnTo>
                    <a:pt x="7158037" y="1120775"/>
                  </a:lnTo>
                  <a:close/>
                </a:path>
                <a:path w="8842375" h="6556375">
                  <a:moveTo>
                    <a:pt x="7196137" y="1120775"/>
                  </a:moveTo>
                  <a:lnTo>
                    <a:pt x="7167562" y="1120775"/>
                  </a:lnTo>
                  <a:lnTo>
                    <a:pt x="7167562" y="1130300"/>
                  </a:lnTo>
                  <a:lnTo>
                    <a:pt x="7196137" y="1130300"/>
                  </a:lnTo>
                  <a:lnTo>
                    <a:pt x="7196137" y="1120775"/>
                  </a:lnTo>
                  <a:close/>
                </a:path>
                <a:path w="8842375" h="6556375">
                  <a:moveTo>
                    <a:pt x="7234237" y="1120775"/>
                  </a:moveTo>
                  <a:lnTo>
                    <a:pt x="7205662" y="1120775"/>
                  </a:lnTo>
                  <a:lnTo>
                    <a:pt x="7205662" y="1130300"/>
                  </a:lnTo>
                  <a:lnTo>
                    <a:pt x="7234237" y="1130300"/>
                  </a:lnTo>
                  <a:lnTo>
                    <a:pt x="7234237" y="1120775"/>
                  </a:lnTo>
                  <a:close/>
                </a:path>
                <a:path w="8842375" h="6556375">
                  <a:moveTo>
                    <a:pt x="7272337" y="1120775"/>
                  </a:moveTo>
                  <a:lnTo>
                    <a:pt x="7243762" y="1120775"/>
                  </a:lnTo>
                  <a:lnTo>
                    <a:pt x="7243762" y="1130300"/>
                  </a:lnTo>
                  <a:lnTo>
                    <a:pt x="7272337" y="1130300"/>
                  </a:lnTo>
                  <a:lnTo>
                    <a:pt x="7272337" y="1120775"/>
                  </a:lnTo>
                  <a:close/>
                </a:path>
                <a:path w="8842375" h="6556375">
                  <a:moveTo>
                    <a:pt x="7310437" y="1120775"/>
                  </a:moveTo>
                  <a:lnTo>
                    <a:pt x="7281862" y="1120775"/>
                  </a:lnTo>
                  <a:lnTo>
                    <a:pt x="7281862" y="1130300"/>
                  </a:lnTo>
                  <a:lnTo>
                    <a:pt x="7310437" y="1130300"/>
                  </a:lnTo>
                  <a:lnTo>
                    <a:pt x="7310437" y="1120775"/>
                  </a:lnTo>
                  <a:close/>
                </a:path>
                <a:path w="8842375" h="6556375">
                  <a:moveTo>
                    <a:pt x="7348537" y="1120775"/>
                  </a:moveTo>
                  <a:lnTo>
                    <a:pt x="7319962" y="1120775"/>
                  </a:lnTo>
                  <a:lnTo>
                    <a:pt x="7319962" y="1130300"/>
                  </a:lnTo>
                  <a:lnTo>
                    <a:pt x="7348537" y="1130300"/>
                  </a:lnTo>
                  <a:lnTo>
                    <a:pt x="7348537" y="1120775"/>
                  </a:lnTo>
                  <a:close/>
                </a:path>
                <a:path w="8842375" h="6556375">
                  <a:moveTo>
                    <a:pt x="7386637" y="1120775"/>
                  </a:moveTo>
                  <a:lnTo>
                    <a:pt x="7358062" y="1120775"/>
                  </a:lnTo>
                  <a:lnTo>
                    <a:pt x="7358062" y="1130300"/>
                  </a:lnTo>
                  <a:lnTo>
                    <a:pt x="7386637" y="1130300"/>
                  </a:lnTo>
                  <a:lnTo>
                    <a:pt x="7386637" y="1120775"/>
                  </a:lnTo>
                  <a:close/>
                </a:path>
                <a:path w="8842375" h="6556375">
                  <a:moveTo>
                    <a:pt x="7424737" y="1120775"/>
                  </a:moveTo>
                  <a:lnTo>
                    <a:pt x="7396162" y="1120775"/>
                  </a:lnTo>
                  <a:lnTo>
                    <a:pt x="7396162" y="1130300"/>
                  </a:lnTo>
                  <a:lnTo>
                    <a:pt x="7424737" y="1130300"/>
                  </a:lnTo>
                  <a:lnTo>
                    <a:pt x="7424737" y="1120775"/>
                  </a:lnTo>
                  <a:close/>
                </a:path>
                <a:path w="8842375" h="6556375">
                  <a:moveTo>
                    <a:pt x="7462837" y="1120775"/>
                  </a:moveTo>
                  <a:lnTo>
                    <a:pt x="7434262" y="1120775"/>
                  </a:lnTo>
                  <a:lnTo>
                    <a:pt x="7434262" y="1130300"/>
                  </a:lnTo>
                  <a:lnTo>
                    <a:pt x="7462837" y="1130300"/>
                  </a:lnTo>
                  <a:lnTo>
                    <a:pt x="7462837" y="1120775"/>
                  </a:lnTo>
                  <a:close/>
                </a:path>
                <a:path w="8842375" h="6556375">
                  <a:moveTo>
                    <a:pt x="7500937" y="1120775"/>
                  </a:moveTo>
                  <a:lnTo>
                    <a:pt x="7472362" y="1120775"/>
                  </a:lnTo>
                  <a:lnTo>
                    <a:pt x="7472362" y="1130300"/>
                  </a:lnTo>
                  <a:lnTo>
                    <a:pt x="7500937" y="1130300"/>
                  </a:lnTo>
                  <a:lnTo>
                    <a:pt x="7500937" y="1120775"/>
                  </a:lnTo>
                  <a:close/>
                </a:path>
                <a:path w="8842375" h="6556375">
                  <a:moveTo>
                    <a:pt x="7539037" y="1120775"/>
                  </a:moveTo>
                  <a:lnTo>
                    <a:pt x="7510462" y="1120775"/>
                  </a:lnTo>
                  <a:lnTo>
                    <a:pt x="7510462" y="1130300"/>
                  </a:lnTo>
                  <a:lnTo>
                    <a:pt x="7539037" y="1130300"/>
                  </a:lnTo>
                  <a:lnTo>
                    <a:pt x="7539037" y="1120775"/>
                  </a:lnTo>
                  <a:close/>
                </a:path>
                <a:path w="8842375" h="6556375">
                  <a:moveTo>
                    <a:pt x="7577137" y="1120775"/>
                  </a:moveTo>
                  <a:lnTo>
                    <a:pt x="7548562" y="1120775"/>
                  </a:lnTo>
                  <a:lnTo>
                    <a:pt x="7548562" y="1130300"/>
                  </a:lnTo>
                  <a:lnTo>
                    <a:pt x="7577137" y="1130300"/>
                  </a:lnTo>
                  <a:lnTo>
                    <a:pt x="7577137" y="1120775"/>
                  </a:lnTo>
                  <a:close/>
                </a:path>
                <a:path w="8842375" h="6556375">
                  <a:moveTo>
                    <a:pt x="7615237" y="1120775"/>
                  </a:moveTo>
                  <a:lnTo>
                    <a:pt x="7586662" y="1120775"/>
                  </a:lnTo>
                  <a:lnTo>
                    <a:pt x="7586662" y="1130300"/>
                  </a:lnTo>
                  <a:lnTo>
                    <a:pt x="7615237" y="1130300"/>
                  </a:lnTo>
                  <a:lnTo>
                    <a:pt x="7615237" y="1120775"/>
                  </a:lnTo>
                  <a:close/>
                </a:path>
                <a:path w="8842375" h="6556375">
                  <a:moveTo>
                    <a:pt x="7653337" y="1120775"/>
                  </a:moveTo>
                  <a:lnTo>
                    <a:pt x="7624762" y="1120775"/>
                  </a:lnTo>
                  <a:lnTo>
                    <a:pt x="7624762" y="1130300"/>
                  </a:lnTo>
                  <a:lnTo>
                    <a:pt x="7653337" y="1130300"/>
                  </a:lnTo>
                  <a:lnTo>
                    <a:pt x="7653337" y="1120775"/>
                  </a:lnTo>
                  <a:close/>
                </a:path>
                <a:path w="8842375" h="6556375">
                  <a:moveTo>
                    <a:pt x="7691437" y="1120775"/>
                  </a:moveTo>
                  <a:lnTo>
                    <a:pt x="7662862" y="1120775"/>
                  </a:lnTo>
                  <a:lnTo>
                    <a:pt x="7662862" y="1130300"/>
                  </a:lnTo>
                  <a:lnTo>
                    <a:pt x="7691437" y="1130300"/>
                  </a:lnTo>
                  <a:lnTo>
                    <a:pt x="7691437" y="1120775"/>
                  </a:lnTo>
                  <a:close/>
                </a:path>
                <a:path w="8842375" h="6556375">
                  <a:moveTo>
                    <a:pt x="7729537" y="1120775"/>
                  </a:moveTo>
                  <a:lnTo>
                    <a:pt x="7700962" y="1120775"/>
                  </a:lnTo>
                  <a:lnTo>
                    <a:pt x="7700962" y="1130300"/>
                  </a:lnTo>
                  <a:lnTo>
                    <a:pt x="7729537" y="1130300"/>
                  </a:lnTo>
                  <a:lnTo>
                    <a:pt x="7729537" y="1120775"/>
                  </a:lnTo>
                  <a:close/>
                </a:path>
                <a:path w="8842375" h="6556375">
                  <a:moveTo>
                    <a:pt x="7767637" y="1120775"/>
                  </a:moveTo>
                  <a:lnTo>
                    <a:pt x="7739062" y="1120775"/>
                  </a:lnTo>
                  <a:lnTo>
                    <a:pt x="7739062" y="1130300"/>
                  </a:lnTo>
                  <a:lnTo>
                    <a:pt x="7767637" y="1130300"/>
                  </a:lnTo>
                  <a:lnTo>
                    <a:pt x="7767637" y="1120775"/>
                  </a:lnTo>
                  <a:close/>
                </a:path>
                <a:path w="8842375" h="6556375">
                  <a:moveTo>
                    <a:pt x="7805737" y="1120775"/>
                  </a:moveTo>
                  <a:lnTo>
                    <a:pt x="7777162" y="1120775"/>
                  </a:lnTo>
                  <a:lnTo>
                    <a:pt x="7777162" y="1130300"/>
                  </a:lnTo>
                  <a:lnTo>
                    <a:pt x="7805737" y="1130300"/>
                  </a:lnTo>
                  <a:lnTo>
                    <a:pt x="7805737" y="1120775"/>
                  </a:lnTo>
                  <a:close/>
                </a:path>
                <a:path w="8842375" h="6556375">
                  <a:moveTo>
                    <a:pt x="7843837" y="1120775"/>
                  </a:moveTo>
                  <a:lnTo>
                    <a:pt x="7815262" y="1120775"/>
                  </a:lnTo>
                  <a:lnTo>
                    <a:pt x="7815262" y="1130300"/>
                  </a:lnTo>
                  <a:lnTo>
                    <a:pt x="7843837" y="1130300"/>
                  </a:lnTo>
                  <a:lnTo>
                    <a:pt x="7843837" y="1120775"/>
                  </a:lnTo>
                  <a:close/>
                </a:path>
                <a:path w="8842375" h="6556375">
                  <a:moveTo>
                    <a:pt x="7881937" y="1120775"/>
                  </a:moveTo>
                  <a:lnTo>
                    <a:pt x="7853362" y="1120775"/>
                  </a:lnTo>
                  <a:lnTo>
                    <a:pt x="7853362" y="1130300"/>
                  </a:lnTo>
                  <a:lnTo>
                    <a:pt x="7881937" y="1130300"/>
                  </a:lnTo>
                  <a:lnTo>
                    <a:pt x="7881937" y="1120775"/>
                  </a:lnTo>
                  <a:close/>
                </a:path>
                <a:path w="8842375" h="6556375">
                  <a:moveTo>
                    <a:pt x="7920037" y="1120775"/>
                  </a:moveTo>
                  <a:lnTo>
                    <a:pt x="7891462" y="1120775"/>
                  </a:lnTo>
                  <a:lnTo>
                    <a:pt x="7891462" y="1130300"/>
                  </a:lnTo>
                  <a:lnTo>
                    <a:pt x="7920037" y="1130300"/>
                  </a:lnTo>
                  <a:lnTo>
                    <a:pt x="7920037" y="1120775"/>
                  </a:lnTo>
                  <a:close/>
                </a:path>
                <a:path w="8842375" h="6556375">
                  <a:moveTo>
                    <a:pt x="7958137" y="1120775"/>
                  </a:moveTo>
                  <a:lnTo>
                    <a:pt x="7929562" y="1120775"/>
                  </a:lnTo>
                  <a:lnTo>
                    <a:pt x="7929562" y="1130300"/>
                  </a:lnTo>
                  <a:lnTo>
                    <a:pt x="7958137" y="1130300"/>
                  </a:lnTo>
                  <a:lnTo>
                    <a:pt x="7958137" y="1120775"/>
                  </a:lnTo>
                  <a:close/>
                </a:path>
                <a:path w="8842375" h="6556375">
                  <a:moveTo>
                    <a:pt x="7996237" y="1120775"/>
                  </a:moveTo>
                  <a:lnTo>
                    <a:pt x="7967662" y="1120775"/>
                  </a:lnTo>
                  <a:lnTo>
                    <a:pt x="7967662" y="1130300"/>
                  </a:lnTo>
                  <a:lnTo>
                    <a:pt x="7996237" y="1130300"/>
                  </a:lnTo>
                  <a:lnTo>
                    <a:pt x="7996237" y="1120775"/>
                  </a:lnTo>
                  <a:close/>
                </a:path>
                <a:path w="8842375" h="6556375">
                  <a:moveTo>
                    <a:pt x="8034337" y="1120775"/>
                  </a:moveTo>
                  <a:lnTo>
                    <a:pt x="8005762" y="1120775"/>
                  </a:lnTo>
                  <a:lnTo>
                    <a:pt x="8005762" y="1130300"/>
                  </a:lnTo>
                  <a:lnTo>
                    <a:pt x="8034337" y="1130300"/>
                  </a:lnTo>
                  <a:lnTo>
                    <a:pt x="8034337" y="1120775"/>
                  </a:lnTo>
                  <a:close/>
                </a:path>
                <a:path w="8842375" h="6556375">
                  <a:moveTo>
                    <a:pt x="8072437" y="1120775"/>
                  </a:moveTo>
                  <a:lnTo>
                    <a:pt x="8043862" y="1120775"/>
                  </a:lnTo>
                  <a:lnTo>
                    <a:pt x="8043862" y="1130300"/>
                  </a:lnTo>
                  <a:lnTo>
                    <a:pt x="8072437" y="1130300"/>
                  </a:lnTo>
                  <a:lnTo>
                    <a:pt x="8072437" y="1120775"/>
                  </a:lnTo>
                  <a:close/>
                </a:path>
                <a:path w="8842375" h="6556375">
                  <a:moveTo>
                    <a:pt x="8110537" y="1120775"/>
                  </a:moveTo>
                  <a:lnTo>
                    <a:pt x="8081962" y="1120775"/>
                  </a:lnTo>
                  <a:lnTo>
                    <a:pt x="8081962" y="1130300"/>
                  </a:lnTo>
                  <a:lnTo>
                    <a:pt x="8110537" y="1130300"/>
                  </a:lnTo>
                  <a:lnTo>
                    <a:pt x="8110537" y="1120775"/>
                  </a:lnTo>
                  <a:close/>
                </a:path>
                <a:path w="8842375" h="6556375">
                  <a:moveTo>
                    <a:pt x="8148637" y="1120775"/>
                  </a:moveTo>
                  <a:lnTo>
                    <a:pt x="8120062" y="1120775"/>
                  </a:lnTo>
                  <a:lnTo>
                    <a:pt x="8120062" y="1130300"/>
                  </a:lnTo>
                  <a:lnTo>
                    <a:pt x="8148637" y="1130300"/>
                  </a:lnTo>
                  <a:lnTo>
                    <a:pt x="8148637" y="1120775"/>
                  </a:lnTo>
                  <a:close/>
                </a:path>
                <a:path w="8842375" h="6556375">
                  <a:moveTo>
                    <a:pt x="8186737" y="1120775"/>
                  </a:moveTo>
                  <a:lnTo>
                    <a:pt x="8158162" y="1120775"/>
                  </a:lnTo>
                  <a:lnTo>
                    <a:pt x="8158162" y="1130300"/>
                  </a:lnTo>
                  <a:lnTo>
                    <a:pt x="8186737" y="1130300"/>
                  </a:lnTo>
                  <a:lnTo>
                    <a:pt x="8186737" y="1120775"/>
                  </a:lnTo>
                  <a:close/>
                </a:path>
                <a:path w="8842375" h="6556375">
                  <a:moveTo>
                    <a:pt x="8224837" y="1120775"/>
                  </a:moveTo>
                  <a:lnTo>
                    <a:pt x="8196262" y="1120775"/>
                  </a:lnTo>
                  <a:lnTo>
                    <a:pt x="8196262" y="1130300"/>
                  </a:lnTo>
                  <a:lnTo>
                    <a:pt x="8224837" y="1130300"/>
                  </a:lnTo>
                  <a:lnTo>
                    <a:pt x="8224837" y="1120775"/>
                  </a:lnTo>
                  <a:close/>
                </a:path>
                <a:path w="8842375" h="6556375">
                  <a:moveTo>
                    <a:pt x="8262937" y="1120775"/>
                  </a:moveTo>
                  <a:lnTo>
                    <a:pt x="8234362" y="1120775"/>
                  </a:lnTo>
                  <a:lnTo>
                    <a:pt x="8234362" y="1130300"/>
                  </a:lnTo>
                  <a:lnTo>
                    <a:pt x="8262937" y="1130300"/>
                  </a:lnTo>
                  <a:lnTo>
                    <a:pt x="8262937" y="1120775"/>
                  </a:lnTo>
                  <a:close/>
                </a:path>
                <a:path w="8842375" h="6556375">
                  <a:moveTo>
                    <a:pt x="8301037" y="1120775"/>
                  </a:moveTo>
                  <a:lnTo>
                    <a:pt x="8272462" y="1120775"/>
                  </a:lnTo>
                  <a:lnTo>
                    <a:pt x="8272462" y="1130300"/>
                  </a:lnTo>
                  <a:lnTo>
                    <a:pt x="8301037" y="1130300"/>
                  </a:lnTo>
                  <a:lnTo>
                    <a:pt x="8301037" y="1120775"/>
                  </a:lnTo>
                  <a:close/>
                </a:path>
                <a:path w="8842375" h="6556375">
                  <a:moveTo>
                    <a:pt x="8339137" y="1120775"/>
                  </a:moveTo>
                  <a:lnTo>
                    <a:pt x="8310562" y="1120775"/>
                  </a:lnTo>
                  <a:lnTo>
                    <a:pt x="8310562" y="1130300"/>
                  </a:lnTo>
                  <a:lnTo>
                    <a:pt x="8339137" y="1130300"/>
                  </a:lnTo>
                  <a:lnTo>
                    <a:pt x="8339137" y="1120775"/>
                  </a:lnTo>
                  <a:close/>
                </a:path>
                <a:path w="8842375" h="6556375">
                  <a:moveTo>
                    <a:pt x="8377237" y="1120775"/>
                  </a:moveTo>
                  <a:lnTo>
                    <a:pt x="8348662" y="1120775"/>
                  </a:lnTo>
                  <a:lnTo>
                    <a:pt x="8348662" y="1130300"/>
                  </a:lnTo>
                  <a:lnTo>
                    <a:pt x="8377237" y="1130300"/>
                  </a:lnTo>
                  <a:lnTo>
                    <a:pt x="8377237" y="1120775"/>
                  </a:lnTo>
                  <a:close/>
                </a:path>
                <a:path w="8842375" h="6556375">
                  <a:moveTo>
                    <a:pt x="8415337" y="1120775"/>
                  </a:moveTo>
                  <a:lnTo>
                    <a:pt x="8386762" y="1120775"/>
                  </a:lnTo>
                  <a:lnTo>
                    <a:pt x="8386762" y="1130300"/>
                  </a:lnTo>
                  <a:lnTo>
                    <a:pt x="8415337" y="1130300"/>
                  </a:lnTo>
                  <a:lnTo>
                    <a:pt x="8415337" y="1120775"/>
                  </a:lnTo>
                  <a:close/>
                </a:path>
                <a:path w="8842375" h="6556375">
                  <a:moveTo>
                    <a:pt x="8453437" y="1120775"/>
                  </a:moveTo>
                  <a:lnTo>
                    <a:pt x="8424862" y="1120775"/>
                  </a:lnTo>
                  <a:lnTo>
                    <a:pt x="8424862" y="1130300"/>
                  </a:lnTo>
                  <a:lnTo>
                    <a:pt x="8453437" y="1130300"/>
                  </a:lnTo>
                  <a:lnTo>
                    <a:pt x="8453437" y="1120775"/>
                  </a:lnTo>
                  <a:close/>
                </a:path>
                <a:path w="8842375" h="6556375">
                  <a:moveTo>
                    <a:pt x="8491537" y="1120775"/>
                  </a:moveTo>
                  <a:lnTo>
                    <a:pt x="8462962" y="1120775"/>
                  </a:lnTo>
                  <a:lnTo>
                    <a:pt x="8462962" y="1130300"/>
                  </a:lnTo>
                  <a:lnTo>
                    <a:pt x="8491537" y="1130300"/>
                  </a:lnTo>
                  <a:lnTo>
                    <a:pt x="8491537" y="1120775"/>
                  </a:lnTo>
                  <a:close/>
                </a:path>
                <a:path w="8842375" h="6556375">
                  <a:moveTo>
                    <a:pt x="8529637" y="1120775"/>
                  </a:moveTo>
                  <a:lnTo>
                    <a:pt x="8501062" y="1120775"/>
                  </a:lnTo>
                  <a:lnTo>
                    <a:pt x="8501062" y="1130300"/>
                  </a:lnTo>
                  <a:lnTo>
                    <a:pt x="8529637" y="1130300"/>
                  </a:lnTo>
                  <a:lnTo>
                    <a:pt x="8529637" y="1120775"/>
                  </a:lnTo>
                  <a:close/>
                </a:path>
                <a:path w="8842375" h="6556375">
                  <a:moveTo>
                    <a:pt x="8567737" y="1120775"/>
                  </a:moveTo>
                  <a:lnTo>
                    <a:pt x="8539162" y="1120775"/>
                  </a:lnTo>
                  <a:lnTo>
                    <a:pt x="8539162" y="1130300"/>
                  </a:lnTo>
                  <a:lnTo>
                    <a:pt x="8567737" y="1130300"/>
                  </a:lnTo>
                  <a:lnTo>
                    <a:pt x="8567737" y="1120775"/>
                  </a:lnTo>
                  <a:close/>
                </a:path>
                <a:path w="8842375" h="6556375">
                  <a:moveTo>
                    <a:pt x="8842375" y="0"/>
                  </a:moveTo>
                  <a:lnTo>
                    <a:pt x="8832850" y="0"/>
                  </a:lnTo>
                  <a:lnTo>
                    <a:pt x="8832850" y="9525"/>
                  </a:lnTo>
                  <a:lnTo>
                    <a:pt x="8832850" y="6546850"/>
                  </a:lnTo>
                  <a:lnTo>
                    <a:pt x="9525" y="6546850"/>
                  </a:lnTo>
                  <a:lnTo>
                    <a:pt x="9525" y="9525"/>
                  </a:lnTo>
                  <a:lnTo>
                    <a:pt x="8832850" y="9525"/>
                  </a:lnTo>
                  <a:lnTo>
                    <a:pt x="8832850" y="0"/>
                  </a:lnTo>
                  <a:lnTo>
                    <a:pt x="0" y="0"/>
                  </a:lnTo>
                  <a:lnTo>
                    <a:pt x="0" y="6556375"/>
                  </a:lnTo>
                  <a:lnTo>
                    <a:pt x="8842375" y="6556375"/>
                  </a:lnTo>
                  <a:lnTo>
                    <a:pt x="8842375" y="6551612"/>
                  </a:lnTo>
                  <a:lnTo>
                    <a:pt x="8842375" y="6546850"/>
                  </a:lnTo>
                  <a:lnTo>
                    <a:pt x="8842375" y="9525"/>
                  </a:lnTo>
                  <a:lnTo>
                    <a:pt x="8842375" y="4762"/>
                  </a:lnTo>
                  <a:lnTo>
                    <a:pt x="8842375" y="0"/>
                  </a:lnTo>
                  <a:close/>
                </a:path>
              </a:pathLst>
            </a:custGeom>
            <a:solidFill>
              <a:srgbClr val="88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955675"/>
              <a:ext cx="6772275" cy="6096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724900" y="1271587"/>
              <a:ext cx="257175" cy="9525"/>
            </a:xfrm>
            <a:custGeom>
              <a:avLst/>
              <a:gdLst/>
              <a:ahLst/>
              <a:cxnLst/>
              <a:rect l="l" t="t" r="r" b="b"/>
              <a:pathLst>
                <a:path w="257175" h="9525">
                  <a:moveTo>
                    <a:pt x="2857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28575" y="9525"/>
                  </a:lnTo>
                  <a:lnTo>
                    <a:pt x="28575" y="0"/>
                  </a:lnTo>
                  <a:close/>
                </a:path>
                <a:path w="257175" h="9525">
                  <a:moveTo>
                    <a:pt x="66675" y="0"/>
                  </a:moveTo>
                  <a:lnTo>
                    <a:pt x="38100" y="0"/>
                  </a:lnTo>
                  <a:lnTo>
                    <a:pt x="38100" y="9525"/>
                  </a:lnTo>
                  <a:lnTo>
                    <a:pt x="66675" y="9525"/>
                  </a:lnTo>
                  <a:lnTo>
                    <a:pt x="66675" y="0"/>
                  </a:lnTo>
                  <a:close/>
                </a:path>
                <a:path w="257175" h="9525">
                  <a:moveTo>
                    <a:pt x="104775" y="0"/>
                  </a:moveTo>
                  <a:lnTo>
                    <a:pt x="76200" y="0"/>
                  </a:lnTo>
                  <a:lnTo>
                    <a:pt x="76200" y="9525"/>
                  </a:lnTo>
                  <a:lnTo>
                    <a:pt x="104775" y="9525"/>
                  </a:lnTo>
                  <a:lnTo>
                    <a:pt x="104775" y="0"/>
                  </a:lnTo>
                  <a:close/>
                </a:path>
                <a:path w="257175" h="9525">
                  <a:moveTo>
                    <a:pt x="142875" y="0"/>
                  </a:moveTo>
                  <a:lnTo>
                    <a:pt x="114300" y="0"/>
                  </a:lnTo>
                  <a:lnTo>
                    <a:pt x="114300" y="9525"/>
                  </a:lnTo>
                  <a:lnTo>
                    <a:pt x="142875" y="9525"/>
                  </a:lnTo>
                  <a:lnTo>
                    <a:pt x="142875" y="0"/>
                  </a:lnTo>
                  <a:close/>
                </a:path>
                <a:path w="257175" h="9525">
                  <a:moveTo>
                    <a:pt x="180975" y="0"/>
                  </a:moveTo>
                  <a:lnTo>
                    <a:pt x="152400" y="0"/>
                  </a:lnTo>
                  <a:lnTo>
                    <a:pt x="152400" y="9525"/>
                  </a:lnTo>
                  <a:lnTo>
                    <a:pt x="180975" y="9525"/>
                  </a:lnTo>
                  <a:lnTo>
                    <a:pt x="180975" y="0"/>
                  </a:lnTo>
                  <a:close/>
                </a:path>
                <a:path w="257175" h="9525">
                  <a:moveTo>
                    <a:pt x="219075" y="0"/>
                  </a:moveTo>
                  <a:lnTo>
                    <a:pt x="190500" y="0"/>
                  </a:lnTo>
                  <a:lnTo>
                    <a:pt x="190500" y="9525"/>
                  </a:lnTo>
                  <a:lnTo>
                    <a:pt x="219075" y="9525"/>
                  </a:lnTo>
                  <a:lnTo>
                    <a:pt x="219075" y="0"/>
                  </a:lnTo>
                  <a:close/>
                </a:path>
                <a:path w="257175" h="9525">
                  <a:moveTo>
                    <a:pt x="257175" y="0"/>
                  </a:moveTo>
                  <a:lnTo>
                    <a:pt x="228600" y="0"/>
                  </a:lnTo>
                  <a:lnTo>
                    <a:pt x="228600" y="9525"/>
                  </a:lnTo>
                  <a:lnTo>
                    <a:pt x="257175" y="9525"/>
                  </a:lnTo>
                  <a:lnTo>
                    <a:pt x="257175" y="0"/>
                  </a:lnTo>
                  <a:close/>
                </a:path>
              </a:pathLst>
            </a:custGeom>
            <a:solidFill>
              <a:srgbClr val="88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07172" y="2820301"/>
              <a:ext cx="5057140" cy="1423670"/>
            </a:xfrm>
            <a:custGeom>
              <a:avLst/>
              <a:gdLst/>
              <a:ahLst/>
              <a:cxnLst/>
              <a:rect l="l" t="t" r="r" b="b"/>
              <a:pathLst>
                <a:path w="5057140" h="1423670">
                  <a:moveTo>
                    <a:pt x="11430" y="1291742"/>
                  </a:moveTo>
                  <a:lnTo>
                    <a:pt x="0" y="1291742"/>
                  </a:lnTo>
                  <a:lnTo>
                    <a:pt x="0" y="1317218"/>
                  </a:lnTo>
                  <a:lnTo>
                    <a:pt x="11430" y="1317218"/>
                  </a:lnTo>
                  <a:lnTo>
                    <a:pt x="11430" y="1291742"/>
                  </a:lnTo>
                  <a:close/>
                </a:path>
                <a:path w="5057140" h="1423670">
                  <a:moveTo>
                    <a:pt x="11430" y="1246022"/>
                  </a:moveTo>
                  <a:lnTo>
                    <a:pt x="0" y="1246022"/>
                  </a:lnTo>
                  <a:lnTo>
                    <a:pt x="0" y="1280312"/>
                  </a:lnTo>
                  <a:lnTo>
                    <a:pt x="11430" y="1280312"/>
                  </a:lnTo>
                  <a:lnTo>
                    <a:pt x="11430" y="1246022"/>
                  </a:lnTo>
                  <a:close/>
                </a:path>
                <a:path w="5057140" h="1423670">
                  <a:moveTo>
                    <a:pt x="11430" y="1200302"/>
                  </a:moveTo>
                  <a:lnTo>
                    <a:pt x="0" y="1200302"/>
                  </a:lnTo>
                  <a:lnTo>
                    <a:pt x="0" y="1234592"/>
                  </a:lnTo>
                  <a:lnTo>
                    <a:pt x="11430" y="1234592"/>
                  </a:lnTo>
                  <a:lnTo>
                    <a:pt x="11430" y="1200302"/>
                  </a:lnTo>
                  <a:close/>
                </a:path>
                <a:path w="5057140" h="1423670">
                  <a:moveTo>
                    <a:pt x="11430" y="1154582"/>
                  </a:moveTo>
                  <a:lnTo>
                    <a:pt x="0" y="1154582"/>
                  </a:lnTo>
                  <a:lnTo>
                    <a:pt x="0" y="1188872"/>
                  </a:lnTo>
                  <a:lnTo>
                    <a:pt x="11430" y="1188872"/>
                  </a:lnTo>
                  <a:lnTo>
                    <a:pt x="11430" y="1154582"/>
                  </a:lnTo>
                  <a:close/>
                </a:path>
                <a:path w="5057140" h="1423670">
                  <a:moveTo>
                    <a:pt x="11430" y="1108875"/>
                  </a:moveTo>
                  <a:lnTo>
                    <a:pt x="0" y="1108875"/>
                  </a:lnTo>
                  <a:lnTo>
                    <a:pt x="0" y="1143165"/>
                  </a:lnTo>
                  <a:lnTo>
                    <a:pt x="11430" y="1143165"/>
                  </a:lnTo>
                  <a:lnTo>
                    <a:pt x="11430" y="1108875"/>
                  </a:lnTo>
                  <a:close/>
                </a:path>
                <a:path w="5057140" h="1423670">
                  <a:moveTo>
                    <a:pt x="47294" y="1099019"/>
                  </a:moveTo>
                  <a:lnTo>
                    <a:pt x="13004" y="1099019"/>
                  </a:lnTo>
                  <a:lnTo>
                    <a:pt x="13004" y="1110449"/>
                  </a:lnTo>
                  <a:lnTo>
                    <a:pt x="47294" y="1110449"/>
                  </a:lnTo>
                  <a:lnTo>
                    <a:pt x="47294" y="1099019"/>
                  </a:lnTo>
                  <a:close/>
                </a:path>
                <a:path w="5057140" h="1423670">
                  <a:moveTo>
                    <a:pt x="93002" y="1099019"/>
                  </a:moveTo>
                  <a:lnTo>
                    <a:pt x="58712" y="1099019"/>
                  </a:lnTo>
                  <a:lnTo>
                    <a:pt x="58712" y="1110449"/>
                  </a:lnTo>
                  <a:lnTo>
                    <a:pt x="93002" y="1110449"/>
                  </a:lnTo>
                  <a:lnTo>
                    <a:pt x="93002" y="1099019"/>
                  </a:lnTo>
                  <a:close/>
                </a:path>
                <a:path w="5057140" h="1423670">
                  <a:moveTo>
                    <a:pt x="138722" y="1099019"/>
                  </a:moveTo>
                  <a:lnTo>
                    <a:pt x="104432" y="1099019"/>
                  </a:lnTo>
                  <a:lnTo>
                    <a:pt x="104432" y="1110449"/>
                  </a:lnTo>
                  <a:lnTo>
                    <a:pt x="138722" y="1110449"/>
                  </a:lnTo>
                  <a:lnTo>
                    <a:pt x="138722" y="1099019"/>
                  </a:lnTo>
                  <a:close/>
                </a:path>
                <a:path w="5057140" h="1423670">
                  <a:moveTo>
                    <a:pt x="184442" y="1099019"/>
                  </a:moveTo>
                  <a:lnTo>
                    <a:pt x="150152" y="1099019"/>
                  </a:lnTo>
                  <a:lnTo>
                    <a:pt x="150152" y="1110449"/>
                  </a:lnTo>
                  <a:lnTo>
                    <a:pt x="184442" y="1110449"/>
                  </a:lnTo>
                  <a:lnTo>
                    <a:pt x="184442" y="1099019"/>
                  </a:lnTo>
                  <a:close/>
                </a:path>
                <a:path w="5057140" h="1423670">
                  <a:moveTo>
                    <a:pt x="230149" y="1099019"/>
                  </a:moveTo>
                  <a:lnTo>
                    <a:pt x="195859" y="1099019"/>
                  </a:lnTo>
                  <a:lnTo>
                    <a:pt x="195859" y="1110449"/>
                  </a:lnTo>
                  <a:lnTo>
                    <a:pt x="230149" y="1110449"/>
                  </a:lnTo>
                  <a:lnTo>
                    <a:pt x="230149" y="1099019"/>
                  </a:lnTo>
                  <a:close/>
                </a:path>
                <a:path w="5057140" h="1423670">
                  <a:moveTo>
                    <a:pt x="275869" y="1099019"/>
                  </a:moveTo>
                  <a:lnTo>
                    <a:pt x="241579" y="1099019"/>
                  </a:lnTo>
                  <a:lnTo>
                    <a:pt x="241579" y="1110449"/>
                  </a:lnTo>
                  <a:lnTo>
                    <a:pt x="275869" y="1110449"/>
                  </a:lnTo>
                  <a:lnTo>
                    <a:pt x="275869" y="1099019"/>
                  </a:lnTo>
                  <a:close/>
                </a:path>
                <a:path w="5057140" h="1423670">
                  <a:moveTo>
                    <a:pt x="321589" y="1099019"/>
                  </a:moveTo>
                  <a:lnTo>
                    <a:pt x="287299" y="1099019"/>
                  </a:lnTo>
                  <a:lnTo>
                    <a:pt x="287299" y="1110449"/>
                  </a:lnTo>
                  <a:lnTo>
                    <a:pt x="321589" y="1110449"/>
                  </a:lnTo>
                  <a:lnTo>
                    <a:pt x="321589" y="1099019"/>
                  </a:lnTo>
                  <a:close/>
                </a:path>
                <a:path w="5057140" h="1423670">
                  <a:moveTo>
                    <a:pt x="367296" y="1099019"/>
                  </a:moveTo>
                  <a:lnTo>
                    <a:pt x="333019" y="1099019"/>
                  </a:lnTo>
                  <a:lnTo>
                    <a:pt x="333019" y="1110449"/>
                  </a:lnTo>
                  <a:lnTo>
                    <a:pt x="367296" y="1110449"/>
                  </a:lnTo>
                  <a:lnTo>
                    <a:pt x="367296" y="1099019"/>
                  </a:lnTo>
                  <a:close/>
                </a:path>
                <a:path w="5057140" h="1423670">
                  <a:moveTo>
                    <a:pt x="413016" y="1099019"/>
                  </a:moveTo>
                  <a:lnTo>
                    <a:pt x="378726" y="1099019"/>
                  </a:lnTo>
                  <a:lnTo>
                    <a:pt x="378726" y="1110449"/>
                  </a:lnTo>
                  <a:lnTo>
                    <a:pt x="413016" y="1110449"/>
                  </a:lnTo>
                  <a:lnTo>
                    <a:pt x="413016" y="1099019"/>
                  </a:lnTo>
                  <a:close/>
                </a:path>
                <a:path w="5057140" h="1423670">
                  <a:moveTo>
                    <a:pt x="458736" y="1099019"/>
                  </a:moveTo>
                  <a:lnTo>
                    <a:pt x="424446" y="1099019"/>
                  </a:lnTo>
                  <a:lnTo>
                    <a:pt x="424446" y="1110449"/>
                  </a:lnTo>
                  <a:lnTo>
                    <a:pt x="458736" y="1110449"/>
                  </a:lnTo>
                  <a:lnTo>
                    <a:pt x="458736" y="1099019"/>
                  </a:lnTo>
                  <a:close/>
                </a:path>
                <a:path w="5057140" h="1423670">
                  <a:moveTo>
                    <a:pt x="504444" y="1099019"/>
                  </a:moveTo>
                  <a:lnTo>
                    <a:pt x="470166" y="1099019"/>
                  </a:lnTo>
                  <a:lnTo>
                    <a:pt x="470166" y="1110449"/>
                  </a:lnTo>
                  <a:lnTo>
                    <a:pt x="504444" y="1110449"/>
                  </a:lnTo>
                  <a:lnTo>
                    <a:pt x="504444" y="1099019"/>
                  </a:lnTo>
                  <a:close/>
                </a:path>
                <a:path w="5057140" h="1423670">
                  <a:moveTo>
                    <a:pt x="550164" y="1099019"/>
                  </a:moveTo>
                  <a:lnTo>
                    <a:pt x="515874" y="1099019"/>
                  </a:lnTo>
                  <a:lnTo>
                    <a:pt x="515874" y="1110449"/>
                  </a:lnTo>
                  <a:lnTo>
                    <a:pt x="550164" y="1110449"/>
                  </a:lnTo>
                  <a:lnTo>
                    <a:pt x="550164" y="1099019"/>
                  </a:lnTo>
                  <a:close/>
                </a:path>
                <a:path w="5057140" h="1423670">
                  <a:moveTo>
                    <a:pt x="595884" y="1099019"/>
                  </a:moveTo>
                  <a:lnTo>
                    <a:pt x="561594" y="1099019"/>
                  </a:lnTo>
                  <a:lnTo>
                    <a:pt x="561594" y="1110449"/>
                  </a:lnTo>
                  <a:lnTo>
                    <a:pt x="595884" y="1110449"/>
                  </a:lnTo>
                  <a:lnTo>
                    <a:pt x="595884" y="1099019"/>
                  </a:lnTo>
                  <a:close/>
                </a:path>
                <a:path w="5057140" h="1423670">
                  <a:moveTo>
                    <a:pt x="641591" y="1099019"/>
                  </a:moveTo>
                  <a:lnTo>
                    <a:pt x="607314" y="1099019"/>
                  </a:lnTo>
                  <a:lnTo>
                    <a:pt x="607314" y="1110449"/>
                  </a:lnTo>
                  <a:lnTo>
                    <a:pt x="641591" y="1110449"/>
                  </a:lnTo>
                  <a:lnTo>
                    <a:pt x="641591" y="1099019"/>
                  </a:lnTo>
                  <a:close/>
                </a:path>
                <a:path w="5057140" h="1423670">
                  <a:moveTo>
                    <a:pt x="687311" y="1099019"/>
                  </a:moveTo>
                  <a:lnTo>
                    <a:pt x="653021" y="1099019"/>
                  </a:lnTo>
                  <a:lnTo>
                    <a:pt x="653021" y="1110449"/>
                  </a:lnTo>
                  <a:lnTo>
                    <a:pt x="687311" y="1110449"/>
                  </a:lnTo>
                  <a:lnTo>
                    <a:pt x="687311" y="1099019"/>
                  </a:lnTo>
                  <a:close/>
                </a:path>
                <a:path w="5057140" h="1423670">
                  <a:moveTo>
                    <a:pt x="733031" y="1099019"/>
                  </a:moveTo>
                  <a:lnTo>
                    <a:pt x="698741" y="1099019"/>
                  </a:lnTo>
                  <a:lnTo>
                    <a:pt x="698741" y="1110449"/>
                  </a:lnTo>
                  <a:lnTo>
                    <a:pt x="733031" y="1110449"/>
                  </a:lnTo>
                  <a:lnTo>
                    <a:pt x="733031" y="1099019"/>
                  </a:lnTo>
                  <a:close/>
                </a:path>
                <a:path w="5057140" h="1423670">
                  <a:moveTo>
                    <a:pt x="778738" y="1099019"/>
                  </a:moveTo>
                  <a:lnTo>
                    <a:pt x="744461" y="1099019"/>
                  </a:lnTo>
                  <a:lnTo>
                    <a:pt x="744461" y="1110449"/>
                  </a:lnTo>
                  <a:lnTo>
                    <a:pt x="778738" y="1110449"/>
                  </a:lnTo>
                  <a:lnTo>
                    <a:pt x="778738" y="1099019"/>
                  </a:lnTo>
                  <a:close/>
                </a:path>
                <a:path w="5057140" h="1423670">
                  <a:moveTo>
                    <a:pt x="824458" y="1099019"/>
                  </a:moveTo>
                  <a:lnTo>
                    <a:pt x="790168" y="1099019"/>
                  </a:lnTo>
                  <a:lnTo>
                    <a:pt x="790168" y="1110449"/>
                  </a:lnTo>
                  <a:lnTo>
                    <a:pt x="824458" y="1110449"/>
                  </a:lnTo>
                  <a:lnTo>
                    <a:pt x="824458" y="1099019"/>
                  </a:lnTo>
                  <a:close/>
                </a:path>
                <a:path w="5057140" h="1423670">
                  <a:moveTo>
                    <a:pt x="870178" y="1099019"/>
                  </a:moveTo>
                  <a:lnTo>
                    <a:pt x="835888" y="1099019"/>
                  </a:lnTo>
                  <a:lnTo>
                    <a:pt x="835888" y="1110449"/>
                  </a:lnTo>
                  <a:lnTo>
                    <a:pt x="870178" y="1110449"/>
                  </a:lnTo>
                  <a:lnTo>
                    <a:pt x="870178" y="1099019"/>
                  </a:lnTo>
                  <a:close/>
                </a:path>
                <a:path w="5057140" h="1423670">
                  <a:moveTo>
                    <a:pt x="915898" y="1099019"/>
                  </a:moveTo>
                  <a:lnTo>
                    <a:pt x="881608" y="1099019"/>
                  </a:lnTo>
                  <a:lnTo>
                    <a:pt x="881608" y="1110449"/>
                  </a:lnTo>
                  <a:lnTo>
                    <a:pt x="915898" y="1110449"/>
                  </a:lnTo>
                  <a:lnTo>
                    <a:pt x="915898" y="1099019"/>
                  </a:lnTo>
                  <a:close/>
                </a:path>
                <a:path w="5057140" h="1423670">
                  <a:moveTo>
                    <a:pt x="961605" y="1099019"/>
                  </a:moveTo>
                  <a:lnTo>
                    <a:pt x="927315" y="1099019"/>
                  </a:lnTo>
                  <a:lnTo>
                    <a:pt x="927315" y="1110449"/>
                  </a:lnTo>
                  <a:lnTo>
                    <a:pt x="961605" y="1110449"/>
                  </a:lnTo>
                  <a:lnTo>
                    <a:pt x="961605" y="1099019"/>
                  </a:lnTo>
                  <a:close/>
                </a:path>
                <a:path w="5057140" h="1423670">
                  <a:moveTo>
                    <a:pt x="1007325" y="1099019"/>
                  </a:moveTo>
                  <a:lnTo>
                    <a:pt x="973035" y="1099019"/>
                  </a:lnTo>
                  <a:lnTo>
                    <a:pt x="973035" y="1110449"/>
                  </a:lnTo>
                  <a:lnTo>
                    <a:pt x="1007325" y="1110449"/>
                  </a:lnTo>
                  <a:lnTo>
                    <a:pt x="1007325" y="1099019"/>
                  </a:lnTo>
                  <a:close/>
                </a:path>
                <a:path w="5057140" h="1423670">
                  <a:moveTo>
                    <a:pt x="1053045" y="1099019"/>
                  </a:moveTo>
                  <a:lnTo>
                    <a:pt x="1018755" y="1099019"/>
                  </a:lnTo>
                  <a:lnTo>
                    <a:pt x="1018755" y="1110449"/>
                  </a:lnTo>
                  <a:lnTo>
                    <a:pt x="1053045" y="1110449"/>
                  </a:lnTo>
                  <a:lnTo>
                    <a:pt x="1053045" y="1099019"/>
                  </a:lnTo>
                  <a:close/>
                </a:path>
                <a:path w="5057140" h="1423670">
                  <a:moveTo>
                    <a:pt x="1098753" y="1099019"/>
                  </a:moveTo>
                  <a:lnTo>
                    <a:pt x="1064475" y="1099019"/>
                  </a:lnTo>
                  <a:lnTo>
                    <a:pt x="1064475" y="1110449"/>
                  </a:lnTo>
                  <a:lnTo>
                    <a:pt x="1098753" y="1110449"/>
                  </a:lnTo>
                  <a:lnTo>
                    <a:pt x="1098753" y="1099019"/>
                  </a:lnTo>
                  <a:close/>
                </a:path>
                <a:path w="5057140" h="1423670">
                  <a:moveTo>
                    <a:pt x="1144473" y="1099019"/>
                  </a:moveTo>
                  <a:lnTo>
                    <a:pt x="1110183" y="1099019"/>
                  </a:lnTo>
                  <a:lnTo>
                    <a:pt x="1110183" y="1110449"/>
                  </a:lnTo>
                  <a:lnTo>
                    <a:pt x="1144473" y="1110449"/>
                  </a:lnTo>
                  <a:lnTo>
                    <a:pt x="1144473" y="1099019"/>
                  </a:lnTo>
                  <a:close/>
                </a:path>
                <a:path w="5057140" h="1423670">
                  <a:moveTo>
                    <a:pt x="1190193" y="1099019"/>
                  </a:moveTo>
                  <a:lnTo>
                    <a:pt x="1155903" y="1099019"/>
                  </a:lnTo>
                  <a:lnTo>
                    <a:pt x="1155903" y="1110449"/>
                  </a:lnTo>
                  <a:lnTo>
                    <a:pt x="1190193" y="1110449"/>
                  </a:lnTo>
                  <a:lnTo>
                    <a:pt x="1190193" y="1099019"/>
                  </a:lnTo>
                  <a:close/>
                </a:path>
                <a:path w="5057140" h="1423670">
                  <a:moveTo>
                    <a:pt x="1235900" y="1099019"/>
                  </a:moveTo>
                  <a:lnTo>
                    <a:pt x="1201623" y="1099019"/>
                  </a:lnTo>
                  <a:lnTo>
                    <a:pt x="1201623" y="1110449"/>
                  </a:lnTo>
                  <a:lnTo>
                    <a:pt x="1235900" y="1110449"/>
                  </a:lnTo>
                  <a:lnTo>
                    <a:pt x="1235900" y="1099019"/>
                  </a:lnTo>
                  <a:close/>
                </a:path>
                <a:path w="5057140" h="1423670">
                  <a:moveTo>
                    <a:pt x="1281620" y="1099019"/>
                  </a:moveTo>
                  <a:lnTo>
                    <a:pt x="1247330" y="1099019"/>
                  </a:lnTo>
                  <a:lnTo>
                    <a:pt x="1247330" y="1110449"/>
                  </a:lnTo>
                  <a:lnTo>
                    <a:pt x="1281620" y="1110449"/>
                  </a:lnTo>
                  <a:lnTo>
                    <a:pt x="1281620" y="1099019"/>
                  </a:lnTo>
                  <a:close/>
                </a:path>
                <a:path w="5057140" h="1423670">
                  <a:moveTo>
                    <a:pt x="1327340" y="1099019"/>
                  </a:moveTo>
                  <a:lnTo>
                    <a:pt x="1293050" y="1099019"/>
                  </a:lnTo>
                  <a:lnTo>
                    <a:pt x="1293050" y="1110449"/>
                  </a:lnTo>
                  <a:lnTo>
                    <a:pt x="1327340" y="1110449"/>
                  </a:lnTo>
                  <a:lnTo>
                    <a:pt x="1327340" y="1099019"/>
                  </a:lnTo>
                  <a:close/>
                </a:path>
                <a:path w="5057140" h="1423670">
                  <a:moveTo>
                    <a:pt x="1373047" y="1099019"/>
                  </a:moveTo>
                  <a:lnTo>
                    <a:pt x="1338770" y="1099019"/>
                  </a:lnTo>
                  <a:lnTo>
                    <a:pt x="1338770" y="1110449"/>
                  </a:lnTo>
                  <a:lnTo>
                    <a:pt x="1373047" y="1110449"/>
                  </a:lnTo>
                  <a:lnTo>
                    <a:pt x="1373047" y="1099019"/>
                  </a:lnTo>
                  <a:close/>
                </a:path>
                <a:path w="5057140" h="1423670">
                  <a:moveTo>
                    <a:pt x="1418767" y="1099019"/>
                  </a:moveTo>
                  <a:lnTo>
                    <a:pt x="1384477" y="1099019"/>
                  </a:lnTo>
                  <a:lnTo>
                    <a:pt x="1384477" y="1110449"/>
                  </a:lnTo>
                  <a:lnTo>
                    <a:pt x="1418767" y="1110449"/>
                  </a:lnTo>
                  <a:lnTo>
                    <a:pt x="1418767" y="1099019"/>
                  </a:lnTo>
                  <a:close/>
                </a:path>
                <a:path w="5057140" h="1423670">
                  <a:moveTo>
                    <a:pt x="1464487" y="1099019"/>
                  </a:moveTo>
                  <a:lnTo>
                    <a:pt x="1430197" y="1099019"/>
                  </a:lnTo>
                  <a:lnTo>
                    <a:pt x="1430197" y="1110449"/>
                  </a:lnTo>
                  <a:lnTo>
                    <a:pt x="1464487" y="1110449"/>
                  </a:lnTo>
                  <a:lnTo>
                    <a:pt x="1464487" y="1099019"/>
                  </a:lnTo>
                  <a:close/>
                </a:path>
                <a:path w="5057140" h="1423670">
                  <a:moveTo>
                    <a:pt x="1510195" y="1099019"/>
                  </a:moveTo>
                  <a:lnTo>
                    <a:pt x="1475917" y="1099019"/>
                  </a:lnTo>
                  <a:lnTo>
                    <a:pt x="1475917" y="1110449"/>
                  </a:lnTo>
                  <a:lnTo>
                    <a:pt x="1510195" y="1110449"/>
                  </a:lnTo>
                  <a:lnTo>
                    <a:pt x="1510195" y="1099019"/>
                  </a:lnTo>
                  <a:close/>
                </a:path>
                <a:path w="5057140" h="1423670">
                  <a:moveTo>
                    <a:pt x="1555902" y="1099019"/>
                  </a:moveTo>
                  <a:lnTo>
                    <a:pt x="1521625" y="1099019"/>
                  </a:lnTo>
                  <a:lnTo>
                    <a:pt x="1521625" y="1110449"/>
                  </a:lnTo>
                  <a:lnTo>
                    <a:pt x="1555902" y="1110449"/>
                  </a:lnTo>
                  <a:lnTo>
                    <a:pt x="1555902" y="1099019"/>
                  </a:lnTo>
                  <a:close/>
                </a:path>
                <a:path w="5057140" h="1423670">
                  <a:moveTo>
                    <a:pt x="1601635" y="1099019"/>
                  </a:moveTo>
                  <a:lnTo>
                    <a:pt x="1567345" y="1099019"/>
                  </a:lnTo>
                  <a:lnTo>
                    <a:pt x="1567345" y="1110449"/>
                  </a:lnTo>
                  <a:lnTo>
                    <a:pt x="1601635" y="1110449"/>
                  </a:lnTo>
                  <a:lnTo>
                    <a:pt x="1601635" y="1099019"/>
                  </a:lnTo>
                  <a:close/>
                </a:path>
                <a:path w="5057140" h="1423670">
                  <a:moveTo>
                    <a:pt x="1647342" y="1099019"/>
                  </a:moveTo>
                  <a:lnTo>
                    <a:pt x="1613052" y="1099019"/>
                  </a:lnTo>
                  <a:lnTo>
                    <a:pt x="1613052" y="1110449"/>
                  </a:lnTo>
                  <a:lnTo>
                    <a:pt x="1647342" y="1110449"/>
                  </a:lnTo>
                  <a:lnTo>
                    <a:pt x="1647342" y="1099019"/>
                  </a:lnTo>
                  <a:close/>
                </a:path>
                <a:path w="5057140" h="1423670">
                  <a:moveTo>
                    <a:pt x="1693062" y="1099019"/>
                  </a:moveTo>
                  <a:lnTo>
                    <a:pt x="1658772" y="1099019"/>
                  </a:lnTo>
                  <a:lnTo>
                    <a:pt x="1658772" y="1110449"/>
                  </a:lnTo>
                  <a:lnTo>
                    <a:pt x="1693062" y="1110449"/>
                  </a:lnTo>
                  <a:lnTo>
                    <a:pt x="1693062" y="1099019"/>
                  </a:lnTo>
                  <a:close/>
                </a:path>
                <a:path w="5057140" h="1423670">
                  <a:moveTo>
                    <a:pt x="1738782" y="1099019"/>
                  </a:moveTo>
                  <a:lnTo>
                    <a:pt x="1704492" y="1099019"/>
                  </a:lnTo>
                  <a:lnTo>
                    <a:pt x="1704492" y="1110449"/>
                  </a:lnTo>
                  <a:lnTo>
                    <a:pt x="1738782" y="1110449"/>
                  </a:lnTo>
                  <a:lnTo>
                    <a:pt x="1738782" y="1099019"/>
                  </a:lnTo>
                  <a:close/>
                </a:path>
                <a:path w="5057140" h="1423670">
                  <a:moveTo>
                    <a:pt x="1784502" y="1099019"/>
                  </a:moveTo>
                  <a:lnTo>
                    <a:pt x="1750212" y="1099019"/>
                  </a:lnTo>
                  <a:lnTo>
                    <a:pt x="1750212" y="1110449"/>
                  </a:lnTo>
                  <a:lnTo>
                    <a:pt x="1784502" y="1110449"/>
                  </a:lnTo>
                  <a:lnTo>
                    <a:pt x="1784502" y="1099019"/>
                  </a:lnTo>
                  <a:close/>
                </a:path>
                <a:path w="5057140" h="1423670">
                  <a:moveTo>
                    <a:pt x="1830209" y="1099019"/>
                  </a:moveTo>
                  <a:lnTo>
                    <a:pt x="1795919" y="1099019"/>
                  </a:lnTo>
                  <a:lnTo>
                    <a:pt x="1795919" y="1110449"/>
                  </a:lnTo>
                  <a:lnTo>
                    <a:pt x="1830209" y="1110449"/>
                  </a:lnTo>
                  <a:lnTo>
                    <a:pt x="1830209" y="1099019"/>
                  </a:lnTo>
                  <a:close/>
                </a:path>
                <a:path w="5057140" h="1423670">
                  <a:moveTo>
                    <a:pt x="1875929" y="1099019"/>
                  </a:moveTo>
                  <a:lnTo>
                    <a:pt x="1841639" y="1099019"/>
                  </a:lnTo>
                  <a:lnTo>
                    <a:pt x="1841639" y="1110449"/>
                  </a:lnTo>
                  <a:lnTo>
                    <a:pt x="1875929" y="1110449"/>
                  </a:lnTo>
                  <a:lnTo>
                    <a:pt x="1875929" y="1099019"/>
                  </a:lnTo>
                  <a:close/>
                </a:path>
                <a:path w="5057140" h="1423670">
                  <a:moveTo>
                    <a:pt x="1921649" y="1099019"/>
                  </a:moveTo>
                  <a:lnTo>
                    <a:pt x="1887359" y="1099019"/>
                  </a:lnTo>
                  <a:lnTo>
                    <a:pt x="1887359" y="1110449"/>
                  </a:lnTo>
                  <a:lnTo>
                    <a:pt x="1921649" y="1110449"/>
                  </a:lnTo>
                  <a:lnTo>
                    <a:pt x="1921649" y="1099019"/>
                  </a:lnTo>
                  <a:close/>
                </a:path>
                <a:path w="5057140" h="1423670">
                  <a:moveTo>
                    <a:pt x="1967357" y="1099019"/>
                  </a:moveTo>
                  <a:lnTo>
                    <a:pt x="1933079" y="1099019"/>
                  </a:lnTo>
                  <a:lnTo>
                    <a:pt x="1933079" y="1110449"/>
                  </a:lnTo>
                  <a:lnTo>
                    <a:pt x="1967357" y="1110449"/>
                  </a:lnTo>
                  <a:lnTo>
                    <a:pt x="1967357" y="1099019"/>
                  </a:lnTo>
                  <a:close/>
                </a:path>
                <a:path w="5057140" h="1423670">
                  <a:moveTo>
                    <a:pt x="2013077" y="1099019"/>
                  </a:moveTo>
                  <a:lnTo>
                    <a:pt x="1978787" y="1099019"/>
                  </a:lnTo>
                  <a:lnTo>
                    <a:pt x="1978787" y="1110449"/>
                  </a:lnTo>
                  <a:lnTo>
                    <a:pt x="2013077" y="1110449"/>
                  </a:lnTo>
                  <a:lnTo>
                    <a:pt x="2013077" y="1099019"/>
                  </a:lnTo>
                  <a:close/>
                </a:path>
                <a:path w="5057140" h="1423670">
                  <a:moveTo>
                    <a:pt x="2058797" y="1099019"/>
                  </a:moveTo>
                  <a:lnTo>
                    <a:pt x="2024507" y="1099019"/>
                  </a:lnTo>
                  <a:lnTo>
                    <a:pt x="2024507" y="1110449"/>
                  </a:lnTo>
                  <a:lnTo>
                    <a:pt x="2058797" y="1110449"/>
                  </a:lnTo>
                  <a:lnTo>
                    <a:pt x="2058797" y="1099019"/>
                  </a:lnTo>
                  <a:close/>
                </a:path>
                <a:path w="5057140" h="1423670">
                  <a:moveTo>
                    <a:pt x="2104504" y="1099019"/>
                  </a:moveTo>
                  <a:lnTo>
                    <a:pt x="2070227" y="1099019"/>
                  </a:lnTo>
                  <a:lnTo>
                    <a:pt x="2070227" y="1110449"/>
                  </a:lnTo>
                  <a:lnTo>
                    <a:pt x="2104504" y="1110449"/>
                  </a:lnTo>
                  <a:lnTo>
                    <a:pt x="2104504" y="1099019"/>
                  </a:lnTo>
                  <a:close/>
                </a:path>
                <a:path w="5057140" h="1423670">
                  <a:moveTo>
                    <a:pt x="2150224" y="1099019"/>
                  </a:moveTo>
                  <a:lnTo>
                    <a:pt x="2115934" y="1099019"/>
                  </a:lnTo>
                  <a:lnTo>
                    <a:pt x="2115934" y="1110449"/>
                  </a:lnTo>
                  <a:lnTo>
                    <a:pt x="2150224" y="1110449"/>
                  </a:lnTo>
                  <a:lnTo>
                    <a:pt x="2150224" y="1099019"/>
                  </a:lnTo>
                  <a:close/>
                </a:path>
                <a:path w="5057140" h="1423670">
                  <a:moveTo>
                    <a:pt x="2195944" y="1099019"/>
                  </a:moveTo>
                  <a:lnTo>
                    <a:pt x="2161654" y="1099019"/>
                  </a:lnTo>
                  <a:lnTo>
                    <a:pt x="2161654" y="1110449"/>
                  </a:lnTo>
                  <a:lnTo>
                    <a:pt x="2195944" y="1110449"/>
                  </a:lnTo>
                  <a:lnTo>
                    <a:pt x="2195944" y="1099019"/>
                  </a:lnTo>
                  <a:close/>
                </a:path>
                <a:path w="5057140" h="1423670">
                  <a:moveTo>
                    <a:pt x="2241651" y="1099019"/>
                  </a:moveTo>
                  <a:lnTo>
                    <a:pt x="2207374" y="1099019"/>
                  </a:lnTo>
                  <a:lnTo>
                    <a:pt x="2207374" y="1110449"/>
                  </a:lnTo>
                  <a:lnTo>
                    <a:pt x="2241651" y="1110449"/>
                  </a:lnTo>
                  <a:lnTo>
                    <a:pt x="2241651" y="1099019"/>
                  </a:lnTo>
                  <a:close/>
                </a:path>
                <a:path w="5057140" h="1423670">
                  <a:moveTo>
                    <a:pt x="2287371" y="1099019"/>
                  </a:moveTo>
                  <a:lnTo>
                    <a:pt x="2253081" y="1099019"/>
                  </a:lnTo>
                  <a:lnTo>
                    <a:pt x="2253081" y="1110449"/>
                  </a:lnTo>
                  <a:lnTo>
                    <a:pt x="2287371" y="1110449"/>
                  </a:lnTo>
                  <a:lnTo>
                    <a:pt x="2287371" y="1099019"/>
                  </a:lnTo>
                  <a:close/>
                </a:path>
                <a:path w="5057140" h="1423670">
                  <a:moveTo>
                    <a:pt x="2333091" y="1099019"/>
                  </a:moveTo>
                  <a:lnTo>
                    <a:pt x="2298801" y="1099019"/>
                  </a:lnTo>
                  <a:lnTo>
                    <a:pt x="2298801" y="1110449"/>
                  </a:lnTo>
                  <a:lnTo>
                    <a:pt x="2333091" y="1110449"/>
                  </a:lnTo>
                  <a:lnTo>
                    <a:pt x="2333091" y="1099019"/>
                  </a:lnTo>
                  <a:close/>
                </a:path>
                <a:path w="5057140" h="1423670">
                  <a:moveTo>
                    <a:pt x="2378799" y="1099019"/>
                  </a:moveTo>
                  <a:lnTo>
                    <a:pt x="2344521" y="1099019"/>
                  </a:lnTo>
                  <a:lnTo>
                    <a:pt x="2344521" y="1110449"/>
                  </a:lnTo>
                  <a:lnTo>
                    <a:pt x="2378799" y="1110449"/>
                  </a:lnTo>
                  <a:lnTo>
                    <a:pt x="2378799" y="1099019"/>
                  </a:lnTo>
                  <a:close/>
                </a:path>
                <a:path w="5057140" h="1423670">
                  <a:moveTo>
                    <a:pt x="2424519" y="1099019"/>
                  </a:moveTo>
                  <a:lnTo>
                    <a:pt x="2390229" y="1099019"/>
                  </a:lnTo>
                  <a:lnTo>
                    <a:pt x="2390229" y="1110449"/>
                  </a:lnTo>
                  <a:lnTo>
                    <a:pt x="2424519" y="1110449"/>
                  </a:lnTo>
                  <a:lnTo>
                    <a:pt x="2424519" y="1099019"/>
                  </a:lnTo>
                  <a:close/>
                </a:path>
                <a:path w="5057140" h="1423670">
                  <a:moveTo>
                    <a:pt x="2470239" y="1099019"/>
                  </a:moveTo>
                  <a:lnTo>
                    <a:pt x="2435949" y="1099019"/>
                  </a:lnTo>
                  <a:lnTo>
                    <a:pt x="2435949" y="1110449"/>
                  </a:lnTo>
                  <a:lnTo>
                    <a:pt x="2470239" y="1110449"/>
                  </a:lnTo>
                  <a:lnTo>
                    <a:pt x="2470239" y="1099019"/>
                  </a:lnTo>
                  <a:close/>
                </a:path>
                <a:path w="5057140" h="1423670">
                  <a:moveTo>
                    <a:pt x="2515946" y="1099019"/>
                  </a:moveTo>
                  <a:lnTo>
                    <a:pt x="2481669" y="1099019"/>
                  </a:lnTo>
                  <a:lnTo>
                    <a:pt x="2481669" y="1110449"/>
                  </a:lnTo>
                  <a:lnTo>
                    <a:pt x="2515946" y="1110449"/>
                  </a:lnTo>
                  <a:lnTo>
                    <a:pt x="2515946" y="1099019"/>
                  </a:lnTo>
                  <a:close/>
                </a:path>
                <a:path w="5057140" h="1423670">
                  <a:moveTo>
                    <a:pt x="2561666" y="1099019"/>
                  </a:moveTo>
                  <a:lnTo>
                    <a:pt x="2527376" y="1099019"/>
                  </a:lnTo>
                  <a:lnTo>
                    <a:pt x="2527376" y="1110449"/>
                  </a:lnTo>
                  <a:lnTo>
                    <a:pt x="2561666" y="1110449"/>
                  </a:lnTo>
                  <a:lnTo>
                    <a:pt x="2561666" y="1099019"/>
                  </a:lnTo>
                  <a:close/>
                </a:path>
                <a:path w="5057140" h="1423670">
                  <a:moveTo>
                    <a:pt x="2607386" y="1099019"/>
                  </a:moveTo>
                  <a:lnTo>
                    <a:pt x="2573096" y="1099019"/>
                  </a:lnTo>
                  <a:lnTo>
                    <a:pt x="2573096" y="1110449"/>
                  </a:lnTo>
                  <a:lnTo>
                    <a:pt x="2607386" y="1110449"/>
                  </a:lnTo>
                  <a:lnTo>
                    <a:pt x="2607386" y="1099019"/>
                  </a:lnTo>
                  <a:close/>
                </a:path>
                <a:path w="5057140" h="1423670">
                  <a:moveTo>
                    <a:pt x="2653106" y="1099019"/>
                  </a:moveTo>
                  <a:lnTo>
                    <a:pt x="2618816" y="1099019"/>
                  </a:lnTo>
                  <a:lnTo>
                    <a:pt x="2618816" y="1110449"/>
                  </a:lnTo>
                  <a:lnTo>
                    <a:pt x="2653106" y="1110449"/>
                  </a:lnTo>
                  <a:lnTo>
                    <a:pt x="2653106" y="1099019"/>
                  </a:lnTo>
                  <a:close/>
                </a:path>
                <a:path w="5057140" h="1423670">
                  <a:moveTo>
                    <a:pt x="2698813" y="1099019"/>
                  </a:moveTo>
                  <a:lnTo>
                    <a:pt x="2664523" y="1099019"/>
                  </a:lnTo>
                  <a:lnTo>
                    <a:pt x="2664523" y="1110449"/>
                  </a:lnTo>
                  <a:lnTo>
                    <a:pt x="2698813" y="1110449"/>
                  </a:lnTo>
                  <a:lnTo>
                    <a:pt x="2698813" y="1099019"/>
                  </a:lnTo>
                  <a:close/>
                </a:path>
                <a:path w="5057140" h="1423670">
                  <a:moveTo>
                    <a:pt x="2744533" y="1099019"/>
                  </a:moveTo>
                  <a:lnTo>
                    <a:pt x="2710243" y="1099019"/>
                  </a:lnTo>
                  <a:lnTo>
                    <a:pt x="2710243" y="1110449"/>
                  </a:lnTo>
                  <a:lnTo>
                    <a:pt x="2744533" y="1110449"/>
                  </a:lnTo>
                  <a:lnTo>
                    <a:pt x="2744533" y="1099019"/>
                  </a:lnTo>
                  <a:close/>
                </a:path>
                <a:path w="5057140" h="1423670">
                  <a:moveTo>
                    <a:pt x="2790253" y="1099019"/>
                  </a:moveTo>
                  <a:lnTo>
                    <a:pt x="2755963" y="1099019"/>
                  </a:lnTo>
                  <a:lnTo>
                    <a:pt x="2755963" y="1110449"/>
                  </a:lnTo>
                  <a:lnTo>
                    <a:pt x="2790253" y="1110449"/>
                  </a:lnTo>
                  <a:lnTo>
                    <a:pt x="2790253" y="1099019"/>
                  </a:lnTo>
                  <a:close/>
                </a:path>
                <a:path w="5057140" h="1423670">
                  <a:moveTo>
                    <a:pt x="2834119" y="1188605"/>
                  </a:moveTo>
                  <a:lnTo>
                    <a:pt x="2822689" y="1188605"/>
                  </a:lnTo>
                  <a:lnTo>
                    <a:pt x="2822689" y="1219377"/>
                  </a:lnTo>
                  <a:lnTo>
                    <a:pt x="2828404" y="1225080"/>
                  </a:lnTo>
                  <a:lnTo>
                    <a:pt x="2831935" y="1225080"/>
                  </a:lnTo>
                  <a:lnTo>
                    <a:pt x="2831935" y="1217193"/>
                  </a:lnTo>
                  <a:lnTo>
                    <a:pt x="2834119" y="1219377"/>
                  </a:lnTo>
                  <a:lnTo>
                    <a:pt x="2834119" y="1213662"/>
                  </a:lnTo>
                  <a:lnTo>
                    <a:pt x="2834119" y="1188605"/>
                  </a:lnTo>
                  <a:close/>
                </a:path>
                <a:path w="5057140" h="1423670">
                  <a:moveTo>
                    <a:pt x="2834119" y="1142898"/>
                  </a:moveTo>
                  <a:lnTo>
                    <a:pt x="2822689" y="1142898"/>
                  </a:lnTo>
                  <a:lnTo>
                    <a:pt x="2822689" y="1177175"/>
                  </a:lnTo>
                  <a:lnTo>
                    <a:pt x="2834119" y="1177175"/>
                  </a:lnTo>
                  <a:lnTo>
                    <a:pt x="2834119" y="1142898"/>
                  </a:lnTo>
                  <a:close/>
                </a:path>
                <a:path w="5057140" h="1423670">
                  <a:moveTo>
                    <a:pt x="2834119" y="1097178"/>
                  </a:moveTo>
                  <a:lnTo>
                    <a:pt x="2822689" y="1097178"/>
                  </a:lnTo>
                  <a:lnTo>
                    <a:pt x="2822689" y="1099019"/>
                  </a:lnTo>
                  <a:lnTo>
                    <a:pt x="2801683" y="1099019"/>
                  </a:lnTo>
                  <a:lnTo>
                    <a:pt x="2801683" y="1110449"/>
                  </a:lnTo>
                  <a:lnTo>
                    <a:pt x="2822689" y="1110449"/>
                  </a:lnTo>
                  <a:lnTo>
                    <a:pt x="2822689" y="1131468"/>
                  </a:lnTo>
                  <a:lnTo>
                    <a:pt x="2834119" y="1131468"/>
                  </a:lnTo>
                  <a:lnTo>
                    <a:pt x="2834119" y="1104734"/>
                  </a:lnTo>
                  <a:lnTo>
                    <a:pt x="2834119" y="1099019"/>
                  </a:lnTo>
                  <a:lnTo>
                    <a:pt x="2834119" y="1097178"/>
                  </a:lnTo>
                  <a:close/>
                </a:path>
                <a:path w="5057140" h="1423670">
                  <a:moveTo>
                    <a:pt x="2834119" y="1051458"/>
                  </a:moveTo>
                  <a:lnTo>
                    <a:pt x="2822689" y="1051458"/>
                  </a:lnTo>
                  <a:lnTo>
                    <a:pt x="2822689" y="1085748"/>
                  </a:lnTo>
                  <a:lnTo>
                    <a:pt x="2834119" y="1085748"/>
                  </a:lnTo>
                  <a:lnTo>
                    <a:pt x="2834119" y="1051458"/>
                  </a:lnTo>
                  <a:close/>
                </a:path>
                <a:path w="5057140" h="1423670">
                  <a:moveTo>
                    <a:pt x="2834119" y="1005751"/>
                  </a:moveTo>
                  <a:lnTo>
                    <a:pt x="2822689" y="1005751"/>
                  </a:lnTo>
                  <a:lnTo>
                    <a:pt x="2822689" y="1040028"/>
                  </a:lnTo>
                  <a:lnTo>
                    <a:pt x="2834119" y="1040028"/>
                  </a:lnTo>
                  <a:lnTo>
                    <a:pt x="2834119" y="1005751"/>
                  </a:lnTo>
                  <a:close/>
                </a:path>
                <a:path w="5057140" h="1423670">
                  <a:moveTo>
                    <a:pt x="2834119" y="960031"/>
                  </a:moveTo>
                  <a:lnTo>
                    <a:pt x="2822689" y="960031"/>
                  </a:lnTo>
                  <a:lnTo>
                    <a:pt x="2822689" y="994321"/>
                  </a:lnTo>
                  <a:lnTo>
                    <a:pt x="2834119" y="994321"/>
                  </a:lnTo>
                  <a:lnTo>
                    <a:pt x="2834119" y="960031"/>
                  </a:lnTo>
                  <a:close/>
                </a:path>
                <a:path w="5057140" h="1423670">
                  <a:moveTo>
                    <a:pt x="2834119" y="914311"/>
                  </a:moveTo>
                  <a:lnTo>
                    <a:pt x="2822689" y="914311"/>
                  </a:lnTo>
                  <a:lnTo>
                    <a:pt x="2822689" y="948601"/>
                  </a:lnTo>
                  <a:lnTo>
                    <a:pt x="2834119" y="948601"/>
                  </a:lnTo>
                  <a:lnTo>
                    <a:pt x="2834119" y="914311"/>
                  </a:lnTo>
                  <a:close/>
                </a:path>
                <a:path w="5057140" h="1423670">
                  <a:moveTo>
                    <a:pt x="2834119" y="868603"/>
                  </a:moveTo>
                  <a:lnTo>
                    <a:pt x="2822689" y="868603"/>
                  </a:lnTo>
                  <a:lnTo>
                    <a:pt x="2822689" y="902881"/>
                  </a:lnTo>
                  <a:lnTo>
                    <a:pt x="2834119" y="902881"/>
                  </a:lnTo>
                  <a:lnTo>
                    <a:pt x="2834119" y="868603"/>
                  </a:lnTo>
                  <a:close/>
                </a:path>
                <a:path w="5057140" h="1423670">
                  <a:moveTo>
                    <a:pt x="2834119" y="822883"/>
                  </a:moveTo>
                  <a:lnTo>
                    <a:pt x="2822689" y="822883"/>
                  </a:lnTo>
                  <a:lnTo>
                    <a:pt x="2822689" y="857173"/>
                  </a:lnTo>
                  <a:lnTo>
                    <a:pt x="2834119" y="857173"/>
                  </a:lnTo>
                  <a:lnTo>
                    <a:pt x="2834119" y="822883"/>
                  </a:lnTo>
                  <a:close/>
                </a:path>
                <a:path w="5057140" h="1423670">
                  <a:moveTo>
                    <a:pt x="2834119" y="777163"/>
                  </a:moveTo>
                  <a:lnTo>
                    <a:pt x="2822689" y="777163"/>
                  </a:lnTo>
                  <a:lnTo>
                    <a:pt x="2822689" y="811453"/>
                  </a:lnTo>
                  <a:lnTo>
                    <a:pt x="2834119" y="811453"/>
                  </a:lnTo>
                  <a:lnTo>
                    <a:pt x="2834119" y="777163"/>
                  </a:lnTo>
                  <a:close/>
                </a:path>
                <a:path w="5057140" h="1423670">
                  <a:moveTo>
                    <a:pt x="2834119" y="731456"/>
                  </a:moveTo>
                  <a:lnTo>
                    <a:pt x="2822689" y="731456"/>
                  </a:lnTo>
                  <a:lnTo>
                    <a:pt x="2822689" y="765733"/>
                  </a:lnTo>
                  <a:lnTo>
                    <a:pt x="2834119" y="765733"/>
                  </a:lnTo>
                  <a:lnTo>
                    <a:pt x="2834119" y="731456"/>
                  </a:lnTo>
                  <a:close/>
                </a:path>
                <a:path w="5057140" h="1423670">
                  <a:moveTo>
                    <a:pt x="2834119" y="685736"/>
                  </a:moveTo>
                  <a:lnTo>
                    <a:pt x="2822689" y="685736"/>
                  </a:lnTo>
                  <a:lnTo>
                    <a:pt x="2822689" y="720026"/>
                  </a:lnTo>
                  <a:lnTo>
                    <a:pt x="2834119" y="720026"/>
                  </a:lnTo>
                  <a:lnTo>
                    <a:pt x="2834119" y="685736"/>
                  </a:lnTo>
                  <a:close/>
                </a:path>
                <a:path w="5057140" h="1423670">
                  <a:moveTo>
                    <a:pt x="2834119" y="640016"/>
                  </a:moveTo>
                  <a:lnTo>
                    <a:pt x="2822689" y="640016"/>
                  </a:lnTo>
                  <a:lnTo>
                    <a:pt x="2822689" y="674306"/>
                  </a:lnTo>
                  <a:lnTo>
                    <a:pt x="2834119" y="674306"/>
                  </a:lnTo>
                  <a:lnTo>
                    <a:pt x="2834119" y="640016"/>
                  </a:lnTo>
                  <a:close/>
                </a:path>
                <a:path w="5057140" h="1423670">
                  <a:moveTo>
                    <a:pt x="2834119" y="594296"/>
                  </a:moveTo>
                  <a:lnTo>
                    <a:pt x="2822689" y="594296"/>
                  </a:lnTo>
                  <a:lnTo>
                    <a:pt x="2822689" y="628586"/>
                  </a:lnTo>
                  <a:lnTo>
                    <a:pt x="2834119" y="628586"/>
                  </a:lnTo>
                  <a:lnTo>
                    <a:pt x="2834119" y="594296"/>
                  </a:lnTo>
                  <a:close/>
                </a:path>
                <a:path w="5057140" h="1423670">
                  <a:moveTo>
                    <a:pt x="2834119" y="548589"/>
                  </a:moveTo>
                  <a:lnTo>
                    <a:pt x="2822689" y="548589"/>
                  </a:lnTo>
                  <a:lnTo>
                    <a:pt x="2822689" y="582879"/>
                  </a:lnTo>
                  <a:lnTo>
                    <a:pt x="2834119" y="582879"/>
                  </a:lnTo>
                  <a:lnTo>
                    <a:pt x="2834119" y="548589"/>
                  </a:lnTo>
                  <a:close/>
                </a:path>
                <a:path w="5057140" h="1423670">
                  <a:moveTo>
                    <a:pt x="2834119" y="502869"/>
                  </a:moveTo>
                  <a:lnTo>
                    <a:pt x="2822689" y="502869"/>
                  </a:lnTo>
                  <a:lnTo>
                    <a:pt x="2822689" y="537159"/>
                  </a:lnTo>
                  <a:lnTo>
                    <a:pt x="2834119" y="537159"/>
                  </a:lnTo>
                  <a:lnTo>
                    <a:pt x="2834119" y="502869"/>
                  </a:lnTo>
                  <a:close/>
                </a:path>
                <a:path w="5057140" h="1423670">
                  <a:moveTo>
                    <a:pt x="2834119" y="457149"/>
                  </a:moveTo>
                  <a:lnTo>
                    <a:pt x="2822689" y="457149"/>
                  </a:lnTo>
                  <a:lnTo>
                    <a:pt x="2822689" y="491439"/>
                  </a:lnTo>
                  <a:lnTo>
                    <a:pt x="2834119" y="491439"/>
                  </a:lnTo>
                  <a:lnTo>
                    <a:pt x="2834119" y="457149"/>
                  </a:lnTo>
                  <a:close/>
                </a:path>
                <a:path w="5057140" h="1423670">
                  <a:moveTo>
                    <a:pt x="2834119" y="411441"/>
                  </a:moveTo>
                  <a:lnTo>
                    <a:pt x="2822689" y="411441"/>
                  </a:lnTo>
                  <a:lnTo>
                    <a:pt x="2822689" y="445731"/>
                  </a:lnTo>
                  <a:lnTo>
                    <a:pt x="2834119" y="445731"/>
                  </a:lnTo>
                  <a:lnTo>
                    <a:pt x="2834119" y="411441"/>
                  </a:lnTo>
                  <a:close/>
                </a:path>
                <a:path w="5057140" h="1423670">
                  <a:moveTo>
                    <a:pt x="2834119" y="365721"/>
                  </a:moveTo>
                  <a:lnTo>
                    <a:pt x="2822689" y="365721"/>
                  </a:lnTo>
                  <a:lnTo>
                    <a:pt x="2822689" y="400011"/>
                  </a:lnTo>
                  <a:lnTo>
                    <a:pt x="2834119" y="400011"/>
                  </a:lnTo>
                  <a:lnTo>
                    <a:pt x="2834119" y="365721"/>
                  </a:lnTo>
                  <a:close/>
                </a:path>
                <a:path w="5057140" h="1423670">
                  <a:moveTo>
                    <a:pt x="2834119" y="320001"/>
                  </a:moveTo>
                  <a:lnTo>
                    <a:pt x="2822689" y="320001"/>
                  </a:lnTo>
                  <a:lnTo>
                    <a:pt x="2822689" y="354291"/>
                  </a:lnTo>
                  <a:lnTo>
                    <a:pt x="2834119" y="354291"/>
                  </a:lnTo>
                  <a:lnTo>
                    <a:pt x="2834119" y="320001"/>
                  </a:lnTo>
                  <a:close/>
                </a:path>
                <a:path w="5057140" h="1423670">
                  <a:moveTo>
                    <a:pt x="2834119" y="274294"/>
                  </a:moveTo>
                  <a:lnTo>
                    <a:pt x="2822689" y="274294"/>
                  </a:lnTo>
                  <a:lnTo>
                    <a:pt x="2822689" y="308571"/>
                  </a:lnTo>
                  <a:lnTo>
                    <a:pt x="2834119" y="308571"/>
                  </a:lnTo>
                  <a:lnTo>
                    <a:pt x="2834119" y="274294"/>
                  </a:lnTo>
                  <a:close/>
                </a:path>
                <a:path w="5057140" h="1423670">
                  <a:moveTo>
                    <a:pt x="2834119" y="228574"/>
                  </a:moveTo>
                  <a:lnTo>
                    <a:pt x="2822689" y="228574"/>
                  </a:lnTo>
                  <a:lnTo>
                    <a:pt x="2822689" y="262864"/>
                  </a:lnTo>
                  <a:lnTo>
                    <a:pt x="2834119" y="262864"/>
                  </a:lnTo>
                  <a:lnTo>
                    <a:pt x="2834119" y="228574"/>
                  </a:lnTo>
                  <a:close/>
                </a:path>
                <a:path w="5057140" h="1423670">
                  <a:moveTo>
                    <a:pt x="2834119" y="182854"/>
                  </a:moveTo>
                  <a:lnTo>
                    <a:pt x="2822689" y="182854"/>
                  </a:lnTo>
                  <a:lnTo>
                    <a:pt x="2822689" y="217144"/>
                  </a:lnTo>
                  <a:lnTo>
                    <a:pt x="2834119" y="217144"/>
                  </a:lnTo>
                  <a:lnTo>
                    <a:pt x="2834119" y="182854"/>
                  </a:lnTo>
                  <a:close/>
                </a:path>
                <a:path w="5057140" h="1423670">
                  <a:moveTo>
                    <a:pt x="2834119" y="137147"/>
                  </a:moveTo>
                  <a:lnTo>
                    <a:pt x="2822689" y="137147"/>
                  </a:lnTo>
                  <a:lnTo>
                    <a:pt x="2822689" y="171424"/>
                  </a:lnTo>
                  <a:lnTo>
                    <a:pt x="2834119" y="171424"/>
                  </a:lnTo>
                  <a:lnTo>
                    <a:pt x="2834119" y="137147"/>
                  </a:lnTo>
                  <a:close/>
                </a:path>
                <a:path w="5057140" h="1423670">
                  <a:moveTo>
                    <a:pt x="2834119" y="91427"/>
                  </a:moveTo>
                  <a:lnTo>
                    <a:pt x="2822689" y="91427"/>
                  </a:lnTo>
                  <a:lnTo>
                    <a:pt x="2822689" y="125717"/>
                  </a:lnTo>
                  <a:lnTo>
                    <a:pt x="2834119" y="125717"/>
                  </a:lnTo>
                  <a:lnTo>
                    <a:pt x="2834119" y="91427"/>
                  </a:lnTo>
                  <a:close/>
                </a:path>
                <a:path w="5057140" h="1423670">
                  <a:moveTo>
                    <a:pt x="2834119" y="45707"/>
                  </a:moveTo>
                  <a:lnTo>
                    <a:pt x="2822689" y="45707"/>
                  </a:lnTo>
                  <a:lnTo>
                    <a:pt x="2822689" y="79997"/>
                  </a:lnTo>
                  <a:lnTo>
                    <a:pt x="2834119" y="79997"/>
                  </a:lnTo>
                  <a:lnTo>
                    <a:pt x="2834119" y="45707"/>
                  </a:lnTo>
                  <a:close/>
                </a:path>
                <a:path w="5057140" h="1423670">
                  <a:moveTo>
                    <a:pt x="2834119" y="0"/>
                  </a:moveTo>
                  <a:lnTo>
                    <a:pt x="2822689" y="0"/>
                  </a:lnTo>
                  <a:lnTo>
                    <a:pt x="2822689" y="34277"/>
                  </a:lnTo>
                  <a:lnTo>
                    <a:pt x="2834119" y="34277"/>
                  </a:lnTo>
                  <a:lnTo>
                    <a:pt x="2834119" y="0"/>
                  </a:lnTo>
                  <a:close/>
                </a:path>
                <a:path w="5057140" h="1423670">
                  <a:moveTo>
                    <a:pt x="2877655" y="1213662"/>
                  </a:moveTo>
                  <a:lnTo>
                    <a:pt x="2843365" y="1213662"/>
                  </a:lnTo>
                  <a:lnTo>
                    <a:pt x="2843365" y="1225080"/>
                  </a:lnTo>
                  <a:lnTo>
                    <a:pt x="2877655" y="1225080"/>
                  </a:lnTo>
                  <a:lnTo>
                    <a:pt x="2877655" y="1213662"/>
                  </a:lnTo>
                  <a:close/>
                </a:path>
                <a:path w="5057140" h="1423670">
                  <a:moveTo>
                    <a:pt x="2923362" y="1213662"/>
                  </a:moveTo>
                  <a:lnTo>
                    <a:pt x="2889085" y="1213662"/>
                  </a:lnTo>
                  <a:lnTo>
                    <a:pt x="2889085" y="1225080"/>
                  </a:lnTo>
                  <a:lnTo>
                    <a:pt x="2923362" y="1225080"/>
                  </a:lnTo>
                  <a:lnTo>
                    <a:pt x="2923362" y="1213662"/>
                  </a:lnTo>
                  <a:close/>
                </a:path>
                <a:path w="5057140" h="1423670">
                  <a:moveTo>
                    <a:pt x="2969082" y="1213662"/>
                  </a:moveTo>
                  <a:lnTo>
                    <a:pt x="2934792" y="1213662"/>
                  </a:lnTo>
                  <a:lnTo>
                    <a:pt x="2934792" y="1225080"/>
                  </a:lnTo>
                  <a:lnTo>
                    <a:pt x="2969082" y="1225080"/>
                  </a:lnTo>
                  <a:lnTo>
                    <a:pt x="2969082" y="1213662"/>
                  </a:lnTo>
                  <a:close/>
                </a:path>
                <a:path w="5057140" h="1423670">
                  <a:moveTo>
                    <a:pt x="3014802" y="1213662"/>
                  </a:moveTo>
                  <a:lnTo>
                    <a:pt x="2980512" y="1213662"/>
                  </a:lnTo>
                  <a:lnTo>
                    <a:pt x="2980512" y="1225080"/>
                  </a:lnTo>
                  <a:lnTo>
                    <a:pt x="3014802" y="1225080"/>
                  </a:lnTo>
                  <a:lnTo>
                    <a:pt x="3014802" y="1213662"/>
                  </a:lnTo>
                  <a:close/>
                </a:path>
                <a:path w="5057140" h="1423670">
                  <a:moveTo>
                    <a:pt x="3060509" y="1213662"/>
                  </a:moveTo>
                  <a:lnTo>
                    <a:pt x="3026232" y="1213662"/>
                  </a:lnTo>
                  <a:lnTo>
                    <a:pt x="3026232" y="1225080"/>
                  </a:lnTo>
                  <a:lnTo>
                    <a:pt x="3060509" y="1225080"/>
                  </a:lnTo>
                  <a:lnTo>
                    <a:pt x="3060509" y="1213662"/>
                  </a:lnTo>
                  <a:close/>
                </a:path>
                <a:path w="5057140" h="1423670">
                  <a:moveTo>
                    <a:pt x="3106229" y="1213662"/>
                  </a:moveTo>
                  <a:lnTo>
                    <a:pt x="3071939" y="1213662"/>
                  </a:lnTo>
                  <a:lnTo>
                    <a:pt x="3071939" y="1225080"/>
                  </a:lnTo>
                  <a:lnTo>
                    <a:pt x="3106229" y="1225080"/>
                  </a:lnTo>
                  <a:lnTo>
                    <a:pt x="3106229" y="1213662"/>
                  </a:lnTo>
                  <a:close/>
                </a:path>
                <a:path w="5057140" h="1423670">
                  <a:moveTo>
                    <a:pt x="3151949" y="1213662"/>
                  </a:moveTo>
                  <a:lnTo>
                    <a:pt x="3117659" y="1213662"/>
                  </a:lnTo>
                  <a:lnTo>
                    <a:pt x="3117659" y="1225080"/>
                  </a:lnTo>
                  <a:lnTo>
                    <a:pt x="3151949" y="1225080"/>
                  </a:lnTo>
                  <a:lnTo>
                    <a:pt x="3151949" y="1213662"/>
                  </a:lnTo>
                  <a:close/>
                </a:path>
                <a:path w="5057140" h="1423670">
                  <a:moveTo>
                    <a:pt x="3197656" y="1213662"/>
                  </a:moveTo>
                  <a:lnTo>
                    <a:pt x="3163379" y="1213662"/>
                  </a:lnTo>
                  <a:lnTo>
                    <a:pt x="3163379" y="1225080"/>
                  </a:lnTo>
                  <a:lnTo>
                    <a:pt x="3197656" y="1225080"/>
                  </a:lnTo>
                  <a:lnTo>
                    <a:pt x="3197656" y="1213662"/>
                  </a:lnTo>
                  <a:close/>
                </a:path>
                <a:path w="5057140" h="1423670">
                  <a:moveTo>
                    <a:pt x="3243376" y="1213662"/>
                  </a:moveTo>
                  <a:lnTo>
                    <a:pt x="3209086" y="1213662"/>
                  </a:lnTo>
                  <a:lnTo>
                    <a:pt x="3209086" y="1225080"/>
                  </a:lnTo>
                  <a:lnTo>
                    <a:pt x="3243376" y="1225080"/>
                  </a:lnTo>
                  <a:lnTo>
                    <a:pt x="3243376" y="1213662"/>
                  </a:lnTo>
                  <a:close/>
                </a:path>
                <a:path w="5057140" h="1423670">
                  <a:moveTo>
                    <a:pt x="3289096" y="1213662"/>
                  </a:moveTo>
                  <a:lnTo>
                    <a:pt x="3254806" y="1213662"/>
                  </a:lnTo>
                  <a:lnTo>
                    <a:pt x="3254806" y="1225080"/>
                  </a:lnTo>
                  <a:lnTo>
                    <a:pt x="3289096" y="1225080"/>
                  </a:lnTo>
                  <a:lnTo>
                    <a:pt x="3289096" y="1213662"/>
                  </a:lnTo>
                  <a:close/>
                </a:path>
                <a:path w="5057140" h="1423670">
                  <a:moveTo>
                    <a:pt x="3334816" y="1213662"/>
                  </a:moveTo>
                  <a:lnTo>
                    <a:pt x="3300526" y="1213662"/>
                  </a:lnTo>
                  <a:lnTo>
                    <a:pt x="3300526" y="1225080"/>
                  </a:lnTo>
                  <a:lnTo>
                    <a:pt x="3334816" y="1225080"/>
                  </a:lnTo>
                  <a:lnTo>
                    <a:pt x="3334816" y="1213662"/>
                  </a:lnTo>
                  <a:close/>
                </a:path>
                <a:path w="5057140" h="1423670">
                  <a:moveTo>
                    <a:pt x="3380524" y="1213662"/>
                  </a:moveTo>
                  <a:lnTo>
                    <a:pt x="3346234" y="1213662"/>
                  </a:lnTo>
                  <a:lnTo>
                    <a:pt x="3346234" y="1225080"/>
                  </a:lnTo>
                  <a:lnTo>
                    <a:pt x="3380524" y="1225080"/>
                  </a:lnTo>
                  <a:lnTo>
                    <a:pt x="3380524" y="1213662"/>
                  </a:lnTo>
                  <a:close/>
                </a:path>
                <a:path w="5057140" h="1423670">
                  <a:moveTo>
                    <a:pt x="3426244" y="1213662"/>
                  </a:moveTo>
                  <a:lnTo>
                    <a:pt x="3391954" y="1213662"/>
                  </a:lnTo>
                  <a:lnTo>
                    <a:pt x="3391954" y="1225080"/>
                  </a:lnTo>
                  <a:lnTo>
                    <a:pt x="3426244" y="1225080"/>
                  </a:lnTo>
                  <a:lnTo>
                    <a:pt x="3426244" y="1213662"/>
                  </a:lnTo>
                  <a:close/>
                </a:path>
                <a:path w="5057140" h="1423670">
                  <a:moveTo>
                    <a:pt x="3471964" y="1213662"/>
                  </a:moveTo>
                  <a:lnTo>
                    <a:pt x="3437674" y="1213662"/>
                  </a:lnTo>
                  <a:lnTo>
                    <a:pt x="3437674" y="1225080"/>
                  </a:lnTo>
                  <a:lnTo>
                    <a:pt x="3471964" y="1225080"/>
                  </a:lnTo>
                  <a:lnTo>
                    <a:pt x="3471964" y="1213662"/>
                  </a:lnTo>
                  <a:close/>
                </a:path>
                <a:path w="5057140" h="1423670">
                  <a:moveTo>
                    <a:pt x="3517671" y="1213662"/>
                  </a:moveTo>
                  <a:lnTo>
                    <a:pt x="3483381" y="1213662"/>
                  </a:lnTo>
                  <a:lnTo>
                    <a:pt x="3483381" y="1225080"/>
                  </a:lnTo>
                  <a:lnTo>
                    <a:pt x="3517671" y="1225080"/>
                  </a:lnTo>
                  <a:lnTo>
                    <a:pt x="3517671" y="1213662"/>
                  </a:lnTo>
                  <a:close/>
                </a:path>
                <a:path w="5057140" h="1423670">
                  <a:moveTo>
                    <a:pt x="3563391" y="1213662"/>
                  </a:moveTo>
                  <a:lnTo>
                    <a:pt x="3529101" y="1213662"/>
                  </a:lnTo>
                  <a:lnTo>
                    <a:pt x="3529101" y="1225080"/>
                  </a:lnTo>
                  <a:lnTo>
                    <a:pt x="3563391" y="1225080"/>
                  </a:lnTo>
                  <a:lnTo>
                    <a:pt x="3563391" y="1213662"/>
                  </a:lnTo>
                  <a:close/>
                </a:path>
                <a:path w="5057140" h="1423670">
                  <a:moveTo>
                    <a:pt x="3609111" y="1213662"/>
                  </a:moveTo>
                  <a:lnTo>
                    <a:pt x="3574821" y="1213662"/>
                  </a:lnTo>
                  <a:lnTo>
                    <a:pt x="3574821" y="1225080"/>
                  </a:lnTo>
                  <a:lnTo>
                    <a:pt x="3609111" y="1225080"/>
                  </a:lnTo>
                  <a:lnTo>
                    <a:pt x="3609111" y="1213662"/>
                  </a:lnTo>
                  <a:close/>
                </a:path>
                <a:path w="5057140" h="1423670">
                  <a:moveTo>
                    <a:pt x="3654818" y="1213662"/>
                  </a:moveTo>
                  <a:lnTo>
                    <a:pt x="3620541" y="1213662"/>
                  </a:lnTo>
                  <a:lnTo>
                    <a:pt x="3620541" y="1225080"/>
                  </a:lnTo>
                  <a:lnTo>
                    <a:pt x="3654818" y="1225080"/>
                  </a:lnTo>
                  <a:lnTo>
                    <a:pt x="3654818" y="1213662"/>
                  </a:lnTo>
                  <a:close/>
                </a:path>
                <a:path w="5057140" h="1423670">
                  <a:moveTo>
                    <a:pt x="3700538" y="1213662"/>
                  </a:moveTo>
                  <a:lnTo>
                    <a:pt x="3666248" y="1213662"/>
                  </a:lnTo>
                  <a:lnTo>
                    <a:pt x="3666248" y="1225080"/>
                  </a:lnTo>
                  <a:lnTo>
                    <a:pt x="3700538" y="1225080"/>
                  </a:lnTo>
                  <a:lnTo>
                    <a:pt x="3700538" y="1213662"/>
                  </a:lnTo>
                  <a:close/>
                </a:path>
                <a:path w="5057140" h="1423670">
                  <a:moveTo>
                    <a:pt x="3746258" y="1213662"/>
                  </a:moveTo>
                  <a:lnTo>
                    <a:pt x="3711968" y="1213662"/>
                  </a:lnTo>
                  <a:lnTo>
                    <a:pt x="3711968" y="1225080"/>
                  </a:lnTo>
                  <a:lnTo>
                    <a:pt x="3746258" y="1225080"/>
                  </a:lnTo>
                  <a:lnTo>
                    <a:pt x="3746258" y="1213662"/>
                  </a:lnTo>
                  <a:close/>
                </a:path>
                <a:path w="5057140" h="1423670">
                  <a:moveTo>
                    <a:pt x="3791966" y="1213662"/>
                  </a:moveTo>
                  <a:lnTo>
                    <a:pt x="3757688" y="1213662"/>
                  </a:lnTo>
                  <a:lnTo>
                    <a:pt x="3757688" y="1225080"/>
                  </a:lnTo>
                  <a:lnTo>
                    <a:pt x="3791966" y="1225080"/>
                  </a:lnTo>
                  <a:lnTo>
                    <a:pt x="3791966" y="1213662"/>
                  </a:lnTo>
                  <a:close/>
                </a:path>
                <a:path w="5057140" h="1423670">
                  <a:moveTo>
                    <a:pt x="3837686" y="1213662"/>
                  </a:moveTo>
                  <a:lnTo>
                    <a:pt x="3803396" y="1213662"/>
                  </a:lnTo>
                  <a:lnTo>
                    <a:pt x="3803396" y="1225080"/>
                  </a:lnTo>
                  <a:lnTo>
                    <a:pt x="3837686" y="1225080"/>
                  </a:lnTo>
                  <a:lnTo>
                    <a:pt x="3837686" y="1213662"/>
                  </a:lnTo>
                  <a:close/>
                </a:path>
                <a:path w="5057140" h="1423670">
                  <a:moveTo>
                    <a:pt x="3883406" y="1213662"/>
                  </a:moveTo>
                  <a:lnTo>
                    <a:pt x="3849116" y="1213662"/>
                  </a:lnTo>
                  <a:lnTo>
                    <a:pt x="3849116" y="1225080"/>
                  </a:lnTo>
                  <a:lnTo>
                    <a:pt x="3883406" y="1225080"/>
                  </a:lnTo>
                  <a:lnTo>
                    <a:pt x="3883406" y="1213662"/>
                  </a:lnTo>
                  <a:close/>
                </a:path>
                <a:path w="5057140" h="1423670">
                  <a:moveTo>
                    <a:pt x="3929113" y="1213662"/>
                  </a:moveTo>
                  <a:lnTo>
                    <a:pt x="3894836" y="1213662"/>
                  </a:lnTo>
                  <a:lnTo>
                    <a:pt x="3894836" y="1225080"/>
                  </a:lnTo>
                  <a:lnTo>
                    <a:pt x="3929113" y="1225080"/>
                  </a:lnTo>
                  <a:lnTo>
                    <a:pt x="3929113" y="1213662"/>
                  </a:lnTo>
                  <a:close/>
                </a:path>
                <a:path w="5057140" h="1423670">
                  <a:moveTo>
                    <a:pt x="3974833" y="1213662"/>
                  </a:moveTo>
                  <a:lnTo>
                    <a:pt x="3940543" y="1213662"/>
                  </a:lnTo>
                  <a:lnTo>
                    <a:pt x="3940543" y="1225080"/>
                  </a:lnTo>
                  <a:lnTo>
                    <a:pt x="3974833" y="1225080"/>
                  </a:lnTo>
                  <a:lnTo>
                    <a:pt x="3974833" y="1213662"/>
                  </a:lnTo>
                  <a:close/>
                </a:path>
                <a:path w="5057140" h="1423670">
                  <a:moveTo>
                    <a:pt x="4020553" y="1213662"/>
                  </a:moveTo>
                  <a:lnTo>
                    <a:pt x="3986263" y="1213662"/>
                  </a:lnTo>
                  <a:lnTo>
                    <a:pt x="3986263" y="1225080"/>
                  </a:lnTo>
                  <a:lnTo>
                    <a:pt x="4020553" y="1225080"/>
                  </a:lnTo>
                  <a:lnTo>
                    <a:pt x="4020553" y="1213662"/>
                  </a:lnTo>
                  <a:close/>
                </a:path>
                <a:path w="5057140" h="1423670">
                  <a:moveTo>
                    <a:pt x="4066260" y="1213662"/>
                  </a:moveTo>
                  <a:lnTo>
                    <a:pt x="4031983" y="1213662"/>
                  </a:lnTo>
                  <a:lnTo>
                    <a:pt x="4031983" y="1225080"/>
                  </a:lnTo>
                  <a:lnTo>
                    <a:pt x="4066260" y="1225080"/>
                  </a:lnTo>
                  <a:lnTo>
                    <a:pt x="4066260" y="1213662"/>
                  </a:lnTo>
                  <a:close/>
                </a:path>
                <a:path w="5057140" h="1423670">
                  <a:moveTo>
                    <a:pt x="4111980" y="1213662"/>
                  </a:moveTo>
                  <a:lnTo>
                    <a:pt x="4077690" y="1213662"/>
                  </a:lnTo>
                  <a:lnTo>
                    <a:pt x="4077690" y="1225080"/>
                  </a:lnTo>
                  <a:lnTo>
                    <a:pt x="4111980" y="1225080"/>
                  </a:lnTo>
                  <a:lnTo>
                    <a:pt x="4111980" y="1213662"/>
                  </a:lnTo>
                  <a:close/>
                </a:path>
                <a:path w="5057140" h="1423670">
                  <a:moveTo>
                    <a:pt x="4157700" y="1213662"/>
                  </a:moveTo>
                  <a:lnTo>
                    <a:pt x="4123410" y="1213662"/>
                  </a:lnTo>
                  <a:lnTo>
                    <a:pt x="4123410" y="1225080"/>
                  </a:lnTo>
                  <a:lnTo>
                    <a:pt x="4157700" y="1225080"/>
                  </a:lnTo>
                  <a:lnTo>
                    <a:pt x="4157700" y="1213662"/>
                  </a:lnTo>
                  <a:close/>
                </a:path>
                <a:path w="5057140" h="1423670">
                  <a:moveTo>
                    <a:pt x="4203420" y="1213662"/>
                  </a:moveTo>
                  <a:lnTo>
                    <a:pt x="4169130" y="1213662"/>
                  </a:lnTo>
                  <a:lnTo>
                    <a:pt x="4169130" y="1225080"/>
                  </a:lnTo>
                  <a:lnTo>
                    <a:pt x="4203420" y="1225080"/>
                  </a:lnTo>
                  <a:lnTo>
                    <a:pt x="4203420" y="1213662"/>
                  </a:lnTo>
                  <a:close/>
                </a:path>
                <a:path w="5057140" h="1423670">
                  <a:moveTo>
                    <a:pt x="4249128" y="1213662"/>
                  </a:moveTo>
                  <a:lnTo>
                    <a:pt x="4214838" y="1213662"/>
                  </a:lnTo>
                  <a:lnTo>
                    <a:pt x="4214838" y="1225080"/>
                  </a:lnTo>
                  <a:lnTo>
                    <a:pt x="4249128" y="1225080"/>
                  </a:lnTo>
                  <a:lnTo>
                    <a:pt x="4249128" y="1213662"/>
                  </a:lnTo>
                  <a:close/>
                </a:path>
                <a:path w="5057140" h="1423670">
                  <a:moveTo>
                    <a:pt x="4294848" y="1213662"/>
                  </a:moveTo>
                  <a:lnTo>
                    <a:pt x="4260558" y="1213662"/>
                  </a:lnTo>
                  <a:lnTo>
                    <a:pt x="4260558" y="1225080"/>
                  </a:lnTo>
                  <a:lnTo>
                    <a:pt x="4294848" y="1225080"/>
                  </a:lnTo>
                  <a:lnTo>
                    <a:pt x="4294848" y="1213662"/>
                  </a:lnTo>
                  <a:close/>
                </a:path>
                <a:path w="5057140" h="1423670">
                  <a:moveTo>
                    <a:pt x="4340568" y="1213662"/>
                  </a:moveTo>
                  <a:lnTo>
                    <a:pt x="4306278" y="1213662"/>
                  </a:lnTo>
                  <a:lnTo>
                    <a:pt x="4306278" y="1225080"/>
                  </a:lnTo>
                  <a:lnTo>
                    <a:pt x="4340568" y="1225080"/>
                  </a:lnTo>
                  <a:lnTo>
                    <a:pt x="4340568" y="1213662"/>
                  </a:lnTo>
                  <a:close/>
                </a:path>
                <a:path w="5057140" h="1423670">
                  <a:moveTo>
                    <a:pt x="4386275" y="1213662"/>
                  </a:moveTo>
                  <a:lnTo>
                    <a:pt x="4351985" y="1213662"/>
                  </a:lnTo>
                  <a:lnTo>
                    <a:pt x="4351985" y="1225080"/>
                  </a:lnTo>
                  <a:lnTo>
                    <a:pt x="4386275" y="1225080"/>
                  </a:lnTo>
                  <a:lnTo>
                    <a:pt x="4386275" y="1213662"/>
                  </a:lnTo>
                  <a:close/>
                </a:path>
                <a:path w="5057140" h="1423670">
                  <a:moveTo>
                    <a:pt x="4431995" y="1213662"/>
                  </a:moveTo>
                  <a:lnTo>
                    <a:pt x="4397705" y="1213662"/>
                  </a:lnTo>
                  <a:lnTo>
                    <a:pt x="4397705" y="1225080"/>
                  </a:lnTo>
                  <a:lnTo>
                    <a:pt x="4431995" y="1225080"/>
                  </a:lnTo>
                  <a:lnTo>
                    <a:pt x="4431995" y="1213662"/>
                  </a:lnTo>
                  <a:close/>
                </a:path>
                <a:path w="5057140" h="1423670">
                  <a:moveTo>
                    <a:pt x="4477715" y="1213662"/>
                  </a:moveTo>
                  <a:lnTo>
                    <a:pt x="4443425" y="1213662"/>
                  </a:lnTo>
                  <a:lnTo>
                    <a:pt x="4443425" y="1225080"/>
                  </a:lnTo>
                  <a:lnTo>
                    <a:pt x="4477715" y="1225080"/>
                  </a:lnTo>
                  <a:lnTo>
                    <a:pt x="4477715" y="1213662"/>
                  </a:lnTo>
                  <a:close/>
                </a:path>
                <a:path w="5057140" h="1423670">
                  <a:moveTo>
                    <a:pt x="4523422" y="1213662"/>
                  </a:moveTo>
                  <a:lnTo>
                    <a:pt x="4489145" y="1213662"/>
                  </a:lnTo>
                  <a:lnTo>
                    <a:pt x="4489145" y="1225080"/>
                  </a:lnTo>
                  <a:lnTo>
                    <a:pt x="4523422" y="1225080"/>
                  </a:lnTo>
                  <a:lnTo>
                    <a:pt x="4523422" y="1213662"/>
                  </a:lnTo>
                  <a:close/>
                </a:path>
                <a:path w="5057140" h="1423670">
                  <a:moveTo>
                    <a:pt x="4569142" y="1213662"/>
                  </a:moveTo>
                  <a:lnTo>
                    <a:pt x="4534852" y="1213662"/>
                  </a:lnTo>
                  <a:lnTo>
                    <a:pt x="4534852" y="1225080"/>
                  </a:lnTo>
                  <a:lnTo>
                    <a:pt x="4569142" y="1225080"/>
                  </a:lnTo>
                  <a:lnTo>
                    <a:pt x="4569142" y="1213662"/>
                  </a:lnTo>
                  <a:close/>
                </a:path>
                <a:path w="5057140" h="1423670">
                  <a:moveTo>
                    <a:pt x="4614862" y="1213662"/>
                  </a:moveTo>
                  <a:lnTo>
                    <a:pt x="4580572" y="1213662"/>
                  </a:lnTo>
                  <a:lnTo>
                    <a:pt x="4580572" y="1225080"/>
                  </a:lnTo>
                  <a:lnTo>
                    <a:pt x="4614862" y="1225080"/>
                  </a:lnTo>
                  <a:lnTo>
                    <a:pt x="4614862" y="1213662"/>
                  </a:lnTo>
                  <a:close/>
                </a:path>
                <a:path w="5057140" h="1423670">
                  <a:moveTo>
                    <a:pt x="4660570" y="1213662"/>
                  </a:moveTo>
                  <a:lnTo>
                    <a:pt x="4626292" y="1213662"/>
                  </a:lnTo>
                  <a:lnTo>
                    <a:pt x="4626292" y="1225080"/>
                  </a:lnTo>
                  <a:lnTo>
                    <a:pt x="4660570" y="1225080"/>
                  </a:lnTo>
                  <a:lnTo>
                    <a:pt x="4660570" y="1213662"/>
                  </a:lnTo>
                  <a:close/>
                </a:path>
                <a:path w="5057140" h="1423670">
                  <a:moveTo>
                    <a:pt x="4706290" y="1213662"/>
                  </a:moveTo>
                  <a:lnTo>
                    <a:pt x="4672000" y="1213662"/>
                  </a:lnTo>
                  <a:lnTo>
                    <a:pt x="4672000" y="1225080"/>
                  </a:lnTo>
                  <a:lnTo>
                    <a:pt x="4706290" y="1225080"/>
                  </a:lnTo>
                  <a:lnTo>
                    <a:pt x="4706290" y="1213662"/>
                  </a:lnTo>
                  <a:close/>
                </a:path>
                <a:path w="5057140" h="1423670">
                  <a:moveTo>
                    <a:pt x="4752010" y="1213662"/>
                  </a:moveTo>
                  <a:lnTo>
                    <a:pt x="4717720" y="1213662"/>
                  </a:lnTo>
                  <a:lnTo>
                    <a:pt x="4717720" y="1225080"/>
                  </a:lnTo>
                  <a:lnTo>
                    <a:pt x="4752010" y="1225080"/>
                  </a:lnTo>
                  <a:lnTo>
                    <a:pt x="4752010" y="1213662"/>
                  </a:lnTo>
                  <a:close/>
                </a:path>
                <a:path w="5057140" h="1423670">
                  <a:moveTo>
                    <a:pt x="4797717" y="1213662"/>
                  </a:moveTo>
                  <a:lnTo>
                    <a:pt x="4763440" y="1213662"/>
                  </a:lnTo>
                  <a:lnTo>
                    <a:pt x="4763440" y="1225080"/>
                  </a:lnTo>
                  <a:lnTo>
                    <a:pt x="4797717" y="1225080"/>
                  </a:lnTo>
                  <a:lnTo>
                    <a:pt x="4797717" y="1213662"/>
                  </a:lnTo>
                  <a:close/>
                </a:path>
                <a:path w="5057140" h="1423670">
                  <a:moveTo>
                    <a:pt x="4843437" y="1213662"/>
                  </a:moveTo>
                  <a:lnTo>
                    <a:pt x="4809147" y="1213662"/>
                  </a:lnTo>
                  <a:lnTo>
                    <a:pt x="4809147" y="1225080"/>
                  </a:lnTo>
                  <a:lnTo>
                    <a:pt x="4843437" y="1225080"/>
                  </a:lnTo>
                  <a:lnTo>
                    <a:pt x="4843437" y="1213662"/>
                  </a:lnTo>
                  <a:close/>
                </a:path>
                <a:path w="5057140" h="1423670">
                  <a:moveTo>
                    <a:pt x="4889144" y="1213662"/>
                  </a:moveTo>
                  <a:lnTo>
                    <a:pt x="4854867" y="1213662"/>
                  </a:lnTo>
                  <a:lnTo>
                    <a:pt x="4854867" y="1225080"/>
                  </a:lnTo>
                  <a:lnTo>
                    <a:pt x="4889144" y="1225080"/>
                  </a:lnTo>
                  <a:lnTo>
                    <a:pt x="4889144" y="1213662"/>
                  </a:lnTo>
                  <a:close/>
                </a:path>
                <a:path w="5057140" h="1423670">
                  <a:moveTo>
                    <a:pt x="4934864" y="1213662"/>
                  </a:moveTo>
                  <a:lnTo>
                    <a:pt x="4900587" y="1213662"/>
                  </a:lnTo>
                  <a:lnTo>
                    <a:pt x="4900587" y="1225080"/>
                  </a:lnTo>
                  <a:lnTo>
                    <a:pt x="4934864" y="1225080"/>
                  </a:lnTo>
                  <a:lnTo>
                    <a:pt x="4934864" y="1213662"/>
                  </a:lnTo>
                  <a:close/>
                </a:path>
                <a:path w="5057140" h="1423670">
                  <a:moveTo>
                    <a:pt x="4980584" y="1213662"/>
                  </a:moveTo>
                  <a:lnTo>
                    <a:pt x="4946294" y="1213662"/>
                  </a:lnTo>
                  <a:lnTo>
                    <a:pt x="4946294" y="1225080"/>
                  </a:lnTo>
                  <a:lnTo>
                    <a:pt x="4980584" y="1225080"/>
                  </a:lnTo>
                  <a:lnTo>
                    <a:pt x="4980584" y="1213662"/>
                  </a:lnTo>
                  <a:close/>
                </a:path>
                <a:path w="5057140" h="1423670">
                  <a:moveTo>
                    <a:pt x="5026304" y="1213662"/>
                  </a:moveTo>
                  <a:lnTo>
                    <a:pt x="4992014" y="1213662"/>
                  </a:lnTo>
                  <a:lnTo>
                    <a:pt x="4992014" y="1225080"/>
                  </a:lnTo>
                  <a:lnTo>
                    <a:pt x="5026304" y="1225080"/>
                  </a:lnTo>
                  <a:lnTo>
                    <a:pt x="5026304" y="1213662"/>
                  </a:lnTo>
                  <a:close/>
                </a:path>
                <a:path w="5057140" h="1423670">
                  <a:moveTo>
                    <a:pt x="5056657" y="1389024"/>
                  </a:moveTo>
                  <a:lnTo>
                    <a:pt x="5045227" y="1389024"/>
                  </a:lnTo>
                  <a:lnTo>
                    <a:pt x="5045227" y="1423314"/>
                  </a:lnTo>
                  <a:lnTo>
                    <a:pt x="5056657" y="1423314"/>
                  </a:lnTo>
                  <a:lnTo>
                    <a:pt x="5056657" y="1389024"/>
                  </a:lnTo>
                  <a:close/>
                </a:path>
                <a:path w="5057140" h="1423670">
                  <a:moveTo>
                    <a:pt x="5056657" y="1343304"/>
                  </a:moveTo>
                  <a:lnTo>
                    <a:pt x="5045227" y="1343304"/>
                  </a:lnTo>
                  <a:lnTo>
                    <a:pt x="5045227" y="1377594"/>
                  </a:lnTo>
                  <a:lnTo>
                    <a:pt x="5056657" y="1377594"/>
                  </a:lnTo>
                  <a:lnTo>
                    <a:pt x="5056657" y="1343304"/>
                  </a:lnTo>
                  <a:close/>
                </a:path>
                <a:path w="5057140" h="1423670">
                  <a:moveTo>
                    <a:pt x="5056657" y="1297597"/>
                  </a:moveTo>
                  <a:lnTo>
                    <a:pt x="5045227" y="1297597"/>
                  </a:lnTo>
                  <a:lnTo>
                    <a:pt x="5045227" y="1331887"/>
                  </a:lnTo>
                  <a:lnTo>
                    <a:pt x="5056657" y="1331887"/>
                  </a:lnTo>
                  <a:lnTo>
                    <a:pt x="5056657" y="1297597"/>
                  </a:lnTo>
                  <a:close/>
                </a:path>
                <a:path w="5057140" h="1423670">
                  <a:moveTo>
                    <a:pt x="5056657" y="1251877"/>
                  </a:moveTo>
                  <a:lnTo>
                    <a:pt x="5045227" y="1251877"/>
                  </a:lnTo>
                  <a:lnTo>
                    <a:pt x="5045227" y="1286167"/>
                  </a:lnTo>
                  <a:lnTo>
                    <a:pt x="5056657" y="1286167"/>
                  </a:lnTo>
                  <a:lnTo>
                    <a:pt x="5056657" y="1251877"/>
                  </a:lnTo>
                  <a:close/>
                </a:path>
                <a:path w="5057140" h="1423670">
                  <a:moveTo>
                    <a:pt x="5056657" y="1219377"/>
                  </a:moveTo>
                  <a:lnTo>
                    <a:pt x="5050942" y="1213662"/>
                  </a:lnTo>
                  <a:lnTo>
                    <a:pt x="5037734" y="1213662"/>
                  </a:lnTo>
                  <a:lnTo>
                    <a:pt x="5037734" y="1225080"/>
                  </a:lnTo>
                  <a:lnTo>
                    <a:pt x="5045227" y="1225080"/>
                  </a:lnTo>
                  <a:lnTo>
                    <a:pt x="5045227" y="1240447"/>
                  </a:lnTo>
                  <a:lnTo>
                    <a:pt x="5056657" y="1240447"/>
                  </a:lnTo>
                  <a:lnTo>
                    <a:pt x="5056657" y="1225080"/>
                  </a:lnTo>
                  <a:lnTo>
                    <a:pt x="5056657" y="1219377"/>
                  </a:lnTo>
                  <a:close/>
                </a:path>
              </a:pathLst>
            </a:custGeom>
            <a:solidFill>
              <a:srgbClr val="CA2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99423" y="634072"/>
              <a:ext cx="3672840" cy="2186305"/>
            </a:xfrm>
            <a:custGeom>
              <a:avLst/>
              <a:gdLst/>
              <a:ahLst/>
              <a:cxnLst/>
              <a:rect l="l" t="t" r="r" b="b"/>
              <a:pathLst>
                <a:path w="3672840" h="2186305">
                  <a:moveTo>
                    <a:pt x="3453688" y="2186228"/>
                  </a:moveTo>
                  <a:lnTo>
                    <a:pt x="218630" y="2186228"/>
                  </a:lnTo>
                  <a:lnTo>
                    <a:pt x="168498" y="2180454"/>
                  </a:lnTo>
                  <a:lnTo>
                    <a:pt x="122480" y="2164005"/>
                  </a:lnTo>
                  <a:lnTo>
                    <a:pt x="81886" y="2138195"/>
                  </a:lnTo>
                  <a:lnTo>
                    <a:pt x="48028" y="2104337"/>
                  </a:lnTo>
                  <a:lnTo>
                    <a:pt x="22220" y="2063743"/>
                  </a:lnTo>
                  <a:lnTo>
                    <a:pt x="5773" y="2017725"/>
                  </a:lnTo>
                  <a:lnTo>
                    <a:pt x="0" y="1967598"/>
                  </a:lnTo>
                  <a:lnTo>
                    <a:pt x="0" y="218617"/>
                  </a:lnTo>
                  <a:lnTo>
                    <a:pt x="5773" y="168490"/>
                  </a:lnTo>
                  <a:lnTo>
                    <a:pt x="22220" y="122475"/>
                  </a:lnTo>
                  <a:lnTo>
                    <a:pt x="48028" y="81883"/>
                  </a:lnTo>
                  <a:lnTo>
                    <a:pt x="81886" y="48027"/>
                  </a:lnTo>
                  <a:lnTo>
                    <a:pt x="122480" y="22220"/>
                  </a:lnTo>
                  <a:lnTo>
                    <a:pt x="168498" y="5773"/>
                  </a:lnTo>
                  <a:lnTo>
                    <a:pt x="218630" y="0"/>
                  </a:lnTo>
                  <a:lnTo>
                    <a:pt x="3453688" y="0"/>
                  </a:lnTo>
                  <a:lnTo>
                    <a:pt x="3503816" y="5773"/>
                  </a:lnTo>
                  <a:lnTo>
                    <a:pt x="3549833" y="22220"/>
                  </a:lnTo>
                  <a:lnTo>
                    <a:pt x="3590427" y="48027"/>
                  </a:lnTo>
                  <a:lnTo>
                    <a:pt x="3624286" y="81883"/>
                  </a:lnTo>
                  <a:lnTo>
                    <a:pt x="3650096" y="122475"/>
                  </a:lnTo>
                  <a:lnTo>
                    <a:pt x="3666544" y="168490"/>
                  </a:lnTo>
                  <a:lnTo>
                    <a:pt x="3672319" y="218617"/>
                  </a:lnTo>
                  <a:lnTo>
                    <a:pt x="3672319" y="1967598"/>
                  </a:lnTo>
                  <a:lnTo>
                    <a:pt x="3666544" y="2017725"/>
                  </a:lnTo>
                  <a:lnTo>
                    <a:pt x="3650096" y="2063743"/>
                  </a:lnTo>
                  <a:lnTo>
                    <a:pt x="3624286" y="2104337"/>
                  </a:lnTo>
                  <a:lnTo>
                    <a:pt x="3590427" y="2138195"/>
                  </a:lnTo>
                  <a:lnTo>
                    <a:pt x="3549833" y="2164005"/>
                  </a:lnTo>
                  <a:lnTo>
                    <a:pt x="3503816" y="2180454"/>
                  </a:lnTo>
                  <a:lnTo>
                    <a:pt x="3453688" y="2186228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76828" y="1182598"/>
              <a:ext cx="3672840" cy="2186305"/>
            </a:xfrm>
            <a:custGeom>
              <a:avLst/>
              <a:gdLst/>
              <a:ahLst/>
              <a:cxnLst/>
              <a:rect l="l" t="t" r="r" b="b"/>
              <a:pathLst>
                <a:path w="3672840" h="2186304">
                  <a:moveTo>
                    <a:pt x="3453688" y="2186228"/>
                  </a:moveTo>
                  <a:lnTo>
                    <a:pt x="218617" y="2186228"/>
                  </a:lnTo>
                  <a:lnTo>
                    <a:pt x="168490" y="2180454"/>
                  </a:lnTo>
                  <a:lnTo>
                    <a:pt x="122475" y="2164008"/>
                  </a:lnTo>
                  <a:lnTo>
                    <a:pt x="81883" y="2138200"/>
                  </a:lnTo>
                  <a:lnTo>
                    <a:pt x="48027" y="2104345"/>
                  </a:lnTo>
                  <a:lnTo>
                    <a:pt x="22220" y="2063753"/>
                  </a:lnTo>
                  <a:lnTo>
                    <a:pt x="5773" y="2017737"/>
                  </a:lnTo>
                  <a:lnTo>
                    <a:pt x="0" y="1967611"/>
                  </a:lnTo>
                  <a:lnTo>
                    <a:pt x="0" y="218630"/>
                  </a:lnTo>
                  <a:lnTo>
                    <a:pt x="5773" y="168498"/>
                  </a:lnTo>
                  <a:lnTo>
                    <a:pt x="22220" y="122480"/>
                  </a:lnTo>
                  <a:lnTo>
                    <a:pt x="48027" y="81886"/>
                  </a:lnTo>
                  <a:lnTo>
                    <a:pt x="81883" y="48028"/>
                  </a:lnTo>
                  <a:lnTo>
                    <a:pt x="122475" y="22220"/>
                  </a:lnTo>
                  <a:lnTo>
                    <a:pt x="168490" y="5773"/>
                  </a:lnTo>
                  <a:lnTo>
                    <a:pt x="218617" y="0"/>
                  </a:lnTo>
                  <a:lnTo>
                    <a:pt x="3453688" y="0"/>
                  </a:lnTo>
                  <a:lnTo>
                    <a:pt x="3503815" y="5773"/>
                  </a:lnTo>
                  <a:lnTo>
                    <a:pt x="3549831" y="22220"/>
                  </a:lnTo>
                  <a:lnTo>
                    <a:pt x="3590422" y="48028"/>
                  </a:lnTo>
                  <a:lnTo>
                    <a:pt x="3624278" y="81886"/>
                  </a:lnTo>
                  <a:lnTo>
                    <a:pt x="3650085" y="122480"/>
                  </a:lnTo>
                  <a:lnTo>
                    <a:pt x="3666532" y="168498"/>
                  </a:lnTo>
                  <a:lnTo>
                    <a:pt x="3672306" y="218630"/>
                  </a:lnTo>
                  <a:lnTo>
                    <a:pt x="3672306" y="1967611"/>
                  </a:lnTo>
                  <a:lnTo>
                    <a:pt x="3666532" y="2017737"/>
                  </a:lnTo>
                  <a:lnTo>
                    <a:pt x="3650085" y="2063753"/>
                  </a:lnTo>
                  <a:lnTo>
                    <a:pt x="3624278" y="2104345"/>
                  </a:lnTo>
                  <a:lnTo>
                    <a:pt x="3590422" y="2138200"/>
                  </a:lnTo>
                  <a:lnTo>
                    <a:pt x="3549831" y="2164008"/>
                  </a:lnTo>
                  <a:lnTo>
                    <a:pt x="3503815" y="2180454"/>
                  </a:lnTo>
                  <a:lnTo>
                    <a:pt x="3453688" y="2186228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72066" y="1177836"/>
              <a:ext cx="3682365" cy="2184400"/>
            </a:xfrm>
            <a:custGeom>
              <a:avLst/>
              <a:gdLst/>
              <a:ahLst/>
              <a:cxnLst/>
              <a:rect l="l" t="t" r="r" b="b"/>
              <a:pathLst>
                <a:path w="3682365" h="2184400">
                  <a:moveTo>
                    <a:pt x="180162" y="12700"/>
                  </a:moveTo>
                  <a:lnTo>
                    <a:pt x="146583" y="12700"/>
                  </a:lnTo>
                  <a:lnTo>
                    <a:pt x="156959" y="0"/>
                  </a:lnTo>
                  <a:lnTo>
                    <a:pt x="190931" y="0"/>
                  </a:lnTo>
                  <a:lnTo>
                    <a:pt x="180162" y="12700"/>
                  </a:lnTo>
                  <a:close/>
                </a:path>
                <a:path w="3682365" h="2184400">
                  <a:moveTo>
                    <a:pt x="3535260" y="12700"/>
                  </a:moveTo>
                  <a:lnTo>
                    <a:pt x="3501669" y="12700"/>
                  </a:lnTo>
                  <a:lnTo>
                    <a:pt x="3490912" y="0"/>
                  </a:lnTo>
                  <a:lnTo>
                    <a:pt x="3524872" y="0"/>
                  </a:lnTo>
                  <a:lnTo>
                    <a:pt x="3535260" y="12700"/>
                  </a:lnTo>
                  <a:close/>
                </a:path>
                <a:path w="3682365" h="2184400">
                  <a:moveTo>
                    <a:pt x="140030" y="25400"/>
                  </a:moveTo>
                  <a:lnTo>
                    <a:pt x="116903" y="25400"/>
                  </a:lnTo>
                  <a:lnTo>
                    <a:pt x="126542" y="12700"/>
                  </a:lnTo>
                  <a:lnTo>
                    <a:pt x="149961" y="12700"/>
                  </a:lnTo>
                  <a:lnTo>
                    <a:pt x="140030" y="25400"/>
                  </a:lnTo>
                  <a:close/>
                </a:path>
                <a:path w="3682365" h="2184400">
                  <a:moveTo>
                    <a:pt x="3564928" y="25400"/>
                  </a:moveTo>
                  <a:lnTo>
                    <a:pt x="3541801" y="25400"/>
                  </a:lnTo>
                  <a:lnTo>
                    <a:pt x="3531870" y="12700"/>
                  </a:lnTo>
                  <a:lnTo>
                    <a:pt x="3555301" y="12700"/>
                  </a:lnTo>
                  <a:lnTo>
                    <a:pt x="3564928" y="25400"/>
                  </a:lnTo>
                  <a:close/>
                </a:path>
                <a:path w="3682365" h="2184400">
                  <a:moveTo>
                    <a:pt x="112395" y="38100"/>
                  </a:moveTo>
                  <a:lnTo>
                    <a:pt x="98488" y="38100"/>
                  </a:lnTo>
                  <a:lnTo>
                    <a:pt x="107543" y="25400"/>
                  </a:lnTo>
                  <a:lnTo>
                    <a:pt x="121551" y="25400"/>
                  </a:lnTo>
                  <a:lnTo>
                    <a:pt x="112395" y="38100"/>
                  </a:lnTo>
                  <a:close/>
                </a:path>
                <a:path w="3682365" h="2184400">
                  <a:moveTo>
                    <a:pt x="3583355" y="38100"/>
                  </a:moveTo>
                  <a:lnTo>
                    <a:pt x="3569436" y="38100"/>
                  </a:lnTo>
                  <a:lnTo>
                    <a:pt x="3560292" y="25400"/>
                  </a:lnTo>
                  <a:lnTo>
                    <a:pt x="3574288" y="25400"/>
                  </a:lnTo>
                  <a:lnTo>
                    <a:pt x="3583355" y="38100"/>
                  </a:lnTo>
                  <a:close/>
                </a:path>
                <a:path w="3682365" h="2184400">
                  <a:moveTo>
                    <a:pt x="95338" y="50800"/>
                  </a:moveTo>
                  <a:lnTo>
                    <a:pt x="81292" y="50800"/>
                  </a:lnTo>
                  <a:lnTo>
                    <a:pt x="89725" y="38100"/>
                  </a:lnTo>
                  <a:lnTo>
                    <a:pt x="103911" y="38100"/>
                  </a:lnTo>
                  <a:lnTo>
                    <a:pt x="95338" y="50800"/>
                  </a:lnTo>
                  <a:close/>
                </a:path>
                <a:path w="3682365" h="2184400">
                  <a:moveTo>
                    <a:pt x="3600551" y="50800"/>
                  </a:moveTo>
                  <a:lnTo>
                    <a:pt x="3586492" y="50800"/>
                  </a:lnTo>
                  <a:lnTo>
                    <a:pt x="3577920" y="38100"/>
                  </a:lnTo>
                  <a:lnTo>
                    <a:pt x="3592106" y="38100"/>
                  </a:lnTo>
                  <a:lnTo>
                    <a:pt x="3600551" y="50800"/>
                  </a:lnTo>
                  <a:close/>
                </a:path>
                <a:path w="3682365" h="2184400">
                  <a:moveTo>
                    <a:pt x="79502" y="63500"/>
                  </a:moveTo>
                  <a:lnTo>
                    <a:pt x="65430" y="63500"/>
                  </a:lnTo>
                  <a:lnTo>
                    <a:pt x="73190" y="50800"/>
                  </a:lnTo>
                  <a:lnTo>
                    <a:pt x="87439" y="50800"/>
                  </a:lnTo>
                  <a:lnTo>
                    <a:pt x="79502" y="63500"/>
                  </a:lnTo>
                  <a:close/>
                </a:path>
                <a:path w="3682365" h="2184400">
                  <a:moveTo>
                    <a:pt x="3616413" y="63500"/>
                  </a:moveTo>
                  <a:lnTo>
                    <a:pt x="3602329" y="63500"/>
                  </a:lnTo>
                  <a:lnTo>
                    <a:pt x="3594404" y="50800"/>
                  </a:lnTo>
                  <a:lnTo>
                    <a:pt x="3608654" y="50800"/>
                  </a:lnTo>
                  <a:lnTo>
                    <a:pt x="3616413" y="63500"/>
                  </a:lnTo>
                  <a:close/>
                </a:path>
                <a:path w="3682365" h="2184400">
                  <a:moveTo>
                    <a:pt x="51943" y="88900"/>
                  </a:moveTo>
                  <a:lnTo>
                    <a:pt x="44386" y="88900"/>
                  </a:lnTo>
                  <a:lnTo>
                    <a:pt x="51015" y="76200"/>
                  </a:lnTo>
                  <a:lnTo>
                    <a:pt x="58026" y="63500"/>
                  </a:lnTo>
                  <a:lnTo>
                    <a:pt x="72237" y="63500"/>
                  </a:lnTo>
                  <a:lnTo>
                    <a:pt x="65011" y="76200"/>
                  </a:lnTo>
                  <a:lnTo>
                    <a:pt x="58432" y="76200"/>
                  </a:lnTo>
                  <a:lnTo>
                    <a:pt x="51943" y="88900"/>
                  </a:lnTo>
                  <a:close/>
                </a:path>
                <a:path w="3682365" h="2184400">
                  <a:moveTo>
                    <a:pt x="3637457" y="88900"/>
                  </a:moveTo>
                  <a:lnTo>
                    <a:pt x="3629901" y="88900"/>
                  </a:lnTo>
                  <a:lnTo>
                    <a:pt x="3623411" y="76200"/>
                  </a:lnTo>
                  <a:lnTo>
                    <a:pt x="3616833" y="76200"/>
                  </a:lnTo>
                  <a:lnTo>
                    <a:pt x="3609594" y="63500"/>
                  </a:lnTo>
                  <a:lnTo>
                    <a:pt x="3623805" y="63500"/>
                  </a:lnTo>
                  <a:lnTo>
                    <a:pt x="3630828" y="76200"/>
                  </a:lnTo>
                  <a:lnTo>
                    <a:pt x="3637457" y="88900"/>
                  </a:lnTo>
                  <a:close/>
                </a:path>
                <a:path w="3682365" h="2184400">
                  <a:moveTo>
                    <a:pt x="35280" y="114300"/>
                  </a:moveTo>
                  <a:lnTo>
                    <a:pt x="26962" y="114300"/>
                  </a:lnTo>
                  <a:lnTo>
                    <a:pt x="32346" y="101600"/>
                  </a:lnTo>
                  <a:lnTo>
                    <a:pt x="38150" y="88900"/>
                  </a:lnTo>
                  <a:lnTo>
                    <a:pt x="52082" y="88900"/>
                  </a:lnTo>
                  <a:lnTo>
                    <a:pt x="45986" y="101600"/>
                  </a:lnTo>
                  <a:lnTo>
                    <a:pt x="40538" y="101600"/>
                  </a:lnTo>
                  <a:lnTo>
                    <a:pt x="35280" y="114300"/>
                  </a:lnTo>
                  <a:close/>
                </a:path>
                <a:path w="3682365" h="2184400">
                  <a:moveTo>
                    <a:pt x="3654869" y="114300"/>
                  </a:moveTo>
                  <a:lnTo>
                    <a:pt x="3646563" y="114300"/>
                  </a:lnTo>
                  <a:lnTo>
                    <a:pt x="3641293" y="101600"/>
                  </a:lnTo>
                  <a:lnTo>
                    <a:pt x="3635857" y="101600"/>
                  </a:lnTo>
                  <a:lnTo>
                    <a:pt x="3629761" y="88900"/>
                  </a:lnTo>
                  <a:lnTo>
                    <a:pt x="3643680" y="88900"/>
                  </a:lnTo>
                  <a:lnTo>
                    <a:pt x="3649497" y="101600"/>
                  </a:lnTo>
                  <a:lnTo>
                    <a:pt x="3654869" y="114300"/>
                  </a:lnTo>
                  <a:close/>
                </a:path>
                <a:path w="3682365" h="2184400">
                  <a:moveTo>
                    <a:pt x="13843" y="177800"/>
                  </a:moveTo>
                  <a:lnTo>
                    <a:pt x="4533" y="177800"/>
                  </a:lnTo>
                  <a:lnTo>
                    <a:pt x="7035" y="165100"/>
                  </a:lnTo>
                  <a:lnTo>
                    <a:pt x="10045" y="152400"/>
                  </a:lnTo>
                  <a:lnTo>
                    <a:pt x="13550" y="139700"/>
                  </a:lnTo>
                  <a:lnTo>
                    <a:pt x="17551" y="127000"/>
                  </a:lnTo>
                  <a:lnTo>
                    <a:pt x="22034" y="114300"/>
                  </a:lnTo>
                  <a:lnTo>
                    <a:pt x="35394" y="114300"/>
                  </a:lnTo>
                  <a:lnTo>
                    <a:pt x="30556" y="127000"/>
                  </a:lnTo>
                  <a:lnTo>
                    <a:pt x="26289" y="139700"/>
                  </a:lnTo>
                  <a:lnTo>
                    <a:pt x="22542" y="139700"/>
                  </a:lnTo>
                  <a:lnTo>
                    <a:pt x="19100" y="152400"/>
                  </a:lnTo>
                  <a:lnTo>
                    <a:pt x="16230" y="165100"/>
                  </a:lnTo>
                  <a:lnTo>
                    <a:pt x="13843" y="177800"/>
                  </a:lnTo>
                  <a:close/>
                </a:path>
                <a:path w="3682365" h="2184400">
                  <a:moveTo>
                    <a:pt x="3677297" y="177800"/>
                  </a:moveTo>
                  <a:lnTo>
                    <a:pt x="3667988" y="177800"/>
                  </a:lnTo>
                  <a:lnTo>
                    <a:pt x="3665550" y="165100"/>
                  </a:lnTo>
                  <a:lnTo>
                    <a:pt x="3662667" y="152400"/>
                  </a:lnTo>
                  <a:lnTo>
                    <a:pt x="3659301" y="139700"/>
                  </a:lnTo>
                  <a:lnTo>
                    <a:pt x="3655555" y="139700"/>
                  </a:lnTo>
                  <a:lnTo>
                    <a:pt x="3651173" y="127000"/>
                  </a:lnTo>
                  <a:lnTo>
                    <a:pt x="3646449" y="114300"/>
                  </a:lnTo>
                  <a:lnTo>
                    <a:pt x="3659809" y="114300"/>
                  </a:lnTo>
                  <a:lnTo>
                    <a:pt x="3664280" y="127000"/>
                  </a:lnTo>
                  <a:lnTo>
                    <a:pt x="3668280" y="139700"/>
                  </a:lnTo>
                  <a:lnTo>
                    <a:pt x="3671798" y="152400"/>
                  </a:lnTo>
                  <a:lnTo>
                    <a:pt x="3674808" y="165100"/>
                  </a:lnTo>
                  <a:lnTo>
                    <a:pt x="3677297" y="177800"/>
                  </a:lnTo>
                  <a:close/>
                </a:path>
                <a:path w="3682365" h="2184400">
                  <a:moveTo>
                    <a:pt x="11976" y="190500"/>
                  </a:moveTo>
                  <a:lnTo>
                    <a:pt x="1790" y="190500"/>
                  </a:lnTo>
                  <a:lnTo>
                    <a:pt x="2578" y="177800"/>
                  </a:lnTo>
                  <a:lnTo>
                    <a:pt x="13893" y="177800"/>
                  </a:lnTo>
                  <a:lnTo>
                    <a:pt x="11976" y="190500"/>
                  </a:lnTo>
                  <a:close/>
                </a:path>
                <a:path w="3682365" h="2184400">
                  <a:moveTo>
                    <a:pt x="3680040" y="190500"/>
                  </a:moveTo>
                  <a:lnTo>
                    <a:pt x="3669868" y="190500"/>
                  </a:lnTo>
                  <a:lnTo>
                    <a:pt x="3667950" y="177800"/>
                  </a:lnTo>
                  <a:lnTo>
                    <a:pt x="3679266" y="177800"/>
                  </a:lnTo>
                  <a:lnTo>
                    <a:pt x="3680040" y="190500"/>
                  </a:lnTo>
                  <a:close/>
                </a:path>
                <a:path w="3682365" h="2184400">
                  <a:moveTo>
                    <a:pt x="10147" y="203200"/>
                  </a:moveTo>
                  <a:lnTo>
                    <a:pt x="647" y="203200"/>
                  </a:lnTo>
                  <a:lnTo>
                    <a:pt x="1155" y="190500"/>
                  </a:lnTo>
                  <a:lnTo>
                    <a:pt x="10629" y="190500"/>
                  </a:lnTo>
                  <a:lnTo>
                    <a:pt x="10147" y="203200"/>
                  </a:lnTo>
                  <a:close/>
                </a:path>
                <a:path w="3682365" h="2184400">
                  <a:moveTo>
                    <a:pt x="3681183" y="203200"/>
                  </a:moveTo>
                  <a:lnTo>
                    <a:pt x="3671697" y="203200"/>
                  </a:lnTo>
                  <a:lnTo>
                    <a:pt x="3671201" y="190500"/>
                  </a:lnTo>
                  <a:lnTo>
                    <a:pt x="3680688" y="190500"/>
                  </a:lnTo>
                  <a:lnTo>
                    <a:pt x="3681183" y="203200"/>
                  </a:lnTo>
                  <a:close/>
                </a:path>
                <a:path w="3682365" h="2184400">
                  <a:moveTo>
                    <a:pt x="9588" y="215900"/>
                  </a:moveTo>
                  <a:lnTo>
                    <a:pt x="76" y="215900"/>
                  </a:lnTo>
                  <a:lnTo>
                    <a:pt x="292" y="203200"/>
                  </a:lnTo>
                  <a:lnTo>
                    <a:pt x="9804" y="203200"/>
                  </a:lnTo>
                  <a:lnTo>
                    <a:pt x="9588" y="215900"/>
                  </a:lnTo>
                  <a:close/>
                </a:path>
                <a:path w="3682365" h="2184400">
                  <a:moveTo>
                    <a:pt x="3681768" y="215900"/>
                  </a:moveTo>
                  <a:lnTo>
                    <a:pt x="3672243" y="215900"/>
                  </a:lnTo>
                  <a:lnTo>
                    <a:pt x="3672027" y="203200"/>
                  </a:lnTo>
                  <a:lnTo>
                    <a:pt x="3681552" y="203200"/>
                  </a:lnTo>
                  <a:lnTo>
                    <a:pt x="3681768" y="215900"/>
                  </a:lnTo>
                  <a:close/>
                </a:path>
                <a:path w="3682365" h="2184400">
                  <a:moveTo>
                    <a:pt x="9525" y="1968500"/>
                  </a:moveTo>
                  <a:lnTo>
                    <a:pt x="0" y="1968500"/>
                  </a:lnTo>
                  <a:lnTo>
                    <a:pt x="0" y="215900"/>
                  </a:lnTo>
                  <a:lnTo>
                    <a:pt x="9525" y="215900"/>
                  </a:lnTo>
                  <a:lnTo>
                    <a:pt x="9525" y="1968500"/>
                  </a:lnTo>
                  <a:close/>
                </a:path>
                <a:path w="3682365" h="2184400">
                  <a:moveTo>
                    <a:pt x="3681831" y="1968500"/>
                  </a:moveTo>
                  <a:lnTo>
                    <a:pt x="3672306" y="1968500"/>
                  </a:lnTo>
                  <a:lnTo>
                    <a:pt x="3672306" y="215900"/>
                  </a:lnTo>
                  <a:lnTo>
                    <a:pt x="3681831" y="215900"/>
                  </a:lnTo>
                  <a:lnTo>
                    <a:pt x="3681831" y="1968500"/>
                  </a:lnTo>
                  <a:close/>
                </a:path>
                <a:path w="3682365" h="2184400">
                  <a:moveTo>
                    <a:pt x="9804" y="1981200"/>
                  </a:moveTo>
                  <a:lnTo>
                    <a:pt x="292" y="1981200"/>
                  </a:lnTo>
                  <a:lnTo>
                    <a:pt x="76" y="1968500"/>
                  </a:lnTo>
                  <a:lnTo>
                    <a:pt x="9588" y="1968500"/>
                  </a:lnTo>
                  <a:lnTo>
                    <a:pt x="9804" y="1981200"/>
                  </a:lnTo>
                  <a:close/>
                </a:path>
                <a:path w="3682365" h="2184400">
                  <a:moveTo>
                    <a:pt x="3681552" y="1981200"/>
                  </a:moveTo>
                  <a:lnTo>
                    <a:pt x="3672027" y="1981200"/>
                  </a:lnTo>
                  <a:lnTo>
                    <a:pt x="3672243" y="1968500"/>
                  </a:lnTo>
                  <a:lnTo>
                    <a:pt x="3681768" y="1968500"/>
                  </a:lnTo>
                  <a:lnTo>
                    <a:pt x="3681552" y="1981200"/>
                  </a:lnTo>
                  <a:close/>
                </a:path>
                <a:path w="3682365" h="2184400">
                  <a:moveTo>
                    <a:pt x="10629" y="1993900"/>
                  </a:moveTo>
                  <a:lnTo>
                    <a:pt x="1155" y="1993900"/>
                  </a:lnTo>
                  <a:lnTo>
                    <a:pt x="647" y="1981200"/>
                  </a:lnTo>
                  <a:lnTo>
                    <a:pt x="10147" y="1981200"/>
                  </a:lnTo>
                  <a:lnTo>
                    <a:pt x="10629" y="1993900"/>
                  </a:lnTo>
                  <a:close/>
                </a:path>
                <a:path w="3682365" h="2184400">
                  <a:moveTo>
                    <a:pt x="3680688" y="1993900"/>
                  </a:moveTo>
                  <a:lnTo>
                    <a:pt x="3671201" y="1993900"/>
                  </a:lnTo>
                  <a:lnTo>
                    <a:pt x="3671697" y="1981200"/>
                  </a:lnTo>
                  <a:lnTo>
                    <a:pt x="3681183" y="1981200"/>
                  </a:lnTo>
                  <a:lnTo>
                    <a:pt x="3680688" y="1993900"/>
                  </a:lnTo>
                  <a:close/>
                </a:path>
                <a:path w="3682365" h="2184400">
                  <a:moveTo>
                    <a:pt x="30657" y="2057400"/>
                  </a:moveTo>
                  <a:lnTo>
                    <a:pt x="17551" y="2057400"/>
                  </a:lnTo>
                  <a:lnTo>
                    <a:pt x="13550" y="2044700"/>
                  </a:lnTo>
                  <a:lnTo>
                    <a:pt x="10045" y="2032000"/>
                  </a:lnTo>
                  <a:lnTo>
                    <a:pt x="7035" y="2019300"/>
                  </a:lnTo>
                  <a:lnTo>
                    <a:pt x="4533" y="2006600"/>
                  </a:lnTo>
                  <a:lnTo>
                    <a:pt x="2578" y="1993900"/>
                  </a:lnTo>
                  <a:lnTo>
                    <a:pt x="11976" y="1993900"/>
                  </a:lnTo>
                  <a:lnTo>
                    <a:pt x="13893" y="2006600"/>
                  </a:lnTo>
                  <a:lnTo>
                    <a:pt x="16281" y="2019300"/>
                  </a:lnTo>
                  <a:lnTo>
                    <a:pt x="19177" y="2032000"/>
                  </a:lnTo>
                  <a:lnTo>
                    <a:pt x="22542" y="2044700"/>
                  </a:lnTo>
                  <a:lnTo>
                    <a:pt x="26289" y="2044700"/>
                  </a:lnTo>
                  <a:lnTo>
                    <a:pt x="30657" y="2057400"/>
                  </a:lnTo>
                  <a:close/>
                </a:path>
                <a:path w="3682365" h="2184400">
                  <a:moveTo>
                    <a:pt x="3664280" y="2057400"/>
                  </a:moveTo>
                  <a:lnTo>
                    <a:pt x="3651173" y="2057400"/>
                  </a:lnTo>
                  <a:lnTo>
                    <a:pt x="3655555" y="2044700"/>
                  </a:lnTo>
                  <a:lnTo>
                    <a:pt x="3659301" y="2044700"/>
                  </a:lnTo>
                  <a:lnTo>
                    <a:pt x="3662730" y="2032000"/>
                  </a:lnTo>
                  <a:lnTo>
                    <a:pt x="3665613" y="2019300"/>
                  </a:lnTo>
                  <a:lnTo>
                    <a:pt x="3667988" y="2006600"/>
                  </a:lnTo>
                  <a:lnTo>
                    <a:pt x="3669868" y="1993900"/>
                  </a:lnTo>
                  <a:lnTo>
                    <a:pt x="3679266" y="1993900"/>
                  </a:lnTo>
                  <a:lnTo>
                    <a:pt x="3677297" y="2006600"/>
                  </a:lnTo>
                  <a:lnTo>
                    <a:pt x="3674808" y="2019300"/>
                  </a:lnTo>
                  <a:lnTo>
                    <a:pt x="3671798" y="2032000"/>
                  </a:lnTo>
                  <a:lnTo>
                    <a:pt x="3668280" y="2044700"/>
                  </a:lnTo>
                  <a:lnTo>
                    <a:pt x="3664280" y="2057400"/>
                  </a:lnTo>
                  <a:close/>
                </a:path>
                <a:path w="3682365" h="2184400">
                  <a:moveTo>
                    <a:pt x="52082" y="2095500"/>
                  </a:moveTo>
                  <a:lnTo>
                    <a:pt x="38150" y="2095500"/>
                  </a:lnTo>
                  <a:lnTo>
                    <a:pt x="32346" y="2082800"/>
                  </a:lnTo>
                  <a:lnTo>
                    <a:pt x="26962" y="2070100"/>
                  </a:lnTo>
                  <a:lnTo>
                    <a:pt x="22034" y="2057400"/>
                  </a:lnTo>
                  <a:lnTo>
                    <a:pt x="30556" y="2057400"/>
                  </a:lnTo>
                  <a:lnTo>
                    <a:pt x="35394" y="2070100"/>
                  </a:lnTo>
                  <a:lnTo>
                    <a:pt x="40538" y="2082800"/>
                  </a:lnTo>
                  <a:lnTo>
                    <a:pt x="45986" y="2082800"/>
                  </a:lnTo>
                  <a:lnTo>
                    <a:pt x="52082" y="2095500"/>
                  </a:lnTo>
                  <a:close/>
                </a:path>
                <a:path w="3682365" h="2184400">
                  <a:moveTo>
                    <a:pt x="3643680" y="2095500"/>
                  </a:moveTo>
                  <a:lnTo>
                    <a:pt x="3629761" y="2095500"/>
                  </a:lnTo>
                  <a:lnTo>
                    <a:pt x="3635857" y="2082800"/>
                  </a:lnTo>
                  <a:lnTo>
                    <a:pt x="3641293" y="2082800"/>
                  </a:lnTo>
                  <a:lnTo>
                    <a:pt x="3646563" y="2070100"/>
                  </a:lnTo>
                  <a:lnTo>
                    <a:pt x="3651275" y="2057400"/>
                  </a:lnTo>
                  <a:lnTo>
                    <a:pt x="3659809" y="2057400"/>
                  </a:lnTo>
                  <a:lnTo>
                    <a:pt x="3654869" y="2070100"/>
                  </a:lnTo>
                  <a:lnTo>
                    <a:pt x="3649497" y="2082800"/>
                  </a:lnTo>
                  <a:lnTo>
                    <a:pt x="3643680" y="2095500"/>
                  </a:lnTo>
                  <a:close/>
                </a:path>
                <a:path w="3682365" h="2184400">
                  <a:moveTo>
                    <a:pt x="72237" y="2120900"/>
                  </a:moveTo>
                  <a:lnTo>
                    <a:pt x="58026" y="2120900"/>
                  </a:lnTo>
                  <a:lnTo>
                    <a:pt x="51015" y="2108200"/>
                  </a:lnTo>
                  <a:lnTo>
                    <a:pt x="44386" y="2095500"/>
                  </a:lnTo>
                  <a:lnTo>
                    <a:pt x="51943" y="2095500"/>
                  </a:lnTo>
                  <a:lnTo>
                    <a:pt x="58432" y="2108200"/>
                  </a:lnTo>
                  <a:lnTo>
                    <a:pt x="65011" y="2108200"/>
                  </a:lnTo>
                  <a:lnTo>
                    <a:pt x="72237" y="2120900"/>
                  </a:lnTo>
                  <a:close/>
                </a:path>
                <a:path w="3682365" h="2184400">
                  <a:moveTo>
                    <a:pt x="3623805" y="2120900"/>
                  </a:moveTo>
                  <a:lnTo>
                    <a:pt x="3609594" y="2120900"/>
                  </a:lnTo>
                  <a:lnTo>
                    <a:pt x="3616833" y="2108200"/>
                  </a:lnTo>
                  <a:lnTo>
                    <a:pt x="3623411" y="2108200"/>
                  </a:lnTo>
                  <a:lnTo>
                    <a:pt x="3629901" y="2095500"/>
                  </a:lnTo>
                  <a:lnTo>
                    <a:pt x="3637457" y="2095500"/>
                  </a:lnTo>
                  <a:lnTo>
                    <a:pt x="3630828" y="2108200"/>
                  </a:lnTo>
                  <a:lnTo>
                    <a:pt x="3623805" y="2120900"/>
                  </a:lnTo>
                  <a:close/>
                </a:path>
                <a:path w="3682365" h="2184400">
                  <a:moveTo>
                    <a:pt x="87439" y="2133600"/>
                  </a:moveTo>
                  <a:lnTo>
                    <a:pt x="73190" y="2133600"/>
                  </a:lnTo>
                  <a:lnTo>
                    <a:pt x="65430" y="2120900"/>
                  </a:lnTo>
                  <a:lnTo>
                    <a:pt x="79502" y="2120900"/>
                  </a:lnTo>
                  <a:lnTo>
                    <a:pt x="87439" y="2133600"/>
                  </a:lnTo>
                  <a:close/>
                </a:path>
                <a:path w="3682365" h="2184400">
                  <a:moveTo>
                    <a:pt x="3608654" y="2133600"/>
                  </a:moveTo>
                  <a:lnTo>
                    <a:pt x="3594404" y="2133600"/>
                  </a:lnTo>
                  <a:lnTo>
                    <a:pt x="3602329" y="2120900"/>
                  </a:lnTo>
                  <a:lnTo>
                    <a:pt x="3616413" y="2120900"/>
                  </a:lnTo>
                  <a:lnTo>
                    <a:pt x="3608654" y="2133600"/>
                  </a:lnTo>
                  <a:close/>
                </a:path>
                <a:path w="3682365" h="2184400">
                  <a:moveTo>
                    <a:pt x="103911" y="2146300"/>
                  </a:moveTo>
                  <a:lnTo>
                    <a:pt x="89725" y="2146300"/>
                  </a:lnTo>
                  <a:lnTo>
                    <a:pt x="81292" y="2133600"/>
                  </a:lnTo>
                  <a:lnTo>
                    <a:pt x="95338" y="2133600"/>
                  </a:lnTo>
                  <a:lnTo>
                    <a:pt x="103911" y="2146300"/>
                  </a:lnTo>
                  <a:close/>
                </a:path>
                <a:path w="3682365" h="2184400">
                  <a:moveTo>
                    <a:pt x="3592106" y="2146300"/>
                  </a:moveTo>
                  <a:lnTo>
                    <a:pt x="3577920" y="2146300"/>
                  </a:lnTo>
                  <a:lnTo>
                    <a:pt x="3586492" y="2133600"/>
                  </a:lnTo>
                  <a:lnTo>
                    <a:pt x="3600551" y="2133600"/>
                  </a:lnTo>
                  <a:lnTo>
                    <a:pt x="3592106" y="2146300"/>
                  </a:lnTo>
                  <a:close/>
                </a:path>
                <a:path w="3682365" h="2184400">
                  <a:moveTo>
                    <a:pt x="121551" y="2159000"/>
                  </a:moveTo>
                  <a:lnTo>
                    <a:pt x="107543" y="2159000"/>
                  </a:lnTo>
                  <a:lnTo>
                    <a:pt x="98488" y="2146300"/>
                  </a:lnTo>
                  <a:lnTo>
                    <a:pt x="112395" y="2146300"/>
                  </a:lnTo>
                  <a:lnTo>
                    <a:pt x="121551" y="2159000"/>
                  </a:lnTo>
                  <a:close/>
                </a:path>
                <a:path w="3682365" h="2184400">
                  <a:moveTo>
                    <a:pt x="3574288" y="2159000"/>
                  </a:moveTo>
                  <a:lnTo>
                    <a:pt x="3560292" y="2159000"/>
                  </a:lnTo>
                  <a:lnTo>
                    <a:pt x="3569436" y="2146300"/>
                  </a:lnTo>
                  <a:lnTo>
                    <a:pt x="3583355" y="2146300"/>
                  </a:lnTo>
                  <a:lnTo>
                    <a:pt x="3574288" y="2159000"/>
                  </a:lnTo>
                  <a:close/>
                </a:path>
                <a:path w="3682365" h="2184400">
                  <a:moveTo>
                    <a:pt x="149961" y="2171700"/>
                  </a:moveTo>
                  <a:lnTo>
                    <a:pt x="126542" y="2171700"/>
                  </a:lnTo>
                  <a:lnTo>
                    <a:pt x="116903" y="2159000"/>
                  </a:lnTo>
                  <a:lnTo>
                    <a:pt x="140030" y="2159000"/>
                  </a:lnTo>
                  <a:lnTo>
                    <a:pt x="149961" y="2171700"/>
                  </a:lnTo>
                  <a:close/>
                </a:path>
                <a:path w="3682365" h="2184400">
                  <a:moveTo>
                    <a:pt x="3555301" y="2171700"/>
                  </a:moveTo>
                  <a:lnTo>
                    <a:pt x="3531870" y="2171700"/>
                  </a:lnTo>
                  <a:lnTo>
                    <a:pt x="3541801" y="2159000"/>
                  </a:lnTo>
                  <a:lnTo>
                    <a:pt x="3564928" y="2159000"/>
                  </a:lnTo>
                  <a:lnTo>
                    <a:pt x="3555301" y="2171700"/>
                  </a:lnTo>
                  <a:close/>
                </a:path>
                <a:path w="3682365" h="2184400">
                  <a:moveTo>
                    <a:pt x="196202" y="2184400"/>
                  </a:moveTo>
                  <a:lnTo>
                    <a:pt x="156959" y="2184400"/>
                  </a:lnTo>
                  <a:lnTo>
                    <a:pt x="146583" y="2171700"/>
                  </a:lnTo>
                  <a:lnTo>
                    <a:pt x="190754" y="2171700"/>
                  </a:lnTo>
                  <a:lnTo>
                    <a:pt x="196202" y="2184400"/>
                  </a:lnTo>
                  <a:close/>
                </a:path>
                <a:path w="3682365" h="2184400">
                  <a:moveTo>
                    <a:pt x="3524872" y="2184400"/>
                  </a:moveTo>
                  <a:lnTo>
                    <a:pt x="3485641" y="2184400"/>
                  </a:lnTo>
                  <a:lnTo>
                    <a:pt x="3491090" y="2171700"/>
                  </a:lnTo>
                  <a:lnTo>
                    <a:pt x="3535260" y="2171700"/>
                  </a:lnTo>
                  <a:lnTo>
                    <a:pt x="3524872" y="2184400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264152" y="1953386"/>
            <a:ext cx="16459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000000"/>
                </a:solidFill>
                <a:latin typeface="Segoe Print"/>
                <a:cs typeface="Segoe Print"/>
              </a:rPr>
              <a:t>Surgical</a:t>
            </a:r>
            <a:endParaRPr sz="3200">
              <a:latin typeface="Segoe Print"/>
              <a:cs typeface="Segoe Prin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4137520"/>
            <a:ext cx="4014470" cy="1890395"/>
            <a:chOff x="0" y="4137520"/>
            <a:chExt cx="4014470" cy="1890395"/>
          </a:xfrm>
        </p:grpSpPr>
        <p:sp>
          <p:nvSpPr>
            <p:cNvPr id="13" name="object 13"/>
            <p:cNvSpPr/>
            <p:nvPr/>
          </p:nvSpPr>
          <p:spPr>
            <a:xfrm>
              <a:off x="0" y="4137520"/>
              <a:ext cx="3432175" cy="1341120"/>
            </a:xfrm>
            <a:custGeom>
              <a:avLst/>
              <a:gdLst/>
              <a:ahLst/>
              <a:cxnLst/>
              <a:rect l="l" t="t" r="r" b="b"/>
              <a:pathLst>
                <a:path w="3432175" h="1341120">
                  <a:moveTo>
                    <a:pt x="3297618" y="1340802"/>
                  </a:moveTo>
                  <a:lnTo>
                    <a:pt x="128143" y="1340802"/>
                  </a:lnTo>
                  <a:lnTo>
                    <a:pt x="85767" y="1333966"/>
                  </a:lnTo>
                  <a:lnTo>
                    <a:pt x="48963" y="1314932"/>
                  </a:lnTo>
                  <a:lnTo>
                    <a:pt x="19939" y="1285908"/>
                  </a:lnTo>
                  <a:lnTo>
                    <a:pt x="904" y="1249104"/>
                  </a:lnTo>
                  <a:lnTo>
                    <a:pt x="0" y="1243494"/>
                  </a:lnTo>
                  <a:lnTo>
                    <a:pt x="0" y="97315"/>
                  </a:lnTo>
                  <a:lnTo>
                    <a:pt x="19939" y="54896"/>
                  </a:lnTo>
                  <a:lnTo>
                    <a:pt x="48963" y="25871"/>
                  </a:lnTo>
                  <a:lnTo>
                    <a:pt x="85767" y="6835"/>
                  </a:lnTo>
                  <a:lnTo>
                    <a:pt x="128143" y="0"/>
                  </a:lnTo>
                  <a:lnTo>
                    <a:pt x="3297618" y="0"/>
                  </a:lnTo>
                  <a:lnTo>
                    <a:pt x="3339998" y="6835"/>
                  </a:lnTo>
                  <a:lnTo>
                    <a:pt x="3376803" y="25871"/>
                  </a:lnTo>
                  <a:lnTo>
                    <a:pt x="3405825" y="54896"/>
                  </a:lnTo>
                  <a:lnTo>
                    <a:pt x="3424857" y="91704"/>
                  </a:lnTo>
                  <a:lnTo>
                    <a:pt x="3431692" y="134086"/>
                  </a:lnTo>
                  <a:lnTo>
                    <a:pt x="3431692" y="1206728"/>
                  </a:lnTo>
                  <a:lnTo>
                    <a:pt x="3424857" y="1249104"/>
                  </a:lnTo>
                  <a:lnTo>
                    <a:pt x="3405825" y="1285908"/>
                  </a:lnTo>
                  <a:lnTo>
                    <a:pt x="3376803" y="1314932"/>
                  </a:lnTo>
                  <a:lnTo>
                    <a:pt x="3339998" y="1333966"/>
                  </a:lnTo>
                  <a:lnTo>
                    <a:pt x="3297618" y="1340802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1474" y="4686058"/>
              <a:ext cx="3437890" cy="1341120"/>
            </a:xfrm>
            <a:custGeom>
              <a:avLst/>
              <a:gdLst/>
              <a:ahLst/>
              <a:cxnLst/>
              <a:rect l="l" t="t" r="r" b="b"/>
              <a:pathLst>
                <a:path w="3437890" h="1341120">
                  <a:moveTo>
                    <a:pt x="3303549" y="1340802"/>
                  </a:moveTo>
                  <a:lnTo>
                    <a:pt x="134073" y="1340802"/>
                  </a:lnTo>
                  <a:lnTo>
                    <a:pt x="91698" y="1333966"/>
                  </a:lnTo>
                  <a:lnTo>
                    <a:pt x="54894" y="1314931"/>
                  </a:lnTo>
                  <a:lnTo>
                    <a:pt x="25870" y="1285905"/>
                  </a:lnTo>
                  <a:lnTo>
                    <a:pt x="6835" y="1249097"/>
                  </a:lnTo>
                  <a:lnTo>
                    <a:pt x="0" y="1206715"/>
                  </a:lnTo>
                  <a:lnTo>
                    <a:pt x="0" y="134073"/>
                  </a:lnTo>
                  <a:lnTo>
                    <a:pt x="6835" y="91698"/>
                  </a:lnTo>
                  <a:lnTo>
                    <a:pt x="25870" y="54894"/>
                  </a:lnTo>
                  <a:lnTo>
                    <a:pt x="54894" y="25870"/>
                  </a:lnTo>
                  <a:lnTo>
                    <a:pt x="91698" y="6835"/>
                  </a:lnTo>
                  <a:lnTo>
                    <a:pt x="134073" y="0"/>
                  </a:lnTo>
                  <a:lnTo>
                    <a:pt x="3303549" y="0"/>
                  </a:lnTo>
                  <a:lnTo>
                    <a:pt x="3345929" y="6835"/>
                  </a:lnTo>
                  <a:lnTo>
                    <a:pt x="3382734" y="25870"/>
                  </a:lnTo>
                  <a:lnTo>
                    <a:pt x="3411756" y="54894"/>
                  </a:lnTo>
                  <a:lnTo>
                    <a:pt x="3430788" y="91698"/>
                  </a:lnTo>
                  <a:lnTo>
                    <a:pt x="3437623" y="134073"/>
                  </a:lnTo>
                  <a:lnTo>
                    <a:pt x="3437623" y="1206715"/>
                  </a:lnTo>
                  <a:lnTo>
                    <a:pt x="3430788" y="1249097"/>
                  </a:lnTo>
                  <a:lnTo>
                    <a:pt x="3411756" y="1285905"/>
                  </a:lnTo>
                  <a:lnTo>
                    <a:pt x="3382734" y="1314931"/>
                  </a:lnTo>
                  <a:lnTo>
                    <a:pt x="3345929" y="1333966"/>
                  </a:lnTo>
                  <a:lnTo>
                    <a:pt x="3303549" y="1340802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6712" y="4681296"/>
              <a:ext cx="3447415" cy="1346200"/>
            </a:xfrm>
            <a:custGeom>
              <a:avLst/>
              <a:gdLst/>
              <a:ahLst/>
              <a:cxnLst/>
              <a:rect l="l" t="t" r="r" b="b"/>
              <a:pathLst>
                <a:path w="3447415" h="1346200">
                  <a:moveTo>
                    <a:pt x="106400" y="12700"/>
                  </a:moveTo>
                  <a:lnTo>
                    <a:pt x="78638" y="12700"/>
                  </a:lnTo>
                  <a:lnTo>
                    <a:pt x="84797" y="0"/>
                  </a:lnTo>
                  <a:lnTo>
                    <a:pt x="112890" y="0"/>
                  </a:lnTo>
                  <a:lnTo>
                    <a:pt x="106400" y="12700"/>
                  </a:lnTo>
                  <a:close/>
                </a:path>
                <a:path w="3447415" h="1346200">
                  <a:moveTo>
                    <a:pt x="3368509" y="12700"/>
                  </a:moveTo>
                  <a:lnTo>
                    <a:pt x="3340747" y="12700"/>
                  </a:lnTo>
                  <a:lnTo>
                    <a:pt x="3334258" y="0"/>
                  </a:lnTo>
                  <a:lnTo>
                    <a:pt x="3362350" y="0"/>
                  </a:lnTo>
                  <a:lnTo>
                    <a:pt x="3368509" y="12700"/>
                  </a:lnTo>
                  <a:close/>
                </a:path>
                <a:path w="3447415" h="1346200">
                  <a:moveTo>
                    <a:pt x="71691" y="25400"/>
                  </a:moveTo>
                  <a:lnTo>
                    <a:pt x="55765" y="25400"/>
                  </a:lnTo>
                  <a:lnTo>
                    <a:pt x="61214" y="12700"/>
                  </a:lnTo>
                  <a:lnTo>
                    <a:pt x="77304" y="12700"/>
                  </a:lnTo>
                  <a:lnTo>
                    <a:pt x="71691" y="25400"/>
                  </a:lnTo>
                  <a:close/>
                </a:path>
                <a:path w="3447415" h="1346200">
                  <a:moveTo>
                    <a:pt x="3391382" y="25400"/>
                  </a:moveTo>
                  <a:lnTo>
                    <a:pt x="3375456" y="25400"/>
                  </a:lnTo>
                  <a:lnTo>
                    <a:pt x="3369843" y="12700"/>
                  </a:lnTo>
                  <a:lnTo>
                    <a:pt x="3385947" y="12700"/>
                  </a:lnTo>
                  <a:lnTo>
                    <a:pt x="3391382" y="25400"/>
                  </a:lnTo>
                  <a:close/>
                </a:path>
                <a:path w="3447415" h="1346200">
                  <a:moveTo>
                    <a:pt x="56489" y="38100"/>
                  </a:moveTo>
                  <a:lnTo>
                    <a:pt x="40665" y="38100"/>
                  </a:lnTo>
                  <a:lnTo>
                    <a:pt x="45478" y="25400"/>
                  </a:lnTo>
                  <a:lnTo>
                    <a:pt x="61556" y="25400"/>
                  </a:lnTo>
                  <a:lnTo>
                    <a:pt x="56489" y="38100"/>
                  </a:lnTo>
                  <a:close/>
                </a:path>
                <a:path w="3447415" h="1346200">
                  <a:moveTo>
                    <a:pt x="3406482" y="38100"/>
                  </a:moveTo>
                  <a:lnTo>
                    <a:pt x="3390658" y="38100"/>
                  </a:lnTo>
                  <a:lnTo>
                    <a:pt x="3385591" y="25400"/>
                  </a:lnTo>
                  <a:lnTo>
                    <a:pt x="3401669" y="25400"/>
                  </a:lnTo>
                  <a:lnTo>
                    <a:pt x="3406482" y="38100"/>
                  </a:lnTo>
                  <a:close/>
                </a:path>
                <a:path w="3447415" h="1346200">
                  <a:moveTo>
                    <a:pt x="43040" y="50800"/>
                  </a:moveTo>
                  <a:lnTo>
                    <a:pt x="27584" y="50800"/>
                  </a:lnTo>
                  <a:lnTo>
                    <a:pt x="31699" y="38100"/>
                  </a:lnTo>
                  <a:lnTo>
                    <a:pt x="47472" y="38100"/>
                  </a:lnTo>
                  <a:lnTo>
                    <a:pt x="43040" y="50800"/>
                  </a:lnTo>
                  <a:close/>
                </a:path>
                <a:path w="3447415" h="1346200">
                  <a:moveTo>
                    <a:pt x="3419563" y="50800"/>
                  </a:moveTo>
                  <a:lnTo>
                    <a:pt x="3404108" y="50800"/>
                  </a:lnTo>
                  <a:lnTo>
                    <a:pt x="3399675" y="38100"/>
                  </a:lnTo>
                  <a:lnTo>
                    <a:pt x="3415449" y="38100"/>
                  </a:lnTo>
                  <a:lnTo>
                    <a:pt x="3419563" y="50800"/>
                  </a:lnTo>
                  <a:close/>
                </a:path>
                <a:path w="3447415" h="1346200">
                  <a:moveTo>
                    <a:pt x="31534" y="63500"/>
                  </a:moveTo>
                  <a:lnTo>
                    <a:pt x="20104" y="63500"/>
                  </a:lnTo>
                  <a:lnTo>
                    <a:pt x="23710" y="50800"/>
                  </a:lnTo>
                  <a:lnTo>
                    <a:pt x="35280" y="50800"/>
                  </a:lnTo>
                  <a:lnTo>
                    <a:pt x="31534" y="63500"/>
                  </a:lnTo>
                  <a:close/>
                </a:path>
                <a:path w="3447415" h="1346200">
                  <a:moveTo>
                    <a:pt x="3427056" y="63500"/>
                  </a:moveTo>
                  <a:lnTo>
                    <a:pt x="3415614" y="63500"/>
                  </a:lnTo>
                  <a:lnTo>
                    <a:pt x="3411867" y="50800"/>
                  </a:lnTo>
                  <a:lnTo>
                    <a:pt x="3423437" y="50800"/>
                  </a:lnTo>
                  <a:lnTo>
                    <a:pt x="3427056" y="63500"/>
                  </a:lnTo>
                  <a:close/>
                </a:path>
                <a:path w="3447415" h="1346200">
                  <a:moveTo>
                    <a:pt x="25069" y="76200"/>
                  </a:moveTo>
                  <a:lnTo>
                    <a:pt x="13690" y="76200"/>
                  </a:lnTo>
                  <a:lnTo>
                    <a:pt x="16751" y="63500"/>
                  </a:lnTo>
                  <a:lnTo>
                    <a:pt x="28295" y="63500"/>
                  </a:lnTo>
                  <a:lnTo>
                    <a:pt x="25069" y="76200"/>
                  </a:lnTo>
                  <a:close/>
                </a:path>
                <a:path w="3447415" h="1346200">
                  <a:moveTo>
                    <a:pt x="3433457" y="76200"/>
                  </a:moveTo>
                  <a:lnTo>
                    <a:pt x="3422078" y="76200"/>
                  </a:lnTo>
                  <a:lnTo>
                    <a:pt x="3418852" y="63500"/>
                  </a:lnTo>
                  <a:lnTo>
                    <a:pt x="3430397" y="63500"/>
                  </a:lnTo>
                  <a:lnTo>
                    <a:pt x="3433457" y="76200"/>
                  </a:lnTo>
                  <a:close/>
                </a:path>
                <a:path w="3447415" h="1346200">
                  <a:moveTo>
                    <a:pt x="17322" y="88900"/>
                  </a:moveTo>
                  <a:lnTo>
                    <a:pt x="8420" y="88900"/>
                  </a:lnTo>
                  <a:lnTo>
                    <a:pt x="10909" y="76200"/>
                  </a:lnTo>
                  <a:lnTo>
                    <a:pt x="19723" y="76200"/>
                  </a:lnTo>
                  <a:lnTo>
                    <a:pt x="17322" y="88900"/>
                  </a:lnTo>
                  <a:close/>
                </a:path>
                <a:path w="3447415" h="1346200">
                  <a:moveTo>
                    <a:pt x="3438728" y="88900"/>
                  </a:moveTo>
                  <a:lnTo>
                    <a:pt x="3429825" y="88900"/>
                  </a:lnTo>
                  <a:lnTo>
                    <a:pt x="3427425" y="76200"/>
                  </a:lnTo>
                  <a:lnTo>
                    <a:pt x="3436239" y="76200"/>
                  </a:lnTo>
                  <a:lnTo>
                    <a:pt x="3438728" y="88900"/>
                  </a:lnTo>
                  <a:close/>
                </a:path>
                <a:path w="3447415" h="1346200">
                  <a:moveTo>
                    <a:pt x="13563" y="101600"/>
                  </a:moveTo>
                  <a:lnTo>
                    <a:pt x="4368" y="101600"/>
                  </a:lnTo>
                  <a:lnTo>
                    <a:pt x="6235" y="88900"/>
                  </a:lnTo>
                  <a:lnTo>
                    <a:pt x="15367" y="88900"/>
                  </a:lnTo>
                  <a:lnTo>
                    <a:pt x="13563" y="101600"/>
                  </a:lnTo>
                  <a:close/>
                </a:path>
                <a:path w="3447415" h="1346200">
                  <a:moveTo>
                    <a:pt x="3442779" y="101600"/>
                  </a:moveTo>
                  <a:lnTo>
                    <a:pt x="3433584" y="101600"/>
                  </a:lnTo>
                  <a:lnTo>
                    <a:pt x="3431781" y="88900"/>
                  </a:lnTo>
                  <a:lnTo>
                    <a:pt x="3440912" y="88900"/>
                  </a:lnTo>
                  <a:lnTo>
                    <a:pt x="3442779" y="101600"/>
                  </a:lnTo>
                  <a:close/>
                </a:path>
                <a:path w="3447415" h="1346200">
                  <a:moveTo>
                    <a:pt x="10998" y="114300"/>
                  </a:moveTo>
                  <a:lnTo>
                    <a:pt x="1600" y="114300"/>
                  </a:lnTo>
                  <a:lnTo>
                    <a:pt x="2819" y="101600"/>
                  </a:lnTo>
                  <a:lnTo>
                    <a:pt x="12166" y="101600"/>
                  </a:lnTo>
                  <a:lnTo>
                    <a:pt x="10998" y="114300"/>
                  </a:lnTo>
                  <a:close/>
                </a:path>
                <a:path w="3447415" h="1346200">
                  <a:moveTo>
                    <a:pt x="3445560" y="114300"/>
                  </a:moveTo>
                  <a:lnTo>
                    <a:pt x="3436162" y="114300"/>
                  </a:lnTo>
                  <a:lnTo>
                    <a:pt x="3434981" y="101600"/>
                  </a:lnTo>
                  <a:lnTo>
                    <a:pt x="3444328" y="101600"/>
                  </a:lnTo>
                  <a:lnTo>
                    <a:pt x="3445560" y="114300"/>
                  </a:lnTo>
                  <a:close/>
                </a:path>
                <a:path w="3447415" h="1346200">
                  <a:moveTo>
                    <a:pt x="9677" y="127000"/>
                  </a:moveTo>
                  <a:lnTo>
                    <a:pt x="177" y="127000"/>
                  </a:lnTo>
                  <a:lnTo>
                    <a:pt x="711" y="114300"/>
                  </a:lnTo>
                  <a:lnTo>
                    <a:pt x="10198" y="114300"/>
                  </a:lnTo>
                  <a:lnTo>
                    <a:pt x="9677" y="127000"/>
                  </a:lnTo>
                  <a:close/>
                </a:path>
                <a:path w="3447415" h="1346200">
                  <a:moveTo>
                    <a:pt x="3446970" y="127000"/>
                  </a:moveTo>
                  <a:lnTo>
                    <a:pt x="3437470" y="127000"/>
                  </a:lnTo>
                  <a:lnTo>
                    <a:pt x="3436950" y="114300"/>
                  </a:lnTo>
                  <a:lnTo>
                    <a:pt x="3446437" y="114300"/>
                  </a:lnTo>
                  <a:lnTo>
                    <a:pt x="3446970" y="127000"/>
                  </a:lnTo>
                  <a:close/>
                </a:path>
                <a:path w="3447415" h="1346200">
                  <a:moveTo>
                    <a:pt x="9525" y="1206500"/>
                  </a:moveTo>
                  <a:lnTo>
                    <a:pt x="0" y="1206500"/>
                  </a:lnTo>
                  <a:lnTo>
                    <a:pt x="0" y="127000"/>
                  </a:lnTo>
                  <a:lnTo>
                    <a:pt x="9525" y="127000"/>
                  </a:lnTo>
                  <a:lnTo>
                    <a:pt x="9525" y="1206500"/>
                  </a:lnTo>
                  <a:close/>
                </a:path>
                <a:path w="3447415" h="1346200">
                  <a:moveTo>
                    <a:pt x="3447148" y="1206500"/>
                  </a:moveTo>
                  <a:lnTo>
                    <a:pt x="3437623" y="1206500"/>
                  </a:lnTo>
                  <a:lnTo>
                    <a:pt x="3437623" y="127000"/>
                  </a:lnTo>
                  <a:lnTo>
                    <a:pt x="3447148" y="127000"/>
                  </a:lnTo>
                  <a:lnTo>
                    <a:pt x="3447148" y="1206500"/>
                  </a:lnTo>
                  <a:close/>
                </a:path>
                <a:path w="3447415" h="1346200">
                  <a:moveTo>
                    <a:pt x="12166" y="1231900"/>
                  </a:moveTo>
                  <a:lnTo>
                    <a:pt x="1600" y="1231900"/>
                  </a:lnTo>
                  <a:lnTo>
                    <a:pt x="711" y="1219200"/>
                  </a:lnTo>
                  <a:lnTo>
                    <a:pt x="177" y="1206500"/>
                  </a:lnTo>
                  <a:lnTo>
                    <a:pt x="9677" y="1206500"/>
                  </a:lnTo>
                  <a:lnTo>
                    <a:pt x="10198" y="1219200"/>
                  </a:lnTo>
                  <a:lnTo>
                    <a:pt x="10998" y="1219200"/>
                  </a:lnTo>
                  <a:lnTo>
                    <a:pt x="12166" y="1231900"/>
                  </a:lnTo>
                  <a:close/>
                </a:path>
                <a:path w="3447415" h="1346200">
                  <a:moveTo>
                    <a:pt x="3445560" y="1231900"/>
                  </a:moveTo>
                  <a:lnTo>
                    <a:pt x="3434981" y="1231900"/>
                  </a:lnTo>
                  <a:lnTo>
                    <a:pt x="3436162" y="1219200"/>
                  </a:lnTo>
                  <a:lnTo>
                    <a:pt x="3436950" y="1219200"/>
                  </a:lnTo>
                  <a:lnTo>
                    <a:pt x="3437470" y="1206500"/>
                  </a:lnTo>
                  <a:lnTo>
                    <a:pt x="3446970" y="1206500"/>
                  </a:lnTo>
                  <a:lnTo>
                    <a:pt x="3446437" y="1219200"/>
                  </a:lnTo>
                  <a:lnTo>
                    <a:pt x="3445560" y="1231900"/>
                  </a:lnTo>
                  <a:close/>
                </a:path>
                <a:path w="3447415" h="1346200">
                  <a:moveTo>
                    <a:pt x="15367" y="1244600"/>
                  </a:moveTo>
                  <a:lnTo>
                    <a:pt x="4368" y="1244600"/>
                  </a:lnTo>
                  <a:lnTo>
                    <a:pt x="2819" y="1231900"/>
                  </a:lnTo>
                  <a:lnTo>
                    <a:pt x="13563" y="1231900"/>
                  </a:lnTo>
                  <a:lnTo>
                    <a:pt x="15367" y="1244600"/>
                  </a:lnTo>
                  <a:close/>
                </a:path>
                <a:path w="3447415" h="1346200">
                  <a:moveTo>
                    <a:pt x="3442779" y="1244600"/>
                  </a:moveTo>
                  <a:lnTo>
                    <a:pt x="3431781" y="1244600"/>
                  </a:lnTo>
                  <a:lnTo>
                    <a:pt x="3433584" y="1231900"/>
                  </a:lnTo>
                  <a:lnTo>
                    <a:pt x="3444328" y="1231900"/>
                  </a:lnTo>
                  <a:lnTo>
                    <a:pt x="3442779" y="1244600"/>
                  </a:lnTo>
                  <a:close/>
                </a:path>
                <a:path w="3447415" h="1346200">
                  <a:moveTo>
                    <a:pt x="19723" y="1257300"/>
                  </a:moveTo>
                  <a:lnTo>
                    <a:pt x="8420" y="1257300"/>
                  </a:lnTo>
                  <a:lnTo>
                    <a:pt x="6235" y="1244600"/>
                  </a:lnTo>
                  <a:lnTo>
                    <a:pt x="17322" y="1244600"/>
                  </a:lnTo>
                  <a:lnTo>
                    <a:pt x="19723" y="1257300"/>
                  </a:lnTo>
                  <a:close/>
                </a:path>
                <a:path w="3447415" h="1346200">
                  <a:moveTo>
                    <a:pt x="3438728" y="1257300"/>
                  </a:moveTo>
                  <a:lnTo>
                    <a:pt x="3427425" y="1257300"/>
                  </a:lnTo>
                  <a:lnTo>
                    <a:pt x="3429825" y="1244600"/>
                  </a:lnTo>
                  <a:lnTo>
                    <a:pt x="3440912" y="1244600"/>
                  </a:lnTo>
                  <a:lnTo>
                    <a:pt x="3438728" y="1257300"/>
                  </a:lnTo>
                  <a:close/>
                </a:path>
                <a:path w="3447415" h="1346200">
                  <a:moveTo>
                    <a:pt x="25184" y="1270000"/>
                  </a:moveTo>
                  <a:lnTo>
                    <a:pt x="13690" y="1270000"/>
                  </a:lnTo>
                  <a:lnTo>
                    <a:pt x="10909" y="1257300"/>
                  </a:lnTo>
                  <a:lnTo>
                    <a:pt x="22225" y="1257300"/>
                  </a:lnTo>
                  <a:lnTo>
                    <a:pt x="25184" y="1270000"/>
                  </a:lnTo>
                  <a:close/>
                </a:path>
                <a:path w="3447415" h="1346200">
                  <a:moveTo>
                    <a:pt x="3433457" y="1270000"/>
                  </a:moveTo>
                  <a:lnTo>
                    <a:pt x="3421964" y="1270000"/>
                  </a:lnTo>
                  <a:lnTo>
                    <a:pt x="3424936" y="1257300"/>
                  </a:lnTo>
                  <a:lnTo>
                    <a:pt x="3436239" y="1257300"/>
                  </a:lnTo>
                  <a:lnTo>
                    <a:pt x="3433457" y="1270000"/>
                  </a:lnTo>
                  <a:close/>
                </a:path>
                <a:path w="3447415" h="1346200">
                  <a:moveTo>
                    <a:pt x="31673" y="1282700"/>
                  </a:moveTo>
                  <a:lnTo>
                    <a:pt x="20104" y="1282700"/>
                  </a:lnTo>
                  <a:lnTo>
                    <a:pt x="16751" y="1270000"/>
                  </a:lnTo>
                  <a:lnTo>
                    <a:pt x="28181" y="1270000"/>
                  </a:lnTo>
                  <a:lnTo>
                    <a:pt x="31673" y="1282700"/>
                  </a:lnTo>
                  <a:close/>
                </a:path>
                <a:path w="3447415" h="1346200">
                  <a:moveTo>
                    <a:pt x="3427056" y="1282700"/>
                  </a:moveTo>
                  <a:lnTo>
                    <a:pt x="3415487" y="1282700"/>
                  </a:lnTo>
                  <a:lnTo>
                    <a:pt x="3418967" y="1270000"/>
                  </a:lnTo>
                  <a:lnTo>
                    <a:pt x="3430397" y="1270000"/>
                  </a:lnTo>
                  <a:lnTo>
                    <a:pt x="3427056" y="1282700"/>
                  </a:lnTo>
                  <a:close/>
                </a:path>
                <a:path w="3447415" h="1346200">
                  <a:moveTo>
                    <a:pt x="43192" y="1295400"/>
                  </a:moveTo>
                  <a:lnTo>
                    <a:pt x="31699" y="1295400"/>
                  </a:lnTo>
                  <a:lnTo>
                    <a:pt x="27584" y="1282700"/>
                  </a:lnTo>
                  <a:lnTo>
                    <a:pt x="38976" y="1282700"/>
                  </a:lnTo>
                  <a:lnTo>
                    <a:pt x="43192" y="1295400"/>
                  </a:lnTo>
                  <a:close/>
                </a:path>
                <a:path w="3447415" h="1346200">
                  <a:moveTo>
                    <a:pt x="3415449" y="1295400"/>
                  </a:moveTo>
                  <a:lnTo>
                    <a:pt x="3403955" y="1295400"/>
                  </a:lnTo>
                  <a:lnTo>
                    <a:pt x="3408172" y="1282700"/>
                  </a:lnTo>
                  <a:lnTo>
                    <a:pt x="3419563" y="1282700"/>
                  </a:lnTo>
                  <a:lnTo>
                    <a:pt x="3415449" y="1295400"/>
                  </a:lnTo>
                  <a:close/>
                </a:path>
                <a:path w="3447415" h="1346200">
                  <a:moveTo>
                    <a:pt x="56667" y="1308100"/>
                  </a:moveTo>
                  <a:lnTo>
                    <a:pt x="40665" y="1308100"/>
                  </a:lnTo>
                  <a:lnTo>
                    <a:pt x="36068" y="1295400"/>
                  </a:lnTo>
                  <a:lnTo>
                    <a:pt x="51803" y="1295400"/>
                  </a:lnTo>
                  <a:lnTo>
                    <a:pt x="56667" y="1308100"/>
                  </a:lnTo>
                  <a:close/>
                </a:path>
                <a:path w="3447415" h="1346200">
                  <a:moveTo>
                    <a:pt x="3406482" y="1308100"/>
                  </a:moveTo>
                  <a:lnTo>
                    <a:pt x="3390480" y="1308100"/>
                  </a:lnTo>
                  <a:lnTo>
                    <a:pt x="3395345" y="1295400"/>
                  </a:lnTo>
                  <a:lnTo>
                    <a:pt x="3411080" y="1295400"/>
                  </a:lnTo>
                  <a:lnTo>
                    <a:pt x="3406482" y="1308100"/>
                  </a:lnTo>
                  <a:close/>
                </a:path>
                <a:path w="3447415" h="1346200">
                  <a:moveTo>
                    <a:pt x="71882" y="1320800"/>
                  </a:moveTo>
                  <a:lnTo>
                    <a:pt x="55765" y="1320800"/>
                  </a:lnTo>
                  <a:lnTo>
                    <a:pt x="50520" y="1308100"/>
                  </a:lnTo>
                  <a:lnTo>
                    <a:pt x="66446" y="1308100"/>
                  </a:lnTo>
                  <a:lnTo>
                    <a:pt x="71882" y="1320800"/>
                  </a:lnTo>
                  <a:close/>
                </a:path>
                <a:path w="3447415" h="1346200">
                  <a:moveTo>
                    <a:pt x="3391382" y="1320800"/>
                  </a:moveTo>
                  <a:lnTo>
                    <a:pt x="3375266" y="1320800"/>
                  </a:lnTo>
                  <a:lnTo>
                    <a:pt x="3380701" y="1308100"/>
                  </a:lnTo>
                  <a:lnTo>
                    <a:pt x="3396627" y="1308100"/>
                  </a:lnTo>
                  <a:lnTo>
                    <a:pt x="3391382" y="1320800"/>
                  </a:lnTo>
                  <a:close/>
                </a:path>
                <a:path w="3447415" h="1346200">
                  <a:moveTo>
                    <a:pt x="100495" y="1333500"/>
                  </a:moveTo>
                  <a:lnTo>
                    <a:pt x="72656" y="1333500"/>
                  </a:lnTo>
                  <a:lnTo>
                    <a:pt x="66840" y="1320800"/>
                  </a:lnTo>
                  <a:lnTo>
                    <a:pt x="94259" y="1320800"/>
                  </a:lnTo>
                  <a:lnTo>
                    <a:pt x="100495" y="1333500"/>
                  </a:lnTo>
                  <a:close/>
                </a:path>
                <a:path w="3447415" h="1346200">
                  <a:moveTo>
                    <a:pt x="3374491" y="1333500"/>
                  </a:moveTo>
                  <a:lnTo>
                    <a:pt x="3346653" y="1333500"/>
                  </a:lnTo>
                  <a:lnTo>
                    <a:pt x="3352888" y="1320800"/>
                  </a:lnTo>
                  <a:lnTo>
                    <a:pt x="3380308" y="1320800"/>
                  </a:lnTo>
                  <a:lnTo>
                    <a:pt x="3374491" y="1333500"/>
                  </a:lnTo>
                  <a:close/>
                </a:path>
                <a:path w="3447415" h="1346200">
                  <a:moveTo>
                    <a:pt x="3336290" y="1346200"/>
                  </a:moveTo>
                  <a:lnTo>
                    <a:pt x="110858" y="1346200"/>
                  </a:lnTo>
                  <a:lnTo>
                    <a:pt x="104140" y="1333500"/>
                  </a:lnTo>
                  <a:lnTo>
                    <a:pt x="3343008" y="1333500"/>
                  </a:lnTo>
                  <a:lnTo>
                    <a:pt x="3336290" y="1346200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36192" y="5074577"/>
            <a:ext cx="242252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Segoe Print"/>
                <a:cs typeface="Segoe Print"/>
              </a:rPr>
              <a:t>Myomectomy</a:t>
            </a:r>
            <a:endParaRPr sz="2800">
              <a:latin typeface="Segoe Print"/>
              <a:cs typeface="Segoe Prin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163908" y="4252163"/>
            <a:ext cx="3770629" cy="2122805"/>
            <a:chOff x="5163908" y="4252163"/>
            <a:chExt cx="3770629" cy="2122805"/>
          </a:xfrm>
        </p:grpSpPr>
        <p:sp>
          <p:nvSpPr>
            <p:cNvPr id="18" name="object 18"/>
            <p:cNvSpPr/>
            <p:nvPr/>
          </p:nvSpPr>
          <p:spPr>
            <a:xfrm>
              <a:off x="5163908" y="4252163"/>
              <a:ext cx="3188970" cy="1574165"/>
            </a:xfrm>
            <a:custGeom>
              <a:avLst/>
              <a:gdLst/>
              <a:ahLst/>
              <a:cxnLst/>
              <a:rect l="l" t="t" r="r" b="b"/>
              <a:pathLst>
                <a:path w="3188970" h="1574164">
                  <a:moveTo>
                    <a:pt x="3030982" y="1574165"/>
                  </a:moveTo>
                  <a:lnTo>
                    <a:pt x="157416" y="1574165"/>
                  </a:lnTo>
                  <a:lnTo>
                    <a:pt x="107663" y="1566140"/>
                  </a:lnTo>
                  <a:lnTo>
                    <a:pt x="64451" y="1543794"/>
                  </a:lnTo>
                  <a:lnTo>
                    <a:pt x="30374" y="1509719"/>
                  </a:lnTo>
                  <a:lnTo>
                    <a:pt x="8025" y="1466506"/>
                  </a:lnTo>
                  <a:lnTo>
                    <a:pt x="0" y="1416748"/>
                  </a:lnTo>
                  <a:lnTo>
                    <a:pt x="0" y="157416"/>
                  </a:lnTo>
                  <a:lnTo>
                    <a:pt x="8025" y="107658"/>
                  </a:lnTo>
                  <a:lnTo>
                    <a:pt x="30374" y="64445"/>
                  </a:lnTo>
                  <a:lnTo>
                    <a:pt x="64451" y="30370"/>
                  </a:lnTo>
                  <a:lnTo>
                    <a:pt x="107663" y="8024"/>
                  </a:lnTo>
                  <a:lnTo>
                    <a:pt x="157416" y="0"/>
                  </a:lnTo>
                  <a:lnTo>
                    <a:pt x="3030982" y="0"/>
                  </a:lnTo>
                  <a:lnTo>
                    <a:pt x="3080739" y="8024"/>
                  </a:lnTo>
                  <a:lnTo>
                    <a:pt x="3123952" y="30370"/>
                  </a:lnTo>
                  <a:lnTo>
                    <a:pt x="3158027" y="64445"/>
                  </a:lnTo>
                  <a:lnTo>
                    <a:pt x="3180373" y="107658"/>
                  </a:lnTo>
                  <a:lnTo>
                    <a:pt x="3188398" y="157416"/>
                  </a:lnTo>
                  <a:lnTo>
                    <a:pt x="3188398" y="1416748"/>
                  </a:lnTo>
                  <a:lnTo>
                    <a:pt x="3180373" y="1466506"/>
                  </a:lnTo>
                  <a:lnTo>
                    <a:pt x="3158027" y="1509719"/>
                  </a:lnTo>
                  <a:lnTo>
                    <a:pt x="3123952" y="1543794"/>
                  </a:lnTo>
                  <a:lnTo>
                    <a:pt x="3080739" y="1566140"/>
                  </a:lnTo>
                  <a:lnTo>
                    <a:pt x="3030982" y="1574165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41314" y="4800689"/>
              <a:ext cx="3188970" cy="1574800"/>
            </a:xfrm>
            <a:custGeom>
              <a:avLst/>
              <a:gdLst/>
              <a:ahLst/>
              <a:cxnLst/>
              <a:rect l="l" t="t" r="r" b="b"/>
              <a:pathLst>
                <a:path w="3188970" h="1574800">
                  <a:moveTo>
                    <a:pt x="3030981" y="1574177"/>
                  </a:moveTo>
                  <a:lnTo>
                    <a:pt x="157416" y="1574177"/>
                  </a:lnTo>
                  <a:lnTo>
                    <a:pt x="107663" y="1566151"/>
                  </a:lnTo>
                  <a:lnTo>
                    <a:pt x="64451" y="1543803"/>
                  </a:lnTo>
                  <a:lnTo>
                    <a:pt x="30374" y="1509726"/>
                  </a:lnTo>
                  <a:lnTo>
                    <a:pt x="8025" y="1466514"/>
                  </a:lnTo>
                  <a:lnTo>
                    <a:pt x="0" y="1416761"/>
                  </a:lnTo>
                  <a:lnTo>
                    <a:pt x="0" y="157416"/>
                  </a:lnTo>
                  <a:lnTo>
                    <a:pt x="8025" y="107663"/>
                  </a:lnTo>
                  <a:lnTo>
                    <a:pt x="30374" y="64451"/>
                  </a:lnTo>
                  <a:lnTo>
                    <a:pt x="64451" y="30374"/>
                  </a:lnTo>
                  <a:lnTo>
                    <a:pt x="107663" y="8025"/>
                  </a:lnTo>
                  <a:lnTo>
                    <a:pt x="157416" y="0"/>
                  </a:lnTo>
                  <a:lnTo>
                    <a:pt x="3030981" y="0"/>
                  </a:lnTo>
                  <a:lnTo>
                    <a:pt x="3080739" y="8025"/>
                  </a:lnTo>
                  <a:lnTo>
                    <a:pt x="3123952" y="30374"/>
                  </a:lnTo>
                  <a:lnTo>
                    <a:pt x="3158027" y="64451"/>
                  </a:lnTo>
                  <a:lnTo>
                    <a:pt x="3180373" y="107663"/>
                  </a:lnTo>
                  <a:lnTo>
                    <a:pt x="3188398" y="157416"/>
                  </a:lnTo>
                  <a:lnTo>
                    <a:pt x="3188398" y="1416761"/>
                  </a:lnTo>
                  <a:lnTo>
                    <a:pt x="3180373" y="1466514"/>
                  </a:lnTo>
                  <a:lnTo>
                    <a:pt x="3158027" y="1509726"/>
                  </a:lnTo>
                  <a:lnTo>
                    <a:pt x="3123952" y="1543803"/>
                  </a:lnTo>
                  <a:lnTo>
                    <a:pt x="3080739" y="1566151"/>
                  </a:lnTo>
                  <a:lnTo>
                    <a:pt x="3030981" y="1574177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36551" y="4795926"/>
              <a:ext cx="3198495" cy="1574800"/>
            </a:xfrm>
            <a:custGeom>
              <a:avLst/>
              <a:gdLst/>
              <a:ahLst/>
              <a:cxnLst/>
              <a:rect l="l" t="t" r="r" b="b"/>
              <a:pathLst>
                <a:path w="3198495" h="1574800">
                  <a:moveTo>
                    <a:pt x="123913" y="12700"/>
                  </a:moveTo>
                  <a:lnTo>
                    <a:pt x="99047" y="12700"/>
                  </a:lnTo>
                  <a:lnTo>
                    <a:pt x="106413" y="0"/>
                  </a:lnTo>
                  <a:lnTo>
                    <a:pt x="131533" y="0"/>
                  </a:lnTo>
                  <a:lnTo>
                    <a:pt x="123913" y="12700"/>
                  </a:lnTo>
                  <a:close/>
                </a:path>
                <a:path w="3198495" h="1574800">
                  <a:moveTo>
                    <a:pt x="3098876" y="12700"/>
                  </a:moveTo>
                  <a:lnTo>
                    <a:pt x="3074022" y="12700"/>
                  </a:lnTo>
                  <a:lnTo>
                    <a:pt x="3066402" y="0"/>
                  </a:lnTo>
                  <a:lnTo>
                    <a:pt x="3091510" y="0"/>
                  </a:lnTo>
                  <a:lnTo>
                    <a:pt x="3098876" y="12700"/>
                  </a:lnTo>
                  <a:close/>
                </a:path>
                <a:path w="3198495" h="1574800">
                  <a:moveTo>
                    <a:pt x="89319" y="25400"/>
                  </a:moveTo>
                  <a:lnTo>
                    <a:pt x="71500" y="25400"/>
                  </a:lnTo>
                  <a:lnTo>
                    <a:pt x="78079" y="12700"/>
                  </a:lnTo>
                  <a:lnTo>
                    <a:pt x="96100" y="12700"/>
                  </a:lnTo>
                  <a:lnTo>
                    <a:pt x="89319" y="25400"/>
                  </a:lnTo>
                  <a:close/>
                </a:path>
                <a:path w="3198495" h="1574800">
                  <a:moveTo>
                    <a:pt x="3126422" y="25400"/>
                  </a:moveTo>
                  <a:lnTo>
                    <a:pt x="3108617" y="25400"/>
                  </a:lnTo>
                  <a:lnTo>
                    <a:pt x="3101822" y="12700"/>
                  </a:lnTo>
                  <a:lnTo>
                    <a:pt x="3119843" y="12700"/>
                  </a:lnTo>
                  <a:lnTo>
                    <a:pt x="3126422" y="25400"/>
                  </a:lnTo>
                  <a:close/>
                </a:path>
                <a:path w="3198495" h="1574800">
                  <a:moveTo>
                    <a:pt x="70751" y="38100"/>
                  </a:moveTo>
                  <a:lnTo>
                    <a:pt x="53136" y="38100"/>
                  </a:lnTo>
                  <a:lnTo>
                    <a:pt x="59016" y="25400"/>
                  </a:lnTo>
                  <a:lnTo>
                    <a:pt x="76923" y="25400"/>
                  </a:lnTo>
                  <a:lnTo>
                    <a:pt x="70751" y="38100"/>
                  </a:lnTo>
                  <a:close/>
                </a:path>
                <a:path w="3198495" h="1574800">
                  <a:moveTo>
                    <a:pt x="3144799" y="38100"/>
                  </a:moveTo>
                  <a:lnTo>
                    <a:pt x="3127171" y="38100"/>
                  </a:lnTo>
                  <a:lnTo>
                    <a:pt x="3120999" y="25400"/>
                  </a:lnTo>
                  <a:lnTo>
                    <a:pt x="3138906" y="25400"/>
                  </a:lnTo>
                  <a:lnTo>
                    <a:pt x="3144799" y="38100"/>
                  </a:lnTo>
                  <a:close/>
                </a:path>
                <a:path w="3198495" h="1574800">
                  <a:moveTo>
                    <a:pt x="54152" y="50800"/>
                  </a:moveTo>
                  <a:lnTo>
                    <a:pt x="42138" y="50800"/>
                  </a:lnTo>
                  <a:lnTo>
                    <a:pt x="47498" y="38100"/>
                  </a:lnTo>
                  <a:lnTo>
                    <a:pt x="59626" y="38100"/>
                  </a:lnTo>
                  <a:lnTo>
                    <a:pt x="54152" y="50800"/>
                  </a:lnTo>
                  <a:close/>
                </a:path>
                <a:path w="3198495" h="1574800">
                  <a:moveTo>
                    <a:pt x="3155797" y="50800"/>
                  </a:moveTo>
                  <a:lnTo>
                    <a:pt x="3143770" y="50800"/>
                  </a:lnTo>
                  <a:lnTo>
                    <a:pt x="3138309" y="38100"/>
                  </a:lnTo>
                  <a:lnTo>
                    <a:pt x="3150425" y="38100"/>
                  </a:lnTo>
                  <a:lnTo>
                    <a:pt x="3155797" y="50800"/>
                  </a:lnTo>
                  <a:close/>
                </a:path>
                <a:path w="3198495" h="1574800">
                  <a:moveTo>
                    <a:pt x="44310" y="63500"/>
                  </a:moveTo>
                  <a:lnTo>
                    <a:pt x="32219" y="63500"/>
                  </a:lnTo>
                  <a:lnTo>
                    <a:pt x="37033" y="50800"/>
                  </a:lnTo>
                  <a:lnTo>
                    <a:pt x="49263" y="50800"/>
                  </a:lnTo>
                  <a:lnTo>
                    <a:pt x="44310" y="63500"/>
                  </a:lnTo>
                  <a:close/>
                </a:path>
                <a:path w="3198495" h="1574800">
                  <a:moveTo>
                    <a:pt x="3165703" y="63500"/>
                  </a:moveTo>
                  <a:lnTo>
                    <a:pt x="3153613" y="63500"/>
                  </a:lnTo>
                  <a:lnTo>
                    <a:pt x="3148672" y="50800"/>
                  </a:lnTo>
                  <a:lnTo>
                    <a:pt x="3160890" y="50800"/>
                  </a:lnTo>
                  <a:lnTo>
                    <a:pt x="3165703" y="63500"/>
                  </a:lnTo>
                  <a:close/>
                </a:path>
                <a:path w="3198495" h="1574800">
                  <a:moveTo>
                    <a:pt x="35534" y="76200"/>
                  </a:moveTo>
                  <a:lnTo>
                    <a:pt x="23482" y="76200"/>
                  </a:lnTo>
                  <a:lnTo>
                    <a:pt x="27698" y="63500"/>
                  </a:lnTo>
                  <a:lnTo>
                    <a:pt x="39916" y="63500"/>
                  </a:lnTo>
                  <a:lnTo>
                    <a:pt x="35534" y="76200"/>
                  </a:lnTo>
                  <a:close/>
                </a:path>
                <a:path w="3198495" h="1574800">
                  <a:moveTo>
                    <a:pt x="3174441" y="76200"/>
                  </a:moveTo>
                  <a:lnTo>
                    <a:pt x="3162401" y="76200"/>
                  </a:lnTo>
                  <a:lnTo>
                    <a:pt x="3158007" y="63500"/>
                  </a:lnTo>
                  <a:lnTo>
                    <a:pt x="3170224" y="63500"/>
                  </a:lnTo>
                  <a:lnTo>
                    <a:pt x="3174441" y="76200"/>
                  </a:lnTo>
                  <a:close/>
                </a:path>
                <a:path w="3198495" h="1574800">
                  <a:moveTo>
                    <a:pt x="27889" y="88900"/>
                  </a:moveTo>
                  <a:lnTo>
                    <a:pt x="16001" y="88900"/>
                  </a:lnTo>
                  <a:lnTo>
                    <a:pt x="19583" y="76200"/>
                  </a:lnTo>
                  <a:lnTo>
                    <a:pt x="31686" y="76200"/>
                  </a:lnTo>
                  <a:lnTo>
                    <a:pt x="27889" y="88900"/>
                  </a:lnTo>
                  <a:close/>
                </a:path>
                <a:path w="3198495" h="1574800">
                  <a:moveTo>
                    <a:pt x="3181934" y="88900"/>
                  </a:moveTo>
                  <a:lnTo>
                    <a:pt x="3170034" y="88900"/>
                  </a:lnTo>
                  <a:lnTo>
                    <a:pt x="3166249" y="76200"/>
                  </a:lnTo>
                  <a:lnTo>
                    <a:pt x="3178352" y="76200"/>
                  </a:lnTo>
                  <a:lnTo>
                    <a:pt x="3181934" y="88900"/>
                  </a:lnTo>
                  <a:close/>
                </a:path>
                <a:path w="3198495" h="1574800">
                  <a:moveTo>
                    <a:pt x="21475" y="101600"/>
                  </a:moveTo>
                  <a:lnTo>
                    <a:pt x="9842" y="101600"/>
                  </a:lnTo>
                  <a:lnTo>
                    <a:pt x="12750" y="88900"/>
                  </a:lnTo>
                  <a:lnTo>
                    <a:pt x="24625" y="88900"/>
                  </a:lnTo>
                  <a:lnTo>
                    <a:pt x="21475" y="101600"/>
                  </a:lnTo>
                  <a:close/>
                </a:path>
                <a:path w="3198495" h="1574800">
                  <a:moveTo>
                    <a:pt x="3188080" y="101600"/>
                  </a:moveTo>
                  <a:lnTo>
                    <a:pt x="3176460" y="101600"/>
                  </a:lnTo>
                  <a:lnTo>
                    <a:pt x="3173298" y="88900"/>
                  </a:lnTo>
                  <a:lnTo>
                    <a:pt x="3185185" y="88900"/>
                  </a:lnTo>
                  <a:lnTo>
                    <a:pt x="3188080" y="101600"/>
                  </a:lnTo>
                  <a:close/>
                </a:path>
                <a:path w="3198495" h="1574800">
                  <a:moveTo>
                    <a:pt x="12598" y="127000"/>
                  </a:moveTo>
                  <a:lnTo>
                    <a:pt x="3301" y="127000"/>
                  </a:lnTo>
                  <a:lnTo>
                    <a:pt x="5105" y="114300"/>
                  </a:lnTo>
                  <a:lnTo>
                    <a:pt x="7289" y="101600"/>
                  </a:lnTo>
                  <a:lnTo>
                    <a:pt x="18834" y="101600"/>
                  </a:lnTo>
                  <a:lnTo>
                    <a:pt x="16357" y="114300"/>
                  </a:lnTo>
                  <a:lnTo>
                    <a:pt x="14363" y="114300"/>
                  </a:lnTo>
                  <a:lnTo>
                    <a:pt x="12598" y="127000"/>
                  </a:lnTo>
                  <a:close/>
                </a:path>
                <a:path w="3198495" h="1574800">
                  <a:moveTo>
                    <a:pt x="3194634" y="127000"/>
                  </a:moveTo>
                  <a:lnTo>
                    <a:pt x="3185325" y="127000"/>
                  </a:lnTo>
                  <a:lnTo>
                    <a:pt x="3183572" y="114300"/>
                  </a:lnTo>
                  <a:lnTo>
                    <a:pt x="3181578" y="114300"/>
                  </a:lnTo>
                  <a:lnTo>
                    <a:pt x="3179102" y="101600"/>
                  </a:lnTo>
                  <a:lnTo>
                    <a:pt x="3190633" y="101600"/>
                  </a:lnTo>
                  <a:lnTo>
                    <a:pt x="3192818" y="114300"/>
                  </a:lnTo>
                  <a:lnTo>
                    <a:pt x="3194634" y="127000"/>
                  </a:lnTo>
                  <a:close/>
                </a:path>
                <a:path w="3198495" h="1574800">
                  <a:moveTo>
                    <a:pt x="9715" y="152400"/>
                  </a:moveTo>
                  <a:lnTo>
                    <a:pt x="215" y="152400"/>
                  </a:lnTo>
                  <a:lnTo>
                    <a:pt x="838" y="139700"/>
                  </a:lnTo>
                  <a:lnTo>
                    <a:pt x="1866" y="127000"/>
                  </a:lnTo>
                  <a:lnTo>
                    <a:pt x="11302" y="127000"/>
                  </a:lnTo>
                  <a:lnTo>
                    <a:pt x="10299" y="139700"/>
                  </a:lnTo>
                  <a:lnTo>
                    <a:pt x="9715" y="152400"/>
                  </a:lnTo>
                  <a:close/>
                </a:path>
                <a:path w="3198495" h="1574800">
                  <a:moveTo>
                    <a:pt x="3197720" y="152400"/>
                  </a:moveTo>
                  <a:lnTo>
                    <a:pt x="3188207" y="152400"/>
                  </a:lnTo>
                  <a:lnTo>
                    <a:pt x="3187598" y="139700"/>
                  </a:lnTo>
                  <a:lnTo>
                    <a:pt x="3186620" y="127000"/>
                  </a:lnTo>
                  <a:lnTo>
                    <a:pt x="3196056" y="127000"/>
                  </a:lnTo>
                  <a:lnTo>
                    <a:pt x="3197098" y="139700"/>
                  </a:lnTo>
                  <a:lnTo>
                    <a:pt x="3197720" y="152400"/>
                  </a:lnTo>
                  <a:close/>
                </a:path>
                <a:path w="3198495" h="1574800">
                  <a:moveTo>
                    <a:pt x="10325" y="1435100"/>
                  </a:moveTo>
                  <a:lnTo>
                    <a:pt x="838" y="1435100"/>
                  </a:lnTo>
                  <a:lnTo>
                    <a:pt x="215" y="1422400"/>
                  </a:lnTo>
                  <a:lnTo>
                    <a:pt x="0" y="1409700"/>
                  </a:lnTo>
                  <a:lnTo>
                    <a:pt x="0" y="152400"/>
                  </a:lnTo>
                  <a:lnTo>
                    <a:pt x="9525" y="152400"/>
                  </a:lnTo>
                  <a:lnTo>
                    <a:pt x="9525" y="1409700"/>
                  </a:lnTo>
                  <a:lnTo>
                    <a:pt x="9728" y="1422400"/>
                  </a:lnTo>
                  <a:lnTo>
                    <a:pt x="10325" y="1435100"/>
                  </a:lnTo>
                  <a:close/>
                </a:path>
                <a:path w="3198495" h="1574800">
                  <a:moveTo>
                    <a:pt x="3197098" y="1435100"/>
                  </a:moveTo>
                  <a:lnTo>
                    <a:pt x="3187598" y="1435100"/>
                  </a:lnTo>
                  <a:lnTo>
                    <a:pt x="3188207" y="1422400"/>
                  </a:lnTo>
                  <a:lnTo>
                    <a:pt x="3188398" y="1409700"/>
                  </a:lnTo>
                  <a:lnTo>
                    <a:pt x="3188398" y="152400"/>
                  </a:lnTo>
                  <a:lnTo>
                    <a:pt x="3197923" y="152400"/>
                  </a:lnTo>
                  <a:lnTo>
                    <a:pt x="3197923" y="1409700"/>
                  </a:lnTo>
                  <a:lnTo>
                    <a:pt x="3197720" y="1422400"/>
                  </a:lnTo>
                  <a:lnTo>
                    <a:pt x="3197098" y="1435100"/>
                  </a:lnTo>
                  <a:close/>
                </a:path>
                <a:path w="3198495" h="1574800">
                  <a:moveTo>
                    <a:pt x="16421" y="1460500"/>
                  </a:moveTo>
                  <a:lnTo>
                    <a:pt x="5105" y="1460500"/>
                  </a:lnTo>
                  <a:lnTo>
                    <a:pt x="3301" y="1447800"/>
                  </a:lnTo>
                  <a:lnTo>
                    <a:pt x="1866" y="1435100"/>
                  </a:lnTo>
                  <a:lnTo>
                    <a:pt x="11264" y="1435100"/>
                  </a:lnTo>
                  <a:lnTo>
                    <a:pt x="12649" y="1447800"/>
                  </a:lnTo>
                  <a:lnTo>
                    <a:pt x="14300" y="1447800"/>
                  </a:lnTo>
                  <a:lnTo>
                    <a:pt x="16421" y="1460500"/>
                  </a:lnTo>
                  <a:close/>
                </a:path>
                <a:path w="3198495" h="1574800">
                  <a:moveTo>
                    <a:pt x="3192818" y="1460500"/>
                  </a:moveTo>
                  <a:lnTo>
                    <a:pt x="3181502" y="1460500"/>
                  </a:lnTo>
                  <a:lnTo>
                    <a:pt x="3183623" y="1447800"/>
                  </a:lnTo>
                  <a:lnTo>
                    <a:pt x="3185274" y="1447800"/>
                  </a:lnTo>
                  <a:lnTo>
                    <a:pt x="3186658" y="1435100"/>
                  </a:lnTo>
                  <a:lnTo>
                    <a:pt x="3196056" y="1435100"/>
                  </a:lnTo>
                  <a:lnTo>
                    <a:pt x="3194634" y="1447800"/>
                  </a:lnTo>
                  <a:lnTo>
                    <a:pt x="3192818" y="1460500"/>
                  </a:lnTo>
                  <a:close/>
                </a:path>
                <a:path w="3198495" h="1574800">
                  <a:moveTo>
                    <a:pt x="18834" y="1473200"/>
                  </a:moveTo>
                  <a:lnTo>
                    <a:pt x="9842" y="1473200"/>
                  </a:lnTo>
                  <a:lnTo>
                    <a:pt x="7289" y="1460500"/>
                  </a:lnTo>
                  <a:lnTo>
                    <a:pt x="16357" y="1460500"/>
                  </a:lnTo>
                  <a:lnTo>
                    <a:pt x="18834" y="1473200"/>
                  </a:lnTo>
                  <a:close/>
                </a:path>
                <a:path w="3198495" h="1574800">
                  <a:moveTo>
                    <a:pt x="3188080" y="1473200"/>
                  </a:moveTo>
                  <a:lnTo>
                    <a:pt x="3179102" y="1473200"/>
                  </a:lnTo>
                  <a:lnTo>
                    <a:pt x="3181578" y="1460500"/>
                  </a:lnTo>
                  <a:lnTo>
                    <a:pt x="3190633" y="1460500"/>
                  </a:lnTo>
                  <a:lnTo>
                    <a:pt x="3188080" y="1473200"/>
                  </a:lnTo>
                  <a:close/>
                </a:path>
                <a:path w="3198495" h="1574800">
                  <a:moveTo>
                    <a:pt x="31686" y="1498600"/>
                  </a:moveTo>
                  <a:lnTo>
                    <a:pt x="19583" y="1498600"/>
                  </a:lnTo>
                  <a:lnTo>
                    <a:pt x="16001" y="1485900"/>
                  </a:lnTo>
                  <a:lnTo>
                    <a:pt x="12750" y="1473200"/>
                  </a:lnTo>
                  <a:lnTo>
                    <a:pt x="21475" y="1473200"/>
                  </a:lnTo>
                  <a:lnTo>
                    <a:pt x="24625" y="1485900"/>
                  </a:lnTo>
                  <a:lnTo>
                    <a:pt x="27889" y="1485900"/>
                  </a:lnTo>
                  <a:lnTo>
                    <a:pt x="31686" y="1498600"/>
                  </a:lnTo>
                  <a:close/>
                </a:path>
                <a:path w="3198495" h="1574800">
                  <a:moveTo>
                    <a:pt x="3178352" y="1498600"/>
                  </a:moveTo>
                  <a:lnTo>
                    <a:pt x="3166249" y="1498600"/>
                  </a:lnTo>
                  <a:lnTo>
                    <a:pt x="3170034" y="1485900"/>
                  </a:lnTo>
                  <a:lnTo>
                    <a:pt x="3173298" y="1485900"/>
                  </a:lnTo>
                  <a:lnTo>
                    <a:pt x="3176460" y="1473200"/>
                  </a:lnTo>
                  <a:lnTo>
                    <a:pt x="3185185" y="1473200"/>
                  </a:lnTo>
                  <a:lnTo>
                    <a:pt x="3181934" y="1485900"/>
                  </a:lnTo>
                  <a:lnTo>
                    <a:pt x="3178352" y="1498600"/>
                  </a:lnTo>
                  <a:close/>
                </a:path>
                <a:path w="3198495" h="1574800">
                  <a:moveTo>
                    <a:pt x="39916" y="1511300"/>
                  </a:moveTo>
                  <a:lnTo>
                    <a:pt x="27698" y="1511300"/>
                  </a:lnTo>
                  <a:lnTo>
                    <a:pt x="23482" y="1498600"/>
                  </a:lnTo>
                  <a:lnTo>
                    <a:pt x="35534" y="1498600"/>
                  </a:lnTo>
                  <a:lnTo>
                    <a:pt x="39916" y="1511300"/>
                  </a:lnTo>
                  <a:close/>
                </a:path>
                <a:path w="3198495" h="1574800">
                  <a:moveTo>
                    <a:pt x="3170224" y="1511300"/>
                  </a:moveTo>
                  <a:lnTo>
                    <a:pt x="3158007" y="1511300"/>
                  </a:lnTo>
                  <a:lnTo>
                    <a:pt x="3162401" y="1498600"/>
                  </a:lnTo>
                  <a:lnTo>
                    <a:pt x="3174441" y="1498600"/>
                  </a:lnTo>
                  <a:lnTo>
                    <a:pt x="3170224" y="1511300"/>
                  </a:lnTo>
                  <a:close/>
                </a:path>
                <a:path w="3198495" h="1574800">
                  <a:moveTo>
                    <a:pt x="49263" y="1524000"/>
                  </a:moveTo>
                  <a:lnTo>
                    <a:pt x="37033" y="1524000"/>
                  </a:lnTo>
                  <a:lnTo>
                    <a:pt x="32219" y="1511300"/>
                  </a:lnTo>
                  <a:lnTo>
                    <a:pt x="44310" y="1511300"/>
                  </a:lnTo>
                  <a:lnTo>
                    <a:pt x="49263" y="1524000"/>
                  </a:lnTo>
                  <a:close/>
                </a:path>
                <a:path w="3198495" h="1574800">
                  <a:moveTo>
                    <a:pt x="3160890" y="1524000"/>
                  </a:moveTo>
                  <a:lnTo>
                    <a:pt x="3148672" y="1524000"/>
                  </a:lnTo>
                  <a:lnTo>
                    <a:pt x="3153613" y="1511300"/>
                  </a:lnTo>
                  <a:lnTo>
                    <a:pt x="3165703" y="1511300"/>
                  </a:lnTo>
                  <a:lnTo>
                    <a:pt x="3160890" y="1524000"/>
                  </a:lnTo>
                  <a:close/>
                </a:path>
                <a:path w="3198495" h="1574800">
                  <a:moveTo>
                    <a:pt x="65163" y="1536700"/>
                  </a:moveTo>
                  <a:lnTo>
                    <a:pt x="53136" y="1536700"/>
                  </a:lnTo>
                  <a:lnTo>
                    <a:pt x="47498" y="1524000"/>
                  </a:lnTo>
                  <a:lnTo>
                    <a:pt x="59461" y="1524000"/>
                  </a:lnTo>
                  <a:lnTo>
                    <a:pt x="65163" y="1536700"/>
                  </a:lnTo>
                  <a:close/>
                </a:path>
                <a:path w="3198495" h="1574800">
                  <a:moveTo>
                    <a:pt x="3144799" y="1536700"/>
                  </a:moveTo>
                  <a:lnTo>
                    <a:pt x="3132759" y="1536700"/>
                  </a:lnTo>
                  <a:lnTo>
                    <a:pt x="3138474" y="1524000"/>
                  </a:lnTo>
                  <a:lnTo>
                    <a:pt x="3150425" y="1524000"/>
                  </a:lnTo>
                  <a:lnTo>
                    <a:pt x="3144799" y="1536700"/>
                  </a:lnTo>
                  <a:close/>
                </a:path>
                <a:path w="3198495" h="1574800">
                  <a:moveTo>
                    <a:pt x="83121" y="1549400"/>
                  </a:moveTo>
                  <a:lnTo>
                    <a:pt x="65138" y="1549400"/>
                  </a:lnTo>
                  <a:lnTo>
                    <a:pt x="59016" y="1536700"/>
                  </a:lnTo>
                  <a:lnTo>
                    <a:pt x="76733" y="1536700"/>
                  </a:lnTo>
                  <a:lnTo>
                    <a:pt x="83121" y="1549400"/>
                  </a:lnTo>
                  <a:close/>
                </a:path>
                <a:path w="3198495" h="1574800">
                  <a:moveTo>
                    <a:pt x="3132785" y="1549400"/>
                  </a:moveTo>
                  <a:lnTo>
                    <a:pt x="3114802" y="1549400"/>
                  </a:lnTo>
                  <a:lnTo>
                    <a:pt x="3121190" y="1536700"/>
                  </a:lnTo>
                  <a:lnTo>
                    <a:pt x="3138906" y="1536700"/>
                  </a:lnTo>
                  <a:lnTo>
                    <a:pt x="3132785" y="1549400"/>
                  </a:lnTo>
                  <a:close/>
                </a:path>
                <a:path w="3198495" h="1574800">
                  <a:moveTo>
                    <a:pt x="102870" y="1562100"/>
                  </a:moveTo>
                  <a:lnTo>
                    <a:pt x="84874" y="1562100"/>
                  </a:lnTo>
                  <a:lnTo>
                    <a:pt x="78079" y="1549400"/>
                  </a:lnTo>
                  <a:lnTo>
                    <a:pt x="95897" y="1549400"/>
                  </a:lnTo>
                  <a:lnTo>
                    <a:pt x="102870" y="1562100"/>
                  </a:lnTo>
                  <a:close/>
                </a:path>
                <a:path w="3198495" h="1574800">
                  <a:moveTo>
                    <a:pt x="3113062" y="1562100"/>
                  </a:moveTo>
                  <a:lnTo>
                    <a:pt x="3095066" y="1562100"/>
                  </a:lnTo>
                  <a:lnTo>
                    <a:pt x="3102038" y="1549400"/>
                  </a:lnTo>
                  <a:lnTo>
                    <a:pt x="3119843" y="1549400"/>
                  </a:lnTo>
                  <a:lnTo>
                    <a:pt x="3113062" y="1562100"/>
                  </a:lnTo>
                  <a:close/>
                </a:path>
                <a:path w="3198495" h="1574800">
                  <a:moveTo>
                    <a:pt x="3083979" y="1574800"/>
                  </a:moveTo>
                  <a:lnTo>
                    <a:pt x="113957" y="1574800"/>
                  </a:lnTo>
                  <a:lnTo>
                    <a:pt x="106413" y="1562100"/>
                  </a:lnTo>
                  <a:lnTo>
                    <a:pt x="3091510" y="1562100"/>
                  </a:lnTo>
                  <a:lnTo>
                    <a:pt x="3083979" y="1574800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051587" y="5305907"/>
            <a:ext cx="249682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Segoe Print"/>
                <a:cs typeface="Segoe Print"/>
              </a:rPr>
              <a:t>Hysterectomy</a:t>
            </a:r>
            <a:endParaRPr sz="2800">
              <a:latin typeface="Segoe Print"/>
              <a:cs typeface="Segoe Prin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4344" rIns="0" bIns="0" rtlCol="0">
            <a:spAutoFit/>
          </a:bodyPr>
          <a:lstStyle/>
          <a:p>
            <a:pPr marL="78867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2BD7"/>
                </a:solidFill>
                <a:latin typeface="Segoe Print"/>
                <a:cs typeface="Segoe Print"/>
              </a:rPr>
              <a:t>Indications</a:t>
            </a:r>
            <a:r>
              <a:rPr sz="3200" spc="-80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3200" dirty="0">
                <a:solidFill>
                  <a:srgbClr val="FF2BD7"/>
                </a:solidFill>
                <a:latin typeface="Segoe Print"/>
                <a:cs typeface="Segoe Print"/>
              </a:rPr>
              <a:t>of</a:t>
            </a:r>
            <a:r>
              <a:rPr sz="3200" spc="-80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3200" dirty="0">
                <a:solidFill>
                  <a:srgbClr val="FF2BD7"/>
                </a:solidFill>
                <a:latin typeface="Segoe Print"/>
                <a:cs typeface="Segoe Print"/>
              </a:rPr>
              <a:t>Surgical</a:t>
            </a:r>
            <a:r>
              <a:rPr sz="3200" spc="-80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3200" spc="-10" dirty="0">
                <a:solidFill>
                  <a:srgbClr val="FF2BD7"/>
                </a:solidFill>
                <a:latin typeface="Segoe Print"/>
                <a:cs typeface="Segoe Print"/>
              </a:rPr>
              <a:t>treatment</a:t>
            </a:r>
            <a:endParaRPr sz="3200">
              <a:latin typeface="Segoe Print"/>
              <a:cs typeface="Segoe Prin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365" y="1510157"/>
            <a:ext cx="8148320" cy="3048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989965" indent="-281305">
              <a:lnSpc>
                <a:spcPct val="150000"/>
              </a:lnSpc>
              <a:spcBef>
                <a:spcPts val="100"/>
              </a:spcBef>
              <a:buClr>
                <a:srgbClr val="FF388B"/>
              </a:buClr>
              <a:buSzPct val="78125"/>
              <a:buFont typeface="Segoe UI Symbol"/>
              <a:buChar char="⚫"/>
              <a:tabLst>
                <a:tab pos="285750" algn="l"/>
                <a:tab pos="1590040" algn="l"/>
                <a:tab pos="2981960" algn="l"/>
                <a:tab pos="4827905" algn="l"/>
                <a:tab pos="5692775" algn="l"/>
              </a:tabLst>
            </a:pPr>
            <a:r>
              <a:rPr sz="3200" b="1" spc="-10" dirty="0">
                <a:latin typeface="Segoe Print"/>
                <a:cs typeface="Segoe Print"/>
              </a:rPr>
              <a:t>Large</a:t>
            </a:r>
            <a:r>
              <a:rPr sz="3200" b="1" dirty="0">
                <a:latin typeface="Segoe Print"/>
                <a:cs typeface="Segoe Print"/>
              </a:rPr>
              <a:t>	tumours:</a:t>
            </a:r>
            <a:r>
              <a:rPr sz="3200" b="1" spc="-60" dirty="0"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If</a:t>
            </a:r>
            <a:r>
              <a:rPr sz="3200" b="1" spc="-60" dirty="0">
                <a:latin typeface="Segoe Print"/>
                <a:cs typeface="Segoe Print"/>
              </a:rPr>
              <a:t> </a:t>
            </a:r>
            <a:r>
              <a:rPr sz="3200" b="1" spc="-25" dirty="0">
                <a:latin typeface="Segoe Print"/>
                <a:cs typeface="Segoe Print"/>
              </a:rPr>
              <a:t>the</a:t>
            </a:r>
            <a:r>
              <a:rPr sz="3200" b="1" dirty="0">
                <a:latin typeface="Segoe Print"/>
                <a:cs typeface="Segoe Print"/>
              </a:rPr>
              <a:t>	</a:t>
            </a:r>
            <a:r>
              <a:rPr sz="3200" b="1" spc="-20" dirty="0">
                <a:latin typeface="Segoe Print"/>
                <a:cs typeface="Segoe Print"/>
              </a:rPr>
              <a:t>size</a:t>
            </a:r>
            <a:r>
              <a:rPr sz="3200" b="1" dirty="0">
                <a:latin typeface="Segoe Print"/>
                <a:cs typeface="Segoe Print"/>
              </a:rPr>
              <a:t>	of</a:t>
            </a:r>
            <a:r>
              <a:rPr sz="3200" b="1" spc="-20" dirty="0">
                <a:latin typeface="Segoe Print"/>
                <a:cs typeface="Segoe Print"/>
              </a:rPr>
              <a:t> </a:t>
            </a:r>
            <a:r>
              <a:rPr sz="3200" b="1" spc="-25" dirty="0">
                <a:latin typeface="Segoe Print"/>
                <a:cs typeface="Segoe Print"/>
              </a:rPr>
              <a:t>the </a:t>
            </a:r>
            <a:r>
              <a:rPr sz="3200" b="1" dirty="0">
                <a:latin typeface="Segoe Print"/>
                <a:cs typeface="Segoe Print"/>
              </a:rPr>
              <a:t>tumour</a:t>
            </a:r>
            <a:r>
              <a:rPr sz="3200" b="1" spc="-55" dirty="0"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is</a:t>
            </a:r>
            <a:r>
              <a:rPr sz="3200" b="1" spc="-50" dirty="0">
                <a:latin typeface="Segoe Print"/>
                <a:cs typeface="Segoe Print"/>
              </a:rPr>
              <a:t> &gt;</a:t>
            </a:r>
            <a:r>
              <a:rPr sz="3200" b="1" dirty="0">
                <a:latin typeface="Segoe Print"/>
                <a:cs typeface="Segoe Print"/>
              </a:rPr>
              <a:t>	12</a:t>
            </a:r>
            <a:r>
              <a:rPr sz="3200" b="1" spc="-65" dirty="0"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week</a:t>
            </a:r>
            <a:r>
              <a:rPr sz="3200" b="1" spc="-55" dirty="0">
                <a:latin typeface="Segoe Print"/>
                <a:cs typeface="Segoe Print"/>
              </a:rPr>
              <a:t> </a:t>
            </a:r>
            <a:r>
              <a:rPr sz="3200" b="1" spc="-10" dirty="0">
                <a:latin typeface="Segoe Print"/>
                <a:cs typeface="Segoe Print"/>
              </a:rPr>
              <a:t>pregnancy.</a:t>
            </a:r>
            <a:endParaRPr sz="3200">
              <a:latin typeface="Segoe Print"/>
              <a:cs typeface="Segoe Print"/>
            </a:endParaRPr>
          </a:p>
          <a:p>
            <a:pPr marL="285750" marR="5080" indent="-281305">
              <a:lnSpc>
                <a:spcPct val="150000"/>
              </a:lnSpc>
              <a:spcBef>
                <a:spcPts val="760"/>
              </a:spcBef>
              <a:buClr>
                <a:srgbClr val="FF388B"/>
              </a:buClr>
              <a:buSzPct val="78125"/>
              <a:buFont typeface="Segoe UI Symbol"/>
              <a:buChar char="⚫"/>
              <a:tabLst>
                <a:tab pos="285750" algn="l"/>
              </a:tabLst>
            </a:pPr>
            <a:r>
              <a:rPr sz="3200" b="1" dirty="0">
                <a:latin typeface="Segoe Print"/>
                <a:cs typeface="Segoe Print"/>
              </a:rPr>
              <a:t>Symptomatic</a:t>
            </a:r>
            <a:r>
              <a:rPr sz="3200" b="1" spc="-85" dirty="0"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tumours</a:t>
            </a:r>
            <a:r>
              <a:rPr sz="3200" b="1" spc="-85" dirty="0"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not</a:t>
            </a:r>
            <a:r>
              <a:rPr sz="3200" b="1" spc="-85" dirty="0">
                <a:latin typeface="Segoe Print"/>
                <a:cs typeface="Segoe Print"/>
              </a:rPr>
              <a:t> </a:t>
            </a:r>
            <a:r>
              <a:rPr sz="3200" b="1" spc="-10" dirty="0">
                <a:latin typeface="Segoe Print"/>
                <a:cs typeface="Segoe Print"/>
              </a:rPr>
              <a:t>responding </a:t>
            </a:r>
            <a:r>
              <a:rPr sz="3200" b="1" dirty="0">
                <a:latin typeface="Segoe Print"/>
                <a:cs typeface="Segoe Print"/>
              </a:rPr>
              <a:t>to</a:t>
            </a:r>
            <a:r>
              <a:rPr sz="3200" b="1" spc="-60" dirty="0"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medical</a:t>
            </a:r>
            <a:r>
              <a:rPr sz="3200" b="1" spc="-55" dirty="0">
                <a:latin typeface="Segoe Print"/>
                <a:cs typeface="Segoe Print"/>
              </a:rPr>
              <a:t> </a:t>
            </a:r>
            <a:r>
              <a:rPr sz="3200" b="1" spc="-10" dirty="0">
                <a:latin typeface="Segoe Print"/>
                <a:cs typeface="Segoe Print"/>
              </a:rPr>
              <a:t>treatment.</a:t>
            </a:r>
            <a:endParaRPr sz="3200">
              <a:latin typeface="Segoe Print"/>
              <a:cs typeface="Segoe Prin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23534" y="4994909"/>
            <a:ext cx="3083560" cy="1369060"/>
            <a:chOff x="5423534" y="4994909"/>
            <a:chExt cx="3083560" cy="1369060"/>
          </a:xfrm>
        </p:grpSpPr>
        <p:sp>
          <p:nvSpPr>
            <p:cNvPr id="5" name="object 5"/>
            <p:cNvSpPr/>
            <p:nvPr/>
          </p:nvSpPr>
          <p:spPr>
            <a:xfrm>
              <a:off x="5430011" y="5000243"/>
              <a:ext cx="3070860" cy="1358265"/>
            </a:xfrm>
            <a:custGeom>
              <a:avLst/>
              <a:gdLst/>
              <a:ahLst/>
              <a:cxnLst/>
              <a:rect l="l" t="t" r="r" b="b"/>
              <a:pathLst>
                <a:path w="3070859" h="1358264">
                  <a:moveTo>
                    <a:pt x="2845308" y="1357883"/>
                  </a:moveTo>
                  <a:lnTo>
                    <a:pt x="225551" y="1357883"/>
                  </a:lnTo>
                  <a:lnTo>
                    <a:pt x="179931" y="1353223"/>
                  </a:lnTo>
                  <a:lnTo>
                    <a:pt x="137454" y="1339985"/>
                  </a:lnTo>
                  <a:lnTo>
                    <a:pt x="99039" y="1319069"/>
                  </a:lnTo>
                  <a:lnTo>
                    <a:pt x="65603" y="1291375"/>
                  </a:lnTo>
                  <a:lnTo>
                    <a:pt x="38063" y="1257802"/>
                  </a:lnTo>
                  <a:lnTo>
                    <a:pt x="17338" y="1219250"/>
                  </a:lnTo>
                  <a:lnTo>
                    <a:pt x="4344" y="1176619"/>
                  </a:lnTo>
                  <a:lnTo>
                    <a:pt x="0" y="1130807"/>
                  </a:lnTo>
                  <a:lnTo>
                    <a:pt x="0" y="227075"/>
                  </a:lnTo>
                  <a:lnTo>
                    <a:pt x="4344" y="181327"/>
                  </a:lnTo>
                  <a:lnTo>
                    <a:pt x="17338" y="138740"/>
                  </a:lnTo>
                  <a:lnTo>
                    <a:pt x="38063" y="100215"/>
                  </a:lnTo>
                  <a:lnTo>
                    <a:pt x="65603" y="66651"/>
                  </a:lnTo>
                  <a:lnTo>
                    <a:pt x="99039" y="38947"/>
                  </a:lnTo>
                  <a:lnTo>
                    <a:pt x="137454" y="18005"/>
                  </a:lnTo>
                  <a:lnTo>
                    <a:pt x="179931" y="4722"/>
                  </a:lnTo>
                  <a:lnTo>
                    <a:pt x="225551" y="0"/>
                  </a:lnTo>
                  <a:lnTo>
                    <a:pt x="2845308" y="0"/>
                  </a:lnTo>
                  <a:lnTo>
                    <a:pt x="2890741" y="4722"/>
                  </a:lnTo>
                  <a:lnTo>
                    <a:pt x="2933083" y="18005"/>
                  </a:lnTo>
                  <a:lnTo>
                    <a:pt x="2971418" y="38947"/>
                  </a:lnTo>
                  <a:lnTo>
                    <a:pt x="3004827" y="66651"/>
                  </a:lnTo>
                  <a:lnTo>
                    <a:pt x="3032394" y="100215"/>
                  </a:lnTo>
                  <a:lnTo>
                    <a:pt x="3053200" y="138740"/>
                  </a:lnTo>
                  <a:lnTo>
                    <a:pt x="3066327" y="181327"/>
                  </a:lnTo>
                  <a:lnTo>
                    <a:pt x="3070860" y="227075"/>
                  </a:lnTo>
                  <a:lnTo>
                    <a:pt x="3070860" y="1130807"/>
                  </a:lnTo>
                  <a:lnTo>
                    <a:pt x="3066327" y="1176619"/>
                  </a:lnTo>
                  <a:lnTo>
                    <a:pt x="3053200" y="1219250"/>
                  </a:lnTo>
                  <a:lnTo>
                    <a:pt x="3032394" y="1257802"/>
                  </a:lnTo>
                  <a:lnTo>
                    <a:pt x="3004827" y="1291375"/>
                  </a:lnTo>
                  <a:lnTo>
                    <a:pt x="2971418" y="1319069"/>
                  </a:lnTo>
                  <a:lnTo>
                    <a:pt x="2933083" y="1339985"/>
                  </a:lnTo>
                  <a:lnTo>
                    <a:pt x="2890741" y="1353223"/>
                  </a:lnTo>
                  <a:lnTo>
                    <a:pt x="2845308" y="1357883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23534" y="4994909"/>
              <a:ext cx="3083560" cy="1369060"/>
            </a:xfrm>
            <a:custGeom>
              <a:avLst/>
              <a:gdLst/>
              <a:ahLst/>
              <a:cxnLst/>
              <a:rect l="l" t="t" r="r" b="b"/>
              <a:pathLst>
                <a:path w="3083559" h="1369060">
                  <a:moveTo>
                    <a:pt x="5714" y="1136802"/>
                  </a:moveTo>
                  <a:lnTo>
                    <a:pt x="0" y="1136802"/>
                  </a:lnTo>
                  <a:lnTo>
                    <a:pt x="0" y="1102512"/>
                  </a:lnTo>
                  <a:lnTo>
                    <a:pt x="11429" y="1102512"/>
                  </a:lnTo>
                  <a:lnTo>
                    <a:pt x="11429" y="1136726"/>
                  </a:lnTo>
                  <a:lnTo>
                    <a:pt x="5714" y="1136802"/>
                  </a:lnTo>
                  <a:close/>
                </a:path>
                <a:path w="3083559" h="1369060">
                  <a:moveTo>
                    <a:pt x="355" y="1149654"/>
                  </a:moveTo>
                  <a:lnTo>
                    <a:pt x="276" y="1148079"/>
                  </a:lnTo>
                  <a:lnTo>
                    <a:pt x="76" y="1142860"/>
                  </a:lnTo>
                  <a:lnTo>
                    <a:pt x="0" y="1136878"/>
                  </a:lnTo>
                  <a:lnTo>
                    <a:pt x="11429" y="1136726"/>
                  </a:lnTo>
                  <a:lnTo>
                    <a:pt x="11510" y="1142860"/>
                  </a:lnTo>
                  <a:lnTo>
                    <a:pt x="11716" y="1148079"/>
                  </a:lnTo>
                  <a:lnTo>
                    <a:pt x="11760" y="1148930"/>
                  </a:lnTo>
                  <a:lnTo>
                    <a:pt x="355" y="1149654"/>
                  </a:lnTo>
                  <a:close/>
                </a:path>
                <a:path w="3083559" h="1369060">
                  <a:moveTo>
                    <a:pt x="11430" y="1136802"/>
                  </a:moveTo>
                  <a:close/>
                </a:path>
                <a:path w="3083559" h="1369060">
                  <a:moveTo>
                    <a:pt x="11429" y="1091082"/>
                  </a:moveTo>
                  <a:lnTo>
                    <a:pt x="0" y="1091082"/>
                  </a:lnTo>
                  <a:lnTo>
                    <a:pt x="0" y="1056805"/>
                  </a:lnTo>
                  <a:lnTo>
                    <a:pt x="11429" y="1056805"/>
                  </a:lnTo>
                  <a:lnTo>
                    <a:pt x="11429" y="1091082"/>
                  </a:lnTo>
                  <a:close/>
                </a:path>
                <a:path w="3083559" h="1369060">
                  <a:moveTo>
                    <a:pt x="11429" y="1045375"/>
                  </a:moveTo>
                  <a:lnTo>
                    <a:pt x="0" y="1045375"/>
                  </a:lnTo>
                  <a:lnTo>
                    <a:pt x="0" y="1011085"/>
                  </a:lnTo>
                  <a:lnTo>
                    <a:pt x="11429" y="1011085"/>
                  </a:lnTo>
                  <a:lnTo>
                    <a:pt x="11429" y="1045375"/>
                  </a:lnTo>
                  <a:close/>
                </a:path>
                <a:path w="3083559" h="1369060">
                  <a:moveTo>
                    <a:pt x="11429" y="999655"/>
                  </a:moveTo>
                  <a:lnTo>
                    <a:pt x="0" y="999655"/>
                  </a:lnTo>
                  <a:lnTo>
                    <a:pt x="0" y="965365"/>
                  </a:lnTo>
                  <a:lnTo>
                    <a:pt x="11429" y="965365"/>
                  </a:lnTo>
                  <a:lnTo>
                    <a:pt x="11429" y="999655"/>
                  </a:lnTo>
                  <a:close/>
                </a:path>
                <a:path w="3083559" h="1369060">
                  <a:moveTo>
                    <a:pt x="11429" y="953935"/>
                  </a:moveTo>
                  <a:lnTo>
                    <a:pt x="0" y="953935"/>
                  </a:lnTo>
                  <a:lnTo>
                    <a:pt x="0" y="919657"/>
                  </a:lnTo>
                  <a:lnTo>
                    <a:pt x="11429" y="919657"/>
                  </a:lnTo>
                  <a:lnTo>
                    <a:pt x="11429" y="953935"/>
                  </a:lnTo>
                  <a:close/>
                </a:path>
                <a:path w="3083559" h="1369060">
                  <a:moveTo>
                    <a:pt x="11429" y="908227"/>
                  </a:moveTo>
                  <a:lnTo>
                    <a:pt x="0" y="908227"/>
                  </a:lnTo>
                  <a:lnTo>
                    <a:pt x="0" y="873937"/>
                  </a:lnTo>
                  <a:lnTo>
                    <a:pt x="11429" y="873937"/>
                  </a:lnTo>
                  <a:lnTo>
                    <a:pt x="11429" y="908227"/>
                  </a:lnTo>
                  <a:close/>
                </a:path>
                <a:path w="3083559" h="1369060">
                  <a:moveTo>
                    <a:pt x="11429" y="862507"/>
                  </a:moveTo>
                  <a:lnTo>
                    <a:pt x="0" y="862507"/>
                  </a:lnTo>
                  <a:lnTo>
                    <a:pt x="0" y="828217"/>
                  </a:lnTo>
                  <a:lnTo>
                    <a:pt x="11429" y="828217"/>
                  </a:lnTo>
                  <a:lnTo>
                    <a:pt x="11429" y="862507"/>
                  </a:lnTo>
                  <a:close/>
                </a:path>
                <a:path w="3083559" h="1369060">
                  <a:moveTo>
                    <a:pt x="11429" y="816787"/>
                  </a:moveTo>
                  <a:lnTo>
                    <a:pt x="0" y="816787"/>
                  </a:lnTo>
                  <a:lnTo>
                    <a:pt x="0" y="782510"/>
                  </a:lnTo>
                  <a:lnTo>
                    <a:pt x="11429" y="782510"/>
                  </a:lnTo>
                  <a:lnTo>
                    <a:pt x="11429" y="816787"/>
                  </a:lnTo>
                  <a:close/>
                </a:path>
                <a:path w="3083559" h="1369060">
                  <a:moveTo>
                    <a:pt x="11429" y="771080"/>
                  </a:moveTo>
                  <a:lnTo>
                    <a:pt x="0" y="771080"/>
                  </a:lnTo>
                  <a:lnTo>
                    <a:pt x="0" y="736790"/>
                  </a:lnTo>
                  <a:lnTo>
                    <a:pt x="11429" y="736790"/>
                  </a:lnTo>
                  <a:lnTo>
                    <a:pt x="11429" y="771080"/>
                  </a:lnTo>
                  <a:close/>
                </a:path>
                <a:path w="3083559" h="1369060">
                  <a:moveTo>
                    <a:pt x="11429" y="725360"/>
                  </a:moveTo>
                  <a:lnTo>
                    <a:pt x="0" y="725360"/>
                  </a:lnTo>
                  <a:lnTo>
                    <a:pt x="0" y="691070"/>
                  </a:lnTo>
                  <a:lnTo>
                    <a:pt x="11429" y="691070"/>
                  </a:lnTo>
                  <a:lnTo>
                    <a:pt x="11429" y="725360"/>
                  </a:lnTo>
                  <a:close/>
                </a:path>
                <a:path w="3083559" h="1369060">
                  <a:moveTo>
                    <a:pt x="11429" y="679640"/>
                  </a:moveTo>
                  <a:lnTo>
                    <a:pt x="0" y="679640"/>
                  </a:lnTo>
                  <a:lnTo>
                    <a:pt x="0" y="645363"/>
                  </a:lnTo>
                  <a:lnTo>
                    <a:pt x="11429" y="645363"/>
                  </a:lnTo>
                  <a:lnTo>
                    <a:pt x="11429" y="679640"/>
                  </a:lnTo>
                  <a:close/>
                </a:path>
                <a:path w="3083559" h="1369060">
                  <a:moveTo>
                    <a:pt x="11429" y="633933"/>
                  </a:moveTo>
                  <a:lnTo>
                    <a:pt x="0" y="633933"/>
                  </a:lnTo>
                  <a:lnTo>
                    <a:pt x="0" y="599643"/>
                  </a:lnTo>
                  <a:lnTo>
                    <a:pt x="11429" y="599643"/>
                  </a:lnTo>
                  <a:lnTo>
                    <a:pt x="11429" y="633933"/>
                  </a:lnTo>
                  <a:close/>
                </a:path>
                <a:path w="3083559" h="1369060">
                  <a:moveTo>
                    <a:pt x="11429" y="588213"/>
                  </a:moveTo>
                  <a:lnTo>
                    <a:pt x="0" y="588213"/>
                  </a:lnTo>
                  <a:lnTo>
                    <a:pt x="0" y="553923"/>
                  </a:lnTo>
                  <a:lnTo>
                    <a:pt x="11429" y="553923"/>
                  </a:lnTo>
                  <a:lnTo>
                    <a:pt x="11429" y="588213"/>
                  </a:lnTo>
                  <a:close/>
                </a:path>
                <a:path w="3083559" h="1369060">
                  <a:moveTo>
                    <a:pt x="11429" y="542493"/>
                  </a:moveTo>
                  <a:lnTo>
                    <a:pt x="0" y="542493"/>
                  </a:lnTo>
                  <a:lnTo>
                    <a:pt x="0" y="508203"/>
                  </a:lnTo>
                  <a:lnTo>
                    <a:pt x="11429" y="508203"/>
                  </a:lnTo>
                  <a:lnTo>
                    <a:pt x="11429" y="542493"/>
                  </a:lnTo>
                  <a:close/>
                </a:path>
                <a:path w="3083559" h="1369060">
                  <a:moveTo>
                    <a:pt x="11429" y="496785"/>
                  </a:moveTo>
                  <a:lnTo>
                    <a:pt x="0" y="496785"/>
                  </a:lnTo>
                  <a:lnTo>
                    <a:pt x="0" y="462495"/>
                  </a:lnTo>
                  <a:lnTo>
                    <a:pt x="11429" y="462495"/>
                  </a:lnTo>
                  <a:lnTo>
                    <a:pt x="11429" y="496785"/>
                  </a:lnTo>
                  <a:close/>
                </a:path>
                <a:path w="3083559" h="1369060">
                  <a:moveTo>
                    <a:pt x="11429" y="451065"/>
                  </a:moveTo>
                  <a:lnTo>
                    <a:pt x="0" y="451065"/>
                  </a:lnTo>
                  <a:lnTo>
                    <a:pt x="0" y="416775"/>
                  </a:lnTo>
                  <a:lnTo>
                    <a:pt x="11429" y="416775"/>
                  </a:lnTo>
                  <a:lnTo>
                    <a:pt x="11429" y="451065"/>
                  </a:lnTo>
                  <a:close/>
                </a:path>
                <a:path w="3083559" h="1369060">
                  <a:moveTo>
                    <a:pt x="11429" y="405345"/>
                  </a:moveTo>
                  <a:lnTo>
                    <a:pt x="0" y="405345"/>
                  </a:lnTo>
                  <a:lnTo>
                    <a:pt x="0" y="371055"/>
                  </a:lnTo>
                  <a:lnTo>
                    <a:pt x="11429" y="371055"/>
                  </a:lnTo>
                  <a:lnTo>
                    <a:pt x="11429" y="405345"/>
                  </a:lnTo>
                  <a:close/>
                </a:path>
                <a:path w="3083559" h="1369060">
                  <a:moveTo>
                    <a:pt x="11429" y="359625"/>
                  </a:moveTo>
                  <a:lnTo>
                    <a:pt x="0" y="359625"/>
                  </a:lnTo>
                  <a:lnTo>
                    <a:pt x="0" y="325348"/>
                  </a:lnTo>
                  <a:lnTo>
                    <a:pt x="11429" y="325348"/>
                  </a:lnTo>
                  <a:lnTo>
                    <a:pt x="11429" y="359625"/>
                  </a:lnTo>
                  <a:close/>
                </a:path>
                <a:path w="3083559" h="1369060">
                  <a:moveTo>
                    <a:pt x="11429" y="313918"/>
                  </a:moveTo>
                  <a:lnTo>
                    <a:pt x="0" y="313918"/>
                  </a:lnTo>
                  <a:lnTo>
                    <a:pt x="0" y="279628"/>
                  </a:lnTo>
                  <a:lnTo>
                    <a:pt x="11429" y="279628"/>
                  </a:lnTo>
                  <a:lnTo>
                    <a:pt x="11429" y="313918"/>
                  </a:lnTo>
                  <a:close/>
                </a:path>
                <a:path w="3083559" h="1369060">
                  <a:moveTo>
                    <a:pt x="11429" y="268198"/>
                  </a:moveTo>
                  <a:lnTo>
                    <a:pt x="0" y="268198"/>
                  </a:lnTo>
                  <a:lnTo>
                    <a:pt x="0" y="233908"/>
                  </a:lnTo>
                  <a:lnTo>
                    <a:pt x="11429" y="233908"/>
                  </a:lnTo>
                  <a:lnTo>
                    <a:pt x="11429" y="268198"/>
                  </a:lnTo>
                  <a:close/>
                </a:path>
                <a:path w="3083559" h="1369060">
                  <a:moveTo>
                    <a:pt x="11633" y="222707"/>
                  </a:moveTo>
                  <a:lnTo>
                    <a:pt x="215" y="222275"/>
                  </a:lnTo>
                  <a:lnTo>
                    <a:pt x="304" y="220078"/>
                  </a:lnTo>
                  <a:lnTo>
                    <a:pt x="685" y="214033"/>
                  </a:lnTo>
                  <a:lnTo>
                    <a:pt x="4292" y="187388"/>
                  </a:lnTo>
                  <a:lnTo>
                    <a:pt x="15519" y="189547"/>
                  </a:lnTo>
                  <a:lnTo>
                    <a:pt x="14861" y="192963"/>
                  </a:lnTo>
                  <a:lnTo>
                    <a:pt x="13961" y="198424"/>
                  </a:lnTo>
                  <a:lnTo>
                    <a:pt x="13190" y="203923"/>
                  </a:lnTo>
                  <a:lnTo>
                    <a:pt x="12559" y="209461"/>
                  </a:lnTo>
                  <a:lnTo>
                    <a:pt x="12068" y="215036"/>
                  </a:lnTo>
                  <a:lnTo>
                    <a:pt x="11715" y="220662"/>
                  </a:lnTo>
                  <a:lnTo>
                    <a:pt x="11633" y="222707"/>
                  </a:lnTo>
                  <a:close/>
                </a:path>
                <a:path w="3083559" h="1369060">
                  <a:moveTo>
                    <a:pt x="14874" y="192881"/>
                  </a:moveTo>
                  <a:close/>
                </a:path>
                <a:path w="3083559" h="1369060">
                  <a:moveTo>
                    <a:pt x="14861" y="192963"/>
                  </a:moveTo>
                  <a:close/>
                </a:path>
                <a:path w="3083559" h="1369060">
                  <a:moveTo>
                    <a:pt x="13961" y="198424"/>
                  </a:moveTo>
                  <a:lnTo>
                    <a:pt x="13982" y="198272"/>
                  </a:lnTo>
                  <a:lnTo>
                    <a:pt x="13961" y="198424"/>
                  </a:lnTo>
                  <a:close/>
                </a:path>
                <a:path w="3083559" h="1369060">
                  <a:moveTo>
                    <a:pt x="13195" y="203923"/>
                  </a:moveTo>
                  <a:lnTo>
                    <a:pt x="13207" y="203771"/>
                  </a:lnTo>
                  <a:lnTo>
                    <a:pt x="13195" y="203923"/>
                  </a:lnTo>
                  <a:close/>
                </a:path>
                <a:path w="3083559" h="1369060">
                  <a:moveTo>
                    <a:pt x="12560" y="209461"/>
                  </a:moveTo>
                  <a:lnTo>
                    <a:pt x="12573" y="209308"/>
                  </a:lnTo>
                  <a:lnTo>
                    <a:pt x="12560" y="209461"/>
                  </a:lnTo>
                  <a:close/>
                </a:path>
                <a:path w="3083559" h="1369060">
                  <a:moveTo>
                    <a:pt x="12068" y="215036"/>
                  </a:moveTo>
                  <a:lnTo>
                    <a:pt x="12077" y="214896"/>
                  </a:lnTo>
                  <a:lnTo>
                    <a:pt x="12068" y="215036"/>
                  </a:lnTo>
                  <a:close/>
                </a:path>
                <a:path w="3083559" h="1369060">
                  <a:moveTo>
                    <a:pt x="11715" y="220662"/>
                  </a:moveTo>
                  <a:lnTo>
                    <a:pt x="11722" y="220510"/>
                  </a:lnTo>
                  <a:lnTo>
                    <a:pt x="11715" y="220662"/>
                  </a:lnTo>
                  <a:close/>
                </a:path>
                <a:path w="3083559" h="1369060">
                  <a:moveTo>
                    <a:pt x="17957" y="178600"/>
                  </a:moveTo>
                  <a:lnTo>
                    <a:pt x="6832" y="176022"/>
                  </a:lnTo>
                  <a:lnTo>
                    <a:pt x="7340" y="173837"/>
                  </a:lnTo>
                  <a:lnTo>
                    <a:pt x="10477" y="162839"/>
                  </a:lnTo>
                  <a:lnTo>
                    <a:pt x="14122" y="152057"/>
                  </a:lnTo>
                  <a:lnTo>
                    <a:pt x="17818" y="142697"/>
                  </a:lnTo>
                  <a:lnTo>
                    <a:pt x="28448" y="146888"/>
                  </a:lnTo>
                  <a:lnTo>
                    <a:pt x="24763" y="156248"/>
                  </a:lnTo>
                  <a:lnTo>
                    <a:pt x="21311" y="166497"/>
                  </a:lnTo>
                  <a:lnTo>
                    <a:pt x="18418" y="176682"/>
                  </a:lnTo>
                  <a:lnTo>
                    <a:pt x="17957" y="178600"/>
                  </a:lnTo>
                  <a:close/>
                </a:path>
                <a:path w="3083559" h="1369060">
                  <a:moveTo>
                    <a:pt x="24831" y="156046"/>
                  </a:moveTo>
                  <a:close/>
                </a:path>
                <a:path w="3083559" h="1369060">
                  <a:moveTo>
                    <a:pt x="24763" y="156248"/>
                  </a:moveTo>
                  <a:lnTo>
                    <a:pt x="24831" y="156046"/>
                  </a:lnTo>
                  <a:lnTo>
                    <a:pt x="24763" y="156248"/>
                  </a:lnTo>
                  <a:close/>
                </a:path>
                <a:path w="3083559" h="1369060">
                  <a:moveTo>
                    <a:pt x="21380" y="166254"/>
                  </a:moveTo>
                  <a:close/>
                </a:path>
                <a:path w="3083559" h="1369060">
                  <a:moveTo>
                    <a:pt x="21311" y="166497"/>
                  </a:moveTo>
                  <a:lnTo>
                    <a:pt x="21380" y="166254"/>
                  </a:lnTo>
                  <a:lnTo>
                    <a:pt x="21311" y="166497"/>
                  </a:lnTo>
                  <a:close/>
                </a:path>
                <a:path w="3083559" h="1369060">
                  <a:moveTo>
                    <a:pt x="18338" y="176961"/>
                  </a:moveTo>
                  <a:lnTo>
                    <a:pt x="18402" y="176682"/>
                  </a:lnTo>
                  <a:lnTo>
                    <a:pt x="18338" y="176961"/>
                  </a:lnTo>
                  <a:close/>
                </a:path>
                <a:path w="3083559" h="1369060">
                  <a:moveTo>
                    <a:pt x="33007" y="136715"/>
                  </a:moveTo>
                  <a:lnTo>
                    <a:pt x="22593" y="132003"/>
                  </a:lnTo>
                  <a:lnTo>
                    <a:pt x="22936" y="131254"/>
                  </a:lnTo>
                  <a:lnTo>
                    <a:pt x="27927" y="121500"/>
                  </a:lnTo>
                  <a:lnTo>
                    <a:pt x="33654" y="111544"/>
                  </a:lnTo>
                  <a:lnTo>
                    <a:pt x="39687" y="102146"/>
                  </a:lnTo>
                  <a:lnTo>
                    <a:pt x="40246" y="101371"/>
                  </a:lnTo>
                  <a:lnTo>
                    <a:pt x="49555" y="107988"/>
                  </a:lnTo>
                  <a:lnTo>
                    <a:pt x="49015" y="108762"/>
                  </a:lnTo>
                  <a:lnTo>
                    <a:pt x="43289" y="117716"/>
                  </a:lnTo>
                  <a:lnTo>
                    <a:pt x="37976" y="126949"/>
                  </a:lnTo>
                  <a:lnTo>
                    <a:pt x="33232" y="136220"/>
                  </a:lnTo>
                  <a:lnTo>
                    <a:pt x="33007" y="136715"/>
                  </a:lnTo>
                  <a:close/>
                </a:path>
                <a:path w="3083559" h="1369060">
                  <a:moveTo>
                    <a:pt x="49074" y="108669"/>
                  </a:moveTo>
                  <a:lnTo>
                    <a:pt x="49161" y="108534"/>
                  </a:lnTo>
                  <a:lnTo>
                    <a:pt x="49074" y="108669"/>
                  </a:lnTo>
                  <a:close/>
                </a:path>
                <a:path w="3083559" h="1369060">
                  <a:moveTo>
                    <a:pt x="49015" y="108762"/>
                  </a:moveTo>
                  <a:close/>
                </a:path>
                <a:path w="3083559" h="1369060">
                  <a:moveTo>
                    <a:pt x="43361" y="117591"/>
                  </a:moveTo>
                  <a:close/>
                </a:path>
                <a:path w="3083559" h="1369060">
                  <a:moveTo>
                    <a:pt x="43289" y="117716"/>
                  </a:moveTo>
                  <a:close/>
                </a:path>
                <a:path w="3083559" h="1369060">
                  <a:moveTo>
                    <a:pt x="38004" y="126894"/>
                  </a:moveTo>
                  <a:lnTo>
                    <a:pt x="38100" y="126707"/>
                  </a:lnTo>
                  <a:lnTo>
                    <a:pt x="38004" y="126894"/>
                  </a:lnTo>
                  <a:close/>
                </a:path>
                <a:path w="3083559" h="1369060">
                  <a:moveTo>
                    <a:pt x="37976" y="126949"/>
                  </a:moveTo>
                  <a:close/>
                </a:path>
                <a:path w="3083559" h="1369060">
                  <a:moveTo>
                    <a:pt x="33124" y="136461"/>
                  </a:moveTo>
                  <a:lnTo>
                    <a:pt x="33235" y="136220"/>
                  </a:lnTo>
                  <a:lnTo>
                    <a:pt x="33124" y="136461"/>
                  </a:lnTo>
                  <a:close/>
                </a:path>
                <a:path w="3083559" h="1369060">
                  <a:moveTo>
                    <a:pt x="56083" y="98932"/>
                  </a:moveTo>
                  <a:lnTo>
                    <a:pt x="47091" y="91871"/>
                  </a:lnTo>
                  <a:lnTo>
                    <a:pt x="53047" y="84302"/>
                  </a:lnTo>
                  <a:lnTo>
                    <a:pt x="60350" y="75882"/>
                  </a:lnTo>
                  <a:lnTo>
                    <a:pt x="68033" y="67843"/>
                  </a:lnTo>
                  <a:lnTo>
                    <a:pt x="70345" y="65633"/>
                  </a:lnTo>
                  <a:lnTo>
                    <a:pt x="78231" y="73901"/>
                  </a:lnTo>
                  <a:lnTo>
                    <a:pt x="75929" y="76111"/>
                  </a:lnTo>
                  <a:lnTo>
                    <a:pt x="68618" y="83769"/>
                  </a:lnTo>
                  <a:lnTo>
                    <a:pt x="61883" y="91566"/>
                  </a:lnTo>
                  <a:lnTo>
                    <a:pt x="56083" y="98932"/>
                  </a:lnTo>
                  <a:close/>
                </a:path>
                <a:path w="3083559" h="1369060">
                  <a:moveTo>
                    <a:pt x="76019" y="76016"/>
                  </a:moveTo>
                  <a:close/>
                </a:path>
                <a:path w="3083559" h="1369060">
                  <a:moveTo>
                    <a:pt x="75929" y="76111"/>
                  </a:moveTo>
                  <a:close/>
                </a:path>
                <a:path w="3083559" h="1369060">
                  <a:moveTo>
                    <a:pt x="68774" y="83605"/>
                  </a:moveTo>
                  <a:close/>
                </a:path>
                <a:path w="3083559" h="1369060">
                  <a:moveTo>
                    <a:pt x="68632" y="83769"/>
                  </a:moveTo>
                  <a:lnTo>
                    <a:pt x="68774" y="83605"/>
                  </a:lnTo>
                  <a:lnTo>
                    <a:pt x="68632" y="83769"/>
                  </a:lnTo>
                  <a:close/>
                </a:path>
                <a:path w="3083559" h="1369060">
                  <a:moveTo>
                    <a:pt x="61696" y="91782"/>
                  </a:moveTo>
                  <a:lnTo>
                    <a:pt x="61861" y="91566"/>
                  </a:lnTo>
                  <a:lnTo>
                    <a:pt x="61696" y="91782"/>
                  </a:lnTo>
                  <a:close/>
                </a:path>
                <a:path w="3083559" h="1369060">
                  <a:moveTo>
                    <a:pt x="86423" y="66332"/>
                  </a:moveTo>
                  <a:lnTo>
                    <a:pt x="78943" y="57696"/>
                  </a:lnTo>
                  <a:lnTo>
                    <a:pt x="84505" y="52882"/>
                  </a:lnTo>
                  <a:lnTo>
                    <a:pt x="93268" y="45999"/>
                  </a:lnTo>
                  <a:lnTo>
                    <a:pt x="102374" y="39535"/>
                  </a:lnTo>
                  <a:lnTo>
                    <a:pt x="106959" y="36601"/>
                  </a:lnTo>
                  <a:lnTo>
                    <a:pt x="113131" y="46215"/>
                  </a:lnTo>
                  <a:lnTo>
                    <a:pt x="108548" y="49161"/>
                  </a:lnTo>
                  <a:lnTo>
                    <a:pt x="99898" y="55308"/>
                  </a:lnTo>
                  <a:lnTo>
                    <a:pt x="91566" y="61861"/>
                  </a:lnTo>
                  <a:lnTo>
                    <a:pt x="86423" y="66332"/>
                  </a:lnTo>
                  <a:close/>
                </a:path>
                <a:path w="3083559" h="1369060">
                  <a:moveTo>
                    <a:pt x="108678" y="49069"/>
                  </a:moveTo>
                  <a:close/>
                </a:path>
                <a:path w="3083559" h="1369060">
                  <a:moveTo>
                    <a:pt x="108548" y="49161"/>
                  </a:moveTo>
                  <a:lnTo>
                    <a:pt x="108678" y="49069"/>
                  </a:lnTo>
                  <a:lnTo>
                    <a:pt x="108548" y="49161"/>
                  </a:lnTo>
                  <a:close/>
                </a:path>
                <a:path w="3083559" h="1369060">
                  <a:moveTo>
                    <a:pt x="99919" y="55308"/>
                  </a:moveTo>
                  <a:lnTo>
                    <a:pt x="100114" y="55156"/>
                  </a:lnTo>
                  <a:lnTo>
                    <a:pt x="99919" y="55308"/>
                  </a:lnTo>
                  <a:close/>
                </a:path>
                <a:path w="3083559" h="1369060">
                  <a:moveTo>
                    <a:pt x="91592" y="61861"/>
                  </a:moveTo>
                  <a:lnTo>
                    <a:pt x="91782" y="61696"/>
                  </a:lnTo>
                  <a:lnTo>
                    <a:pt x="91592" y="61861"/>
                  </a:lnTo>
                  <a:close/>
                </a:path>
                <a:path w="3083559" h="1369060">
                  <a:moveTo>
                    <a:pt x="122669" y="40436"/>
                  </a:moveTo>
                  <a:lnTo>
                    <a:pt x="116966" y="30530"/>
                  </a:lnTo>
                  <a:lnTo>
                    <a:pt x="121500" y="27927"/>
                  </a:lnTo>
                  <a:lnTo>
                    <a:pt x="131254" y="22936"/>
                  </a:lnTo>
                  <a:lnTo>
                    <a:pt x="141782" y="18173"/>
                  </a:lnTo>
                  <a:lnTo>
                    <a:pt x="148653" y="15468"/>
                  </a:lnTo>
                  <a:lnTo>
                    <a:pt x="152844" y="26098"/>
                  </a:lnTo>
                  <a:lnTo>
                    <a:pt x="145973" y="28803"/>
                  </a:lnTo>
                  <a:lnTo>
                    <a:pt x="136500" y="33108"/>
                  </a:lnTo>
                  <a:lnTo>
                    <a:pt x="126707" y="38100"/>
                  </a:lnTo>
                  <a:lnTo>
                    <a:pt x="122669" y="40436"/>
                  </a:lnTo>
                  <a:close/>
                </a:path>
                <a:path w="3083559" h="1369060">
                  <a:moveTo>
                    <a:pt x="146015" y="28803"/>
                  </a:moveTo>
                  <a:lnTo>
                    <a:pt x="146240" y="28701"/>
                  </a:lnTo>
                  <a:lnTo>
                    <a:pt x="146015" y="28803"/>
                  </a:lnTo>
                  <a:close/>
                </a:path>
                <a:path w="3083559" h="1369060">
                  <a:moveTo>
                    <a:pt x="136220" y="33235"/>
                  </a:moveTo>
                  <a:lnTo>
                    <a:pt x="136461" y="33108"/>
                  </a:lnTo>
                  <a:lnTo>
                    <a:pt x="136220" y="33235"/>
                  </a:lnTo>
                  <a:close/>
                </a:path>
                <a:path w="3083559" h="1369060">
                  <a:moveTo>
                    <a:pt x="126894" y="38004"/>
                  </a:moveTo>
                  <a:close/>
                </a:path>
                <a:path w="3083559" h="1369060">
                  <a:moveTo>
                    <a:pt x="126728" y="38100"/>
                  </a:moveTo>
                  <a:lnTo>
                    <a:pt x="126894" y="38004"/>
                  </a:lnTo>
                  <a:lnTo>
                    <a:pt x="126728" y="38100"/>
                  </a:lnTo>
                  <a:close/>
                </a:path>
                <a:path w="3083559" h="1369060">
                  <a:moveTo>
                    <a:pt x="163347" y="22364"/>
                  </a:moveTo>
                  <a:lnTo>
                    <a:pt x="159677" y="11544"/>
                  </a:lnTo>
                  <a:lnTo>
                    <a:pt x="163106" y="10388"/>
                  </a:lnTo>
                  <a:lnTo>
                    <a:pt x="174116" y="7264"/>
                  </a:lnTo>
                  <a:lnTo>
                    <a:pt x="185267" y="4699"/>
                  </a:lnTo>
                  <a:lnTo>
                    <a:pt x="190957" y="3606"/>
                  </a:lnTo>
                  <a:lnTo>
                    <a:pt x="193840" y="3136"/>
                  </a:lnTo>
                  <a:lnTo>
                    <a:pt x="195706" y="14414"/>
                  </a:lnTo>
                  <a:lnTo>
                    <a:pt x="192831" y="14884"/>
                  </a:lnTo>
                  <a:lnTo>
                    <a:pt x="187690" y="15875"/>
                  </a:lnTo>
                  <a:lnTo>
                    <a:pt x="176682" y="18402"/>
                  </a:lnTo>
                  <a:lnTo>
                    <a:pt x="166234" y="21386"/>
                  </a:lnTo>
                  <a:lnTo>
                    <a:pt x="163347" y="22364"/>
                  </a:lnTo>
                  <a:close/>
                </a:path>
                <a:path w="3083559" h="1369060">
                  <a:moveTo>
                    <a:pt x="192875" y="14876"/>
                  </a:moveTo>
                  <a:close/>
                </a:path>
                <a:path w="3083559" h="1369060">
                  <a:moveTo>
                    <a:pt x="192831" y="14884"/>
                  </a:moveTo>
                  <a:close/>
                </a:path>
                <a:path w="3083559" h="1369060">
                  <a:moveTo>
                    <a:pt x="187426" y="15925"/>
                  </a:moveTo>
                  <a:lnTo>
                    <a:pt x="187629" y="15875"/>
                  </a:lnTo>
                  <a:lnTo>
                    <a:pt x="187426" y="15925"/>
                  </a:lnTo>
                  <a:close/>
                </a:path>
                <a:path w="3083559" h="1369060">
                  <a:moveTo>
                    <a:pt x="176738" y="18402"/>
                  </a:moveTo>
                  <a:lnTo>
                    <a:pt x="176961" y="18338"/>
                  </a:lnTo>
                  <a:lnTo>
                    <a:pt x="176738" y="18402"/>
                  </a:lnTo>
                  <a:close/>
                </a:path>
                <a:path w="3083559" h="1369060">
                  <a:moveTo>
                    <a:pt x="166256" y="21379"/>
                  </a:moveTo>
                  <a:lnTo>
                    <a:pt x="166497" y="21297"/>
                  </a:lnTo>
                  <a:lnTo>
                    <a:pt x="166256" y="21379"/>
                  </a:lnTo>
                  <a:close/>
                </a:path>
                <a:path w="3083559" h="1369060">
                  <a:moveTo>
                    <a:pt x="166234" y="21386"/>
                  </a:moveTo>
                  <a:close/>
                </a:path>
                <a:path w="3083559" h="1369060">
                  <a:moveTo>
                    <a:pt x="206743" y="12877"/>
                  </a:moveTo>
                  <a:lnTo>
                    <a:pt x="231863" y="0"/>
                  </a:lnTo>
                  <a:lnTo>
                    <a:pt x="240322" y="0"/>
                  </a:lnTo>
                  <a:lnTo>
                    <a:pt x="240322" y="11429"/>
                  </a:lnTo>
                  <a:lnTo>
                    <a:pt x="232016" y="11429"/>
                  </a:lnTo>
                  <a:lnTo>
                    <a:pt x="227147" y="11493"/>
                  </a:lnTo>
                  <a:lnTo>
                    <a:pt x="226313" y="11493"/>
                  </a:lnTo>
                  <a:lnTo>
                    <a:pt x="220832" y="11709"/>
                  </a:lnTo>
                  <a:lnTo>
                    <a:pt x="215095" y="12064"/>
                  </a:lnTo>
                  <a:lnTo>
                    <a:pt x="209308" y="12573"/>
                  </a:lnTo>
                  <a:lnTo>
                    <a:pt x="206743" y="12877"/>
                  </a:lnTo>
                  <a:close/>
                </a:path>
                <a:path w="3083559" h="1369060">
                  <a:moveTo>
                    <a:pt x="226174" y="11506"/>
                  </a:moveTo>
                  <a:lnTo>
                    <a:pt x="226313" y="11493"/>
                  </a:lnTo>
                  <a:lnTo>
                    <a:pt x="227147" y="11493"/>
                  </a:lnTo>
                  <a:lnTo>
                    <a:pt x="226174" y="11506"/>
                  </a:lnTo>
                  <a:close/>
                </a:path>
                <a:path w="3083559" h="1369060">
                  <a:moveTo>
                    <a:pt x="220510" y="11722"/>
                  </a:moveTo>
                  <a:lnTo>
                    <a:pt x="220662" y="11709"/>
                  </a:lnTo>
                  <a:lnTo>
                    <a:pt x="220832" y="11709"/>
                  </a:lnTo>
                  <a:lnTo>
                    <a:pt x="220510" y="11722"/>
                  </a:lnTo>
                  <a:close/>
                </a:path>
                <a:path w="3083559" h="1369060">
                  <a:moveTo>
                    <a:pt x="214896" y="12077"/>
                  </a:moveTo>
                  <a:lnTo>
                    <a:pt x="215036" y="12064"/>
                  </a:lnTo>
                  <a:lnTo>
                    <a:pt x="214896" y="12077"/>
                  </a:lnTo>
                  <a:close/>
                </a:path>
                <a:path w="3083559" h="1369060">
                  <a:moveTo>
                    <a:pt x="209352" y="12573"/>
                  </a:moveTo>
                  <a:close/>
                </a:path>
                <a:path w="3083559" h="1369060">
                  <a:moveTo>
                    <a:pt x="286029" y="11429"/>
                  </a:moveTo>
                  <a:lnTo>
                    <a:pt x="251752" y="11429"/>
                  </a:lnTo>
                  <a:lnTo>
                    <a:pt x="251752" y="0"/>
                  </a:lnTo>
                  <a:lnTo>
                    <a:pt x="286029" y="0"/>
                  </a:lnTo>
                  <a:lnTo>
                    <a:pt x="286029" y="11429"/>
                  </a:lnTo>
                  <a:close/>
                </a:path>
                <a:path w="3083559" h="1369060">
                  <a:moveTo>
                    <a:pt x="331749" y="11429"/>
                  </a:moveTo>
                  <a:lnTo>
                    <a:pt x="297459" y="11429"/>
                  </a:lnTo>
                  <a:lnTo>
                    <a:pt x="297459" y="0"/>
                  </a:lnTo>
                  <a:lnTo>
                    <a:pt x="331749" y="0"/>
                  </a:lnTo>
                  <a:lnTo>
                    <a:pt x="331749" y="11429"/>
                  </a:lnTo>
                  <a:close/>
                </a:path>
                <a:path w="3083559" h="1369060">
                  <a:moveTo>
                    <a:pt x="377469" y="11429"/>
                  </a:moveTo>
                  <a:lnTo>
                    <a:pt x="343179" y="11429"/>
                  </a:lnTo>
                  <a:lnTo>
                    <a:pt x="343179" y="0"/>
                  </a:lnTo>
                  <a:lnTo>
                    <a:pt x="377469" y="0"/>
                  </a:lnTo>
                  <a:lnTo>
                    <a:pt x="377469" y="11429"/>
                  </a:lnTo>
                  <a:close/>
                </a:path>
                <a:path w="3083559" h="1369060">
                  <a:moveTo>
                    <a:pt x="423189" y="11429"/>
                  </a:moveTo>
                  <a:lnTo>
                    <a:pt x="388899" y="11429"/>
                  </a:lnTo>
                  <a:lnTo>
                    <a:pt x="388899" y="0"/>
                  </a:lnTo>
                  <a:lnTo>
                    <a:pt x="423189" y="0"/>
                  </a:lnTo>
                  <a:lnTo>
                    <a:pt x="423189" y="11429"/>
                  </a:lnTo>
                  <a:close/>
                </a:path>
                <a:path w="3083559" h="1369060">
                  <a:moveTo>
                    <a:pt x="468896" y="11429"/>
                  </a:moveTo>
                  <a:lnTo>
                    <a:pt x="434606" y="11429"/>
                  </a:lnTo>
                  <a:lnTo>
                    <a:pt x="434606" y="0"/>
                  </a:lnTo>
                  <a:lnTo>
                    <a:pt x="468896" y="0"/>
                  </a:lnTo>
                  <a:lnTo>
                    <a:pt x="468896" y="11429"/>
                  </a:lnTo>
                  <a:close/>
                </a:path>
                <a:path w="3083559" h="1369060">
                  <a:moveTo>
                    <a:pt x="514616" y="11429"/>
                  </a:moveTo>
                  <a:lnTo>
                    <a:pt x="480326" y="11429"/>
                  </a:lnTo>
                  <a:lnTo>
                    <a:pt x="480326" y="0"/>
                  </a:lnTo>
                  <a:lnTo>
                    <a:pt x="514616" y="0"/>
                  </a:lnTo>
                  <a:lnTo>
                    <a:pt x="514616" y="11429"/>
                  </a:lnTo>
                  <a:close/>
                </a:path>
                <a:path w="3083559" h="1369060">
                  <a:moveTo>
                    <a:pt x="560336" y="11429"/>
                  </a:moveTo>
                  <a:lnTo>
                    <a:pt x="526046" y="11429"/>
                  </a:lnTo>
                  <a:lnTo>
                    <a:pt x="526046" y="0"/>
                  </a:lnTo>
                  <a:lnTo>
                    <a:pt x="560336" y="0"/>
                  </a:lnTo>
                  <a:lnTo>
                    <a:pt x="560336" y="11429"/>
                  </a:lnTo>
                  <a:close/>
                </a:path>
                <a:path w="3083559" h="1369060">
                  <a:moveTo>
                    <a:pt x="606043" y="11429"/>
                  </a:moveTo>
                  <a:lnTo>
                    <a:pt x="571753" y="11429"/>
                  </a:lnTo>
                  <a:lnTo>
                    <a:pt x="571753" y="0"/>
                  </a:lnTo>
                  <a:lnTo>
                    <a:pt x="606043" y="0"/>
                  </a:lnTo>
                  <a:lnTo>
                    <a:pt x="606043" y="11429"/>
                  </a:lnTo>
                  <a:close/>
                </a:path>
                <a:path w="3083559" h="1369060">
                  <a:moveTo>
                    <a:pt x="651763" y="11429"/>
                  </a:moveTo>
                  <a:lnTo>
                    <a:pt x="617474" y="11429"/>
                  </a:lnTo>
                  <a:lnTo>
                    <a:pt x="617474" y="0"/>
                  </a:lnTo>
                  <a:lnTo>
                    <a:pt x="651763" y="0"/>
                  </a:lnTo>
                  <a:lnTo>
                    <a:pt x="651763" y="11429"/>
                  </a:lnTo>
                  <a:close/>
                </a:path>
                <a:path w="3083559" h="1369060">
                  <a:moveTo>
                    <a:pt x="697484" y="11429"/>
                  </a:moveTo>
                  <a:lnTo>
                    <a:pt x="663193" y="11429"/>
                  </a:lnTo>
                  <a:lnTo>
                    <a:pt x="663193" y="0"/>
                  </a:lnTo>
                  <a:lnTo>
                    <a:pt x="697484" y="0"/>
                  </a:lnTo>
                  <a:lnTo>
                    <a:pt x="697484" y="11429"/>
                  </a:lnTo>
                  <a:close/>
                </a:path>
                <a:path w="3083559" h="1369060">
                  <a:moveTo>
                    <a:pt x="743191" y="11429"/>
                  </a:moveTo>
                  <a:lnTo>
                    <a:pt x="708913" y="11429"/>
                  </a:lnTo>
                  <a:lnTo>
                    <a:pt x="708913" y="0"/>
                  </a:lnTo>
                  <a:lnTo>
                    <a:pt x="743191" y="0"/>
                  </a:lnTo>
                  <a:lnTo>
                    <a:pt x="743191" y="11429"/>
                  </a:lnTo>
                  <a:close/>
                </a:path>
                <a:path w="3083559" h="1369060">
                  <a:moveTo>
                    <a:pt x="788911" y="11429"/>
                  </a:moveTo>
                  <a:lnTo>
                    <a:pt x="754621" y="11429"/>
                  </a:lnTo>
                  <a:lnTo>
                    <a:pt x="754621" y="0"/>
                  </a:lnTo>
                  <a:lnTo>
                    <a:pt x="788911" y="0"/>
                  </a:lnTo>
                  <a:lnTo>
                    <a:pt x="788911" y="11429"/>
                  </a:lnTo>
                  <a:close/>
                </a:path>
                <a:path w="3083559" h="1369060">
                  <a:moveTo>
                    <a:pt x="834631" y="11429"/>
                  </a:moveTo>
                  <a:lnTo>
                    <a:pt x="800341" y="11429"/>
                  </a:lnTo>
                  <a:lnTo>
                    <a:pt x="800341" y="0"/>
                  </a:lnTo>
                  <a:lnTo>
                    <a:pt x="834631" y="0"/>
                  </a:lnTo>
                  <a:lnTo>
                    <a:pt x="834631" y="11429"/>
                  </a:lnTo>
                  <a:close/>
                </a:path>
                <a:path w="3083559" h="1369060">
                  <a:moveTo>
                    <a:pt x="880338" y="11429"/>
                  </a:moveTo>
                  <a:lnTo>
                    <a:pt x="846061" y="11429"/>
                  </a:lnTo>
                  <a:lnTo>
                    <a:pt x="846061" y="0"/>
                  </a:lnTo>
                  <a:lnTo>
                    <a:pt x="880338" y="0"/>
                  </a:lnTo>
                  <a:lnTo>
                    <a:pt x="880338" y="11429"/>
                  </a:lnTo>
                  <a:close/>
                </a:path>
                <a:path w="3083559" h="1369060">
                  <a:moveTo>
                    <a:pt x="926058" y="11429"/>
                  </a:moveTo>
                  <a:lnTo>
                    <a:pt x="891768" y="11429"/>
                  </a:lnTo>
                  <a:lnTo>
                    <a:pt x="891768" y="0"/>
                  </a:lnTo>
                  <a:lnTo>
                    <a:pt x="926058" y="0"/>
                  </a:lnTo>
                  <a:lnTo>
                    <a:pt x="926058" y="11429"/>
                  </a:lnTo>
                  <a:close/>
                </a:path>
                <a:path w="3083559" h="1369060">
                  <a:moveTo>
                    <a:pt x="971778" y="11429"/>
                  </a:moveTo>
                  <a:lnTo>
                    <a:pt x="937488" y="11429"/>
                  </a:lnTo>
                  <a:lnTo>
                    <a:pt x="937488" y="0"/>
                  </a:lnTo>
                  <a:lnTo>
                    <a:pt x="971778" y="0"/>
                  </a:lnTo>
                  <a:lnTo>
                    <a:pt x="971778" y="11429"/>
                  </a:lnTo>
                  <a:close/>
                </a:path>
                <a:path w="3083559" h="1369060">
                  <a:moveTo>
                    <a:pt x="1017485" y="11429"/>
                  </a:moveTo>
                  <a:lnTo>
                    <a:pt x="983208" y="11429"/>
                  </a:lnTo>
                  <a:lnTo>
                    <a:pt x="983208" y="0"/>
                  </a:lnTo>
                  <a:lnTo>
                    <a:pt x="1017485" y="0"/>
                  </a:lnTo>
                  <a:lnTo>
                    <a:pt x="1017485" y="11429"/>
                  </a:lnTo>
                  <a:close/>
                </a:path>
                <a:path w="3083559" h="1369060">
                  <a:moveTo>
                    <a:pt x="1063205" y="11429"/>
                  </a:moveTo>
                  <a:lnTo>
                    <a:pt x="1028915" y="11429"/>
                  </a:lnTo>
                  <a:lnTo>
                    <a:pt x="1028915" y="0"/>
                  </a:lnTo>
                  <a:lnTo>
                    <a:pt x="1063205" y="0"/>
                  </a:lnTo>
                  <a:lnTo>
                    <a:pt x="1063205" y="11429"/>
                  </a:lnTo>
                  <a:close/>
                </a:path>
                <a:path w="3083559" h="1369060">
                  <a:moveTo>
                    <a:pt x="1108925" y="11429"/>
                  </a:moveTo>
                  <a:lnTo>
                    <a:pt x="1074635" y="11429"/>
                  </a:lnTo>
                  <a:lnTo>
                    <a:pt x="1074635" y="0"/>
                  </a:lnTo>
                  <a:lnTo>
                    <a:pt x="1108925" y="0"/>
                  </a:lnTo>
                  <a:lnTo>
                    <a:pt x="1108925" y="11429"/>
                  </a:lnTo>
                  <a:close/>
                </a:path>
                <a:path w="3083559" h="1369060">
                  <a:moveTo>
                    <a:pt x="1154633" y="11429"/>
                  </a:moveTo>
                  <a:lnTo>
                    <a:pt x="1120355" y="11429"/>
                  </a:lnTo>
                  <a:lnTo>
                    <a:pt x="1120355" y="0"/>
                  </a:lnTo>
                  <a:lnTo>
                    <a:pt x="1154633" y="0"/>
                  </a:lnTo>
                  <a:lnTo>
                    <a:pt x="1154633" y="11429"/>
                  </a:lnTo>
                  <a:close/>
                </a:path>
                <a:path w="3083559" h="1369060">
                  <a:moveTo>
                    <a:pt x="1200353" y="11429"/>
                  </a:moveTo>
                  <a:lnTo>
                    <a:pt x="1166063" y="11429"/>
                  </a:lnTo>
                  <a:lnTo>
                    <a:pt x="1166063" y="0"/>
                  </a:lnTo>
                  <a:lnTo>
                    <a:pt x="1200353" y="0"/>
                  </a:lnTo>
                  <a:lnTo>
                    <a:pt x="1200353" y="11429"/>
                  </a:lnTo>
                  <a:close/>
                </a:path>
                <a:path w="3083559" h="1369060">
                  <a:moveTo>
                    <a:pt x="1246073" y="11429"/>
                  </a:moveTo>
                  <a:lnTo>
                    <a:pt x="1211783" y="11429"/>
                  </a:lnTo>
                  <a:lnTo>
                    <a:pt x="1211783" y="0"/>
                  </a:lnTo>
                  <a:lnTo>
                    <a:pt x="1246073" y="0"/>
                  </a:lnTo>
                  <a:lnTo>
                    <a:pt x="1246073" y="11429"/>
                  </a:lnTo>
                  <a:close/>
                </a:path>
                <a:path w="3083559" h="1369060">
                  <a:moveTo>
                    <a:pt x="1291793" y="11429"/>
                  </a:moveTo>
                  <a:lnTo>
                    <a:pt x="1257503" y="11429"/>
                  </a:lnTo>
                  <a:lnTo>
                    <a:pt x="1257503" y="0"/>
                  </a:lnTo>
                  <a:lnTo>
                    <a:pt x="1291793" y="0"/>
                  </a:lnTo>
                  <a:lnTo>
                    <a:pt x="1291793" y="11429"/>
                  </a:lnTo>
                  <a:close/>
                </a:path>
                <a:path w="3083559" h="1369060">
                  <a:moveTo>
                    <a:pt x="1337500" y="11429"/>
                  </a:moveTo>
                  <a:lnTo>
                    <a:pt x="1303210" y="11429"/>
                  </a:lnTo>
                  <a:lnTo>
                    <a:pt x="1303210" y="0"/>
                  </a:lnTo>
                  <a:lnTo>
                    <a:pt x="1337500" y="0"/>
                  </a:lnTo>
                  <a:lnTo>
                    <a:pt x="1337500" y="11429"/>
                  </a:lnTo>
                  <a:close/>
                </a:path>
                <a:path w="3083559" h="1369060">
                  <a:moveTo>
                    <a:pt x="1383220" y="11429"/>
                  </a:moveTo>
                  <a:lnTo>
                    <a:pt x="1348930" y="11429"/>
                  </a:lnTo>
                  <a:lnTo>
                    <a:pt x="1348930" y="0"/>
                  </a:lnTo>
                  <a:lnTo>
                    <a:pt x="1383220" y="0"/>
                  </a:lnTo>
                  <a:lnTo>
                    <a:pt x="1383220" y="11429"/>
                  </a:lnTo>
                  <a:close/>
                </a:path>
                <a:path w="3083559" h="1369060">
                  <a:moveTo>
                    <a:pt x="1428940" y="11429"/>
                  </a:moveTo>
                  <a:lnTo>
                    <a:pt x="1394650" y="11429"/>
                  </a:lnTo>
                  <a:lnTo>
                    <a:pt x="1394650" y="0"/>
                  </a:lnTo>
                  <a:lnTo>
                    <a:pt x="1428940" y="0"/>
                  </a:lnTo>
                  <a:lnTo>
                    <a:pt x="1428940" y="11429"/>
                  </a:lnTo>
                  <a:close/>
                </a:path>
                <a:path w="3083559" h="1369060">
                  <a:moveTo>
                    <a:pt x="1474647" y="11429"/>
                  </a:moveTo>
                  <a:lnTo>
                    <a:pt x="1440357" y="11429"/>
                  </a:lnTo>
                  <a:lnTo>
                    <a:pt x="1440357" y="0"/>
                  </a:lnTo>
                  <a:lnTo>
                    <a:pt x="1474647" y="0"/>
                  </a:lnTo>
                  <a:lnTo>
                    <a:pt x="1474647" y="11429"/>
                  </a:lnTo>
                  <a:close/>
                </a:path>
                <a:path w="3083559" h="1369060">
                  <a:moveTo>
                    <a:pt x="1520367" y="11429"/>
                  </a:moveTo>
                  <a:lnTo>
                    <a:pt x="1486077" y="11429"/>
                  </a:lnTo>
                  <a:lnTo>
                    <a:pt x="1486077" y="0"/>
                  </a:lnTo>
                  <a:lnTo>
                    <a:pt x="1520367" y="0"/>
                  </a:lnTo>
                  <a:lnTo>
                    <a:pt x="1520367" y="11429"/>
                  </a:lnTo>
                  <a:close/>
                </a:path>
                <a:path w="3083559" h="1369060">
                  <a:moveTo>
                    <a:pt x="1566087" y="11429"/>
                  </a:moveTo>
                  <a:lnTo>
                    <a:pt x="1531797" y="11429"/>
                  </a:lnTo>
                  <a:lnTo>
                    <a:pt x="1531797" y="0"/>
                  </a:lnTo>
                  <a:lnTo>
                    <a:pt x="1566087" y="0"/>
                  </a:lnTo>
                  <a:lnTo>
                    <a:pt x="1566087" y="11429"/>
                  </a:lnTo>
                  <a:close/>
                </a:path>
                <a:path w="3083559" h="1369060">
                  <a:moveTo>
                    <a:pt x="1611795" y="11429"/>
                  </a:moveTo>
                  <a:lnTo>
                    <a:pt x="1577517" y="11429"/>
                  </a:lnTo>
                  <a:lnTo>
                    <a:pt x="1577517" y="0"/>
                  </a:lnTo>
                  <a:lnTo>
                    <a:pt x="1611795" y="0"/>
                  </a:lnTo>
                  <a:lnTo>
                    <a:pt x="1611795" y="11429"/>
                  </a:lnTo>
                  <a:close/>
                </a:path>
                <a:path w="3083559" h="1369060">
                  <a:moveTo>
                    <a:pt x="1657515" y="11429"/>
                  </a:moveTo>
                  <a:lnTo>
                    <a:pt x="1623225" y="11429"/>
                  </a:lnTo>
                  <a:lnTo>
                    <a:pt x="1623225" y="0"/>
                  </a:lnTo>
                  <a:lnTo>
                    <a:pt x="1657515" y="0"/>
                  </a:lnTo>
                  <a:lnTo>
                    <a:pt x="1657515" y="11429"/>
                  </a:lnTo>
                  <a:close/>
                </a:path>
                <a:path w="3083559" h="1369060">
                  <a:moveTo>
                    <a:pt x="1703235" y="11429"/>
                  </a:moveTo>
                  <a:lnTo>
                    <a:pt x="1668945" y="11429"/>
                  </a:lnTo>
                  <a:lnTo>
                    <a:pt x="1668945" y="0"/>
                  </a:lnTo>
                  <a:lnTo>
                    <a:pt x="1703235" y="0"/>
                  </a:lnTo>
                  <a:lnTo>
                    <a:pt x="1703235" y="11429"/>
                  </a:lnTo>
                  <a:close/>
                </a:path>
                <a:path w="3083559" h="1369060">
                  <a:moveTo>
                    <a:pt x="1748942" y="11429"/>
                  </a:moveTo>
                  <a:lnTo>
                    <a:pt x="1714665" y="11429"/>
                  </a:lnTo>
                  <a:lnTo>
                    <a:pt x="1714665" y="0"/>
                  </a:lnTo>
                  <a:lnTo>
                    <a:pt x="1748942" y="0"/>
                  </a:lnTo>
                  <a:lnTo>
                    <a:pt x="1748942" y="11429"/>
                  </a:lnTo>
                  <a:close/>
                </a:path>
                <a:path w="3083559" h="1369060">
                  <a:moveTo>
                    <a:pt x="1794662" y="11429"/>
                  </a:moveTo>
                  <a:lnTo>
                    <a:pt x="1760372" y="11429"/>
                  </a:lnTo>
                  <a:lnTo>
                    <a:pt x="1760372" y="0"/>
                  </a:lnTo>
                  <a:lnTo>
                    <a:pt x="1794662" y="0"/>
                  </a:lnTo>
                  <a:lnTo>
                    <a:pt x="1794662" y="11429"/>
                  </a:lnTo>
                  <a:close/>
                </a:path>
                <a:path w="3083559" h="1369060">
                  <a:moveTo>
                    <a:pt x="1840382" y="11429"/>
                  </a:moveTo>
                  <a:lnTo>
                    <a:pt x="1806092" y="11429"/>
                  </a:lnTo>
                  <a:lnTo>
                    <a:pt x="1806092" y="0"/>
                  </a:lnTo>
                  <a:lnTo>
                    <a:pt x="1840382" y="0"/>
                  </a:lnTo>
                  <a:lnTo>
                    <a:pt x="1840382" y="11429"/>
                  </a:lnTo>
                  <a:close/>
                </a:path>
                <a:path w="3083559" h="1369060">
                  <a:moveTo>
                    <a:pt x="1886089" y="11429"/>
                  </a:moveTo>
                  <a:lnTo>
                    <a:pt x="1851812" y="11429"/>
                  </a:lnTo>
                  <a:lnTo>
                    <a:pt x="1851812" y="0"/>
                  </a:lnTo>
                  <a:lnTo>
                    <a:pt x="1886089" y="0"/>
                  </a:lnTo>
                  <a:lnTo>
                    <a:pt x="1886089" y="11429"/>
                  </a:lnTo>
                  <a:close/>
                </a:path>
                <a:path w="3083559" h="1369060">
                  <a:moveTo>
                    <a:pt x="1931809" y="11429"/>
                  </a:moveTo>
                  <a:lnTo>
                    <a:pt x="1897519" y="11429"/>
                  </a:lnTo>
                  <a:lnTo>
                    <a:pt x="1897519" y="0"/>
                  </a:lnTo>
                  <a:lnTo>
                    <a:pt x="1931809" y="0"/>
                  </a:lnTo>
                  <a:lnTo>
                    <a:pt x="1931809" y="11429"/>
                  </a:lnTo>
                  <a:close/>
                </a:path>
                <a:path w="3083559" h="1369060">
                  <a:moveTo>
                    <a:pt x="1977529" y="11429"/>
                  </a:moveTo>
                  <a:lnTo>
                    <a:pt x="1943239" y="11429"/>
                  </a:lnTo>
                  <a:lnTo>
                    <a:pt x="1943239" y="0"/>
                  </a:lnTo>
                  <a:lnTo>
                    <a:pt x="1977529" y="0"/>
                  </a:lnTo>
                  <a:lnTo>
                    <a:pt x="1977529" y="11429"/>
                  </a:lnTo>
                  <a:close/>
                </a:path>
                <a:path w="3083559" h="1369060">
                  <a:moveTo>
                    <a:pt x="2023237" y="11429"/>
                  </a:moveTo>
                  <a:lnTo>
                    <a:pt x="1988959" y="11429"/>
                  </a:lnTo>
                  <a:lnTo>
                    <a:pt x="1988959" y="0"/>
                  </a:lnTo>
                  <a:lnTo>
                    <a:pt x="2023237" y="0"/>
                  </a:lnTo>
                  <a:lnTo>
                    <a:pt x="2023237" y="11429"/>
                  </a:lnTo>
                  <a:close/>
                </a:path>
                <a:path w="3083559" h="1369060">
                  <a:moveTo>
                    <a:pt x="2068957" y="11429"/>
                  </a:moveTo>
                  <a:lnTo>
                    <a:pt x="2034666" y="11429"/>
                  </a:lnTo>
                  <a:lnTo>
                    <a:pt x="2034666" y="0"/>
                  </a:lnTo>
                  <a:lnTo>
                    <a:pt x="2068957" y="0"/>
                  </a:lnTo>
                  <a:lnTo>
                    <a:pt x="2068957" y="11429"/>
                  </a:lnTo>
                  <a:close/>
                </a:path>
                <a:path w="3083559" h="1369060">
                  <a:moveTo>
                    <a:pt x="2114676" y="11429"/>
                  </a:moveTo>
                  <a:lnTo>
                    <a:pt x="2080387" y="11429"/>
                  </a:lnTo>
                  <a:lnTo>
                    <a:pt x="2080387" y="0"/>
                  </a:lnTo>
                  <a:lnTo>
                    <a:pt x="2114676" y="0"/>
                  </a:lnTo>
                  <a:lnTo>
                    <a:pt x="2114676" y="11429"/>
                  </a:lnTo>
                  <a:close/>
                </a:path>
                <a:path w="3083559" h="1369060">
                  <a:moveTo>
                    <a:pt x="2160396" y="11429"/>
                  </a:moveTo>
                  <a:lnTo>
                    <a:pt x="2126107" y="11429"/>
                  </a:lnTo>
                  <a:lnTo>
                    <a:pt x="2126107" y="0"/>
                  </a:lnTo>
                  <a:lnTo>
                    <a:pt x="2160396" y="0"/>
                  </a:lnTo>
                  <a:lnTo>
                    <a:pt x="2160396" y="11429"/>
                  </a:lnTo>
                  <a:close/>
                </a:path>
                <a:path w="3083559" h="1369060">
                  <a:moveTo>
                    <a:pt x="2206104" y="11429"/>
                  </a:moveTo>
                  <a:lnTo>
                    <a:pt x="2171814" y="11429"/>
                  </a:lnTo>
                  <a:lnTo>
                    <a:pt x="2171814" y="0"/>
                  </a:lnTo>
                  <a:lnTo>
                    <a:pt x="2206104" y="0"/>
                  </a:lnTo>
                  <a:lnTo>
                    <a:pt x="2206104" y="11429"/>
                  </a:lnTo>
                  <a:close/>
                </a:path>
                <a:path w="3083559" h="1369060">
                  <a:moveTo>
                    <a:pt x="2251824" y="11429"/>
                  </a:moveTo>
                  <a:lnTo>
                    <a:pt x="2217534" y="11429"/>
                  </a:lnTo>
                  <a:lnTo>
                    <a:pt x="2217534" y="0"/>
                  </a:lnTo>
                  <a:lnTo>
                    <a:pt x="2251824" y="0"/>
                  </a:lnTo>
                  <a:lnTo>
                    <a:pt x="2251824" y="11429"/>
                  </a:lnTo>
                  <a:close/>
                </a:path>
                <a:path w="3083559" h="1369060">
                  <a:moveTo>
                    <a:pt x="2297544" y="11429"/>
                  </a:moveTo>
                  <a:lnTo>
                    <a:pt x="2263254" y="11429"/>
                  </a:lnTo>
                  <a:lnTo>
                    <a:pt x="2263254" y="0"/>
                  </a:lnTo>
                  <a:lnTo>
                    <a:pt x="2297544" y="0"/>
                  </a:lnTo>
                  <a:lnTo>
                    <a:pt x="2297544" y="11429"/>
                  </a:lnTo>
                  <a:close/>
                </a:path>
                <a:path w="3083559" h="1369060">
                  <a:moveTo>
                    <a:pt x="2343251" y="11429"/>
                  </a:moveTo>
                  <a:lnTo>
                    <a:pt x="2308974" y="11429"/>
                  </a:lnTo>
                  <a:lnTo>
                    <a:pt x="2308974" y="0"/>
                  </a:lnTo>
                  <a:lnTo>
                    <a:pt x="2343251" y="0"/>
                  </a:lnTo>
                  <a:lnTo>
                    <a:pt x="2343251" y="11429"/>
                  </a:lnTo>
                  <a:close/>
                </a:path>
                <a:path w="3083559" h="1369060">
                  <a:moveTo>
                    <a:pt x="2388971" y="11429"/>
                  </a:moveTo>
                  <a:lnTo>
                    <a:pt x="2354681" y="11429"/>
                  </a:lnTo>
                  <a:lnTo>
                    <a:pt x="2354681" y="0"/>
                  </a:lnTo>
                  <a:lnTo>
                    <a:pt x="2388971" y="0"/>
                  </a:lnTo>
                  <a:lnTo>
                    <a:pt x="2388971" y="11429"/>
                  </a:lnTo>
                  <a:close/>
                </a:path>
                <a:path w="3083559" h="1369060">
                  <a:moveTo>
                    <a:pt x="2434691" y="11429"/>
                  </a:moveTo>
                  <a:lnTo>
                    <a:pt x="2400401" y="11429"/>
                  </a:lnTo>
                  <a:lnTo>
                    <a:pt x="2400401" y="0"/>
                  </a:lnTo>
                  <a:lnTo>
                    <a:pt x="2434691" y="0"/>
                  </a:lnTo>
                  <a:lnTo>
                    <a:pt x="2434691" y="11429"/>
                  </a:lnTo>
                  <a:close/>
                </a:path>
                <a:path w="3083559" h="1369060">
                  <a:moveTo>
                    <a:pt x="2480398" y="11429"/>
                  </a:moveTo>
                  <a:lnTo>
                    <a:pt x="2446121" y="11429"/>
                  </a:lnTo>
                  <a:lnTo>
                    <a:pt x="2446121" y="0"/>
                  </a:lnTo>
                  <a:lnTo>
                    <a:pt x="2480398" y="0"/>
                  </a:lnTo>
                  <a:lnTo>
                    <a:pt x="2480398" y="11429"/>
                  </a:lnTo>
                  <a:close/>
                </a:path>
                <a:path w="3083559" h="1369060">
                  <a:moveTo>
                    <a:pt x="2526118" y="11429"/>
                  </a:moveTo>
                  <a:lnTo>
                    <a:pt x="2491828" y="11429"/>
                  </a:lnTo>
                  <a:lnTo>
                    <a:pt x="2491828" y="0"/>
                  </a:lnTo>
                  <a:lnTo>
                    <a:pt x="2526118" y="0"/>
                  </a:lnTo>
                  <a:lnTo>
                    <a:pt x="2526118" y="11429"/>
                  </a:lnTo>
                  <a:close/>
                </a:path>
                <a:path w="3083559" h="1369060">
                  <a:moveTo>
                    <a:pt x="2571838" y="11429"/>
                  </a:moveTo>
                  <a:lnTo>
                    <a:pt x="2537548" y="11429"/>
                  </a:lnTo>
                  <a:lnTo>
                    <a:pt x="2537548" y="0"/>
                  </a:lnTo>
                  <a:lnTo>
                    <a:pt x="2571838" y="0"/>
                  </a:lnTo>
                  <a:lnTo>
                    <a:pt x="2571838" y="11429"/>
                  </a:lnTo>
                  <a:close/>
                </a:path>
                <a:path w="3083559" h="1369060">
                  <a:moveTo>
                    <a:pt x="2617546" y="11429"/>
                  </a:moveTo>
                  <a:lnTo>
                    <a:pt x="2583268" y="11429"/>
                  </a:lnTo>
                  <a:lnTo>
                    <a:pt x="2583268" y="0"/>
                  </a:lnTo>
                  <a:lnTo>
                    <a:pt x="2617546" y="0"/>
                  </a:lnTo>
                  <a:lnTo>
                    <a:pt x="2617546" y="11429"/>
                  </a:lnTo>
                  <a:close/>
                </a:path>
                <a:path w="3083559" h="1369060">
                  <a:moveTo>
                    <a:pt x="2663266" y="11429"/>
                  </a:moveTo>
                  <a:lnTo>
                    <a:pt x="2628976" y="11429"/>
                  </a:lnTo>
                  <a:lnTo>
                    <a:pt x="2628976" y="0"/>
                  </a:lnTo>
                  <a:lnTo>
                    <a:pt x="2663266" y="0"/>
                  </a:lnTo>
                  <a:lnTo>
                    <a:pt x="2663266" y="11429"/>
                  </a:lnTo>
                  <a:close/>
                </a:path>
                <a:path w="3083559" h="1369060">
                  <a:moveTo>
                    <a:pt x="2708986" y="11429"/>
                  </a:moveTo>
                  <a:lnTo>
                    <a:pt x="2674696" y="11429"/>
                  </a:lnTo>
                  <a:lnTo>
                    <a:pt x="2674696" y="0"/>
                  </a:lnTo>
                  <a:lnTo>
                    <a:pt x="2708986" y="0"/>
                  </a:lnTo>
                  <a:lnTo>
                    <a:pt x="2708986" y="11429"/>
                  </a:lnTo>
                  <a:close/>
                </a:path>
                <a:path w="3083559" h="1369060">
                  <a:moveTo>
                    <a:pt x="2754693" y="11429"/>
                  </a:moveTo>
                  <a:lnTo>
                    <a:pt x="2720416" y="11429"/>
                  </a:lnTo>
                  <a:lnTo>
                    <a:pt x="2720416" y="0"/>
                  </a:lnTo>
                  <a:lnTo>
                    <a:pt x="2754693" y="0"/>
                  </a:lnTo>
                  <a:lnTo>
                    <a:pt x="2754693" y="11429"/>
                  </a:lnTo>
                  <a:close/>
                </a:path>
                <a:path w="3083559" h="1369060">
                  <a:moveTo>
                    <a:pt x="2800413" y="11429"/>
                  </a:moveTo>
                  <a:lnTo>
                    <a:pt x="2766123" y="11429"/>
                  </a:lnTo>
                  <a:lnTo>
                    <a:pt x="2766123" y="0"/>
                  </a:lnTo>
                  <a:lnTo>
                    <a:pt x="2800413" y="0"/>
                  </a:lnTo>
                  <a:lnTo>
                    <a:pt x="2800413" y="11429"/>
                  </a:lnTo>
                  <a:close/>
                </a:path>
                <a:path w="3083559" h="1369060">
                  <a:moveTo>
                    <a:pt x="2846133" y="11429"/>
                  </a:moveTo>
                  <a:lnTo>
                    <a:pt x="2811843" y="11429"/>
                  </a:lnTo>
                  <a:lnTo>
                    <a:pt x="2811843" y="0"/>
                  </a:lnTo>
                  <a:lnTo>
                    <a:pt x="2846133" y="0"/>
                  </a:lnTo>
                  <a:lnTo>
                    <a:pt x="2846133" y="11429"/>
                  </a:lnTo>
                  <a:close/>
                </a:path>
                <a:path w="3083559" h="1369060">
                  <a:moveTo>
                    <a:pt x="2862732" y="11722"/>
                  </a:moveTo>
                  <a:lnTo>
                    <a:pt x="2857347" y="11518"/>
                  </a:lnTo>
                  <a:lnTo>
                    <a:pt x="2857779" y="88"/>
                  </a:lnTo>
                  <a:lnTo>
                    <a:pt x="2863164" y="304"/>
                  </a:lnTo>
                  <a:lnTo>
                    <a:pt x="2892704" y="3695"/>
                  </a:lnTo>
                  <a:lnTo>
                    <a:pt x="2891170" y="11709"/>
                  </a:lnTo>
                  <a:lnTo>
                    <a:pt x="2862580" y="11709"/>
                  </a:lnTo>
                  <a:lnTo>
                    <a:pt x="2862732" y="11722"/>
                  </a:lnTo>
                  <a:close/>
                </a:path>
                <a:path w="3083559" h="1369060">
                  <a:moveTo>
                    <a:pt x="2891005" y="12573"/>
                  </a:moveTo>
                  <a:lnTo>
                    <a:pt x="2873933" y="12573"/>
                  </a:lnTo>
                  <a:lnTo>
                    <a:pt x="2868206" y="12064"/>
                  </a:lnTo>
                  <a:lnTo>
                    <a:pt x="2862580" y="11709"/>
                  </a:lnTo>
                  <a:lnTo>
                    <a:pt x="2891170" y="11709"/>
                  </a:lnTo>
                  <a:lnTo>
                    <a:pt x="2891005" y="12573"/>
                  </a:lnTo>
                  <a:close/>
                </a:path>
                <a:path w="3083559" h="1369060">
                  <a:moveTo>
                    <a:pt x="2890883" y="13207"/>
                  </a:moveTo>
                  <a:lnTo>
                    <a:pt x="2879359" y="13195"/>
                  </a:lnTo>
                  <a:lnTo>
                    <a:pt x="2873781" y="12560"/>
                  </a:lnTo>
                  <a:lnTo>
                    <a:pt x="2873933" y="12573"/>
                  </a:lnTo>
                  <a:lnTo>
                    <a:pt x="2891005" y="12573"/>
                  </a:lnTo>
                  <a:lnTo>
                    <a:pt x="2890883" y="13207"/>
                  </a:lnTo>
                  <a:close/>
                </a:path>
                <a:path w="3083559" h="1369060">
                  <a:moveTo>
                    <a:pt x="2890558" y="14909"/>
                  </a:moveTo>
                  <a:lnTo>
                    <a:pt x="2884817" y="13957"/>
                  </a:lnTo>
                  <a:lnTo>
                    <a:pt x="2879318" y="13195"/>
                  </a:lnTo>
                  <a:lnTo>
                    <a:pt x="2879470" y="13207"/>
                  </a:lnTo>
                  <a:lnTo>
                    <a:pt x="2890883" y="13207"/>
                  </a:lnTo>
                  <a:lnTo>
                    <a:pt x="2890558" y="14909"/>
                  </a:lnTo>
                  <a:close/>
                </a:path>
                <a:path w="3083559" h="1369060">
                  <a:moveTo>
                    <a:pt x="2936882" y="18402"/>
                  </a:moveTo>
                  <a:lnTo>
                    <a:pt x="2906560" y="18402"/>
                  </a:lnTo>
                  <a:lnTo>
                    <a:pt x="2901530" y="17246"/>
                  </a:lnTo>
                  <a:lnTo>
                    <a:pt x="2904096" y="6108"/>
                  </a:lnTo>
                  <a:lnTo>
                    <a:pt x="2909404" y="7340"/>
                  </a:lnTo>
                  <a:lnTo>
                    <a:pt x="2920403" y="10477"/>
                  </a:lnTo>
                  <a:lnTo>
                    <a:pt x="2931185" y="14122"/>
                  </a:lnTo>
                  <a:lnTo>
                    <a:pt x="2937573" y="16649"/>
                  </a:lnTo>
                  <a:lnTo>
                    <a:pt x="2936882" y="18402"/>
                  </a:lnTo>
                  <a:close/>
                </a:path>
                <a:path w="3083559" h="1369060">
                  <a:moveTo>
                    <a:pt x="2935705" y="21386"/>
                  </a:moveTo>
                  <a:lnTo>
                    <a:pt x="2916991" y="21380"/>
                  </a:lnTo>
                  <a:lnTo>
                    <a:pt x="2906280" y="18338"/>
                  </a:lnTo>
                  <a:lnTo>
                    <a:pt x="2906560" y="18402"/>
                  </a:lnTo>
                  <a:lnTo>
                    <a:pt x="2936882" y="18402"/>
                  </a:lnTo>
                  <a:lnTo>
                    <a:pt x="2935705" y="21386"/>
                  </a:lnTo>
                  <a:close/>
                </a:path>
                <a:path w="3083559" h="1369060">
                  <a:moveTo>
                    <a:pt x="2934338" y="24853"/>
                  </a:moveTo>
                  <a:lnTo>
                    <a:pt x="2927261" y="24853"/>
                  </a:lnTo>
                  <a:lnTo>
                    <a:pt x="2916988" y="21380"/>
                  </a:lnTo>
                  <a:lnTo>
                    <a:pt x="2935705" y="21386"/>
                  </a:lnTo>
                  <a:lnTo>
                    <a:pt x="2934338" y="24853"/>
                  </a:lnTo>
                  <a:close/>
                </a:path>
                <a:path w="3083559" h="1369060">
                  <a:moveTo>
                    <a:pt x="2933382" y="27279"/>
                  </a:moveTo>
                  <a:lnTo>
                    <a:pt x="2927192" y="24830"/>
                  </a:lnTo>
                  <a:lnTo>
                    <a:pt x="2934338" y="24853"/>
                  </a:lnTo>
                  <a:lnTo>
                    <a:pt x="2933382" y="27279"/>
                  </a:lnTo>
                  <a:close/>
                </a:path>
                <a:path w="3083559" h="1369060">
                  <a:moveTo>
                    <a:pt x="2978631" y="38100"/>
                  </a:moveTo>
                  <a:lnTo>
                    <a:pt x="2956534" y="38100"/>
                  </a:lnTo>
                  <a:lnTo>
                    <a:pt x="2946781" y="33108"/>
                  </a:lnTo>
                  <a:lnTo>
                    <a:pt x="2943618" y="31686"/>
                  </a:lnTo>
                  <a:lnTo>
                    <a:pt x="2948330" y="21272"/>
                  </a:lnTo>
                  <a:lnTo>
                    <a:pt x="2951988" y="22936"/>
                  </a:lnTo>
                  <a:lnTo>
                    <a:pt x="2961741" y="27927"/>
                  </a:lnTo>
                  <a:lnTo>
                    <a:pt x="2971698" y="33654"/>
                  </a:lnTo>
                  <a:lnTo>
                    <a:pt x="2978631" y="38100"/>
                  </a:lnTo>
                  <a:close/>
                </a:path>
                <a:path w="3083559" h="1369060">
                  <a:moveTo>
                    <a:pt x="2947022" y="33235"/>
                  </a:moveTo>
                  <a:lnTo>
                    <a:pt x="2946743" y="33108"/>
                  </a:lnTo>
                  <a:lnTo>
                    <a:pt x="2947022" y="33235"/>
                  </a:lnTo>
                  <a:close/>
                </a:path>
                <a:path w="3083559" h="1369060">
                  <a:moveTo>
                    <a:pt x="2975722" y="43421"/>
                  </a:moveTo>
                  <a:lnTo>
                    <a:pt x="2965754" y="43421"/>
                  </a:lnTo>
                  <a:lnTo>
                    <a:pt x="2956280" y="37973"/>
                  </a:lnTo>
                  <a:lnTo>
                    <a:pt x="2956534" y="38100"/>
                  </a:lnTo>
                  <a:lnTo>
                    <a:pt x="2978631" y="38100"/>
                  </a:lnTo>
                  <a:lnTo>
                    <a:pt x="2978988" y="38328"/>
                  </a:lnTo>
                  <a:lnTo>
                    <a:pt x="2975722" y="43421"/>
                  </a:lnTo>
                  <a:close/>
                </a:path>
                <a:path w="3083559" h="1369060">
                  <a:moveTo>
                    <a:pt x="2972816" y="47955"/>
                  </a:moveTo>
                  <a:lnTo>
                    <a:pt x="2965650" y="43361"/>
                  </a:lnTo>
                  <a:lnTo>
                    <a:pt x="2975722" y="43421"/>
                  </a:lnTo>
                  <a:lnTo>
                    <a:pt x="2972816" y="47955"/>
                  </a:lnTo>
                  <a:close/>
                </a:path>
                <a:path w="3083559" h="1369060">
                  <a:moveTo>
                    <a:pt x="3001546" y="55308"/>
                  </a:moveTo>
                  <a:lnTo>
                    <a:pt x="2983344" y="55308"/>
                  </a:lnTo>
                  <a:lnTo>
                    <a:pt x="2981960" y="54330"/>
                  </a:lnTo>
                  <a:lnTo>
                    <a:pt x="2988589" y="45021"/>
                  </a:lnTo>
                  <a:lnTo>
                    <a:pt x="2990189" y="46164"/>
                  </a:lnTo>
                  <a:lnTo>
                    <a:pt x="2998939" y="53047"/>
                  </a:lnTo>
                  <a:lnTo>
                    <a:pt x="3001546" y="55308"/>
                  </a:lnTo>
                  <a:close/>
                </a:path>
                <a:path w="3083559" h="1369060">
                  <a:moveTo>
                    <a:pt x="3008941" y="61861"/>
                  </a:moveTo>
                  <a:lnTo>
                    <a:pt x="2991675" y="61861"/>
                  </a:lnTo>
                  <a:lnTo>
                    <a:pt x="2983128" y="55156"/>
                  </a:lnTo>
                  <a:lnTo>
                    <a:pt x="2983344" y="55308"/>
                  </a:lnTo>
                  <a:lnTo>
                    <a:pt x="3001546" y="55308"/>
                  </a:lnTo>
                  <a:lnTo>
                    <a:pt x="3007360" y="60350"/>
                  </a:lnTo>
                  <a:lnTo>
                    <a:pt x="3008941" y="61861"/>
                  </a:lnTo>
                  <a:close/>
                </a:path>
                <a:path w="3083559" h="1369060">
                  <a:moveTo>
                    <a:pt x="3014598" y="68808"/>
                  </a:moveTo>
                  <a:lnTo>
                    <a:pt x="2999676" y="68808"/>
                  </a:lnTo>
                  <a:lnTo>
                    <a:pt x="2991459" y="61696"/>
                  </a:lnTo>
                  <a:lnTo>
                    <a:pt x="2991675" y="61861"/>
                  </a:lnTo>
                  <a:lnTo>
                    <a:pt x="3008941" y="61861"/>
                  </a:lnTo>
                  <a:lnTo>
                    <a:pt x="3015399" y="68033"/>
                  </a:lnTo>
                  <a:lnTo>
                    <a:pt x="3014598" y="68808"/>
                  </a:lnTo>
                  <a:close/>
                </a:path>
                <a:path w="3083559" h="1369060">
                  <a:moveTo>
                    <a:pt x="3007177" y="75973"/>
                  </a:moveTo>
                  <a:lnTo>
                    <a:pt x="2999637" y="68774"/>
                  </a:lnTo>
                  <a:lnTo>
                    <a:pt x="3014598" y="68808"/>
                  </a:lnTo>
                  <a:lnTo>
                    <a:pt x="3007131" y="75920"/>
                  </a:lnTo>
                  <a:close/>
                </a:path>
                <a:path w="3083559" h="1369060">
                  <a:moveTo>
                    <a:pt x="3037911" y="108762"/>
                  </a:moveTo>
                  <a:lnTo>
                    <a:pt x="3034233" y="108762"/>
                  </a:lnTo>
                  <a:lnTo>
                    <a:pt x="3027934" y="99898"/>
                  </a:lnTo>
                  <a:lnTo>
                    <a:pt x="3021380" y="91566"/>
                  </a:lnTo>
                  <a:lnTo>
                    <a:pt x="3014814" y="84010"/>
                  </a:lnTo>
                  <a:lnTo>
                    <a:pt x="3044913" y="104266"/>
                  </a:lnTo>
                  <a:lnTo>
                    <a:pt x="3037911" y="108762"/>
                  </a:lnTo>
                  <a:close/>
                </a:path>
                <a:path w="3083559" h="1369060">
                  <a:moveTo>
                    <a:pt x="3021545" y="91782"/>
                  </a:moveTo>
                  <a:lnTo>
                    <a:pt x="3021358" y="91566"/>
                  </a:lnTo>
                  <a:lnTo>
                    <a:pt x="3021545" y="91782"/>
                  </a:lnTo>
                  <a:close/>
                </a:path>
                <a:path w="3083559" h="1369060">
                  <a:moveTo>
                    <a:pt x="3028086" y="100114"/>
                  </a:moveTo>
                  <a:lnTo>
                    <a:pt x="3027917" y="99898"/>
                  </a:lnTo>
                  <a:lnTo>
                    <a:pt x="3028086" y="100114"/>
                  </a:lnTo>
                  <a:close/>
                </a:path>
                <a:path w="3083559" h="1369060">
                  <a:moveTo>
                    <a:pt x="3035299" y="110439"/>
                  </a:moveTo>
                  <a:lnTo>
                    <a:pt x="3034171" y="108676"/>
                  </a:lnTo>
                  <a:lnTo>
                    <a:pt x="3037911" y="108762"/>
                  </a:lnTo>
                  <a:lnTo>
                    <a:pt x="3035299" y="110439"/>
                  </a:lnTo>
                  <a:close/>
                </a:path>
                <a:path w="3083559" h="1369060">
                  <a:moveTo>
                    <a:pt x="3058103" y="126949"/>
                  </a:moveTo>
                  <a:lnTo>
                    <a:pt x="3045269" y="126949"/>
                  </a:lnTo>
                  <a:lnTo>
                    <a:pt x="3041205" y="119887"/>
                  </a:lnTo>
                  <a:lnTo>
                    <a:pt x="3051111" y="114198"/>
                  </a:lnTo>
                  <a:lnTo>
                    <a:pt x="3055315" y="121500"/>
                  </a:lnTo>
                  <a:lnTo>
                    <a:pt x="3058103" y="126949"/>
                  </a:lnTo>
                  <a:close/>
                </a:path>
                <a:path w="3083559" h="1369060">
                  <a:moveTo>
                    <a:pt x="3062661" y="136461"/>
                  </a:moveTo>
                  <a:lnTo>
                    <a:pt x="3050133" y="136461"/>
                  </a:lnTo>
                  <a:lnTo>
                    <a:pt x="3045237" y="126894"/>
                  </a:lnTo>
                  <a:lnTo>
                    <a:pt x="3058103" y="126949"/>
                  </a:lnTo>
                  <a:lnTo>
                    <a:pt x="3060306" y="131254"/>
                  </a:lnTo>
                  <a:lnTo>
                    <a:pt x="3062661" y="136461"/>
                  </a:lnTo>
                  <a:close/>
                </a:path>
                <a:path w="3083559" h="1369060">
                  <a:moveTo>
                    <a:pt x="3055962" y="149872"/>
                  </a:moveTo>
                  <a:lnTo>
                    <a:pt x="3054438" y="145973"/>
                  </a:lnTo>
                  <a:lnTo>
                    <a:pt x="3050006" y="136220"/>
                  </a:lnTo>
                  <a:lnTo>
                    <a:pt x="3050133" y="136461"/>
                  </a:lnTo>
                  <a:lnTo>
                    <a:pt x="3062661" y="136461"/>
                  </a:lnTo>
                  <a:lnTo>
                    <a:pt x="3065068" y="141782"/>
                  </a:lnTo>
                  <a:lnTo>
                    <a:pt x="3066605" y="145681"/>
                  </a:lnTo>
                  <a:lnTo>
                    <a:pt x="3055962" y="149872"/>
                  </a:lnTo>
                  <a:close/>
                </a:path>
                <a:path w="3083559" h="1369060">
                  <a:moveTo>
                    <a:pt x="3054540" y="146240"/>
                  </a:moveTo>
                  <a:lnTo>
                    <a:pt x="3054419" y="145973"/>
                  </a:lnTo>
                  <a:lnTo>
                    <a:pt x="3054540" y="146240"/>
                  </a:lnTo>
                  <a:close/>
                </a:path>
                <a:path w="3083559" h="1369060">
                  <a:moveTo>
                    <a:pt x="3073816" y="166497"/>
                  </a:moveTo>
                  <a:lnTo>
                    <a:pt x="3061944" y="166497"/>
                  </a:lnTo>
                  <a:lnTo>
                    <a:pt x="3059849" y="160312"/>
                  </a:lnTo>
                  <a:lnTo>
                    <a:pt x="3070682" y="156654"/>
                  </a:lnTo>
                  <a:lnTo>
                    <a:pt x="3072853" y="163106"/>
                  </a:lnTo>
                  <a:lnTo>
                    <a:pt x="3073816" y="166497"/>
                  </a:lnTo>
                  <a:close/>
                </a:path>
                <a:path w="3083559" h="1369060">
                  <a:moveTo>
                    <a:pt x="3078998" y="187629"/>
                  </a:moveTo>
                  <a:lnTo>
                    <a:pt x="3067367" y="187629"/>
                  </a:lnTo>
                  <a:lnTo>
                    <a:pt x="3064840" y="176682"/>
                  </a:lnTo>
                  <a:lnTo>
                    <a:pt x="3061863" y="166256"/>
                  </a:lnTo>
                  <a:lnTo>
                    <a:pt x="3061944" y="166497"/>
                  </a:lnTo>
                  <a:lnTo>
                    <a:pt x="3073816" y="166497"/>
                  </a:lnTo>
                  <a:lnTo>
                    <a:pt x="3075978" y="174116"/>
                  </a:lnTo>
                  <a:lnTo>
                    <a:pt x="3078543" y="185267"/>
                  </a:lnTo>
                  <a:lnTo>
                    <a:pt x="3078998" y="187629"/>
                  </a:lnTo>
                  <a:close/>
                </a:path>
                <a:path w="3083559" h="1369060">
                  <a:moveTo>
                    <a:pt x="3064903" y="176961"/>
                  </a:moveTo>
                  <a:lnTo>
                    <a:pt x="3064824" y="176682"/>
                  </a:lnTo>
                  <a:lnTo>
                    <a:pt x="3064903" y="176961"/>
                  </a:lnTo>
                  <a:close/>
                </a:path>
                <a:path w="3083559" h="1369060">
                  <a:moveTo>
                    <a:pt x="3068332" y="192697"/>
                  </a:moveTo>
                  <a:lnTo>
                    <a:pt x="3067316" y="187426"/>
                  </a:lnTo>
                  <a:lnTo>
                    <a:pt x="3067367" y="187629"/>
                  </a:lnTo>
                  <a:lnTo>
                    <a:pt x="3078998" y="187629"/>
                  </a:lnTo>
                  <a:lnTo>
                    <a:pt x="3079559" y="190538"/>
                  </a:lnTo>
                  <a:lnTo>
                    <a:pt x="3068332" y="192697"/>
                  </a:lnTo>
                  <a:close/>
                </a:path>
                <a:path w="3083559" h="1369060">
                  <a:moveTo>
                    <a:pt x="3082624" y="215036"/>
                  </a:moveTo>
                  <a:lnTo>
                    <a:pt x="3071177" y="215036"/>
                  </a:lnTo>
                  <a:lnTo>
                    <a:pt x="3070669" y="209308"/>
                  </a:lnTo>
                  <a:lnTo>
                    <a:pt x="3070021" y="203707"/>
                  </a:lnTo>
                  <a:lnTo>
                    <a:pt x="3081337" y="202120"/>
                  </a:lnTo>
                  <a:lnTo>
                    <a:pt x="3082048" y="208305"/>
                  </a:lnTo>
                  <a:lnTo>
                    <a:pt x="3082569" y="214172"/>
                  </a:lnTo>
                  <a:lnTo>
                    <a:pt x="3082624" y="215036"/>
                  </a:lnTo>
                  <a:close/>
                </a:path>
                <a:path w="3083559" h="1369060">
                  <a:moveTo>
                    <a:pt x="3082965" y="220662"/>
                  </a:moveTo>
                  <a:lnTo>
                    <a:pt x="3071533" y="220662"/>
                  </a:lnTo>
                  <a:lnTo>
                    <a:pt x="3071164" y="214896"/>
                  </a:lnTo>
                  <a:lnTo>
                    <a:pt x="3071177" y="215036"/>
                  </a:lnTo>
                  <a:lnTo>
                    <a:pt x="3082624" y="215036"/>
                  </a:lnTo>
                  <a:lnTo>
                    <a:pt x="3082937" y="219938"/>
                  </a:lnTo>
                  <a:lnTo>
                    <a:pt x="3082965" y="220662"/>
                  </a:lnTo>
                  <a:close/>
                </a:path>
                <a:path w="3083559" h="1369060">
                  <a:moveTo>
                    <a:pt x="3083171" y="226313"/>
                  </a:moveTo>
                  <a:lnTo>
                    <a:pt x="3071748" y="226313"/>
                  </a:lnTo>
                  <a:lnTo>
                    <a:pt x="3071520" y="220510"/>
                  </a:lnTo>
                  <a:lnTo>
                    <a:pt x="3071533" y="220662"/>
                  </a:lnTo>
                  <a:lnTo>
                    <a:pt x="3082965" y="220662"/>
                  </a:lnTo>
                  <a:lnTo>
                    <a:pt x="3083171" y="226313"/>
                  </a:lnTo>
                  <a:close/>
                </a:path>
                <a:path w="3083559" h="1369060">
                  <a:moveTo>
                    <a:pt x="3083242" y="237121"/>
                  </a:moveTo>
                  <a:lnTo>
                    <a:pt x="3071812" y="237121"/>
                  </a:lnTo>
                  <a:lnTo>
                    <a:pt x="3071812" y="231940"/>
                  </a:lnTo>
                  <a:lnTo>
                    <a:pt x="3071736" y="226174"/>
                  </a:lnTo>
                  <a:lnTo>
                    <a:pt x="3071748" y="226313"/>
                  </a:lnTo>
                  <a:lnTo>
                    <a:pt x="3083171" y="226313"/>
                  </a:lnTo>
                  <a:lnTo>
                    <a:pt x="3083242" y="237121"/>
                  </a:lnTo>
                  <a:close/>
                </a:path>
                <a:path w="3083559" h="1369060">
                  <a:moveTo>
                    <a:pt x="3071812" y="232016"/>
                  </a:moveTo>
                  <a:close/>
                </a:path>
                <a:path w="3083559" h="1369060">
                  <a:moveTo>
                    <a:pt x="3083242" y="282841"/>
                  </a:moveTo>
                  <a:lnTo>
                    <a:pt x="3071812" y="282841"/>
                  </a:lnTo>
                  <a:lnTo>
                    <a:pt x="3071812" y="248551"/>
                  </a:lnTo>
                  <a:lnTo>
                    <a:pt x="3083242" y="248551"/>
                  </a:lnTo>
                  <a:lnTo>
                    <a:pt x="3083242" y="282841"/>
                  </a:lnTo>
                  <a:close/>
                </a:path>
                <a:path w="3083559" h="1369060">
                  <a:moveTo>
                    <a:pt x="3083242" y="328549"/>
                  </a:moveTo>
                  <a:lnTo>
                    <a:pt x="3071812" y="328549"/>
                  </a:lnTo>
                  <a:lnTo>
                    <a:pt x="3071812" y="294271"/>
                  </a:lnTo>
                  <a:lnTo>
                    <a:pt x="3083242" y="294271"/>
                  </a:lnTo>
                  <a:lnTo>
                    <a:pt x="3083242" y="328549"/>
                  </a:lnTo>
                  <a:close/>
                </a:path>
                <a:path w="3083559" h="1369060">
                  <a:moveTo>
                    <a:pt x="3083242" y="374268"/>
                  </a:moveTo>
                  <a:lnTo>
                    <a:pt x="3071812" y="374268"/>
                  </a:lnTo>
                  <a:lnTo>
                    <a:pt x="3071812" y="339978"/>
                  </a:lnTo>
                  <a:lnTo>
                    <a:pt x="3083242" y="339978"/>
                  </a:lnTo>
                  <a:lnTo>
                    <a:pt x="3083242" y="374268"/>
                  </a:lnTo>
                  <a:close/>
                </a:path>
                <a:path w="3083559" h="1369060">
                  <a:moveTo>
                    <a:pt x="3083242" y="419988"/>
                  </a:moveTo>
                  <a:lnTo>
                    <a:pt x="3071812" y="419988"/>
                  </a:lnTo>
                  <a:lnTo>
                    <a:pt x="3071812" y="385699"/>
                  </a:lnTo>
                  <a:lnTo>
                    <a:pt x="3083242" y="385699"/>
                  </a:lnTo>
                  <a:lnTo>
                    <a:pt x="3083242" y="419988"/>
                  </a:lnTo>
                  <a:close/>
                </a:path>
                <a:path w="3083559" h="1369060">
                  <a:moveTo>
                    <a:pt x="3083242" y="465696"/>
                  </a:moveTo>
                  <a:lnTo>
                    <a:pt x="3071812" y="465696"/>
                  </a:lnTo>
                  <a:lnTo>
                    <a:pt x="3071812" y="431418"/>
                  </a:lnTo>
                  <a:lnTo>
                    <a:pt x="3083242" y="431418"/>
                  </a:lnTo>
                  <a:lnTo>
                    <a:pt x="3083242" y="465696"/>
                  </a:lnTo>
                  <a:close/>
                </a:path>
                <a:path w="3083559" h="1369060">
                  <a:moveTo>
                    <a:pt x="3083242" y="511416"/>
                  </a:moveTo>
                  <a:lnTo>
                    <a:pt x="3071812" y="511416"/>
                  </a:lnTo>
                  <a:lnTo>
                    <a:pt x="3071812" y="477126"/>
                  </a:lnTo>
                  <a:lnTo>
                    <a:pt x="3083242" y="477126"/>
                  </a:lnTo>
                  <a:lnTo>
                    <a:pt x="3083242" y="511416"/>
                  </a:lnTo>
                  <a:close/>
                </a:path>
                <a:path w="3083559" h="1369060">
                  <a:moveTo>
                    <a:pt x="3083242" y="557136"/>
                  </a:moveTo>
                  <a:lnTo>
                    <a:pt x="3071812" y="557136"/>
                  </a:lnTo>
                  <a:lnTo>
                    <a:pt x="3071812" y="522846"/>
                  </a:lnTo>
                  <a:lnTo>
                    <a:pt x="3083242" y="522846"/>
                  </a:lnTo>
                  <a:lnTo>
                    <a:pt x="3083242" y="557136"/>
                  </a:lnTo>
                  <a:close/>
                </a:path>
                <a:path w="3083559" h="1369060">
                  <a:moveTo>
                    <a:pt x="3083242" y="602843"/>
                  </a:moveTo>
                  <a:lnTo>
                    <a:pt x="3071812" y="602843"/>
                  </a:lnTo>
                  <a:lnTo>
                    <a:pt x="3071812" y="568566"/>
                  </a:lnTo>
                  <a:lnTo>
                    <a:pt x="3083242" y="568566"/>
                  </a:lnTo>
                  <a:lnTo>
                    <a:pt x="3083242" y="602843"/>
                  </a:lnTo>
                  <a:close/>
                </a:path>
                <a:path w="3083559" h="1369060">
                  <a:moveTo>
                    <a:pt x="3083242" y="648563"/>
                  </a:moveTo>
                  <a:lnTo>
                    <a:pt x="3071812" y="648563"/>
                  </a:lnTo>
                  <a:lnTo>
                    <a:pt x="3071812" y="614273"/>
                  </a:lnTo>
                  <a:lnTo>
                    <a:pt x="3083242" y="614273"/>
                  </a:lnTo>
                  <a:lnTo>
                    <a:pt x="3083242" y="648563"/>
                  </a:lnTo>
                  <a:close/>
                </a:path>
                <a:path w="3083559" h="1369060">
                  <a:moveTo>
                    <a:pt x="3083242" y="694283"/>
                  </a:moveTo>
                  <a:lnTo>
                    <a:pt x="3071812" y="694283"/>
                  </a:lnTo>
                  <a:lnTo>
                    <a:pt x="3071812" y="659993"/>
                  </a:lnTo>
                  <a:lnTo>
                    <a:pt x="3083242" y="659993"/>
                  </a:lnTo>
                  <a:lnTo>
                    <a:pt x="3083242" y="694283"/>
                  </a:lnTo>
                  <a:close/>
                </a:path>
                <a:path w="3083559" h="1369060">
                  <a:moveTo>
                    <a:pt x="3083242" y="739990"/>
                  </a:moveTo>
                  <a:lnTo>
                    <a:pt x="3071812" y="739990"/>
                  </a:lnTo>
                  <a:lnTo>
                    <a:pt x="3071812" y="705713"/>
                  </a:lnTo>
                  <a:lnTo>
                    <a:pt x="3083242" y="705713"/>
                  </a:lnTo>
                  <a:lnTo>
                    <a:pt x="3083242" y="739990"/>
                  </a:lnTo>
                  <a:close/>
                </a:path>
                <a:path w="3083559" h="1369060">
                  <a:moveTo>
                    <a:pt x="3083242" y="785710"/>
                  </a:moveTo>
                  <a:lnTo>
                    <a:pt x="3071812" y="785710"/>
                  </a:lnTo>
                  <a:lnTo>
                    <a:pt x="3071812" y="751420"/>
                  </a:lnTo>
                  <a:lnTo>
                    <a:pt x="3083242" y="751420"/>
                  </a:lnTo>
                  <a:lnTo>
                    <a:pt x="3083242" y="785710"/>
                  </a:lnTo>
                  <a:close/>
                </a:path>
                <a:path w="3083559" h="1369060">
                  <a:moveTo>
                    <a:pt x="3083242" y="831430"/>
                  </a:moveTo>
                  <a:lnTo>
                    <a:pt x="3071812" y="831430"/>
                  </a:lnTo>
                  <a:lnTo>
                    <a:pt x="3071812" y="797140"/>
                  </a:lnTo>
                  <a:lnTo>
                    <a:pt x="3083242" y="797140"/>
                  </a:lnTo>
                  <a:lnTo>
                    <a:pt x="3083242" y="831430"/>
                  </a:lnTo>
                  <a:close/>
                </a:path>
                <a:path w="3083559" h="1369060">
                  <a:moveTo>
                    <a:pt x="3083242" y="877150"/>
                  </a:moveTo>
                  <a:lnTo>
                    <a:pt x="3071812" y="877150"/>
                  </a:lnTo>
                  <a:lnTo>
                    <a:pt x="3071812" y="842860"/>
                  </a:lnTo>
                  <a:lnTo>
                    <a:pt x="3083242" y="842860"/>
                  </a:lnTo>
                  <a:lnTo>
                    <a:pt x="3083242" y="877150"/>
                  </a:lnTo>
                  <a:close/>
                </a:path>
                <a:path w="3083559" h="1369060">
                  <a:moveTo>
                    <a:pt x="3083242" y="922858"/>
                  </a:moveTo>
                  <a:lnTo>
                    <a:pt x="3071812" y="922858"/>
                  </a:lnTo>
                  <a:lnTo>
                    <a:pt x="3071812" y="888568"/>
                  </a:lnTo>
                  <a:lnTo>
                    <a:pt x="3083242" y="888568"/>
                  </a:lnTo>
                  <a:lnTo>
                    <a:pt x="3083242" y="922858"/>
                  </a:lnTo>
                  <a:close/>
                </a:path>
                <a:path w="3083559" h="1369060">
                  <a:moveTo>
                    <a:pt x="3083242" y="968578"/>
                  </a:moveTo>
                  <a:lnTo>
                    <a:pt x="3071812" y="968578"/>
                  </a:lnTo>
                  <a:lnTo>
                    <a:pt x="3071812" y="934288"/>
                  </a:lnTo>
                  <a:lnTo>
                    <a:pt x="3083242" y="934288"/>
                  </a:lnTo>
                  <a:lnTo>
                    <a:pt x="3083242" y="968578"/>
                  </a:lnTo>
                  <a:close/>
                </a:path>
                <a:path w="3083559" h="1369060">
                  <a:moveTo>
                    <a:pt x="3083242" y="1014298"/>
                  </a:moveTo>
                  <a:lnTo>
                    <a:pt x="3071812" y="1014298"/>
                  </a:lnTo>
                  <a:lnTo>
                    <a:pt x="3071812" y="980008"/>
                  </a:lnTo>
                  <a:lnTo>
                    <a:pt x="3083242" y="980008"/>
                  </a:lnTo>
                  <a:lnTo>
                    <a:pt x="3083242" y="1014298"/>
                  </a:lnTo>
                  <a:close/>
                </a:path>
                <a:path w="3083559" h="1369060">
                  <a:moveTo>
                    <a:pt x="3083242" y="1060005"/>
                  </a:moveTo>
                  <a:lnTo>
                    <a:pt x="3071812" y="1060005"/>
                  </a:lnTo>
                  <a:lnTo>
                    <a:pt x="3071812" y="1025728"/>
                  </a:lnTo>
                  <a:lnTo>
                    <a:pt x="3083242" y="1025728"/>
                  </a:lnTo>
                  <a:lnTo>
                    <a:pt x="3083242" y="1060005"/>
                  </a:lnTo>
                  <a:close/>
                </a:path>
                <a:path w="3083559" h="1369060">
                  <a:moveTo>
                    <a:pt x="3083242" y="1105725"/>
                  </a:moveTo>
                  <a:lnTo>
                    <a:pt x="3071812" y="1105725"/>
                  </a:lnTo>
                  <a:lnTo>
                    <a:pt x="3071812" y="1071435"/>
                  </a:lnTo>
                  <a:lnTo>
                    <a:pt x="3083242" y="1071435"/>
                  </a:lnTo>
                  <a:lnTo>
                    <a:pt x="3083242" y="1105725"/>
                  </a:lnTo>
                  <a:close/>
                </a:path>
                <a:path w="3083559" h="1369060">
                  <a:moveTo>
                    <a:pt x="3083242" y="1136802"/>
                  </a:moveTo>
                  <a:lnTo>
                    <a:pt x="3071812" y="1136802"/>
                  </a:lnTo>
                  <a:lnTo>
                    <a:pt x="3071812" y="1117155"/>
                  </a:lnTo>
                  <a:lnTo>
                    <a:pt x="3083242" y="1117155"/>
                  </a:lnTo>
                  <a:lnTo>
                    <a:pt x="3083242" y="1136802"/>
                  </a:lnTo>
                  <a:close/>
                </a:path>
                <a:path w="3083559" h="1369060">
                  <a:moveTo>
                    <a:pt x="3082747" y="1151788"/>
                  </a:moveTo>
                  <a:lnTo>
                    <a:pt x="3071342" y="1151064"/>
                  </a:lnTo>
                  <a:lnTo>
                    <a:pt x="3071533" y="1148079"/>
                  </a:lnTo>
                  <a:lnTo>
                    <a:pt x="3071748" y="1142428"/>
                  </a:lnTo>
                  <a:lnTo>
                    <a:pt x="3071812" y="1136726"/>
                  </a:lnTo>
                  <a:lnTo>
                    <a:pt x="3083242" y="1136802"/>
                  </a:lnTo>
                  <a:lnTo>
                    <a:pt x="3083166" y="1142720"/>
                  </a:lnTo>
                  <a:lnTo>
                    <a:pt x="3082937" y="1148664"/>
                  </a:lnTo>
                  <a:lnTo>
                    <a:pt x="3082747" y="1151788"/>
                  </a:lnTo>
                  <a:close/>
                </a:path>
                <a:path w="3083559" h="1369060">
                  <a:moveTo>
                    <a:pt x="3071736" y="1142568"/>
                  </a:moveTo>
                  <a:lnTo>
                    <a:pt x="3071738" y="1142428"/>
                  </a:lnTo>
                  <a:lnTo>
                    <a:pt x="3071736" y="1142568"/>
                  </a:lnTo>
                  <a:close/>
                </a:path>
                <a:path w="3083559" h="1369060">
                  <a:moveTo>
                    <a:pt x="3071520" y="1148232"/>
                  </a:moveTo>
                  <a:lnTo>
                    <a:pt x="3071526" y="1148079"/>
                  </a:lnTo>
                  <a:lnTo>
                    <a:pt x="3071520" y="1148232"/>
                  </a:lnTo>
                  <a:close/>
                </a:path>
                <a:path w="3083559" h="1369060">
                  <a:moveTo>
                    <a:pt x="3081529" y="1164970"/>
                  </a:moveTo>
                  <a:lnTo>
                    <a:pt x="3070034" y="1164970"/>
                  </a:lnTo>
                  <a:lnTo>
                    <a:pt x="3070351" y="1162164"/>
                  </a:lnTo>
                  <a:lnTo>
                    <a:pt x="3081705" y="1163459"/>
                  </a:lnTo>
                  <a:lnTo>
                    <a:pt x="3081529" y="1164970"/>
                  </a:lnTo>
                  <a:close/>
                </a:path>
                <a:path w="3083559" h="1369060">
                  <a:moveTo>
                    <a:pt x="3079943" y="1175918"/>
                  </a:moveTo>
                  <a:lnTo>
                    <a:pt x="3068358" y="1175918"/>
                  </a:lnTo>
                  <a:lnTo>
                    <a:pt x="3068383" y="1175778"/>
                  </a:lnTo>
                  <a:lnTo>
                    <a:pt x="3069285" y="1170317"/>
                  </a:lnTo>
                  <a:lnTo>
                    <a:pt x="3070047" y="1164818"/>
                  </a:lnTo>
                  <a:lnTo>
                    <a:pt x="3070034" y="1164970"/>
                  </a:lnTo>
                  <a:lnTo>
                    <a:pt x="3081529" y="1164970"/>
                  </a:lnTo>
                  <a:lnTo>
                    <a:pt x="3081362" y="1166406"/>
                  </a:lnTo>
                  <a:lnTo>
                    <a:pt x="3080562" y="1172184"/>
                  </a:lnTo>
                  <a:lnTo>
                    <a:pt x="3079943" y="1175918"/>
                  </a:lnTo>
                  <a:close/>
                </a:path>
                <a:path w="3083559" h="1369060">
                  <a:moveTo>
                    <a:pt x="3069259" y="1170457"/>
                  </a:moveTo>
                  <a:lnTo>
                    <a:pt x="3069279" y="1170317"/>
                  </a:lnTo>
                  <a:lnTo>
                    <a:pt x="3069259" y="1170457"/>
                  </a:lnTo>
                  <a:close/>
                </a:path>
                <a:path w="3083559" h="1369060">
                  <a:moveTo>
                    <a:pt x="3068367" y="1175862"/>
                  </a:moveTo>
                  <a:close/>
                </a:path>
                <a:path w="3083559" h="1369060">
                  <a:moveTo>
                    <a:pt x="3076561" y="1192060"/>
                  </a:moveTo>
                  <a:lnTo>
                    <a:pt x="3064840" y="1192060"/>
                  </a:lnTo>
                  <a:lnTo>
                    <a:pt x="3067367" y="1181112"/>
                  </a:lnTo>
                  <a:lnTo>
                    <a:pt x="3068367" y="1175862"/>
                  </a:lnTo>
                  <a:lnTo>
                    <a:pt x="3079943" y="1175918"/>
                  </a:lnTo>
                  <a:lnTo>
                    <a:pt x="3079610" y="1177925"/>
                  </a:lnTo>
                  <a:lnTo>
                    <a:pt x="3078505" y="1183678"/>
                  </a:lnTo>
                  <a:lnTo>
                    <a:pt x="3076561" y="1192060"/>
                  </a:lnTo>
                  <a:close/>
                </a:path>
                <a:path w="3083559" h="1369060">
                  <a:moveTo>
                    <a:pt x="3067316" y="1181315"/>
                  </a:moveTo>
                  <a:lnTo>
                    <a:pt x="3067355" y="1181112"/>
                  </a:lnTo>
                  <a:lnTo>
                    <a:pt x="3067316" y="1181315"/>
                  </a:lnTo>
                  <a:close/>
                </a:path>
                <a:path w="3083559" h="1369060">
                  <a:moveTo>
                    <a:pt x="3075025" y="1198003"/>
                  </a:moveTo>
                  <a:lnTo>
                    <a:pt x="3064027" y="1194879"/>
                  </a:lnTo>
                  <a:lnTo>
                    <a:pt x="3064903" y="1191780"/>
                  </a:lnTo>
                  <a:lnTo>
                    <a:pt x="3064840" y="1192060"/>
                  </a:lnTo>
                  <a:lnTo>
                    <a:pt x="3076561" y="1192060"/>
                  </a:lnTo>
                  <a:lnTo>
                    <a:pt x="3075901" y="1194904"/>
                  </a:lnTo>
                  <a:lnTo>
                    <a:pt x="3075025" y="1198003"/>
                  </a:lnTo>
                  <a:close/>
                </a:path>
                <a:path w="3083559" h="1369060">
                  <a:moveTo>
                    <a:pt x="3070448" y="1212761"/>
                  </a:moveTo>
                  <a:lnTo>
                    <a:pt x="3058388" y="1212761"/>
                  </a:lnTo>
                  <a:lnTo>
                    <a:pt x="3060826" y="1205547"/>
                  </a:lnTo>
                  <a:lnTo>
                    <a:pt x="3071647" y="1209217"/>
                  </a:lnTo>
                  <a:lnTo>
                    <a:pt x="3070448" y="1212761"/>
                  </a:lnTo>
                  <a:close/>
                </a:path>
                <a:path w="3083559" h="1369060">
                  <a:moveTo>
                    <a:pt x="3066721" y="1222768"/>
                  </a:moveTo>
                  <a:lnTo>
                    <a:pt x="3054438" y="1222768"/>
                  </a:lnTo>
                  <a:lnTo>
                    <a:pt x="3058477" y="1212494"/>
                  </a:lnTo>
                  <a:lnTo>
                    <a:pt x="3058388" y="1212761"/>
                  </a:lnTo>
                  <a:lnTo>
                    <a:pt x="3070448" y="1212761"/>
                  </a:lnTo>
                  <a:lnTo>
                    <a:pt x="3069120" y="1216685"/>
                  </a:lnTo>
                  <a:lnTo>
                    <a:pt x="3066721" y="1222768"/>
                  </a:lnTo>
                  <a:close/>
                </a:path>
                <a:path w="3083559" h="1369060">
                  <a:moveTo>
                    <a:pt x="3058185" y="1241615"/>
                  </a:moveTo>
                  <a:lnTo>
                    <a:pt x="3048012" y="1236408"/>
                  </a:lnTo>
                  <a:lnTo>
                    <a:pt x="3050133" y="1232280"/>
                  </a:lnTo>
                  <a:lnTo>
                    <a:pt x="3054540" y="1222502"/>
                  </a:lnTo>
                  <a:lnTo>
                    <a:pt x="3054438" y="1222768"/>
                  </a:lnTo>
                  <a:lnTo>
                    <a:pt x="3066721" y="1222768"/>
                  </a:lnTo>
                  <a:lnTo>
                    <a:pt x="3065068" y="1226959"/>
                  </a:lnTo>
                  <a:lnTo>
                    <a:pt x="3060306" y="1237488"/>
                  </a:lnTo>
                  <a:lnTo>
                    <a:pt x="3058185" y="1241615"/>
                  </a:lnTo>
                  <a:close/>
                </a:path>
                <a:path w="3083559" h="1369060">
                  <a:moveTo>
                    <a:pt x="3050006" y="1232522"/>
                  </a:moveTo>
                  <a:lnTo>
                    <a:pt x="3050115" y="1232280"/>
                  </a:lnTo>
                  <a:lnTo>
                    <a:pt x="3050006" y="1232522"/>
                  </a:lnTo>
                  <a:close/>
                </a:path>
                <a:path w="3083559" h="1369060">
                  <a:moveTo>
                    <a:pt x="3051486" y="1251254"/>
                  </a:moveTo>
                  <a:lnTo>
                    <a:pt x="3039821" y="1251254"/>
                  </a:lnTo>
                  <a:lnTo>
                    <a:pt x="3039960" y="1251026"/>
                  </a:lnTo>
                  <a:lnTo>
                    <a:pt x="3042716" y="1246212"/>
                  </a:lnTo>
                  <a:lnTo>
                    <a:pt x="3051486" y="1251254"/>
                  </a:lnTo>
                  <a:close/>
                </a:path>
                <a:path w="3083559" h="1369060">
                  <a:moveTo>
                    <a:pt x="3039879" y="1251153"/>
                  </a:moveTo>
                  <a:lnTo>
                    <a:pt x="3039952" y="1251026"/>
                  </a:lnTo>
                  <a:lnTo>
                    <a:pt x="3039879" y="1251153"/>
                  </a:lnTo>
                  <a:close/>
                </a:path>
                <a:path w="3083559" h="1369060">
                  <a:moveTo>
                    <a:pt x="3047655" y="1260208"/>
                  </a:moveTo>
                  <a:lnTo>
                    <a:pt x="3034080" y="1260208"/>
                  </a:lnTo>
                  <a:lnTo>
                    <a:pt x="3034233" y="1259979"/>
                  </a:lnTo>
                  <a:lnTo>
                    <a:pt x="3039879" y="1251153"/>
                  </a:lnTo>
                  <a:lnTo>
                    <a:pt x="3051486" y="1251254"/>
                  </a:lnTo>
                  <a:lnTo>
                    <a:pt x="3052635" y="1251915"/>
                  </a:lnTo>
                  <a:lnTo>
                    <a:pt x="3049587" y="1257198"/>
                  </a:lnTo>
                  <a:lnTo>
                    <a:pt x="3047655" y="1260208"/>
                  </a:lnTo>
                  <a:close/>
                </a:path>
                <a:path w="3083559" h="1369060">
                  <a:moveTo>
                    <a:pt x="3034172" y="1260065"/>
                  </a:moveTo>
                  <a:close/>
                </a:path>
                <a:path w="3083559" h="1369060">
                  <a:moveTo>
                    <a:pt x="3041953" y="1268844"/>
                  </a:moveTo>
                  <a:lnTo>
                    <a:pt x="3027934" y="1268844"/>
                  </a:lnTo>
                  <a:lnTo>
                    <a:pt x="3034172" y="1260065"/>
                  </a:lnTo>
                  <a:lnTo>
                    <a:pt x="3034080" y="1260208"/>
                  </a:lnTo>
                  <a:lnTo>
                    <a:pt x="3047655" y="1260208"/>
                  </a:lnTo>
                  <a:lnTo>
                    <a:pt x="3043555" y="1266596"/>
                  </a:lnTo>
                  <a:lnTo>
                    <a:pt x="3041953" y="1268844"/>
                  </a:lnTo>
                  <a:close/>
                </a:path>
                <a:path w="3083559" h="1369060">
                  <a:moveTo>
                    <a:pt x="3032950" y="1280947"/>
                  </a:moveTo>
                  <a:lnTo>
                    <a:pt x="3023958" y="1273886"/>
                  </a:lnTo>
                  <a:lnTo>
                    <a:pt x="3028086" y="1268628"/>
                  </a:lnTo>
                  <a:lnTo>
                    <a:pt x="3027934" y="1268844"/>
                  </a:lnTo>
                  <a:lnTo>
                    <a:pt x="3041953" y="1268844"/>
                  </a:lnTo>
                  <a:lnTo>
                    <a:pt x="3037078" y="1275689"/>
                  </a:lnTo>
                  <a:lnTo>
                    <a:pt x="3032950" y="1280947"/>
                  </a:lnTo>
                  <a:close/>
                </a:path>
                <a:path w="3083559" h="1369060">
                  <a:moveTo>
                    <a:pt x="3019975" y="1285176"/>
                  </a:moveTo>
                  <a:lnTo>
                    <a:pt x="3014433" y="1285176"/>
                  </a:lnTo>
                  <a:lnTo>
                    <a:pt x="3014624" y="1284973"/>
                  </a:lnTo>
                  <a:lnTo>
                    <a:pt x="3016808" y="1282433"/>
                  </a:lnTo>
                  <a:lnTo>
                    <a:pt x="3019975" y="1285176"/>
                  </a:lnTo>
                  <a:close/>
                </a:path>
                <a:path w="3083559" h="1369060">
                  <a:moveTo>
                    <a:pt x="3014467" y="1285137"/>
                  </a:moveTo>
                  <a:lnTo>
                    <a:pt x="3014609" y="1284973"/>
                  </a:lnTo>
                  <a:lnTo>
                    <a:pt x="3014467" y="1285137"/>
                  </a:lnTo>
                  <a:close/>
                </a:path>
                <a:path w="3083559" h="1369060">
                  <a:moveTo>
                    <a:pt x="3022925" y="1292821"/>
                  </a:moveTo>
                  <a:lnTo>
                    <a:pt x="3007131" y="1292821"/>
                  </a:lnTo>
                  <a:lnTo>
                    <a:pt x="3007321" y="1292631"/>
                  </a:lnTo>
                  <a:lnTo>
                    <a:pt x="3014467" y="1285137"/>
                  </a:lnTo>
                  <a:lnTo>
                    <a:pt x="3019975" y="1285176"/>
                  </a:lnTo>
                  <a:lnTo>
                    <a:pt x="3025444" y="1289913"/>
                  </a:lnTo>
                  <a:lnTo>
                    <a:pt x="3022925" y="1292821"/>
                  </a:lnTo>
                  <a:close/>
                </a:path>
                <a:path w="3083559" h="1369060">
                  <a:moveTo>
                    <a:pt x="3007224" y="1292724"/>
                  </a:moveTo>
                  <a:close/>
                </a:path>
                <a:path w="3083559" h="1369060">
                  <a:moveTo>
                    <a:pt x="3015949" y="1300124"/>
                  </a:moveTo>
                  <a:lnTo>
                    <a:pt x="2999473" y="1300124"/>
                  </a:lnTo>
                  <a:lnTo>
                    <a:pt x="2999676" y="1299933"/>
                  </a:lnTo>
                  <a:lnTo>
                    <a:pt x="3007224" y="1292724"/>
                  </a:lnTo>
                  <a:lnTo>
                    <a:pt x="3022925" y="1292821"/>
                  </a:lnTo>
                  <a:lnTo>
                    <a:pt x="3015949" y="1300124"/>
                  </a:lnTo>
                  <a:close/>
                </a:path>
                <a:path w="3083559" h="1369060">
                  <a:moveTo>
                    <a:pt x="2999637" y="1299967"/>
                  </a:moveTo>
                  <a:close/>
                </a:path>
                <a:path w="3083559" h="1369060">
                  <a:moveTo>
                    <a:pt x="3000374" y="1314450"/>
                  </a:moveTo>
                  <a:lnTo>
                    <a:pt x="2992894" y="1305801"/>
                  </a:lnTo>
                  <a:lnTo>
                    <a:pt x="2999637" y="1299967"/>
                  </a:lnTo>
                  <a:lnTo>
                    <a:pt x="2999473" y="1300124"/>
                  </a:lnTo>
                  <a:lnTo>
                    <a:pt x="3015949" y="1300124"/>
                  </a:lnTo>
                  <a:lnTo>
                    <a:pt x="3015208" y="1300899"/>
                  </a:lnTo>
                  <a:lnTo>
                    <a:pt x="3007156" y="1308582"/>
                  </a:lnTo>
                  <a:lnTo>
                    <a:pt x="3000374" y="1314450"/>
                  </a:lnTo>
                  <a:close/>
                </a:path>
                <a:path w="3083559" h="1369060">
                  <a:moveTo>
                    <a:pt x="2989657" y="1319733"/>
                  </a:moveTo>
                  <a:lnTo>
                    <a:pt x="2974479" y="1319733"/>
                  </a:lnTo>
                  <a:lnTo>
                    <a:pt x="2974708" y="1319580"/>
                  </a:lnTo>
                  <a:lnTo>
                    <a:pt x="2983344" y="1313434"/>
                  </a:lnTo>
                  <a:lnTo>
                    <a:pt x="2984182" y="1312760"/>
                  </a:lnTo>
                  <a:lnTo>
                    <a:pt x="2989657" y="1319733"/>
                  </a:lnTo>
                  <a:close/>
                </a:path>
                <a:path w="3083559" h="1369060">
                  <a:moveTo>
                    <a:pt x="2983128" y="1313586"/>
                  </a:moveTo>
                  <a:lnTo>
                    <a:pt x="2983323" y="1313434"/>
                  </a:lnTo>
                  <a:lnTo>
                    <a:pt x="2983128" y="1313586"/>
                  </a:lnTo>
                  <a:close/>
                </a:path>
                <a:path w="3083559" h="1369060">
                  <a:moveTo>
                    <a:pt x="2974565" y="1319672"/>
                  </a:moveTo>
                  <a:lnTo>
                    <a:pt x="2974694" y="1319580"/>
                  </a:lnTo>
                  <a:lnTo>
                    <a:pt x="2974565" y="1319672"/>
                  </a:lnTo>
                  <a:close/>
                </a:path>
                <a:path w="3083559" h="1369060">
                  <a:moveTo>
                    <a:pt x="2986145" y="1325460"/>
                  </a:moveTo>
                  <a:lnTo>
                    <a:pt x="2965526" y="1325460"/>
                  </a:lnTo>
                  <a:lnTo>
                    <a:pt x="2965754" y="1325321"/>
                  </a:lnTo>
                  <a:lnTo>
                    <a:pt x="2974565" y="1319672"/>
                  </a:lnTo>
                  <a:lnTo>
                    <a:pt x="2989657" y="1319733"/>
                  </a:lnTo>
                  <a:lnTo>
                    <a:pt x="2991243" y="1321752"/>
                  </a:lnTo>
                  <a:lnTo>
                    <a:pt x="2989973" y="1322743"/>
                  </a:lnTo>
                  <a:lnTo>
                    <a:pt x="2986145" y="1325460"/>
                  </a:lnTo>
                  <a:close/>
                </a:path>
                <a:path w="3083559" h="1369060">
                  <a:moveTo>
                    <a:pt x="2965652" y="1325380"/>
                  </a:moveTo>
                  <a:close/>
                </a:path>
                <a:path w="3083559" h="1369060">
                  <a:moveTo>
                    <a:pt x="2961538" y="1340916"/>
                  </a:moveTo>
                  <a:lnTo>
                    <a:pt x="2956331" y="1330769"/>
                  </a:lnTo>
                  <a:lnTo>
                    <a:pt x="2956534" y="1330642"/>
                  </a:lnTo>
                  <a:lnTo>
                    <a:pt x="2965652" y="1325380"/>
                  </a:lnTo>
                  <a:lnTo>
                    <a:pt x="2986145" y="1325460"/>
                  </a:lnTo>
                  <a:lnTo>
                    <a:pt x="2980867" y="1329207"/>
                  </a:lnTo>
                  <a:lnTo>
                    <a:pt x="2971457" y="1335227"/>
                  </a:lnTo>
                  <a:lnTo>
                    <a:pt x="2961741" y="1340815"/>
                  </a:lnTo>
                  <a:lnTo>
                    <a:pt x="2961538" y="1340916"/>
                  </a:lnTo>
                  <a:close/>
                </a:path>
                <a:path w="3083559" h="1369060">
                  <a:moveTo>
                    <a:pt x="2956352" y="1330728"/>
                  </a:moveTo>
                  <a:lnTo>
                    <a:pt x="2956501" y="1330642"/>
                  </a:lnTo>
                  <a:lnTo>
                    <a:pt x="2956352" y="1330728"/>
                  </a:lnTo>
                  <a:close/>
                </a:path>
                <a:path w="3083559" h="1369060">
                  <a:moveTo>
                    <a:pt x="2950093" y="1343990"/>
                  </a:moveTo>
                  <a:lnTo>
                    <a:pt x="2926994" y="1343990"/>
                  </a:lnTo>
                  <a:lnTo>
                    <a:pt x="2927261" y="1343888"/>
                  </a:lnTo>
                  <a:lnTo>
                    <a:pt x="2937268" y="1339938"/>
                  </a:lnTo>
                  <a:lnTo>
                    <a:pt x="2946387" y="1335798"/>
                  </a:lnTo>
                  <a:lnTo>
                    <a:pt x="2950093" y="1343990"/>
                  </a:lnTo>
                  <a:close/>
                </a:path>
                <a:path w="3083559" h="1369060">
                  <a:moveTo>
                    <a:pt x="2937001" y="1340040"/>
                  </a:moveTo>
                  <a:lnTo>
                    <a:pt x="2937226" y="1339938"/>
                  </a:lnTo>
                  <a:lnTo>
                    <a:pt x="2937001" y="1340040"/>
                  </a:lnTo>
                  <a:close/>
                </a:path>
                <a:path w="3083559" h="1369060">
                  <a:moveTo>
                    <a:pt x="2927197" y="1343910"/>
                  </a:moveTo>
                  <a:close/>
                </a:path>
                <a:path w="3083559" h="1369060">
                  <a:moveTo>
                    <a:pt x="2948373" y="1347444"/>
                  </a:moveTo>
                  <a:lnTo>
                    <a:pt x="2916745" y="1347444"/>
                  </a:lnTo>
                  <a:lnTo>
                    <a:pt x="2917012" y="1347355"/>
                  </a:lnTo>
                  <a:lnTo>
                    <a:pt x="2927197" y="1343910"/>
                  </a:lnTo>
                  <a:lnTo>
                    <a:pt x="2926994" y="1343990"/>
                  </a:lnTo>
                  <a:lnTo>
                    <a:pt x="2950093" y="1343990"/>
                  </a:lnTo>
                  <a:lnTo>
                    <a:pt x="2951098" y="1346212"/>
                  </a:lnTo>
                  <a:lnTo>
                    <a:pt x="2948373" y="1347444"/>
                  </a:lnTo>
                  <a:close/>
                </a:path>
                <a:path w="3083559" h="1369060">
                  <a:moveTo>
                    <a:pt x="2916987" y="1347362"/>
                  </a:moveTo>
                  <a:close/>
                </a:path>
                <a:path w="3083559" h="1369060">
                  <a:moveTo>
                    <a:pt x="2918358" y="1358861"/>
                  </a:moveTo>
                  <a:lnTo>
                    <a:pt x="2915234" y="1347863"/>
                  </a:lnTo>
                  <a:lnTo>
                    <a:pt x="2916987" y="1347362"/>
                  </a:lnTo>
                  <a:lnTo>
                    <a:pt x="2916745" y="1347444"/>
                  </a:lnTo>
                  <a:lnTo>
                    <a:pt x="2948373" y="1347444"/>
                  </a:lnTo>
                  <a:lnTo>
                    <a:pt x="2941459" y="1350568"/>
                  </a:lnTo>
                  <a:lnTo>
                    <a:pt x="2931185" y="1354620"/>
                  </a:lnTo>
                  <a:lnTo>
                    <a:pt x="2920136" y="1358353"/>
                  </a:lnTo>
                  <a:lnTo>
                    <a:pt x="2918358" y="1358861"/>
                  </a:lnTo>
                  <a:close/>
                </a:path>
                <a:path w="3083559" h="1369060">
                  <a:moveTo>
                    <a:pt x="2904963" y="1352867"/>
                  </a:moveTo>
                  <a:lnTo>
                    <a:pt x="2895612" y="1352867"/>
                  </a:lnTo>
                  <a:lnTo>
                    <a:pt x="2904490" y="1350810"/>
                  </a:lnTo>
                  <a:lnTo>
                    <a:pt x="2904963" y="1352867"/>
                  </a:lnTo>
                  <a:close/>
                </a:path>
                <a:path w="3083559" h="1369060">
                  <a:moveTo>
                    <a:pt x="2905197" y="1353883"/>
                  </a:moveTo>
                  <a:lnTo>
                    <a:pt x="2890278" y="1353883"/>
                  </a:lnTo>
                  <a:lnTo>
                    <a:pt x="2890418" y="1353858"/>
                  </a:lnTo>
                  <a:lnTo>
                    <a:pt x="2895815" y="1352816"/>
                  </a:lnTo>
                  <a:lnTo>
                    <a:pt x="2895612" y="1352867"/>
                  </a:lnTo>
                  <a:lnTo>
                    <a:pt x="2904963" y="1352867"/>
                  </a:lnTo>
                  <a:lnTo>
                    <a:pt x="2905197" y="1353883"/>
                  </a:lnTo>
                  <a:close/>
                </a:path>
                <a:path w="3083559" h="1369060">
                  <a:moveTo>
                    <a:pt x="2890362" y="1353867"/>
                  </a:moveTo>
                  <a:close/>
                </a:path>
                <a:path w="3083559" h="1369060">
                  <a:moveTo>
                    <a:pt x="2905405" y="1354785"/>
                  </a:moveTo>
                  <a:lnTo>
                    <a:pt x="2884817" y="1354785"/>
                  </a:lnTo>
                  <a:lnTo>
                    <a:pt x="2890362" y="1353867"/>
                  </a:lnTo>
                  <a:lnTo>
                    <a:pt x="2905197" y="1353883"/>
                  </a:lnTo>
                  <a:lnTo>
                    <a:pt x="2905405" y="1354785"/>
                  </a:lnTo>
                  <a:close/>
                </a:path>
                <a:path w="3083559" h="1369060">
                  <a:moveTo>
                    <a:pt x="2872498" y="1367764"/>
                  </a:moveTo>
                  <a:lnTo>
                    <a:pt x="2871495" y="1356385"/>
                  </a:lnTo>
                  <a:lnTo>
                    <a:pt x="2873933" y="1356169"/>
                  </a:lnTo>
                  <a:lnTo>
                    <a:pt x="2879470" y="1355534"/>
                  </a:lnTo>
                  <a:lnTo>
                    <a:pt x="2884957" y="1354759"/>
                  </a:lnTo>
                  <a:lnTo>
                    <a:pt x="2884817" y="1354785"/>
                  </a:lnTo>
                  <a:lnTo>
                    <a:pt x="2905405" y="1354785"/>
                  </a:lnTo>
                  <a:lnTo>
                    <a:pt x="2907055" y="1361948"/>
                  </a:lnTo>
                  <a:lnTo>
                    <a:pt x="2874937" y="1367548"/>
                  </a:lnTo>
                  <a:lnTo>
                    <a:pt x="2872498" y="1367764"/>
                  </a:lnTo>
                  <a:close/>
                </a:path>
                <a:path w="3083559" h="1369060">
                  <a:moveTo>
                    <a:pt x="2879318" y="1355547"/>
                  </a:moveTo>
                  <a:lnTo>
                    <a:pt x="2879470" y="1355534"/>
                  </a:lnTo>
                  <a:lnTo>
                    <a:pt x="2879318" y="1355547"/>
                  </a:lnTo>
                  <a:close/>
                </a:path>
                <a:path w="3083559" h="1369060">
                  <a:moveTo>
                    <a:pt x="2873781" y="1356182"/>
                  </a:moveTo>
                  <a:lnTo>
                    <a:pt x="2873933" y="1356169"/>
                  </a:lnTo>
                  <a:lnTo>
                    <a:pt x="2873781" y="1356182"/>
                  </a:lnTo>
                  <a:close/>
                </a:path>
                <a:path w="3083559" h="1369060">
                  <a:moveTo>
                    <a:pt x="2860388" y="1357249"/>
                  </a:moveTo>
                  <a:lnTo>
                    <a:pt x="2856928" y="1357249"/>
                  </a:lnTo>
                  <a:lnTo>
                    <a:pt x="2860382" y="1357109"/>
                  </a:lnTo>
                  <a:lnTo>
                    <a:pt x="2860388" y="1357249"/>
                  </a:lnTo>
                  <a:close/>
                </a:path>
                <a:path w="3083559" h="1369060">
                  <a:moveTo>
                    <a:pt x="2851378" y="1368742"/>
                  </a:moveTo>
                  <a:lnTo>
                    <a:pt x="2826308" y="1368742"/>
                  </a:lnTo>
                  <a:lnTo>
                    <a:pt x="2826308" y="1357312"/>
                  </a:lnTo>
                  <a:lnTo>
                    <a:pt x="2851226" y="1357312"/>
                  </a:lnTo>
                  <a:lnTo>
                    <a:pt x="2857068" y="1357236"/>
                  </a:lnTo>
                  <a:lnTo>
                    <a:pt x="2856928" y="1357249"/>
                  </a:lnTo>
                  <a:lnTo>
                    <a:pt x="2860388" y="1357249"/>
                  </a:lnTo>
                  <a:lnTo>
                    <a:pt x="2860814" y="1368526"/>
                  </a:lnTo>
                  <a:lnTo>
                    <a:pt x="2857360" y="1368666"/>
                  </a:lnTo>
                  <a:lnTo>
                    <a:pt x="2851378" y="1368742"/>
                  </a:lnTo>
                  <a:close/>
                </a:path>
                <a:path w="3083559" h="1369060">
                  <a:moveTo>
                    <a:pt x="2814878" y="1368742"/>
                  </a:moveTo>
                  <a:lnTo>
                    <a:pt x="2780601" y="1368742"/>
                  </a:lnTo>
                  <a:lnTo>
                    <a:pt x="2780601" y="1357312"/>
                  </a:lnTo>
                  <a:lnTo>
                    <a:pt x="2814878" y="1357312"/>
                  </a:lnTo>
                  <a:lnTo>
                    <a:pt x="2814878" y="1368742"/>
                  </a:lnTo>
                  <a:close/>
                </a:path>
                <a:path w="3083559" h="1369060">
                  <a:moveTo>
                    <a:pt x="2769171" y="1368742"/>
                  </a:moveTo>
                  <a:lnTo>
                    <a:pt x="2734881" y="1368742"/>
                  </a:lnTo>
                  <a:lnTo>
                    <a:pt x="2734881" y="1357312"/>
                  </a:lnTo>
                  <a:lnTo>
                    <a:pt x="2769171" y="1357312"/>
                  </a:lnTo>
                  <a:lnTo>
                    <a:pt x="2769171" y="1368742"/>
                  </a:lnTo>
                  <a:close/>
                </a:path>
                <a:path w="3083559" h="1369060">
                  <a:moveTo>
                    <a:pt x="2723451" y="1368742"/>
                  </a:moveTo>
                  <a:lnTo>
                    <a:pt x="2689161" y="1368742"/>
                  </a:lnTo>
                  <a:lnTo>
                    <a:pt x="2689161" y="1357312"/>
                  </a:lnTo>
                  <a:lnTo>
                    <a:pt x="2723451" y="1357312"/>
                  </a:lnTo>
                  <a:lnTo>
                    <a:pt x="2723451" y="1368742"/>
                  </a:lnTo>
                  <a:close/>
                </a:path>
                <a:path w="3083559" h="1369060">
                  <a:moveTo>
                    <a:pt x="2677731" y="1368742"/>
                  </a:moveTo>
                  <a:lnTo>
                    <a:pt x="2643441" y="1368742"/>
                  </a:lnTo>
                  <a:lnTo>
                    <a:pt x="2643441" y="1357312"/>
                  </a:lnTo>
                  <a:lnTo>
                    <a:pt x="2677731" y="1357312"/>
                  </a:lnTo>
                  <a:lnTo>
                    <a:pt x="2677731" y="1368742"/>
                  </a:lnTo>
                  <a:close/>
                </a:path>
                <a:path w="3083559" h="1369060">
                  <a:moveTo>
                    <a:pt x="2632024" y="1368742"/>
                  </a:moveTo>
                  <a:lnTo>
                    <a:pt x="2597734" y="1368742"/>
                  </a:lnTo>
                  <a:lnTo>
                    <a:pt x="2597734" y="1357312"/>
                  </a:lnTo>
                  <a:lnTo>
                    <a:pt x="2632024" y="1357312"/>
                  </a:lnTo>
                  <a:lnTo>
                    <a:pt x="2632024" y="1368742"/>
                  </a:lnTo>
                  <a:close/>
                </a:path>
                <a:path w="3083559" h="1369060">
                  <a:moveTo>
                    <a:pt x="2586304" y="1368742"/>
                  </a:moveTo>
                  <a:lnTo>
                    <a:pt x="2552014" y="1368742"/>
                  </a:lnTo>
                  <a:lnTo>
                    <a:pt x="2552014" y="1357312"/>
                  </a:lnTo>
                  <a:lnTo>
                    <a:pt x="2586304" y="1357312"/>
                  </a:lnTo>
                  <a:lnTo>
                    <a:pt x="2586304" y="1368742"/>
                  </a:lnTo>
                  <a:close/>
                </a:path>
                <a:path w="3083559" h="1369060">
                  <a:moveTo>
                    <a:pt x="2540584" y="1368742"/>
                  </a:moveTo>
                  <a:lnTo>
                    <a:pt x="2506294" y="1368742"/>
                  </a:lnTo>
                  <a:lnTo>
                    <a:pt x="2506294" y="1357312"/>
                  </a:lnTo>
                  <a:lnTo>
                    <a:pt x="2540584" y="1357312"/>
                  </a:lnTo>
                  <a:lnTo>
                    <a:pt x="2540584" y="1368742"/>
                  </a:lnTo>
                  <a:close/>
                </a:path>
                <a:path w="3083559" h="1369060">
                  <a:moveTo>
                    <a:pt x="2494864" y="1368742"/>
                  </a:moveTo>
                  <a:lnTo>
                    <a:pt x="2460586" y="1368742"/>
                  </a:lnTo>
                  <a:lnTo>
                    <a:pt x="2460586" y="1357312"/>
                  </a:lnTo>
                  <a:lnTo>
                    <a:pt x="2494864" y="1357312"/>
                  </a:lnTo>
                  <a:lnTo>
                    <a:pt x="2494864" y="1368742"/>
                  </a:lnTo>
                  <a:close/>
                </a:path>
                <a:path w="3083559" h="1369060">
                  <a:moveTo>
                    <a:pt x="2449156" y="1368742"/>
                  </a:moveTo>
                  <a:lnTo>
                    <a:pt x="2414866" y="1368742"/>
                  </a:lnTo>
                  <a:lnTo>
                    <a:pt x="2414866" y="1357312"/>
                  </a:lnTo>
                  <a:lnTo>
                    <a:pt x="2449156" y="1357312"/>
                  </a:lnTo>
                  <a:lnTo>
                    <a:pt x="2449156" y="1368742"/>
                  </a:lnTo>
                  <a:close/>
                </a:path>
                <a:path w="3083559" h="1369060">
                  <a:moveTo>
                    <a:pt x="2403436" y="1368742"/>
                  </a:moveTo>
                  <a:lnTo>
                    <a:pt x="2369146" y="1368742"/>
                  </a:lnTo>
                  <a:lnTo>
                    <a:pt x="2369146" y="1357312"/>
                  </a:lnTo>
                  <a:lnTo>
                    <a:pt x="2403436" y="1357312"/>
                  </a:lnTo>
                  <a:lnTo>
                    <a:pt x="2403436" y="1368742"/>
                  </a:lnTo>
                  <a:close/>
                </a:path>
                <a:path w="3083559" h="1369060">
                  <a:moveTo>
                    <a:pt x="2357716" y="1368742"/>
                  </a:moveTo>
                  <a:lnTo>
                    <a:pt x="2323439" y="1368742"/>
                  </a:lnTo>
                  <a:lnTo>
                    <a:pt x="2323439" y="1357312"/>
                  </a:lnTo>
                  <a:lnTo>
                    <a:pt x="2357716" y="1357312"/>
                  </a:lnTo>
                  <a:lnTo>
                    <a:pt x="2357716" y="1368742"/>
                  </a:lnTo>
                  <a:close/>
                </a:path>
                <a:path w="3083559" h="1369060">
                  <a:moveTo>
                    <a:pt x="2312009" y="1368742"/>
                  </a:moveTo>
                  <a:lnTo>
                    <a:pt x="2277719" y="1368742"/>
                  </a:lnTo>
                  <a:lnTo>
                    <a:pt x="2277719" y="1357312"/>
                  </a:lnTo>
                  <a:lnTo>
                    <a:pt x="2312009" y="1357312"/>
                  </a:lnTo>
                  <a:lnTo>
                    <a:pt x="2312009" y="1368742"/>
                  </a:lnTo>
                  <a:close/>
                </a:path>
                <a:path w="3083559" h="1369060">
                  <a:moveTo>
                    <a:pt x="2266289" y="1368742"/>
                  </a:moveTo>
                  <a:lnTo>
                    <a:pt x="2231999" y="1368742"/>
                  </a:lnTo>
                  <a:lnTo>
                    <a:pt x="2231999" y="1357312"/>
                  </a:lnTo>
                  <a:lnTo>
                    <a:pt x="2266289" y="1357312"/>
                  </a:lnTo>
                  <a:lnTo>
                    <a:pt x="2266289" y="1368742"/>
                  </a:lnTo>
                  <a:close/>
                </a:path>
                <a:path w="3083559" h="1369060">
                  <a:moveTo>
                    <a:pt x="2220569" y="1368742"/>
                  </a:moveTo>
                  <a:lnTo>
                    <a:pt x="2186292" y="1368742"/>
                  </a:lnTo>
                  <a:lnTo>
                    <a:pt x="2186292" y="1357312"/>
                  </a:lnTo>
                  <a:lnTo>
                    <a:pt x="2220569" y="1357312"/>
                  </a:lnTo>
                  <a:lnTo>
                    <a:pt x="2220569" y="1368742"/>
                  </a:lnTo>
                  <a:close/>
                </a:path>
                <a:path w="3083559" h="1369060">
                  <a:moveTo>
                    <a:pt x="2174862" y="1368742"/>
                  </a:moveTo>
                  <a:lnTo>
                    <a:pt x="2140572" y="1368742"/>
                  </a:lnTo>
                  <a:lnTo>
                    <a:pt x="2140572" y="1357312"/>
                  </a:lnTo>
                  <a:lnTo>
                    <a:pt x="2174862" y="1357312"/>
                  </a:lnTo>
                  <a:lnTo>
                    <a:pt x="2174862" y="1368742"/>
                  </a:lnTo>
                  <a:close/>
                </a:path>
                <a:path w="3083559" h="1369060">
                  <a:moveTo>
                    <a:pt x="2129142" y="1368742"/>
                  </a:moveTo>
                  <a:lnTo>
                    <a:pt x="2094852" y="1368742"/>
                  </a:lnTo>
                  <a:lnTo>
                    <a:pt x="2094852" y="1357312"/>
                  </a:lnTo>
                  <a:lnTo>
                    <a:pt x="2129142" y="1357312"/>
                  </a:lnTo>
                  <a:lnTo>
                    <a:pt x="2129142" y="1368742"/>
                  </a:lnTo>
                  <a:close/>
                </a:path>
                <a:path w="3083559" h="1369060">
                  <a:moveTo>
                    <a:pt x="2083422" y="1368742"/>
                  </a:moveTo>
                  <a:lnTo>
                    <a:pt x="2049144" y="1368742"/>
                  </a:lnTo>
                  <a:lnTo>
                    <a:pt x="2049144" y="1357312"/>
                  </a:lnTo>
                  <a:lnTo>
                    <a:pt x="2083422" y="1357312"/>
                  </a:lnTo>
                  <a:lnTo>
                    <a:pt x="2083422" y="1368742"/>
                  </a:lnTo>
                  <a:close/>
                </a:path>
                <a:path w="3083559" h="1369060">
                  <a:moveTo>
                    <a:pt x="2037714" y="1368742"/>
                  </a:moveTo>
                  <a:lnTo>
                    <a:pt x="2003424" y="1368742"/>
                  </a:lnTo>
                  <a:lnTo>
                    <a:pt x="2003424" y="1357312"/>
                  </a:lnTo>
                  <a:lnTo>
                    <a:pt x="2037714" y="1357312"/>
                  </a:lnTo>
                  <a:lnTo>
                    <a:pt x="2037714" y="1368742"/>
                  </a:lnTo>
                  <a:close/>
                </a:path>
                <a:path w="3083559" h="1369060">
                  <a:moveTo>
                    <a:pt x="1991994" y="1368742"/>
                  </a:moveTo>
                  <a:lnTo>
                    <a:pt x="1957705" y="1368742"/>
                  </a:lnTo>
                  <a:lnTo>
                    <a:pt x="1957705" y="1357312"/>
                  </a:lnTo>
                  <a:lnTo>
                    <a:pt x="1991994" y="1357312"/>
                  </a:lnTo>
                  <a:lnTo>
                    <a:pt x="1991994" y="1368742"/>
                  </a:lnTo>
                  <a:close/>
                </a:path>
                <a:path w="3083559" h="1369060">
                  <a:moveTo>
                    <a:pt x="1946274" y="1368742"/>
                  </a:moveTo>
                  <a:lnTo>
                    <a:pt x="1911985" y="1368742"/>
                  </a:lnTo>
                  <a:lnTo>
                    <a:pt x="1911985" y="1357312"/>
                  </a:lnTo>
                  <a:lnTo>
                    <a:pt x="1946274" y="1357312"/>
                  </a:lnTo>
                  <a:lnTo>
                    <a:pt x="1946274" y="1368742"/>
                  </a:lnTo>
                  <a:close/>
                </a:path>
                <a:path w="3083559" h="1369060">
                  <a:moveTo>
                    <a:pt x="1900567" y="1368742"/>
                  </a:moveTo>
                  <a:lnTo>
                    <a:pt x="1866277" y="1368742"/>
                  </a:lnTo>
                  <a:lnTo>
                    <a:pt x="1866277" y="1357312"/>
                  </a:lnTo>
                  <a:lnTo>
                    <a:pt x="1900567" y="1357312"/>
                  </a:lnTo>
                  <a:lnTo>
                    <a:pt x="1900567" y="1368742"/>
                  </a:lnTo>
                  <a:close/>
                </a:path>
                <a:path w="3083559" h="1369060">
                  <a:moveTo>
                    <a:pt x="1854847" y="1368742"/>
                  </a:moveTo>
                  <a:lnTo>
                    <a:pt x="1820557" y="1368742"/>
                  </a:lnTo>
                  <a:lnTo>
                    <a:pt x="1820557" y="1357312"/>
                  </a:lnTo>
                  <a:lnTo>
                    <a:pt x="1854847" y="1357312"/>
                  </a:lnTo>
                  <a:lnTo>
                    <a:pt x="1854847" y="1368742"/>
                  </a:lnTo>
                  <a:close/>
                </a:path>
                <a:path w="3083559" h="1369060">
                  <a:moveTo>
                    <a:pt x="1809127" y="1368742"/>
                  </a:moveTo>
                  <a:lnTo>
                    <a:pt x="1774837" y="1368742"/>
                  </a:lnTo>
                  <a:lnTo>
                    <a:pt x="1774837" y="1357312"/>
                  </a:lnTo>
                  <a:lnTo>
                    <a:pt x="1809127" y="1357312"/>
                  </a:lnTo>
                  <a:lnTo>
                    <a:pt x="1809127" y="1368742"/>
                  </a:lnTo>
                  <a:close/>
                </a:path>
                <a:path w="3083559" h="1369060">
                  <a:moveTo>
                    <a:pt x="1763407" y="1368742"/>
                  </a:moveTo>
                  <a:lnTo>
                    <a:pt x="1729130" y="1368742"/>
                  </a:lnTo>
                  <a:lnTo>
                    <a:pt x="1729130" y="1357312"/>
                  </a:lnTo>
                  <a:lnTo>
                    <a:pt x="1763407" y="1357312"/>
                  </a:lnTo>
                  <a:lnTo>
                    <a:pt x="1763407" y="1368742"/>
                  </a:lnTo>
                  <a:close/>
                </a:path>
                <a:path w="3083559" h="1369060">
                  <a:moveTo>
                    <a:pt x="1717700" y="1368742"/>
                  </a:moveTo>
                  <a:lnTo>
                    <a:pt x="1683410" y="1368742"/>
                  </a:lnTo>
                  <a:lnTo>
                    <a:pt x="1683410" y="1357312"/>
                  </a:lnTo>
                  <a:lnTo>
                    <a:pt x="1717700" y="1357312"/>
                  </a:lnTo>
                  <a:lnTo>
                    <a:pt x="1717700" y="1368742"/>
                  </a:lnTo>
                  <a:close/>
                </a:path>
                <a:path w="3083559" h="1369060">
                  <a:moveTo>
                    <a:pt x="1671980" y="1368742"/>
                  </a:moveTo>
                  <a:lnTo>
                    <a:pt x="1637690" y="1368742"/>
                  </a:lnTo>
                  <a:lnTo>
                    <a:pt x="1637690" y="1357312"/>
                  </a:lnTo>
                  <a:lnTo>
                    <a:pt x="1671980" y="1357312"/>
                  </a:lnTo>
                  <a:lnTo>
                    <a:pt x="1671980" y="1368742"/>
                  </a:lnTo>
                  <a:close/>
                </a:path>
                <a:path w="3083559" h="1369060">
                  <a:moveTo>
                    <a:pt x="1626260" y="1368742"/>
                  </a:moveTo>
                  <a:lnTo>
                    <a:pt x="1591983" y="1368742"/>
                  </a:lnTo>
                  <a:lnTo>
                    <a:pt x="1591983" y="1357312"/>
                  </a:lnTo>
                  <a:lnTo>
                    <a:pt x="1626260" y="1357312"/>
                  </a:lnTo>
                  <a:lnTo>
                    <a:pt x="1626260" y="1368742"/>
                  </a:lnTo>
                  <a:close/>
                </a:path>
                <a:path w="3083559" h="1369060">
                  <a:moveTo>
                    <a:pt x="1580553" y="1368742"/>
                  </a:moveTo>
                  <a:lnTo>
                    <a:pt x="1546263" y="1368742"/>
                  </a:lnTo>
                  <a:lnTo>
                    <a:pt x="1546263" y="1357312"/>
                  </a:lnTo>
                  <a:lnTo>
                    <a:pt x="1580553" y="1357312"/>
                  </a:lnTo>
                  <a:lnTo>
                    <a:pt x="1580553" y="1368742"/>
                  </a:lnTo>
                  <a:close/>
                </a:path>
                <a:path w="3083559" h="1369060">
                  <a:moveTo>
                    <a:pt x="1534833" y="1368742"/>
                  </a:moveTo>
                  <a:lnTo>
                    <a:pt x="1500543" y="1368742"/>
                  </a:lnTo>
                  <a:lnTo>
                    <a:pt x="1500543" y="1357312"/>
                  </a:lnTo>
                  <a:lnTo>
                    <a:pt x="1534833" y="1357312"/>
                  </a:lnTo>
                  <a:lnTo>
                    <a:pt x="1534833" y="1368742"/>
                  </a:lnTo>
                  <a:close/>
                </a:path>
                <a:path w="3083559" h="1369060">
                  <a:moveTo>
                    <a:pt x="1489113" y="1368742"/>
                  </a:moveTo>
                  <a:lnTo>
                    <a:pt x="1454835" y="1368742"/>
                  </a:lnTo>
                  <a:lnTo>
                    <a:pt x="1454835" y="1357312"/>
                  </a:lnTo>
                  <a:lnTo>
                    <a:pt x="1489113" y="1357312"/>
                  </a:lnTo>
                  <a:lnTo>
                    <a:pt x="1489113" y="1368742"/>
                  </a:lnTo>
                  <a:close/>
                </a:path>
                <a:path w="3083559" h="1369060">
                  <a:moveTo>
                    <a:pt x="1443405" y="1368742"/>
                  </a:moveTo>
                  <a:lnTo>
                    <a:pt x="1409115" y="1368742"/>
                  </a:lnTo>
                  <a:lnTo>
                    <a:pt x="1409115" y="1357312"/>
                  </a:lnTo>
                  <a:lnTo>
                    <a:pt x="1443405" y="1357312"/>
                  </a:lnTo>
                  <a:lnTo>
                    <a:pt x="1443405" y="1368742"/>
                  </a:lnTo>
                  <a:close/>
                </a:path>
                <a:path w="3083559" h="1369060">
                  <a:moveTo>
                    <a:pt x="1397685" y="1368742"/>
                  </a:moveTo>
                  <a:lnTo>
                    <a:pt x="1363395" y="1368742"/>
                  </a:lnTo>
                  <a:lnTo>
                    <a:pt x="1363395" y="1357312"/>
                  </a:lnTo>
                  <a:lnTo>
                    <a:pt x="1397685" y="1357312"/>
                  </a:lnTo>
                  <a:lnTo>
                    <a:pt x="1397685" y="1368742"/>
                  </a:lnTo>
                  <a:close/>
                </a:path>
                <a:path w="3083559" h="1369060">
                  <a:moveTo>
                    <a:pt x="1351965" y="1368742"/>
                  </a:moveTo>
                  <a:lnTo>
                    <a:pt x="1317688" y="1368742"/>
                  </a:lnTo>
                  <a:lnTo>
                    <a:pt x="1317688" y="1357312"/>
                  </a:lnTo>
                  <a:lnTo>
                    <a:pt x="1351965" y="1357312"/>
                  </a:lnTo>
                  <a:lnTo>
                    <a:pt x="1351965" y="1368742"/>
                  </a:lnTo>
                  <a:close/>
                </a:path>
                <a:path w="3083559" h="1369060">
                  <a:moveTo>
                    <a:pt x="1306258" y="1368742"/>
                  </a:moveTo>
                  <a:lnTo>
                    <a:pt x="1271968" y="1368742"/>
                  </a:lnTo>
                  <a:lnTo>
                    <a:pt x="1271968" y="1357312"/>
                  </a:lnTo>
                  <a:lnTo>
                    <a:pt x="1306258" y="1357312"/>
                  </a:lnTo>
                  <a:lnTo>
                    <a:pt x="1306258" y="1368742"/>
                  </a:lnTo>
                  <a:close/>
                </a:path>
                <a:path w="3083559" h="1369060">
                  <a:moveTo>
                    <a:pt x="1260538" y="1368742"/>
                  </a:moveTo>
                  <a:lnTo>
                    <a:pt x="1226248" y="1368742"/>
                  </a:lnTo>
                  <a:lnTo>
                    <a:pt x="1226248" y="1357312"/>
                  </a:lnTo>
                  <a:lnTo>
                    <a:pt x="1260538" y="1357312"/>
                  </a:lnTo>
                  <a:lnTo>
                    <a:pt x="1260538" y="1368742"/>
                  </a:lnTo>
                  <a:close/>
                </a:path>
                <a:path w="3083559" h="1369060">
                  <a:moveTo>
                    <a:pt x="1214818" y="1368742"/>
                  </a:moveTo>
                  <a:lnTo>
                    <a:pt x="1180541" y="1368742"/>
                  </a:lnTo>
                  <a:lnTo>
                    <a:pt x="1180541" y="1357312"/>
                  </a:lnTo>
                  <a:lnTo>
                    <a:pt x="1214818" y="1357312"/>
                  </a:lnTo>
                  <a:lnTo>
                    <a:pt x="1214818" y="1368742"/>
                  </a:lnTo>
                  <a:close/>
                </a:path>
                <a:path w="3083559" h="1369060">
                  <a:moveTo>
                    <a:pt x="1169111" y="1368742"/>
                  </a:moveTo>
                  <a:lnTo>
                    <a:pt x="1134821" y="1368742"/>
                  </a:lnTo>
                  <a:lnTo>
                    <a:pt x="1134821" y="1357312"/>
                  </a:lnTo>
                  <a:lnTo>
                    <a:pt x="1169111" y="1357312"/>
                  </a:lnTo>
                  <a:lnTo>
                    <a:pt x="1169111" y="1368742"/>
                  </a:lnTo>
                  <a:close/>
                </a:path>
                <a:path w="3083559" h="1369060">
                  <a:moveTo>
                    <a:pt x="1123391" y="1368742"/>
                  </a:moveTo>
                  <a:lnTo>
                    <a:pt x="1089101" y="1368742"/>
                  </a:lnTo>
                  <a:lnTo>
                    <a:pt x="1089101" y="1357312"/>
                  </a:lnTo>
                  <a:lnTo>
                    <a:pt x="1123391" y="1357312"/>
                  </a:lnTo>
                  <a:lnTo>
                    <a:pt x="1123391" y="1368742"/>
                  </a:lnTo>
                  <a:close/>
                </a:path>
                <a:path w="3083559" h="1369060">
                  <a:moveTo>
                    <a:pt x="1077671" y="1368742"/>
                  </a:moveTo>
                  <a:lnTo>
                    <a:pt x="1043381" y="1368742"/>
                  </a:lnTo>
                  <a:lnTo>
                    <a:pt x="1043381" y="1357312"/>
                  </a:lnTo>
                  <a:lnTo>
                    <a:pt x="1077671" y="1357312"/>
                  </a:lnTo>
                  <a:lnTo>
                    <a:pt x="1077671" y="1368742"/>
                  </a:lnTo>
                  <a:close/>
                </a:path>
                <a:path w="3083559" h="1369060">
                  <a:moveTo>
                    <a:pt x="1031963" y="1368742"/>
                  </a:moveTo>
                  <a:lnTo>
                    <a:pt x="997673" y="1368742"/>
                  </a:lnTo>
                  <a:lnTo>
                    <a:pt x="997673" y="1357312"/>
                  </a:lnTo>
                  <a:lnTo>
                    <a:pt x="1031963" y="1357312"/>
                  </a:lnTo>
                  <a:lnTo>
                    <a:pt x="1031963" y="1368742"/>
                  </a:lnTo>
                  <a:close/>
                </a:path>
                <a:path w="3083559" h="1369060">
                  <a:moveTo>
                    <a:pt x="986243" y="1368742"/>
                  </a:moveTo>
                  <a:lnTo>
                    <a:pt x="951953" y="1368742"/>
                  </a:lnTo>
                  <a:lnTo>
                    <a:pt x="951953" y="1357312"/>
                  </a:lnTo>
                  <a:lnTo>
                    <a:pt x="986243" y="1357312"/>
                  </a:lnTo>
                  <a:lnTo>
                    <a:pt x="986243" y="1368742"/>
                  </a:lnTo>
                  <a:close/>
                </a:path>
                <a:path w="3083559" h="1369060">
                  <a:moveTo>
                    <a:pt x="940523" y="1368742"/>
                  </a:moveTo>
                  <a:lnTo>
                    <a:pt x="906233" y="1368742"/>
                  </a:lnTo>
                  <a:lnTo>
                    <a:pt x="906233" y="1357312"/>
                  </a:lnTo>
                  <a:lnTo>
                    <a:pt x="940523" y="1357312"/>
                  </a:lnTo>
                  <a:lnTo>
                    <a:pt x="940523" y="1368742"/>
                  </a:lnTo>
                  <a:close/>
                </a:path>
                <a:path w="3083559" h="1369060">
                  <a:moveTo>
                    <a:pt x="894816" y="1368742"/>
                  </a:moveTo>
                  <a:lnTo>
                    <a:pt x="860526" y="1368742"/>
                  </a:lnTo>
                  <a:lnTo>
                    <a:pt x="860526" y="1357312"/>
                  </a:lnTo>
                  <a:lnTo>
                    <a:pt x="894816" y="1357312"/>
                  </a:lnTo>
                  <a:lnTo>
                    <a:pt x="894816" y="1368742"/>
                  </a:lnTo>
                  <a:close/>
                </a:path>
                <a:path w="3083559" h="1369060">
                  <a:moveTo>
                    <a:pt x="849096" y="1368742"/>
                  </a:moveTo>
                  <a:lnTo>
                    <a:pt x="814806" y="1368742"/>
                  </a:lnTo>
                  <a:lnTo>
                    <a:pt x="814806" y="1357312"/>
                  </a:lnTo>
                  <a:lnTo>
                    <a:pt x="849096" y="1357312"/>
                  </a:lnTo>
                  <a:lnTo>
                    <a:pt x="849096" y="1368742"/>
                  </a:lnTo>
                  <a:close/>
                </a:path>
                <a:path w="3083559" h="1369060">
                  <a:moveTo>
                    <a:pt x="803376" y="1368742"/>
                  </a:moveTo>
                  <a:lnTo>
                    <a:pt x="769086" y="1368742"/>
                  </a:lnTo>
                  <a:lnTo>
                    <a:pt x="769086" y="1357312"/>
                  </a:lnTo>
                  <a:lnTo>
                    <a:pt x="803376" y="1357312"/>
                  </a:lnTo>
                  <a:lnTo>
                    <a:pt x="803376" y="1368742"/>
                  </a:lnTo>
                  <a:close/>
                </a:path>
                <a:path w="3083559" h="1369060">
                  <a:moveTo>
                    <a:pt x="757656" y="1368742"/>
                  </a:moveTo>
                  <a:lnTo>
                    <a:pt x="723379" y="1368742"/>
                  </a:lnTo>
                  <a:lnTo>
                    <a:pt x="723379" y="1357312"/>
                  </a:lnTo>
                  <a:lnTo>
                    <a:pt x="757656" y="1357312"/>
                  </a:lnTo>
                  <a:lnTo>
                    <a:pt x="757656" y="1368742"/>
                  </a:lnTo>
                  <a:close/>
                </a:path>
                <a:path w="3083559" h="1369060">
                  <a:moveTo>
                    <a:pt x="711949" y="1368742"/>
                  </a:moveTo>
                  <a:lnTo>
                    <a:pt x="677659" y="1368742"/>
                  </a:lnTo>
                  <a:lnTo>
                    <a:pt x="677659" y="1357312"/>
                  </a:lnTo>
                  <a:lnTo>
                    <a:pt x="711949" y="1357312"/>
                  </a:lnTo>
                  <a:lnTo>
                    <a:pt x="711949" y="1368742"/>
                  </a:lnTo>
                  <a:close/>
                </a:path>
                <a:path w="3083559" h="1369060">
                  <a:moveTo>
                    <a:pt x="666229" y="1368742"/>
                  </a:moveTo>
                  <a:lnTo>
                    <a:pt x="631939" y="1368742"/>
                  </a:lnTo>
                  <a:lnTo>
                    <a:pt x="631939" y="1357312"/>
                  </a:lnTo>
                  <a:lnTo>
                    <a:pt x="666229" y="1357312"/>
                  </a:lnTo>
                  <a:lnTo>
                    <a:pt x="666229" y="1368742"/>
                  </a:lnTo>
                  <a:close/>
                </a:path>
                <a:path w="3083559" h="1369060">
                  <a:moveTo>
                    <a:pt x="620509" y="1368742"/>
                  </a:moveTo>
                  <a:lnTo>
                    <a:pt x="586231" y="1368742"/>
                  </a:lnTo>
                  <a:lnTo>
                    <a:pt x="586231" y="1357312"/>
                  </a:lnTo>
                  <a:lnTo>
                    <a:pt x="620509" y="1357312"/>
                  </a:lnTo>
                  <a:lnTo>
                    <a:pt x="620509" y="1368742"/>
                  </a:lnTo>
                  <a:close/>
                </a:path>
                <a:path w="3083559" h="1369060">
                  <a:moveTo>
                    <a:pt x="574801" y="1368742"/>
                  </a:moveTo>
                  <a:lnTo>
                    <a:pt x="540512" y="1368742"/>
                  </a:lnTo>
                  <a:lnTo>
                    <a:pt x="540512" y="1357312"/>
                  </a:lnTo>
                  <a:lnTo>
                    <a:pt x="574801" y="1357312"/>
                  </a:lnTo>
                  <a:lnTo>
                    <a:pt x="574801" y="1368742"/>
                  </a:lnTo>
                  <a:close/>
                </a:path>
                <a:path w="3083559" h="1369060">
                  <a:moveTo>
                    <a:pt x="529081" y="1368742"/>
                  </a:moveTo>
                  <a:lnTo>
                    <a:pt x="494791" y="1368742"/>
                  </a:lnTo>
                  <a:lnTo>
                    <a:pt x="494791" y="1357312"/>
                  </a:lnTo>
                  <a:lnTo>
                    <a:pt x="529081" y="1357312"/>
                  </a:lnTo>
                  <a:lnTo>
                    <a:pt x="529081" y="1368742"/>
                  </a:lnTo>
                  <a:close/>
                </a:path>
                <a:path w="3083559" h="1369060">
                  <a:moveTo>
                    <a:pt x="483362" y="1368742"/>
                  </a:moveTo>
                  <a:lnTo>
                    <a:pt x="449084" y="1368742"/>
                  </a:lnTo>
                  <a:lnTo>
                    <a:pt x="449084" y="1357312"/>
                  </a:lnTo>
                  <a:lnTo>
                    <a:pt x="483362" y="1357312"/>
                  </a:lnTo>
                  <a:lnTo>
                    <a:pt x="483362" y="1368742"/>
                  </a:lnTo>
                  <a:close/>
                </a:path>
                <a:path w="3083559" h="1369060">
                  <a:moveTo>
                    <a:pt x="437654" y="1368742"/>
                  </a:moveTo>
                  <a:lnTo>
                    <a:pt x="403364" y="1368742"/>
                  </a:lnTo>
                  <a:lnTo>
                    <a:pt x="403364" y="1357312"/>
                  </a:lnTo>
                  <a:lnTo>
                    <a:pt x="437654" y="1357312"/>
                  </a:lnTo>
                  <a:lnTo>
                    <a:pt x="437654" y="1368742"/>
                  </a:lnTo>
                  <a:close/>
                </a:path>
                <a:path w="3083559" h="1369060">
                  <a:moveTo>
                    <a:pt x="391934" y="1368742"/>
                  </a:moveTo>
                  <a:lnTo>
                    <a:pt x="357644" y="1368742"/>
                  </a:lnTo>
                  <a:lnTo>
                    <a:pt x="357644" y="1357312"/>
                  </a:lnTo>
                  <a:lnTo>
                    <a:pt x="391934" y="1357312"/>
                  </a:lnTo>
                  <a:lnTo>
                    <a:pt x="391934" y="1368742"/>
                  </a:lnTo>
                  <a:close/>
                </a:path>
                <a:path w="3083559" h="1369060">
                  <a:moveTo>
                    <a:pt x="346214" y="1368742"/>
                  </a:moveTo>
                  <a:lnTo>
                    <a:pt x="311937" y="1368742"/>
                  </a:lnTo>
                  <a:lnTo>
                    <a:pt x="311937" y="1357312"/>
                  </a:lnTo>
                  <a:lnTo>
                    <a:pt x="346214" y="1357312"/>
                  </a:lnTo>
                  <a:lnTo>
                    <a:pt x="346214" y="1368742"/>
                  </a:lnTo>
                  <a:close/>
                </a:path>
                <a:path w="3083559" h="1369060">
                  <a:moveTo>
                    <a:pt x="300507" y="1368742"/>
                  </a:moveTo>
                  <a:lnTo>
                    <a:pt x="266217" y="1368742"/>
                  </a:lnTo>
                  <a:lnTo>
                    <a:pt x="266217" y="1357312"/>
                  </a:lnTo>
                  <a:lnTo>
                    <a:pt x="300507" y="1357312"/>
                  </a:lnTo>
                  <a:lnTo>
                    <a:pt x="300507" y="1368742"/>
                  </a:lnTo>
                  <a:close/>
                </a:path>
                <a:path w="3083559" h="1369060">
                  <a:moveTo>
                    <a:pt x="254787" y="1368742"/>
                  </a:moveTo>
                  <a:lnTo>
                    <a:pt x="231863" y="1368742"/>
                  </a:lnTo>
                  <a:lnTo>
                    <a:pt x="226021" y="1368666"/>
                  </a:lnTo>
                  <a:lnTo>
                    <a:pt x="220281" y="1368450"/>
                  </a:lnTo>
                  <a:lnTo>
                    <a:pt x="220725" y="1357033"/>
                  </a:lnTo>
                  <a:lnTo>
                    <a:pt x="226313" y="1357249"/>
                  </a:lnTo>
                  <a:lnTo>
                    <a:pt x="232016" y="1357312"/>
                  </a:lnTo>
                  <a:lnTo>
                    <a:pt x="254787" y="1357312"/>
                  </a:lnTo>
                  <a:lnTo>
                    <a:pt x="254787" y="1368742"/>
                  </a:lnTo>
                  <a:close/>
                </a:path>
                <a:path w="3083559" h="1369060">
                  <a:moveTo>
                    <a:pt x="208597" y="1367574"/>
                  </a:moveTo>
                  <a:lnTo>
                    <a:pt x="173837" y="1361401"/>
                  </a:lnTo>
                  <a:lnTo>
                    <a:pt x="176936" y="1350403"/>
                  </a:lnTo>
                  <a:lnTo>
                    <a:pt x="187629" y="1352867"/>
                  </a:lnTo>
                  <a:lnTo>
                    <a:pt x="192831" y="1353858"/>
                  </a:lnTo>
                  <a:lnTo>
                    <a:pt x="198424" y="1354785"/>
                  </a:lnTo>
                  <a:lnTo>
                    <a:pt x="203832" y="1355534"/>
                  </a:lnTo>
                  <a:lnTo>
                    <a:pt x="209349" y="1356169"/>
                  </a:lnTo>
                  <a:lnTo>
                    <a:pt x="209613" y="1356194"/>
                  </a:lnTo>
                  <a:lnTo>
                    <a:pt x="208597" y="1367574"/>
                  </a:lnTo>
                  <a:close/>
                </a:path>
                <a:path w="3083559" h="1369060">
                  <a:moveTo>
                    <a:pt x="162560" y="1358176"/>
                  </a:moveTo>
                  <a:lnTo>
                    <a:pt x="152057" y="1354620"/>
                  </a:lnTo>
                  <a:lnTo>
                    <a:pt x="141782" y="1350568"/>
                  </a:lnTo>
                  <a:lnTo>
                    <a:pt x="131254" y="1345806"/>
                  </a:lnTo>
                  <a:lnTo>
                    <a:pt x="129971" y="1345145"/>
                  </a:lnTo>
                  <a:lnTo>
                    <a:pt x="135178" y="1334973"/>
                  </a:lnTo>
                  <a:lnTo>
                    <a:pt x="136461" y="1335633"/>
                  </a:lnTo>
                  <a:lnTo>
                    <a:pt x="146015" y="1339938"/>
                  </a:lnTo>
                  <a:lnTo>
                    <a:pt x="155990" y="1343888"/>
                  </a:lnTo>
                  <a:lnTo>
                    <a:pt x="166217" y="1347355"/>
                  </a:lnTo>
                  <a:lnTo>
                    <a:pt x="162560" y="1358176"/>
                  </a:lnTo>
                  <a:close/>
                </a:path>
                <a:path w="3083559" h="1369060">
                  <a:moveTo>
                    <a:pt x="136500" y="1335633"/>
                  </a:moveTo>
                  <a:lnTo>
                    <a:pt x="136220" y="1335506"/>
                  </a:lnTo>
                  <a:lnTo>
                    <a:pt x="136500" y="1335633"/>
                  </a:lnTo>
                  <a:close/>
                </a:path>
                <a:path w="3083559" h="1369060">
                  <a:moveTo>
                    <a:pt x="146240" y="1340040"/>
                  </a:moveTo>
                  <a:lnTo>
                    <a:pt x="145973" y="1339938"/>
                  </a:lnTo>
                  <a:lnTo>
                    <a:pt x="146240" y="1340040"/>
                  </a:lnTo>
                  <a:close/>
                </a:path>
                <a:path w="3083559" h="1369060">
                  <a:moveTo>
                    <a:pt x="119595" y="1339723"/>
                  </a:moveTo>
                  <a:lnTo>
                    <a:pt x="111544" y="1335087"/>
                  </a:lnTo>
                  <a:lnTo>
                    <a:pt x="102146" y="1329054"/>
                  </a:lnTo>
                  <a:lnTo>
                    <a:pt x="93052" y="1322577"/>
                  </a:lnTo>
                  <a:lnTo>
                    <a:pt x="90309" y="1320418"/>
                  </a:lnTo>
                  <a:lnTo>
                    <a:pt x="97370" y="1311440"/>
                  </a:lnTo>
                  <a:lnTo>
                    <a:pt x="99919" y="1313434"/>
                  </a:lnTo>
                  <a:lnTo>
                    <a:pt x="108548" y="1319580"/>
                  </a:lnTo>
                  <a:lnTo>
                    <a:pt x="117498" y="1325321"/>
                  </a:lnTo>
                  <a:lnTo>
                    <a:pt x="125298" y="1329816"/>
                  </a:lnTo>
                  <a:lnTo>
                    <a:pt x="119595" y="1339723"/>
                  </a:lnTo>
                  <a:close/>
                </a:path>
                <a:path w="3083559" h="1369060">
                  <a:moveTo>
                    <a:pt x="81241" y="1313040"/>
                  </a:moveTo>
                  <a:lnTo>
                    <a:pt x="75882" y="1308392"/>
                  </a:lnTo>
                  <a:lnTo>
                    <a:pt x="67843" y="1300708"/>
                  </a:lnTo>
                  <a:lnTo>
                    <a:pt x="60137" y="1292631"/>
                  </a:lnTo>
                  <a:lnTo>
                    <a:pt x="56387" y="1288300"/>
                  </a:lnTo>
                  <a:lnTo>
                    <a:pt x="65036" y="1280820"/>
                  </a:lnTo>
                  <a:lnTo>
                    <a:pt x="68632" y="1284973"/>
                  </a:lnTo>
                  <a:lnTo>
                    <a:pt x="75929" y="1292631"/>
                  </a:lnTo>
                  <a:lnTo>
                    <a:pt x="83569" y="1299933"/>
                  </a:lnTo>
                  <a:lnTo>
                    <a:pt x="88722" y="1304404"/>
                  </a:lnTo>
                  <a:lnTo>
                    <a:pt x="81241" y="1313040"/>
                  </a:lnTo>
                  <a:close/>
                </a:path>
                <a:path w="3083559" h="1369060">
                  <a:moveTo>
                    <a:pt x="48971" y="1279258"/>
                  </a:moveTo>
                  <a:lnTo>
                    <a:pt x="45999" y="1275473"/>
                  </a:lnTo>
                  <a:lnTo>
                    <a:pt x="39535" y="1266367"/>
                  </a:lnTo>
                  <a:lnTo>
                    <a:pt x="33515" y="1256957"/>
                  </a:lnTo>
                  <a:lnTo>
                    <a:pt x="29540" y="1250048"/>
                  </a:lnTo>
                  <a:lnTo>
                    <a:pt x="39446" y="1244358"/>
                  </a:lnTo>
                  <a:lnTo>
                    <a:pt x="43289" y="1251026"/>
                  </a:lnTo>
                  <a:lnTo>
                    <a:pt x="49015" y="1259979"/>
                  </a:lnTo>
                  <a:lnTo>
                    <a:pt x="55308" y="1268844"/>
                  </a:lnTo>
                  <a:lnTo>
                    <a:pt x="57950" y="1272197"/>
                  </a:lnTo>
                  <a:lnTo>
                    <a:pt x="48971" y="1279258"/>
                  </a:lnTo>
                  <a:close/>
                </a:path>
                <a:path w="3083559" h="1369060">
                  <a:moveTo>
                    <a:pt x="55325" y="1268844"/>
                  </a:moveTo>
                  <a:lnTo>
                    <a:pt x="55156" y="1268628"/>
                  </a:lnTo>
                  <a:lnTo>
                    <a:pt x="55325" y="1268844"/>
                  </a:lnTo>
                  <a:close/>
                </a:path>
                <a:path w="3083559" h="1369060">
                  <a:moveTo>
                    <a:pt x="24079" y="1239710"/>
                  </a:moveTo>
                  <a:lnTo>
                    <a:pt x="22936" y="1237488"/>
                  </a:lnTo>
                  <a:lnTo>
                    <a:pt x="18173" y="1226959"/>
                  </a:lnTo>
                  <a:lnTo>
                    <a:pt x="14122" y="1216685"/>
                  </a:lnTo>
                  <a:lnTo>
                    <a:pt x="10909" y="1207185"/>
                  </a:lnTo>
                  <a:lnTo>
                    <a:pt x="21729" y="1203515"/>
                  </a:lnTo>
                  <a:lnTo>
                    <a:pt x="24763" y="1212494"/>
                  </a:lnTo>
                  <a:lnTo>
                    <a:pt x="28698" y="1222502"/>
                  </a:lnTo>
                  <a:lnTo>
                    <a:pt x="33126" y="1232280"/>
                  </a:lnTo>
                  <a:lnTo>
                    <a:pt x="34251" y="1234503"/>
                  </a:lnTo>
                  <a:lnTo>
                    <a:pt x="24079" y="1239710"/>
                  </a:lnTo>
                  <a:close/>
                </a:path>
                <a:path w="3083559" h="1369060">
                  <a:moveTo>
                    <a:pt x="28822" y="1222768"/>
                  </a:moveTo>
                  <a:lnTo>
                    <a:pt x="28701" y="1222502"/>
                  </a:lnTo>
                  <a:lnTo>
                    <a:pt x="28822" y="1222768"/>
                  </a:lnTo>
                  <a:close/>
                </a:path>
                <a:path w="3083559" h="1369060">
                  <a:moveTo>
                    <a:pt x="33235" y="1232522"/>
                  </a:moveTo>
                  <a:lnTo>
                    <a:pt x="33108" y="1232280"/>
                  </a:lnTo>
                  <a:lnTo>
                    <a:pt x="33235" y="1232522"/>
                  </a:lnTo>
                  <a:close/>
                </a:path>
                <a:path w="3083559" h="1369060">
                  <a:moveTo>
                    <a:pt x="7632" y="1195933"/>
                  </a:moveTo>
                  <a:lnTo>
                    <a:pt x="1295" y="1161326"/>
                  </a:lnTo>
                  <a:lnTo>
                    <a:pt x="12649" y="1160030"/>
                  </a:lnTo>
                  <a:lnTo>
                    <a:pt x="13216" y="1164970"/>
                  </a:lnTo>
                  <a:lnTo>
                    <a:pt x="13963" y="1170317"/>
                  </a:lnTo>
                  <a:lnTo>
                    <a:pt x="14861" y="1175778"/>
                  </a:lnTo>
                  <a:lnTo>
                    <a:pt x="15886" y="1181112"/>
                  </a:lnTo>
                  <a:lnTo>
                    <a:pt x="18337" y="1191780"/>
                  </a:lnTo>
                  <a:lnTo>
                    <a:pt x="18630" y="1192809"/>
                  </a:lnTo>
                  <a:lnTo>
                    <a:pt x="7632" y="1195933"/>
                  </a:lnTo>
                  <a:close/>
                </a:path>
                <a:path w="3083559" h="1369060">
                  <a:moveTo>
                    <a:pt x="18418" y="1192060"/>
                  </a:moveTo>
                  <a:lnTo>
                    <a:pt x="18338" y="1191780"/>
                  </a:lnTo>
                  <a:lnTo>
                    <a:pt x="18418" y="1192060"/>
                  </a:lnTo>
                  <a:close/>
                </a:path>
              </a:pathLst>
            </a:custGeom>
            <a:solidFill>
              <a:srgbClr val="BB2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645365" y="5436450"/>
            <a:ext cx="258318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Georgia"/>
                <a:cs typeface="Georgia"/>
              </a:rPr>
              <a:t>Hysterectomy</a:t>
            </a:r>
            <a:endParaRPr sz="2800">
              <a:latin typeface="Georgia"/>
              <a:cs typeface="Georgi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1535" y="5066347"/>
            <a:ext cx="2868929" cy="136874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36535" y="5507888"/>
            <a:ext cx="249809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Georgia"/>
                <a:cs typeface="Georgia"/>
              </a:rPr>
              <a:t>Myomectomy</a:t>
            </a:r>
            <a:endParaRPr sz="280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sp>
          <p:nvSpPr>
            <p:cNvPr id="11" name="object 11"/>
            <p:cNvSpPr/>
            <p:nvPr/>
          </p:nvSpPr>
          <p:spPr>
            <a:xfrm>
              <a:off x="6929628" y="4215383"/>
              <a:ext cx="485140" cy="763905"/>
            </a:xfrm>
            <a:custGeom>
              <a:avLst/>
              <a:gdLst/>
              <a:ahLst/>
              <a:cxnLst/>
              <a:rect l="l" t="t" r="r" b="b"/>
              <a:pathLst>
                <a:path w="485140" h="763904">
                  <a:moveTo>
                    <a:pt x="242316" y="763524"/>
                  </a:moveTo>
                  <a:lnTo>
                    <a:pt x="0" y="521207"/>
                  </a:lnTo>
                  <a:lnTo>
                    <a:pt x="120396" y="521207"/>
                  </a:lnTo>
                  <a:lnTo>
                    <a:pt x="120396" y="0"/>
                  </a:lnTo>
                  <a:lnTo>
                    <a:pt x="362712" y="0"/>
                  </a:lnTo>
                  <a:lnTo>
                    <a:pt x="362712" y="521207"/>
                  </a:lnTo>
                  <a:lnTo>
                    <a:pt x="484631" y="521207"/>
                  </a:lnTo>
                  <a:lnTo>
                    <a:pt x="242316" y="763524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23747" y="4209097"/>
              <a:ext cx="490855" cy="772160"/>
            </a:xfrm>
            <a:custGeom>
              <a:avLst/>
              <a:gdLst/>
              <a:ahLst/>
              <a:cxnLst/>
              <a:rect l="l" t="t" r="r" b="b"/>
              <a:pathLst>
                <a:path w="490854" h="772160">
                  <a:moveTo>
                    <a:pt x="132448" y="30479"/>
                  </a:moveTo>
                  <a:lnTo>
                    <a:pt x="121018" y="30479"/>
                  </a:lnTo>
                  <a:lnTo>
                    <a:pt x="121018" y="5079"/>
                  </a:lnTo>
                  <a:lnTo>
                    <a:pt x="121297" y="3810"/>
                  </a:lnTo>
                  <a:lnTo>
                    <a:pt x="122110" y="1270"/>
                  </a:lnTo>
                  <a:lnTo>
                    <a:pt x="123380" y="0"/>
                  </a:lnTo>
                  <a:lnTo>
                    <a:pt x="136144" y="0"/>
                  </a:lnTo>
                  <a:lnTo>
                    <a:pt x="136144" y="5079"/>
                  </a:lnTo>
                  <a:lnTo>
                    <a:pt x="132448" y="5079"/>
                  </a:lnTo>
                  <a:lnTo>
                    <a:pt x="126733" y="10160"/>
                  </a:lnTo>
                  <a:lnTo>
                    <a:pt x="132448" y="10160"/>
                  </a:lnTo>
                  <a:lnTo>
                    <a:pt x="132448" y="30479"/>
                  </a:lnTo>
                  <a:close/>
                </a:path>
                <a:path w="490854" h="772160">
                  <a:moveTo>
                    <a:pt x="181863" y="10160"/>
                  </a:moveTo>
                  <a:lnTo>
                    <a:pt x="147574" y="10160"/>
                  </a:lnTo>
                  <a:lnTo>
                    <a:pt x="147574" y="0"/>
                  </a:lnTo>
                  <a:lnTo>
                    <a:pt x="181863" y="0"/>
                  </a:lnTo>
                  <a:lnTo>
                    <a:pt x="181863" y="10160"/>
                  </a:lnTo>
                  <a:close/>
                </a:path>
                <a:path w="490854" h="772160">
                  <a:moveTo>
                    <a:pt x="227583" y="10160"/>
                  </a:moveTo>
                  <a:lnTo>
                    <a:pt x="193294" y="10160"/>
                  </a:lnTo>
                  <a:lnTo>
                    <a:pt x="193294" y="0"/>
                  </a:lnTo>
                  <a:lnTo>
                    <a:pt x="227583" y="0"/>
                  </a:lnTo>
                  <a:lnTo>
                    <a:pt x="227583" y="10160"/>
                  </a:lnTo>
                  <a:close/>
                </a:path>
                <a:path w="490854" h="772160">
                  <a:moveTo>
                    <a:pt x="273291" y="10160"/>
                  </a:moveTo>
                  <a:lnTo>
                    <a:pt x="239013" y="10160"/>
                  </a:lnTo>
                  <a:lnTo>
                    <a:pt x="239013" y="0"/>
                  </a:lnTo>
                  <a:lnTo>
                    <a:pt x="273291" y="0"/>
                  </a:lnTo>
                  <a:lnTo>
                    <a:pt x="273291" y="10160"/>
                  </a:lnTo>
                  <a:close/>
                </a:path>
                <a:path w="490854" h="772160">
                  <a:moveTo>
                    <a:pt x="319011" y="10160"/>
                  </a:moveTo>
                  <a:lnTo>
                    <a:pt x="284721" y="10160"/>
                  </a:lnTo>
                  <a:lnTo>
                    <a:pt x="284721" y="0"/>
                  </a:lnTo>
                  <a:lnTo>
                    <a:pt x="319011" y="0"/>
                  </a:lnTo>
                  <a:lnTo>
                    <a:pt x="319011" y="10160"/>
                  </a:lnTo>
                  <a:close/>
                </a:path>
                <a:path w="490854" h="772160">
                  <a:moveTo>
                    <a:pt x="364731" y="10160"/>
                  </a:moveTo>
                  <a:lnTo>
                    <a:pt x="330441" y="10160"/>
                  </a:lnTo>
                  <a:lnTo>
                    <a:pt x="330441" y="0"/>
                  </a:lnTo>
                  <a:lnTo>
                    <a:pt x="364731" y="0"/>
                  </a:lnTo>
                  <a:lnTo>
                    <a:pt x="364731" y="10160"/>
                  </a:lnTo>
                  <a:close/>
                </a:path>
                <a:path w="490854" h="772160">
                  <a:moveTo>
                    <a:pt x="132448" y="10160"/>
                  </a:moveTo>
                  <a:lnTo>
                    <a:pt x="126733" y="10160"/>
                  </a:lnTo>
                  <a:lnTo>
                    <a:pt x="132448" y="5079"/>
                  </a:lnTo>
                  <a:lnTo>
                    <a:pt x="132448" y="10160"/>
                  </a:lnTo>
                  <a:close/>
                </a:path>
                <a:path w="490854" h="772160">
                  <a:moveTo>
                    <a:pt x="136144" y="10160"/>
                  </a:moveTo>
                  <a:lnTo>
                    <a:pt x="132448" y="10160"/>
                  </a:lnTo>
                  <a:lnTo>
                    <a:pt x="132448" y="5079"/>
                  </a:lnTo>
                  <a:lnTo>
                    <a:pt x="136144" y="5079"/>
                  </a:lnTo>
                  <a:lnTo>
                    <a:pt x="136144" y="10160"/>
                  </a:lnTo>
                  <a:close/>
                </a:path>
                <a:path w="490854" h="772160">
                  <a:moveTo>
                    <a:pt x="374548" y="46989"/>
                  </a:moveTo>
                  <a:lnTo>
                    <a:pt x="363118" y="46989"/>
                  </a:lnTo>
                  <a:lnTo>
                    <a:pt x="363118" y="12700"/>
                  </a:lnTo>
                  <a:lnTo>
                    <a:pt x="374548" y="12700"/>
                  </a:lnTo>
                  <a:lnTo>
                    <a:pt x="374548" y="46989"/>
                  </a:lnTo>
                  <a:close/>
                </a:path>
                <a:path w="490854" h="772160">
                  <a:moveTo>
                    <a:pt x="132448" y="76200"/>
                  </a:moveTo>
                  <a:lnTo>
                    <a:pt x="121018" y="76200"/>
                  </a:lnTo>
                  <a:lnTo>
                    <a:pt x="121018" y="41910"/>
                  </a:lnTo>
                  <a:lnTo>
                    <a:pt x="132448" y="41910"/>
                  </a:lnTo>
                  <a:lnTo>
                    <a:pt x="132448" y="76200"/>
                  </a:lnTo>
                  <a:close/>
                </a:path>
                <a:path w="490854" h="772160">
                  <a:moveTo>
                    <a:pt x="374548" y="92710"/>
                  </a:moveTo>
                  <a:lnTo>
                    <a:pt x="363118" y="92710"/>
                  </a:lnTo>
                  <a:lnTo>
                    <a:pt x="363118" y="58420"/>
                  </a:lnTo>
                  <a:lnTo>
                    <a:pt x="374548" y="58420"/>
                  </a:lnTo>
                  <a:lnTo>
                    <a:pt x="374548" y="92710"/>
                  </a:lnTo>
                  <a:close/>
                </a:path>
                <a:path w="490854" h="772160">
                  <a:moveTo>
                    <a:pt x="132448" y="121920"/>
                  </a:moveTo>
                  <a:lnTo>
                    <a:pt x="121018" y="121920"/>
                  </a:lnTo>
                  <a:lnTo>
                    <a:pt x="121018" y="87629"/>
                  </a:lnTo>
                  <a:lnTo>
                    <a:pt x="132448" y="87629"/>
                  </a:lnTo>
                  <a:lnTo>
                    <a:pt x="132448" y="121920"/>
                  </a:lnTo>
                  <a:close/>
                </a:path>
                <a:path w="490854" h="772160">
                  <a:moveTo>
                    <a:pt x="374548" y="138429"/>
                  </a:moveTo>
                  <a:lnTo>
                    <a:pt x="363118" y="138429"/>
                  </a:lnTo>
                  <a:lnTo>
                    <a:pt x="363118" y="104139"/>
                  </a:lnTo>
                  <a:lnTo>
                    <a:pt x="374548" y="104139"/>
                  </a:lnTo>
                  <a:lnTo>
                    <a:pt x="374548" y="138429"/>
                  </a:lnTo>
                  <a:close/>
                </a:path>
                <a:path w="490854" h="772160">
                  <a:moveTo>
                    <a:pt x="132448" y="167639"/>
                  </a:moveTo>
                  <a:lnTo>
                    <a:pt x="121018" y="167639"/>
                  </a:lnTo>
                  <a:lnTo>
                    <a:pt x="121018" y="133350"/>
                  </a:lnTo>
                  <a:lnTo>
                    <a:pt x="132448" y="133350"/>
                  </a:lnTo>
                  <a:lnTo>
                    <a:pt x="132448" y="167639"/>
                  </a:lnTo>
                  <a:close/>
                </a:path>
                <a:path w="490854" h="772160">
                  <a:moveTo>
                    <a:pt x="374548" y="184150"/>
                  </a:moveTo>
                  <a:lnTo>
                    <a:pt x="363118" y="184150"/>
                  </a:lnTo>
                  <a:lnTo>
                    <a:pt x="363118" y="149860"/>
                  </a:lnTo>
                  <a:lnTo>
                    <a:pt x="374548" y="149860"/>
                  </a:lnTo>
                  <a:lnTo>
                    <a:pt x="374548" y="184150"/>
                  </a:lnTo>
                  <a:close/>
                </a:path>
                <a:path w="490854" h="772160">
                  <a:moveTo>
                    <a:pt x="132448" y="213360"/>
                  </a:moveTo>
                  <a:lnTo>
                    <a:pt x="121018" y="213360"/>
                  </a:lnTo>
                  <a:lnTo>
                    <a:pt x="121018" y="179070"/>
                  </a:lnTo>
                  <a:lnTo>
                    <a:pt x="132448" y="179070"/>
                  </a:lnTo>
                  <a:lnTo>
                    <a:pt x="132448" y="213360"/>
                  </a:lnTo>
                  <a:close/>
                </a:path>
                <a:path w="490854" h="772160">
                  <a:moveTo>
                    <a:pt x="374548" y="229870"/>
                  </a:moveTo>
                  <a:lnTo>
                    <a:pt x="363118" y="229870"/>
                  </a:lnTo>
                  <a:lnTo>
                    <a:pt x="363118" y="195579"/>
                  </a:lnTo>
                  <a:lnTo>
                    <a:pt x="374548" y="195579"/>
                  </a:lnTo>
                  <a:lnTo>
                    <a:pt x="374548" y="229870"/>
                  </a:lnTo>
                  <a:close/>
                </a:path>
                <a:path w="490854" h="772160">
                  <a:moveTo>
                    <a:pt x="132448" y="259079"/>
                  </a:moveTo>
                  <a:lnTo>
                    <a:pt x="121018" y="259079"/>
                  </a:lnTo>
                  <a:lnTo>
                    <a:pt x="121018" y="224789"/>
                  </a:lnTo>
                  <a:lnTo>
                    <a:pt x="132448" y="224789"/>
                  </a:lnTo>
                  <a:lnTo>
                    <a:pt x="132448" y="259079"/>
                  </a:lnTo>
                  <a:close/>
                </a:path>
                <a:path w="490854" h="772160">
                  <a:moveTo>
                    <a:pt x="374548" y="275589"/>
                  </a:moveTo>
                  <a:lnTo>
                    <a:pt x="363118" y="275589"/>
                  </a:lnTo>
                  <a:lnTo>
                    <a:pt x="363118" y="241300"/>
                  </a:lnTo>
                  <a:lnTo>
                    <a:pt x="374548" y="241300"/>
                  </a:lnTo>
                  <a:lnTo>
                    <a:pt x="374548" y="275589"/>
                  </a:lnTo>
                  <a:close/>
                </a:path>
                <a:path w="490854" h="772160">
                  <a:moveTo>
                    <a:pt x="132448" y="304800"/>
                  </a:moveTo>
                  <a:lnTo>
                    <a:pt x="121018" y="304800"/>
                  </a:lnTo>
                  <a:lnTo>
                    <a:pt x="121018" y="270510"/>
                  </a:lnTo>
                  <a:lnTo>
                    <a:pt x="132448" y="270510"/>
                  </a:lnTo>
                  <a:lnTo>
                    <a:pt x="132448" y="304800"/>
                  </a:lnTo>
                  <a:close/>
                </a:path>
                <a:path w="490854" h="772160">
                  <a:moveTo>
                    <a:pt x="374548" y="321310"/>
                  </a:moveTo>
                  <a:lnTo>
                    <a:pt x="363118" y="321310"/>
                  </a:lnTo>
                  <a:lnTo>
                    <a:pt x="363118" y="287020"/>
                  </a:lnTo>
                  <a:lnTo>
                    <a:pt x="374548" y="287020"/>
                  </a:lnTo>
                  <a:lnTo>
                    <a:pt x="374548" y="321310"/>
                  </a:lnTo>
                  <a:close/>
                </a:path>
                <a:path w="490854" h="772160">
                  <a:moveTo>
                    <a:pt x="132448" y="350520"/>
                  </a:moveTo>
                  <a:lnTo>
                    <a:pt x="121018" y="350520"/>
                  </a:lnTo>
                  <a:lnTo>
                    <a:pt x="121018" y="316229"/>
                  </a:lnTo>
                  <a:lnTo>
                    <a:pt x="132448" y="316229"/>
                  </a:lnTo>
                  <a:lnTo>
                    <a:pt x="132448" y="350520"/>
                  </a:lnTo>
                  <a:close/>
                </a:path>
                <a:path w="490854" h="772160">
                  <a:moveTo>
                    <a:pt x="374548" y="367029"/>
                  </a:moveTo>
                  <a:lnTo>
                    <a:pt x="363118" y="367029"/>
                  </a:lnTo>
                  <a:lnTo>
                    <a:pt x="363118" y="332739"/>
                  </a:lnTo>
                  <a:lnTo>
                    <a:pt x="374548" y="332739"/>
                  </a:lnTo>
                  <a:lnTo>
                    <a:pt x="374548" y="367029"/>
                  </a:lnTo>
                  <a:close/>
                </a:path>
                <a:path w="490854" h="772160">
                  <a:moveTo>
                    <a:pt x="132448" y="396239"/>
                  </a:moveTo>
                  <a:lnTo>
                    <a:pt x="121018" y="396239"/>
                  </a:lnTo>
                  <a:lnTo>
                    <a:pt x="121018" y="361950"/>
                  </a:lnTo>
                  <a:lnTo>
                    <a:pt x="132448" y="361950"/>
                  </a:lnTo>
                  <a:lnTo>
                    <a:pt x="132448" y="396239"/>
                  </a:lnTo>
                  <a:close/>
                </a:path>
                <a:path w="490854" h="772160">
                  <a:moveTo>
                    <a:pt x="374548" y="412750"/>
                  </a:moveTo>
                  <a:lnTo>
                    <a:pt x="363118" y="412750"/>
                  </a:lnTo>
                  <a:lnTo>
                    <a:pt x="363118" y="378460"/>
                  </a:lnTo>
                  <a:lnTo>
                    <a:pt x="374548" y="378460"/>
                  </a:lnTo>
                  <a:lnTo>
                    <a:pt x="374548" y="412750"/>
                  </a:lnTo>
                  <a:close/>
                </a:path>
                <a:path w="490854" h="772160">
                  <a:moveTo>
                    <a:pt x="132448" y="441960"/>
                  </a:moveTo>
                  <a:lnTo>
                    <a:pt x="121018" y="441960"/>
                  </a:lnTo>
                  <a:lnTo>
                    <a:pt x="121018" y="407670"/>
                  </a:lnTo>
                  <a:lnTo>
                    <a:pt x="132448" y="407670"/>
                  </a:lnTo>
                  <a:lnTo>
                    <a:pt x="132448" y="441960"/>
                  </a:lnTo>
                  <a:close/>
                </a:path>
                <a:path w="490854" h="772160">
                  <a:moveTo>
                    <a:pt x="374548" y="458470"/>
                  </a:moveTo>
                  <a:lnTo>
                    <a:pt x="363118" y="458470"/>
                  </a:lnTo>
                  <a:lnTo>
                    <a:pt x="363118" y="424179"/>
                  </a:lnTo>
                  <a:lnTo>
                    <a:pt x="374548" y="424179"/>
                  </a:lnTo>
                  <a:lnTo>
                    <a:pt x="374548" y="458470"/>
                  </a:lnTo>
                  <a:close/>
                </a:path>
                <a:path w="490854" h="772160">
                  <a:moveTo>
                    <a:pt x="132448" y="487679"/>
                  </a:moveTo>
                  <a:lnTo>
                    <a:pt x="121018" y="487679"/>
                  </a:lnTo>
                  <a:lnTo>
                    <a:pt x="121018" y="453389"/>
                  </a:lnTo>
                  <a:lnTo>
                    <a:pt x="132448" y="453389"/>
                  </a:lnTo>
                  <a:lnTo>
                    <a:pt x="132448" y="487679"/>
                  </a:lnTo>
                  <a:close/>
                </a:path>
                <a:path w="490854" h="772160">
                  <a:moveTo>
                    <a:pt x="374548" y="504189"/>
                  </a:moveTo>
                  <a:lnTo>
                    <a:pt x="363118" y="504189"/>
                  </a:lnTo>
                  <a:lnTo>
                    <a:pt x="363118" y="469900"/>
                  </a:lnTo>
                  <a:lnTo>
                    <a:pt x="374548" y="469900"/>
                  </a:lnTo>
                  <a:lnTo>
                    <a:pt x="374548" y="504189"/>
                  </a:lnTo>
                  <a:close/>
                </a:path>
                <a:path w="490854" h="772160">
                  <a:moveTo>
                    <a:pt x="121018" y="527050"/>
                  </a:moveTo>
                  <a:lnTo>
                    <a:pt x="121018" y="499110"/>
                  </a:lnTo>
                  <a:lnTo>
                    <a:pt x="132448" y="499110"/>
                  </a:lnTo>
                  <a:lnTo>
                    <a:pt x="132448" y="520700"/>
                  </a:lnTo>
                  <a:lnTo>
                    <a:pt x="126733" y="520700"/>
                  </a:lnTo>
                  <a:lnTo>
                    <a:pt x="121018" y="527050"/>
                  </a:lnTo>
                  <a:close/>
                </a:path>
                <a:path w="490854" h="772160">
                  <a:moveTo>
                    <a:pt x="391820" y="532129"/>
                  </a:moveTo>
                  <a:lnTo>
                    <a:pt x="367068" y="532129"/>
                  </a:lnTo>
                  <a:lnTo>
                    <a:pt x="365467" y="530860"/>
                  </a:lnTo>
                  <a:lnTo>
                    <a:pt x="364210" y="529589"/>
                  </a:lnTo>
                  <a:lnTo>
                    <a:pt x="363397" y="528320"/>
                  </a:lnTo>
                  <a:lnTo>
                    <a:pt x="363118" y="527050"/>
                  </a:lnTo>
                  <a:lnTo>
                    <a:pt x="363118" y="515620"/>
                  </a:lnTo>
                  <a:lnTo>
                    <a:pt x="374548" y="515620"/>
                  </a:lnTo>
                  <a:lnTo>
                    <a:pt x="374548" y="520700"/>
                  </a:lnTo>
                  <a:lnTo>
                    <a:pt x="368833" y="520700"/>
                  </a:lnTo>
                  <a:lnTo>
                    <a:pt x="374548" y="527050"/>
                  </a:lnTo>
                  <a:lnTo>
                    <a:pt x="391820" y="527050"/>
                  </a:lnTo>
                  <a:lnTo>
                    <a:pt x="391820" y="532129"/>
                  </a:lnTo>
                  <a:close/>
                </a:path>
                <a:path w="490854" h="772160">
                  <a:moveTo>
                    <a:pt x="17462" y="546100"/>
                  </a:moveTo>
                  <a:lnTo>
                    <a:pt x="1650" y="530860"/>
                  </a:lnTo>
                  <a:lnTo>
                    <a:pt x="647" y="529589"/>
                  </a:lnTo>
                  <a:lnTo>
                    <a:pt x="88" y="527050"/>
                  </a:lnTo>
                  <a:lnTo>
                    <a:pt x="0" y="525779"/>
                  </a:lnTo>
                  <a:lnTo>
                    <a:pt x="406" y="524510"/>
                  </a:lnTo>
                  <a:lnTo>
                    <a:pt x="1270" y="523239"/>
                  </a:lnTo>
                  <a:lnTo>
                    <a:pt x="2514" y="521970"/>
                  </a:lnTo>
                  <a:lnTo>
                    <a:pt x="4025" y="520700"/>
                  </a:lnTo>
                  <a:lnTo>
                    <a:pt x="17614" y="520700"/>
                  </a:lnTo>
                  <a:lnTo>
                    <a:pt x="17614" y="521970"/>
                  </a:lnTo>
                  <a:lnTo>
                    <a:pt x="9728" y="521970"/>
                  </a:lnTo>
                  <a:lnTo>
                    <a:pt x="5689" y="532129"/>
                  </a:lnTo>
                  <a:lnTo>
                    <a:pt x="19458" y="532129"/>
                  </a:lnTo>
                  <a:lnTo>
                    <a:pt x="25539" y="538479"/>
                  </a:lnTo>
                  <a:lnTo>
                    <a:pt x="17462" y="546100"/>
                  </a:lnTo>
                  <a:close/>
                </a:path>
                <a:path w="490854" h="772160">
                  <a:moveTo>
                    <a:pt x="63334" y="532129"/>
                  </a:moveTo>
                  <a:lnTo>
                    <a:pt x="29044" y="532129"/>
                  </a:lnTo>
                  <a:lnTo>
                    <a:pt x="29044" y="520700"/>
                  </a:lnTo>
                  <a:lnTo>
                    <a:pt x="63334" y="520700"/>
                  </a:lnTo>
                  <a:lnTo>
                    <a:pt x="63334" y="532129"/>
                  </a:lnTo>
                  <a:close/>
                </a:path>
                <a:path w="490854" h="772160">
                  <a:moveTo>
                    <a:pt x="109042" y="532129"/>
                  </a:moveTo>
                  <a:lnTo>
                    <a:pt x="74764" y="532129"/>
                  </a:lnTo>
                  <a:lnTo>
                    <a:pt x="74764" y="520700"/>
                  </a:lnTo>
                  <a:lnTo>
                    <a:pt x="109042" y="520700"/>
                  </a:lnTo>
                  <a:lnTo>
                    <a:pt x="109042" y="532129"/>
                  </a:lnTo>
                  <a:close/>
                </a:path>
                <a:path w="490854" h="772160">
                  <a:moveTo>
                    <a:pt x="128498" y="532129"/>
                  </a:moveTo>
                  <a:lnTo>
                    <a:pt x="120472" y="532129"/>
                  </a:lnTo>
                  <a:lnTo>
                    <a:pt x="120472" y="520700"/>
                  </a:lnTo>
                  <a:lnTo>
                    <a:pt x="121018" y="520700"/>
                  </a:lnTo>
                  <a:lnTo>
                    <a:pt x="121018" y="527050"/>
                  </a:lnTo>
                  <a:lnTo>
                    <a:pt x="132448" y="527050"/>
                  </a:lnTo>
                  <a:lnTo>
                    <a:pt x="132168" y="528320"/>
                  </a:lnTo>
                  <a:lnTo>
                    <a:pt x="131356" y="529589"/>
                  </a:lnTo>
                  <a:lnTo>
                    <a:pt x="130098" y="530860"/>
                  </a:lnTo>
                  <a:lnTo>
                    <a:pt x="128498" y="532129"/>
                  </a:lnTo>
                  <a:close/>
                </a:path>
                <a:path w="490854" h="772160">
                  <a:moveTo>
                    <a:pt x="132448" y="527050"/>
                  </a:moveTo>
                  <a:lnTo>
                    <a:pt x="121018" y="527050"/>
                  </a:lnTo>
                  <a:lnTo>
                    <a:pt x="126733" y="520700"/>
                  </a:lnTo>
                  <a:lnTo>
                    <a:pt x="132448" y="520700"/>
                  </a:lnTo>
                  <a:lnTo>
                    <a:pt x="132448" y="527050"/>
                  </a:lnTo>
                  <a:close/>
                </a:path>
                <a:path w="490854" h="772160">
                  <a:moveTo>
                    <a:pt x="374548" y="527050"/>
                  </a:moveTo>
                  <a:lnTo>
                    <a:pt x="368833" y="520700"/>
                  </a:lnTo>
                  <a:lnTo>
                    <a:pt x="374548" y="520700"/>
                  </a:lnTo>
                  <a:lnTo>
                    <a:pt x="374548" y="527050"/>
                  </a:lnTo>
                  <a:close/>
                </a:path>
                <a:path w="490854" h="772160">
                  <a:moveTo>
                    <a:pt x="391820" y="527050"/>
                  </a:moveTo>
                  <a:lnTo>
                    <a:pt x="374548" y="527050"/>
                  </a:lnTo>
                  <a:lnTo>
                    <a:pt x="374548" y="520700"/>
                  </a:lnTo>
                  <a:lnTo>
                    <a:pt x="391820" y="520700"/>
                  </a:lnTo>
                  <a:lnTo>
                    <a:pt x="391820" y="527050"/>
                  </a:lnTo>
                  <a:close/>
                </a:path>
                <a:path w="490854" h="772160">
                  <a:moveTo>
                    <a:pt x="437540" y="532129"/>
                  </a:moveTo>
                  <a:lnTo>
                    <a:pt x="403250" y="532129"/>
                  </a:lnTo>
                  <a:lnTo>
                    <a:pt x="403250" y="520700"/>
                  </a:lnTo>
                  <a:lnTo>
                    <a:pt x="437540" y="520700"/>
                  </a:lnTo>
                  <a:lnTo>
                    <a:pt x="437540" y="532129"/>
                  </a:lnTo>
                  <a:close/>
                </a:path>
                <a:path w="490854" h="772160">
                  <a:moveTo>
                    <a:pt x="476054" y="532129"/>
                  </a:moveTo>
                  <a:lnTo>
                    <a:pt x="448970" y="532129"/>
                  </a:lnTo>
                  <a:lnTo>
                    <a:pt x="448970" y="520700"/>
                  </a:lnTo>
                  <a:lnTo>
                    <a:pt x="483260" y="520700"/>
                  </a:lnTo>
                  <a:lnTo>
                    <a:pt x="483260" y="525779"/>
                  </a:lnTo>
                  <a:lnTo>
                    <a:pt x="482434" y="525779"/>
                  </a:lnTo>
                  <a:lnTo>
                    <a:pt x="476054" y="532129"/>
                  </a:lnTo>
                  <a:close/>
                </a:path>
                <a:path w="490854" h="772160">
                  <a:moveTo>
                    <a:pt x="17614" y="532129"/>
                  </a:moveTo>
                  <a:lnTo>
                    <a:pt x="5689" y="532129"/>
                  </a:lnTo>
                  <a:lnTo>
                    <a:pt x="9728" y="521970"/>
                  </a:lnTo>
                  <a:lnTo>
                    <a:pt x="17614" y="530205"/>
                  </a:lnTo>
                  <a:lnTo>
                    <a:pt x="17614" y="532129"/>
                  </a:lnTo>
                  <a:close/>
                </a:path>
                <a:path w="490854" h="772160">
                  <a:moveTo>
                    <a:pt x="17614" y="530205"/>
                  </a:moveTo>
                  <a:lnTo>
                    <a:pt x="9728" y="521970"/>
                  </a:lnTo>
                  <a:lnTo>
                    <a:pt x="17614" y="521970"/>
                  </a:lnTo>
                  <a:lnTo>
                    <a:pt x="17614" y="530205"/>
                  </a:lnTo>
                  <a:close/>
                </a:path>
                <a:path w="490854" h="772160">
                  <a:moveTo>
                    <a:pt x="466267" y="558800"/>
                  </a:moveTo>
                  <a:lnTo>
                    <a:pt x="458190" y="549910"/>
                  </a:lnTo>
                  <a:lnTo>
                    <a:pt x="482434" y="525779"/>
                  </a:lnTo>
                  <a:lnTo>
                    <a:pt x="483260" y="526558"/>
                  </a:lnTo>
                  <a:lnTo>
                    <a:pt x="483260" y="532129"/>
                  </a:lnTo>
                  <a:lnTo>
                    <a:pt x="489165" y="532129"/>
                  </a:lnTo>
                  <a:lnTo>
                    <a:pt x="490512" y="533400"/>
                  </a:lnTo>
                  <a:lnTo>
                    <a:pt x="466267" y="558800"/>
                  </a:lnTo>
                  <a:close/>
                </a:path>
                <a:path w="490854" h="772160">
                  <a:moveTo>
                    <a:pt x="483260" y="526558"/>
                  </a:moveTo>
                  <a:lnTo>
                    <a:pt x="482434" y="525779"/>
                  </a:lnTo>
                  <a:lnTo>
                    <a:pt x="483260" y="525779"/>
                  </a:lnTo>
                  <a:lnTo>
                    <a:pt x="483260" y="526558"/>
                  </a:lnTo>
                  <a:close/>
                </a:path>
                <a:path w="490854" h="772160">
                  <a:moveTo>
                    <a:pt x="489165" y="532129"/>
                  </a:moveTo>
                  <a:lnTo>
                    <a:pt x="483260" y="532129"/>
                  </a:lnTo>
                  <a:lnTo>
                    <a:pt x="483260" y="526558"/>
                  </a:lnTo>
                  <a:lnTo>
                    <a:pt x="489165" y="532129"/>
                  </a:lnTo>
                  <a:close/>
                </a:path>
                <a:path w="490854" h="772160">
                  <a:moveTo>
                    <a:pt x="19458" y="532129"/>
                  </a:moveTo>
                  <a:lnTo>
                    <a:pt x="17614" y="532129"/>
                  </a:lnTo>
                  <a:lnTo>
                    <a:pt x="17614" y="530205"/>
                  </a:lnTo>
                  <a:lnTo>
                    <a:pt x="19458" y="532129"/>
                  </a:lnTo>
                  <a:close/>
                </a:path>
                <a:path w="490854" h="772160">
                  <a:moveTo>
                    <a:pt x="49783" y="579120"/>
                  </a:moveTo>
                  <a:lnTo>
                    <a:pt x="25539" y="554989"/>
                  </a:lnTo>
                  <a:lnTo>
                    <a:pt x="33616" y="546100"/>
                  </a:lnTo>
                  <a:lnTo>
                    <a:pt x="57873" y="570229"/>
                  </a:lnTo>
                  <a:lnTo>
                    <a:pt x="49783" y="579120"/>
                  </a:lnTo>
                  <a:close/>
                </a:path>
                <a:path w="490854" h="772160">
                  <a:moveTo>
                    <a:pt x="433946" y="590550"/>
                  </a:moveTo>
                  <a:lnTo>
                    <a:pt x="425869" y="582929"/>
                  </a:lnTo>
                  <a:lnTo>
                    <a:pt x="450113" y="558800"/>
                  </a:lnTo>
                  <a:lnTo>
                    <a:pt x="458190" y="566420"/>
                  </a:lnTo>
                  <a:lnTo>
                    <a:pt x="433946" y="590550"/>
                  </a:lnTo>
                  <a:close/>
                </a:path>
                <a:path w="490854" h="772160">
                  <a:moveTo>
                    <a:pt x="82118" y="610870"/>
                  </a:moveTo>
                  <a:lnTo>
                    <a:pt x="57873" y="586739"/>
                  </a:lnTo>
                  <a:lnTo>
                    <a:pt x="65951" y="579120"/>
                  </a:lnTo>
                  <a:lnTo>
                    <a:pt x="90195" y="603250"/>
                  </a:lnTo>
                  <a:lnTo>
                    <a:pt x="82118" y="610870"/>
                  </a:lnTo>
                  <a:close/>
                </a:path>
                <a:path w="490854" h="772160">
                  <a:moveTo>
                    <a:pt x="401624" y="622300"/>
                  </a:moveTo>
                  <a:lnTo>
                    <a:pt x="393534" y="614679"/>
                  </a:lnTo>
                  <a:lnTo>
                    <a:pt x="417779" y="590550"/>
                  </a:lnTo>
                  <a:lnTo>
                    <a:pt x="425869" y="598170"/>
                  </a:lnTo>
                  <a:lnTo>
                    <a:pt x="401624" y="622300"/>
                  </a:lnTo>
                  <a:close/>
                </a:path>
                <a:path w="490854" h="772160">
                  <a:moveTo>
                    <a:pt x="114439" y="643889"/>
                  </a:moveTo>
                  <a:lnTo>
                    <a:pt x="90195" y="619760"/>
                  </a:lnTo>
                  <a:lnTo>
                    <a:pt x="98272" y="610870"/>
                  </a:lnTo>
                  <a:lnTo>
                    <a:pt x="122516" y="635000"/>
                  </a:lnTo>
                  <a:lnTo>
                    <a:pt x="114439" y="643889"/>
                  </a:lnTo>
                  <a:close/>
                </a:path>
                <a:path w="490854" h="772160">
                  <a:moveTo>
                    <a:pt x="369290" y="655320"/>
                  </a:moveTo>
                  <a:lnTo>
                    <a:pt x="361213" y="647700"/>
                  </a:lnTo>
                  <a:lnTo>
                    <a:pt x="385457" y="622300"/>
                  </a:lnTo>
                  <a:lnTo>
                    <a:pt x="393534" y="631189"/>
                  </a:lnTo>
                  <a:lnTo>
                    <a:pt x="369290" y="655320"/>
                  </a:lnTo>
                  <a:close/>
                </a:path>
                <a:path w="490854" h="772160">
                  <a:moveTo>
                    <a:pt x="146761" y="675639"/>
                  </a:moveTo>
                  <a:lnTo>
                    <a:pt x="122516" y="651510"/>
                  </a:lnTo>
                  <a:lnTo>
                    <a:pt x="130606" y="643889"/>
                  </a:lnTo>
                  <a:lnTo>
                    <a:pt x="154851" y="668020"/>
                  </a:lnTo>
                  <a:lnTo>
                    <a:pt x="146761" y="675639"/>
                  </a:lnTo>
                  <a:close/>
                </a:path>
                <a:path w="490854" h="772160">
                  <a:moveTo>
                    <a:pt x="336969" y="687070"/>
                  </a:moveTo>
                  <a:lnTo>
                    <a:pt x="328891" y="679450"/>
                  </a:lnTo>
                  <a:lnTo>
                    <a:pt x="353136" y="655320"/>
                  </a:lnTo>
                  <a:lnTo>
                    <a:pt x="361213" y="662939"/>
                  </a:lnTo>
                  <a:lnTo>
                    <a:pt x="336969" y="687070"/>
                  </a:lnTo>
                  <a:close/>
                </a:path>
                <a:path w="490854" h="772160">
                  <a:moveTo>
                    <a:pt x="179095" y="708660"/>
                  </a:moveTo>
                  <a:lnTo>
                    <a:pt x="154851" y="683260"/>
                  </a:lnTo>
                  <a:lnTo>
                    <a:pt x="162928" y="675639"/>
                  </a:lnTo>
                  <a:lnTo>
                    <a:pt x="187172" y="699770"/>
                  </a:lnTo>
                  <a:lnTo>
                    <a:pt x="179095" y="708660"/>
                  </a:lnTo>
                  <a:close/>
                </a:path>
                <a:path w="490854" h="772160">
                  <a:moveTo>
                    <a:pt x="304647" y="720089"/>
                  </a:moveTo>
                  <a:lnTo>
                    <a:pt x="296557" y="711200"/>
                  </a:lnTo>
                  <a:lnTo>
                    <a:pt x="320801" y="687070"/>
                  </a:lnTo>
                  <a:lnTo>
                    <a:pt x="328891" y="695960"/>
                  </a:lnTo>
                  <a:lnTo>
                    <a:pt x="304647" y="720089"/>
                  </a:lnTo>
                  <a:close/>
                </a:path>
                <a:path w="490854" h="772160">
                  <a:moveTo>
                    <a:pt x="211416" y="740410"/>
                  </a:moveTo>
                  <a:lnTo>
                    <a:pt x="187172" y="716279"/>
                  </a:lnTo>
                  <a:lnTo>
                    <a:pt x="195249" y="708660"/>
                  </a:lnTo>
                  <a:lnTo>
                    <a:pt x="219494" y="732789"/>
                  </a:lnTo>
                  <a:lnTo>
                    <a:pt x="211416" y="740410"/>
                  </a:lnTo>
                  <a:close/>
                </a:path>
                <a:path w="490854" h="772160">
                  <a:moveTo>
                    <a:pt x="272313" y="751839"/>
                  </a:moveTo>
                  <a:lnTo>
                    <a:pt x="264236" y="744220"/>
                  </a:lnTo>
                  <a:lnTo>
                    <a:pt x="288480" y="720089"/>
                  </a:lnTo>
                  <a:lnTo>
                    <a:pt x="296557" y="727710"/>
                  </a:lnTo>
                  <a:lnTo>
                    <a:pt x="272313" y="751839"/>
                  </a:lnTo>
                  <a:close/>
                </a:path>
                <a:path w="490854" h="772160">
                  <a:moveTo>
                    <a:pt x="243738" y="772160"/>
                  </a:moveTo>
                  <a:lnTo>
                    <a:pt x="219494" y="748029"/>
                  </a:lnTo>
                  <a:lnTo>
                    <a:pt x="227583" y="740410"/>
                  </a:lnTo>
                  <a:lnTo>
                    <a:pt x="247728" y="760459"/>
                  </a:lnTo>
                  <a:lnTo>
                    <a:pt x="243738" y="764539"/>
                  </a:lnTo>
                  <a:lnTo>
                    <a:pt x="247783" y="768350"/>
                  </a:lnTo>
                  <a:lnTo>
                    <a:pt x="243738" y="772160"/>
                  </a:lnTo>
                  <a:close/>
                </a:path>
                <a:path w="490854" h="772160">
                  <a:moveTo>
                    <a:pt x="251828" y="772160"/>
                  </a:moveTo>
                  <a:lnTo>
                    <a:pt x="247783" y="768350"/>
                  </a:lnTo>
                  <a:lnTo>
                    <a:pt x="251828" y="764539"/>
                  </a:lnTo>
                  <a:lnTo>
                    <a:pt x="247728" y="760459"/>
                  </a:lnTo>
                  <a:lnTo>
                    <a:pt x="256158" y="751839"/>
                  </a:lnTo>
                  <a:lnTo>
                    <a:pt x="264236" y="760729"/>
                  </a:lnTo>
                  <a:lnTo>
                    <a:pt x="251828" y="772160"/>
                  </a:lnTo>
                  <a:close/>
                </a:path>
                <a:path w="490854" h="772160">
                  <a:moveTo>
                    <a:pt x="247783" y="768350"/>
                  </a:moveTo>
                  <a:lnTo>
                    <a:pt x="243738" y="764539"/>
                  </a:lnTo>
                  <a:lnTo>
                    <a:pt x="247728" y="760459"/>
                  </a:lnTo>
                  <a:lnTo>
                    <a:pt x="251828" y="764539"/>
                  </a:lnTo>
                  <a:lnTo>
                    <a:pt x="247783" y="768350"/>
                  </a:lnTo>
                  <a:close/>
                </a:path>
              </a:pathLst>
            </a:custGeom>
            <a:solidFill>
              <a:srgbClr val="BB2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01011" y="4428744"/>
              <a:ext cx="356870" cy="643255"/>
            </a:xfrm>
            <a:custGeom>
              <a:avLst/>
              <a:gdLst/>
              <a:ahLst/>
              <a:cxnLst/>
              <a:rect l="l" t="t" r="r" b="b"/>
              <a:pathLst>
                <a:path w="356869" h="643254">
                  <a:moveTo>
                    <a:pt x="178307" y="643127"/>
                  </a:moveTo>
                  <a:lnTo>
                    <a:pt x="0" y="464819"/>
                  </a:lnTo>
                  <a:lnTo>
                    <a:pt x="88392" y="464819"/>
                  </a:lnTo>
                  <a:lnTo>
                    <a:pt x="88392" y="0"/>
                  </a:lnTo>
                  <a:lnTo>
                    <a:pt x="266700" y="0"/>
                  </a:lnTo>
                  <a:lnTo>
                    <a:pt x="266700" y="464819"/>
                  </a:lnTo>
                  <a:lnTo>
                    <a:pt x="356615" y="464819"/>
                  </a:lnTo>
                  <a:lnTo>
                    <a:pt x="178307" y="643127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94560" y="4423409"/>
              <a:ext cx="368935" cy="651510"/>
            </a:xfrm>
            <a:custGeom>
              <a:avLst/>
              <a:gdLst/>
              <a:ahLst/>
              <a:cxnLst/>
              <a:rect l="l" t="t" r="r" b="b"/>
              <a:pathLst>
                <a:path w="368935" h="651510">
                  <a:moveTo>
                    <a:pt x="100698" y="34289"/>
                  </a:moveTo>
                  <a:lnTo>
                    <a:pt x="89268" y="34289"/>
                  </a:lnTo>
                  <a:lnTo>
                    <a:pt x="89268" y="5079"/>
                  </a:lnTo>
                  <a:lnTo>
                    <a:pt x="89547" y="3810"/>
                  </a:lnTo>
                  <a:lnTo>
                    <a:pt x="90360" y="1270"/>
                  </a:lnTo>
                  <a:lnTo>
                    <a:pt x="91630" y="0"/>
                  </a:lnTo>
                  <a:lnTo>
                    <a:pt x="100241" y="0"/>
                  </a:lnTo>
                  <a:lnTo>
                    <a:pt x="100241" y="5486"/>
                  </a:lnTo>
                  <a:lnTo>
                    <a:pt x="94983" y="10160"/>
                  </a:lnTo>
                  <a:lnTo>
                    <a:pt x="100698" y="10160"/>
                  </a:lnTo>
                  <a:lnTo>
                    <a:pt x="100698" y="34289"/>
                  </a:lnTo>
                  <a:close/>
                </a:path>
                <a:path w="368935" h="651510">
                  <a:moveTo>
                    <a:pt x="145948" y="10160"/>
                  </a:moveTo>
                  <a:lnTo>
                    <a:pt x="111658" y="10160"/>
                  </a:lnTo>
                  <a:lnTo>
                    <a:pt x="111658" y="0"/>
                  </a:lnTo>
                  <a:lnTo>
                    <a:pt x="145948" y="0"/>
                  </a:lnTo>
                  <a:lnTo>
                    <a:pt x="145948" y="10160"/>
                  </a:lnTo>
                  <a:close/>
                </a:path>
                <a:path w="368935" h="651510">
                  <a:moveTo>
                    <a:pt x="191668" y="10160"/>
                  </a:moveTo>
                  <a:lnTo>
                    <a:pt x="157378" y="10160"/>
                  </a:lnTo>
                  <a:lnTo>
                    <a:pt x="157378" y="0"/>
                  </a:lnTo>
                  <a:lnTo>
                    <a:pt x="191668" y="0"/>
                  </a:lnTo>
                  <a:lnTo>
                    <a:pt x="191668" y="10160"/>
                  </a:lnTo>
                  <a:close/>
                </a:path>
                <a:path w="368935" h="651510">
                  <a:moveTo>
                    <a:pt x="237388" y="10160"/>
                  </a:moveTo>
                  <a:lnTo>
                    <a:pt x="203098" y="10160"/>
                  </a:lnTo>
                  <a:lnTo>
                    <a:pt x="203098" y="0"/>
                  </a:lnTo>
                  <a:lnTo>
                    <a:pt x="237388" y="0"/>
                  </a:lnTo>
                  <a:lnTo>
                    <a:pt x="237388" y="10160"/>
                  </a:lnTo>
                  <a:close/>
                </a:path>
                <a:path w="368935" h="651510">
                  <a:moveTo>
                    <a:pt x="267868" y="10160"/>
                  </a:moveTo>
                  <a:lnTo>
                    <a:pt x="248818" y="10160"/>
                  </a:lnTo>
                  <a:lnTo>
                    <a:pt x="248818" y="0"/>
                  </a:lnTo>
                  <a:lnTo>
                    <a:pt x="276936" y="0"/>
                  </a:lnTo>
                  <a:lnTo>
                    <a:pt x="278206" y="1270"/>
                  </a:lnTo>
                  <a:lnTo>
                    <a:pt x="279019" y="3810"/>
                  </a:lnTo>
                  <a:lnTo>
                    <a:pt x="279298" y="5079"/>
                  </a:lnTo>
                  <a:lnTo>
                    <a:pt x="267868" y="5079"/>
                  </a:lnTo>
                  <a:lnTo>
                    <a:pt x="267868" y="10160"/>
                  </a:lnTo>
                  <a:close/>
                </a:path>
                <a:path w="368935" h="651510">
                  <a:moveTo>
                    <a:pt x="100698" y="10160"/>
                  </a:moveTo>
                  <a:lnTo>
                    <a:pt x="100241" y="10160"/>
                  </a:lnTo>
                  <a:lnTo>
                    <a:pt x="100241" y="5486"/>
                  </a:lnTo>
                  <a:lnTo>
                    <a:pt x="100698" y="5079"/>
                  </a:lnTo>
                  <a:lnTo>
                    <a:pt x="100698" y="10160"/>
                  </a:lnTo>
                  <a:close/>
                </a:path>
                <a:path w="368935" h="651510">
                  <a:moveTo>
                    <a:pt x="279298" y="13970"/>
                  </a:moveTo>
                  <a:lnTo>
                    <a:pt x="267868" y="13970"/>
                  </a:lnTo>
                  <a:lnTo>
                    <a:pt x="267868" y="5079"/>
                  </a:lnTo>
                  <a:lnTo>
                    <a:pt x="273583" y="10160"/>
                  </a:lnTo>
                  <a:lnTo>
                    <a:pt x="279298" y="10160"/>
                  </a:lnTo>
                  <a:lnTo>
                    <a:pt x="279298" y="13970"/>
                  </a:lnTo>
                  <a:close/>
                </a:path>
                <a:path w="368935" h="651510">
                  <a:moveTo>
                    <a:pt x="279298" y="10160"/>
                  </a:moveTo>
                  <a:lnTo>
                    <a:pt x="273583" y="10160"/>
                  </a:lnTo>
                  <a:lnTo>
                    <a:pt x="267868" y="5079"/>
                  </a:lnTo>
                  <a:lnTo>
                    <a:pt x="279298" y="5079"/>
                  </a:lnTo>
                  <a:lnTo>
                    <a:pt x="279298" y="10160"/>
                  </a:lnTo>
                  <a:close/>
                </a:path>
                <a:path w="368935" h="651510">
                  <a:moveTo>
                    <a:pt x="100241" y="10160"/>
                  </a:moveTo>
                  <a:lnTo>
                    <a:pt x="94983" y="10160"/>
                  </a:lnTo>
                  <a:lnTo>
                    <a:pt x="100241" y="5486"/>
                  </a:lnTo>
                  <a:lnTo>
                    <a:pt x="100241" y="10160"/>
                  </a:lnTo>
                  <a:close/>
                </a:path>
                <a:path w="368935" h="651510">
                  <a:moveTo>
                    <a:pt x="279298" y="59689"/>
                  </a:moveTo>
                  <a:lnTo>
                    <a:pt x="267868" y="59689"/>
                  </a:lnTo>
                  <a:lnTo>
                    <a:pt x="267868" y="25400"/>
                  </a:lnTo>
                  <a:lnTo>
                    <a:pt x="279298" y="25400"/>
                  </a:lnTo>
                  <a:lnTo>
                    <a:pt x="279298" y="59689"/>
                  </a:lnTo>
                  <a:close/>
                </a:path>
                <a:path w="368935" h="651510">
                  <a:moveTo>
                    <a:pt x="100698" y="80010"/>
                  </a:moveTo>
                  <a:lnTo>
                    <a:pt x="89268" y="80010"/>
                  </a:lnTo>
                  <a:lnTo>
                    <a:pt x="89268" y="45720"/>
                  </a:lnTo>
                  <a:lnTo>
                    <a:pt x="100698" y="45720"/>
                  </a:lnTo>
                  <a:lnTo>
                    <a:pt x="100698" y="80010"/>
                  </a:lnTo>
                  <a:close/>
                </a:path>
                <a:path w="368935" h="651510">
                  <a:moveTo>
                    <a:pt x="279298" y="105410"/>
                  </a:moveTo>
                  <a:lnTo>
                    <a:pt x="267868" y="105410"/>
                  </a:lnTo>
                  <a:lnTo>
                    <a:pt x="267868" y="71120"/>
                  </a:lnTo>
                  <a:lnTo>
                    <a:pt x="279298" y="71120"/>
                  </a:lnTo>
                  <a:lnTo>
                    <a:pt x="279298" y="105410"/>
                  </a:lnTo>
                  <a:close/>
                </a:path>
                <a:path w="368935" h="651510">
                  <a:moveTo>
                    <a:pt x="100698" y="125729"/>
                  </a:moveTo>
                  <a:lnTo>
                    <a:pt x="89268" y="125729"/>
                  </a:lnTo>
                  <a:lnTo>
                    <a:pt x="89268" y="91439"/>
                  </a:lnTo>
                  <a:lnTo>
                    <a:pt x="100698" y="91439"/>
                  </a:lnTo>
                  <a:lnTo>
                    <a:pt x="100698" y="125729"/>
                  </a:lnTo>
                  <a:close/>
                </a:path>
                <a:path w="368935" h="651510">
                  <a:moveTo>
                    <a:pt x="279298" y="151129"/>
                  </a:moveTo>
                  <a:lnTo>
                    <a:pt x="267868" y="151129"/>
                  </a:lnTo>
                  <a:lnTo>
                    <a:pt x="267868" y="116839"/>
                  </a:lnTo>
                  <a:lnTo>
                    <a:pt x="279298" y="116839"/>
                  </a:lnTo>
                  <a:lnTo>
                    <a:pt x="279298" y="151129"/>
                  </a:lnTo>
                  <a:close/>
                </a:path>
                <a:path w="368935" h="651510">
                  <a:moveTo>
                    <a:pt x="100698" y="171450"/>
                  </a:moveTo>
                  <a:lnTo>
                    <a:pt x="89268" y="171450"/>
                  </a:lnTo>
                  <a:lnTo>
                    <a:pt x="89268" y="137160"/>
                  </a:lnTo>
                  <a:lnTo>
                    <a:pt x="100698" y="137160"/>
                  </a:lnTo>
                  <a:lnTo>
                    <a:pt x="100698" y="171450"/>
                  </a:lnTo>
                  <a:close/>
                </a:path>
                <a:path w="368935" h="651510">
                  <a:moveTo>
                    <a:pt x="279298" y="196850"/>
                  </a:moveTo>
                  <a:lnTo>
                    <a:pt x="267868" y="196850"/>
                  </a:lnTo>
                  <a:lnTo>
                    <a:pt x="267868" y="162560"/>
                  </a:lnTo>
                  <a:lnTo>
                    <a:pt x="279298" y="162560"/>
                  </a:lnTo>
                  <a:lnTo>
                    <a:pt x="279298" y="196850"/>
                  </a:lnTo>
                  <a:close/>
                </a:path>
                <a:path w="368935" h="651510">
                  <a:moveTo>
                    <a:pt x="100698" y="217170"/>
                  </a:moveTo>
                  <a:lnTo>
                    <a:pt x="89268" y="217170"/>
                  </a:lnTo>
                  <a:lnTo>
                    <a:pt x="89268" y="182879"/>
                  </a:lnTo>
                  <a:lnTo>
                    <a:pt x="100698" y="182879"/>
                  </a:lnTo>
                  <a:lnTo>
                    <a:pt x="100698" y="217170"/>
                  </a:lnTo>
                  <a:close/>
                </a:path>
                <a:path w="368935" h="651510">
                  <a:moveTo>
                    <a:pt x="279298" y="242570"/>
                  </a:moveTo>
                  <a:lnTo>
                    <a:pt x="267868" y="242570"/>
                  </a:lnTo>
                  <a:lnTo>
                    <a:pt x="267868" y="208279"/>
                  </a:lnTo>
                  <a:lnTo>
                    <a:pt x="279298" y="208279"/>
                  </a:lnTo>
                  <a:lnTo>
                    <a:pt x="279298" y="242570"/>
                  </a:lnTo>
                  <a:close/>
                </a:path>
                <a:path w="368935" h="651510">
                  <a:moveTo>
                    <a:pt x="100698" y="262889"/>
                  </a:moveTo>
                  <a:lnTo>
                    <a:pt x="89268" y="262889"/>
                  </a:lnTo>
                  <a:lnTo>
                    <a:pt x="89268" y="228600"/>
                  </a:lnTo>
                  <a:lnTo>
                    <a:pt x="100698" y="228600"/>
                  </a:lnTo>
                  <a:lnTo>
                    <a:pt x="100698" y="262889"/>
                  </a:lnTo>
                  <a:close/>
                </a:path>
                <a:path w="368935" h="651510">
                  <a:moveTo>
                    <a:pt x="279298" y="288289"/>
                  </a:moveTo>
                  <a:lnTo>
                    <a:pt x="267868" y="288289"/>
                  </a:lnTo>
                  <a:lnTo>
                    <a:pt x="267868" y="254000"/>
                  </a:lnTo>
                  <a:lnTo>
                    <a:pt x="279298" y="254000"/>
                  </a:lnTo>
                  <a:lnTo>
                    <a:pt x="279298" y="288289"/>
                  </a:lnTo>
                  <a:close/>
                </a:path>
                <a:path w="368935" h="651510">
                  <a:moveTo>
                    <a:pt x="100698" y="308610"/>
                  </a:moveTo>
                  <a:lnTo>
                    <a:pt x="89268" y="308610"/>
                  </a:lnTo>
                  <a:lnTo>
                    <a:pt x="89268" y="274320"/>
                  </a:lnTo>
                  <a:lnTo>
                    <a:pt x="100698" y="274320"/>
                  </a:lnTo>
                  <a:lnTo>
                    <a:pt x="100698" y="308610"/>
                  </a:lnTo>
                  <a:close/>
                </a:path>
                <a:path w="368935" h="651510">
                  <a:moveTo>
                    <a:pt x="279298" y="334010"/>
                  </a:moveTo>
                  <a:lnTo>
                    <a:pt x="267868" y="334010"/>
                  </a:lnTo>
                  <a:lnTo>
                    <a:pt x="267868" y="299720"/>
                  </a:lnTo>
                  <a:lnTo>
                    <a:pt x="279298" y="299720"/>
                  </a:lnTo>
                  <a:lnTo>
                    <a:pt x="279298" y="334010"/>
                  </a:lnTo>
                  <a:close/>
                </a:path>
                <a:path w="368935" h="651510">
                  <a:moveTo>
                    <a:pt x="100698" y="354329"/>
                  </a:moveTo>
                  <a:lnTo>
                    <a:pt x="89268" y="354329"/>
                  </a:lnTo>
                  <a:lnTo>
                    <a:pt x="89268" y="320039"/>
                  </a:lnTo>
                  <a:lnTo>
                    <a:pt x="100698" y="320039"/>
                  </a:lnTo>
                  <a:lnTo>
                    <a:pt x="100698" y="354329"/>
                  </a:lnTo>
                  <a:close/>
                </a:path>
                <a:path w="368935" h="651510">
                  <a:moveTo>
                    <a:pt x="279298" y="379729"/>
                  </a:moveTo>
                  <a:lnTo>
                    <a:pt x="267868" y="379729"/>
                  </a:lnTo>
                  <a:lnTo>
                    <a:pt x="267868" y="345439"/>
                  </a:lnTo>
                  <a:lnTo>
                    <a:pt x="279298" y="345439"/>
                  </a:lnTo>
                  <a:lnTo>
                    <a:pt x="279298" y="379729"/>
                  </a:lnTo>
                  <a:close/>
                </a:path>
                <a:path w="368935" h="651510">
                  <a:moveTo>
                    <a:pt x="100698" y="400050"/>
                  </a:moveTo>
                  <a:lnTo>
                    <a:pt x="89268" y="400050"/>
                  </a:lnTo>
                  <a:lnTo>
                    <a:pt x="89268" y="365760"/>
                  </a:lnTo>
                  <a:lnTo>
                    <a:pt x="100698" y="365760"/>
                  </a:lnTo>
                  <a:lnTo>
                    <a:pt x="100698" y="400050"/>
                  </a:lnTo>
                  <a:close/>
                </a:path>
                <a:path w="368935" h="651510">
                  <a:moveTo>
                    <a:pt x="279298" y="425450"/>
                  </a:moveTo>
                  <a:lnTo>
                    <a:pt x="267868" y="425450"/>
                  </a:lnTo>
                  <a:lnTo>
                    <a:pt x="267868" y="391160"/>
                  </a:lnTo>
                  <a:lnTo>
                    <a:pt x="279298" y="391160"/>
                  </a:lnTo>
                  <a:lnTo>
                    <a:pt x="279298" y="425450"/>
                  </a:lnTo>
                  <a:close/>
                </a:path>
                <a:path w="368935" h="651510">
                  <a:moveTo>
                    <a:pt x="100698" y="445770"/>
                  </a:moveTo>
                  <a:lnTo>
                    <a:pt x="89268" y="445770"/>
                  </a:lnTo>
                  <a:lnTo>
                    <a:pt x="89268" y="411479"/>
                  </a:lnTo>
                  <a:lnTo>
                    <a:pt x="100698" y="411479"/>
                  </a:lnTo>
                  <a:lnTo>
                    <a:pt x="100698" y="445770"/>
                  </a:lnTo>
                  <a:close/>
                </a:path>
                <a:path w="368935" h="651510">
                  <a:moveTo>
                    <a:pt x="275920" y="474979"/>
                  </a:moveTo>
                  <a:lnTo>
                    <a:pt x="271818" y="474979"/>
                  </a:lnTo>
                  <a:lnTo>
                    <a:pt x="270217" y="473710"/>
                  </a:lnTo>
                  <a:lnTo>
                    <a:pt x="268960" y="472439"/>
                  </a:lnTo>
                  <a:lnTo>
                    <a:pt x="268147" y="471170"/>
                  </a:lnTo>
                  <a:lnTo>
                    <a:pt x="267868" y="469900"/>
                  </a:lnTo>
                  <a:lnTo>
                    <a:pt x="267868" y="436879"/>
                  </a:lnTo>
                  <a:lnTo>
                    <a:pt x="279298" y="436879"/>
                  </a:lnTo>
                  <a:lnTo>
                    <a:pt x="279298" y="463550"/>
                  </a:lnTo>
                  <a:lnTo>
                    <a:pt x="273583" y="463550"/>
                  </a:lnTo>
                  <a:lnTo>
                    <a:pt x="275869" y="466089"/>
                  </a:lnTo>
                  <a:lnTo>
                    <a:pt x="275920" y="474979"/>
                  </a:lnTo>
                  <a:close/>
                </a:path>
                <a:path w="368935" h="651510">
                  <a:moveTo>
                    <a:pt x="89268" y="469900"/>
                  </a:moveTo>
                  <a:lnTo>
                    <a:pt x="89268" y="457200"/>
                  </a:lnTo>
                  <a:lnTo>
                    <a:pt x="100698" y="457200"/>
                  </a:lnTo>
                  <a:lnTo>
                    <a:pt x="100698" y="463550"/>
                  </a:lnTo>
                  <a:lnTo>
                    <a:pt x="94983" y="463550"/>
                  </a:lnTo>
                  <a:lnTo>
                    <a:pt x="89268" y="469900"/>
                  </a:lnTo>
                  <a:close/>
                </a:path>
                <a:path w="368935" h="651510">
                  <a:moveTo>
                    <a:pt x="18618" y="490220"/>
                  </a:moveTo>
                  <a:lnTo>
                    <a:pt x="1650" y="473710"/>
                  </a:lnTo>
                  <a:lnTo>
                    <a:pt x="647" y="472439"/>
                  </a:lnTo>
                  <a:lnTo>
                    <a:pt x="88" y="469900"/>
                  </a:lnTo>
                  <a:lnTo>
                    <a:pt x="0" y="468629"/>
                  </a:lnTo>
                  <a:lnTo>
                    <a:pt x="406" y="467360"/>
                  </a:lnTo>
                  <a:lnTo>
                    <a:pt x="1269" y="466089"/>
                  </a:lnTo>
                  <a:lnTo>
                    <a:pt x="2514" y="464820"/>
                  </a:lnTo>
                  <a:lnTo>
                    <a:pt x="4025" y="463550"/>
                  </a:lnTo>
                  <a:lnTo>
                    <a:pt x="15989" y="463550"/>
                  </a:lnTo>
                  <a:lnTo>
                    <a:pt x="15989" y="464820"/>
                  </a:lnTo>
                  <a:lnTo>
                    <a:pt x="9728" y="464820"/>
                  </a:lnTo>
                  <a:lnTo>
                    <a:pt x="5689" y="474979"/>
                  </a:lnTo>
                  <a:lnTo>
                    <a:pt x="19423" y="474979"/>
                  </a:lnTo>
                  <a:lnTo>
                    <a:pt x="26695" y="482600"/>
                  </a:lnTo>
                  <a:lnTo>
                    <a:pt x="18618" y="490220"/>
                  </a:lnTo>
                  <a:close/>
                </a:path>
                <a:path w="368935" h="651510">
                  <a:moveTo>
                    <a:pt x="61696" y="474979"/>
                  </a:moveTo>
                  <a:lnTo>
                    <a:pt x="27419" y="474979"/>
                  </a:lnTo>
                  <a:lnTo>
                    <a:pt x="27419" y="463550"/>
                  </a:lnTo>
                  <a:lnTo>
                    <a:pt x="61696" y="463550"/>
                  </a:lnTo>
                  <a:lnTo>
                    <a:pt x="61696" y="474979"/>
                  </a:lnTo>
                  <a:close/>
                </a:path>
                <a:path w="368935" h="651510">
                  <a:moveTo>
                    <a:pt x="96748" y="474979"/>
                  </a:moveTo>
                  <a:lnTo>
                    <a:pt x="73126" y="474979"/>
                  </a:lnTo>
                  <a:lnTo>
                    <a:pt x="73126" y="463550"/>
                  </a:lnTo>
                  <a:lnTo>
                    <a:pt x="89268" y="463550"/>
                  </a:lnTo>
                  <a:lnTo>
                    <a:pt x="89268" y="469900"/>
                  </a:lnTo>
                  <a:lnTo>
                    <a:pt x="100698" y="469900"/>
                  </a:lnTo>
                  <a:lnTo>
                    <a:pt x="100418" y="471170"/>
                  </a:lnTo>
                  <a:lnTo>
                    <a:pt x="99606" y="472439"/>
                  </a:lnTo>
                  <a:lnTo>
                    <a:pt x="98348" y="473710"/>
                  </a:lnTo>
                  <a:lnTo>
                    <a:pt x="96748" y="474979"/>
                  </a:lnTo>
                  <a:close/>
                </a:path>
                <a:path w="368935" h="651510">
                  <a:moveTo>
                    <a:pt x="100698" y="469900"/>
                  </a:moveTo>
                  <a:lnTo>
                    <a:pt x="89268" y="469900"/>
                  </a:lnTo>
                  <a:lnTo>
                    <a:pt x="94983" y="463550"/>
                  </a:lnTo>
                  <a:lnTo>
                    <a:pt x="100698" y="463550"/>
                  </a:lnTo>
                  <a:lnTo>
                    <a:pt x="100698" y="469900"/>
                  </a:lnTo>
                  <a:close/>
                </a:path>
                <a:path w="368935" h="651510">
                  <a:moveTo>
                    <a:pt x="275920" y="466146"/>
                  </a:moveTo>
                  <a:lnTo>
                    <a:pt x="273583" y="463550"/>
                  </a:lnTo>
                  <a:lnTo>
                    <a:pt x="275920" y="463550"/>
                  </a:lnTo>
                  <a:lnTo>
                    <a:pt x="275920" y="466146"/>
                  </a:lnTo>
                  <a:close/>
                </a:path>
                <a:path w="368935" h="651510">
                  <a:moveTo>
                    <a:pt x="279298" y="469900"/>
                  </a:moveTo>
                  <a:lnTo>
                    <a:pt x="275920" y="466146"/>
                  </a:lnTo>
                  <a:lnTo>
                    <a:pt x="275920" y="463550"/>
                  </a:lnTo>
                  <a:lnTo>
                    <a:pt x="279298" y="463550"/>
                  </a:lnTo>
                  <a:lnTo>
                    <a:pt x="279298" y="469900"/>
                  </a:lnTo>
                  <a:close/>
                </a:path>
                <a:path w="368935" h="651510">
                  <a:moveTo>
                    <a:pt x="321627" y="474979"/>
                  </a:moveTo>
                  <a:lnTo>
                    <a:pt x="287350" y="474979"/>
                  </a:lnTo>
                  <a:lnTo>
                    <a:pt x="287350" y="463550"/>
                  </a:lnTo>
                  <a:lnTo>
                    <a:pt x="321627" y="463550"/>
                  </a:lnTo>
                  <a:lnTo>
                    <a:pt x="321627" y="474979"/>
                  </a:lnTo>
                  <a:close/>
                </a:path>
                <a:path w="368935" h="651510">
                  <a:moveTo>
                    <a:pt x="349084" y="474979"/>
                  </a:moveTo>
                  <a:lnTo>
                    <a:pt x="333057" y="474979"/>
                  </a:lnTo>
                  <a:lnTo>
                    <a:pt x="333057" y="463550"/>
                  </a:lnTo>
                  <a:lnTo>
                    <a:pt x="364540" y="463550"/>
                  </a:lnTo>
                  <a:lnTo>
                    <a:pt x="366052" y="464820"/>
                  </a:lnTo>
                  <a:lnTo>
                    <a:pt x="358838" y="464820"/>
                  </a:lnTo>
                  <a:lnTo>
                    <a:pt x="349084" y="474979"/>
                  </a:lnTo>
                  <a:close/>
                </a:path>
                <a:path w="368935" h="651510">
                  <a:moveTo>
                    <a:pt x="15989" y="474979"/>
                  </a:moveTo>
                  <a:lnTo>
                    <a:pt x="5689" y="474979"/>
                  </a:lnTo>
                  <a:lnTo>
                    <a:pt x="9728" y="464820"/>
                  </a:lnTo>
                  <a:lnTo>
                    <a:pt x="15989" y="471381"/>
                  </a:lnTo>
                  <a:lnTo>
                    <a:pt x="15989" y="474979"/>
                  </a:lnTo>
                  <a:close/>
                </a:path>
                <a:path w="368935" h="651510">
                  <a:moveTo>
                    <a:pt x="15989" y="471381"/>
                  </a:moveTo>
                  <a:lnTo>
                    <a:pt x="9728" y="464820"/>
                  </a:lnTo>
                  <a:lnTo>
                    <a:pt x="15989" y="464820"/>
                  </a:lnTo>
                  <a:lnTo>
                    <a:pt x="15989" y="471381"/>
                  </a:lnTo>
                  <a:close/>
                </a:path>
                <a:path w="368935" h="651510">
                  <a:moveTo>
                    <a:pt x="349084" y="474979"/>
                  </a:moveTo>
                  <a:lnTo>
                    <a:pt x="358838" y="464820"/>
                  </a:lnTo>
                  <a:lnTo>
                    <a:pt x="360352" y="468629"/>
                  </a:lnTo>
                  <a:lnTo>
                    <a:pt x="355676" y="468629"/>
                  </a:lnTo>
                  <a:lnTo>
                    <a:pt x="349084" y="474979"/>
                  </a:lnTo>
                  <a:close/>
                </a:path>
                <a:path w="368935" h="651510">
                  <a:moveTo>
                    <a:pt x="365334" y="474979"/>
                  </a:moveTo>
                  <a:lnTo>
                    <a:pt x="362877" y="474979"/>
                  </a:lnTo>
                  <a:lnTo>
                    <a:pt x="358838" y="464820"/>
                  </a:lnTo>
                  <a:lnTo>
                    <a:pt x="366052" y="464820"/>
                  </a:lnTo>
                  <a:lnTo>
                    <a:pt x="367335" y="466146"/>
                  </a:lnTo>
                  <a:lnTo>
                    <a:pt x="368160" y="467360"/>
                  </a:lnTo>
                  <a:lnTo>
                    <a:pt x="368566" y="468629"/>
                  </a:lnTo>
                  <a:lnTo>
                    <a:pt x="368477" y="469900"/>
                  </a:lnTo>
                  <a:lnTo>
                    <a:pt x="367919" y="472439"/>
                  </a:lnTo>
                  <a:lnTo>
                    <a:pt x="366915" y="473710"/>
                  </a:lnTo>
                  <a:lnTo>
                    <a:pt x="365334" y="474979"/>
                  </a:lnTo>
                  <a:close/>
                </a:path>
                <a:path w="368935" h="651510">
                  <a:moveTo>
                    <a:pt x="362407" y="474979"/>
                  </a:moveTo>
                  <a:lnTo>
                    <a:pt x="349084" y="474979"/>
                  </a:lnTo>
                  <a:lnTo>
                    <a:pt x="355676" y="468629"/>
                  </a:lnTo>
                  <a:lnTo>
                    <a:pt x="362407" y="474979"/>
                  </a:lnTo>
                  <a:close/>
                </a:path>
                <a:path w="368935" h="651510">
                  <a:moveTo>
                    <a:pt x="363753" y="476250"/>
                  </a:moveTo>
                  <a:lnTo>
                    <a:pt x="355676" y="468629"/>
                  </a:lnTo>
                  <a:lnTo>
                    <a:pt x="360352" y="468629"/>
                  </a:lnTo>
                  <a:lnTo>
                    <a:pt x="362877" y="474979"/>
                  </a:lnTo>
                  <a:lnTo>
                    <a:pt x="365334" y="474979"/>
                  </a:lnTo>
                  <a:lnTo>
                    <a:pt x="363753" y="476250"/>
                  </a:lnTo>
                  <a:close/>
                </a:path>
                <a:path w="368935" h="651510">
                  <a:moveTo>
                    <a:pt x="19423" y="474979"/>
                  </a:moveTo>
                  <a:lnTo>
                    <a:pt x="15989" y="474979"/>
                  </a:lnTo>
                  <a:lnTo>
                    <a:pt x="15989" y="471381"/>
                  </a:lnTo>
                  <a:lnTo>
                    <a:pt x="19423" y="474979"/>
                  </a:lnTo>
                  <a:close/>
                </a:path>
                <a:path w="368935" h="651510">
                  <a:moveTo>
                    <a:pt x="331431" y="509270"/>
                  </a:moveTo>
                  <a:lnTo>
                    <a:pt x="323354" y="500379"/>
                  </a:lnTo>
                  <a:lnTo>
                    <a:pt x="347599" y="476250"/>
                  </a:lnTo>
                  <a:lnTo>
                    <a:pt x="355676" y="485139"/>
                  </a:lnTo>
                  <a:lnTo>
                    <a:pt x="331431" y="509270"/>
                  </a:lnTo>
                  <a:close/>
                </a:path>
                <a:path w="368935" h="651510">
                  <a:moveTo>
                    <a:pt x="50939" y="523239"/>
                  </a:moveTo>
                  <a:lnTo>
                    <a:pt x="26695" y="499110"/>
                  </a:lnTo>
                  <a:lnTo>
                    <a:pt x="34772" y="490220"/>
                  </a:lnTo>
                  <a:lnTo>
                    <a:pt x="59016" y="514350"/>
                  </a:lnTo>
                  <a:lnTo>
                    <a:pt x="50939" y="523239"/>
                  </a:lnTo>
                  <a:close/>
                </a:path>
                <a:path w="368935" h="651510">
                  <a:moveTo>
                    <a:pt x="299110" y="541020"/>
                  </a:moveTo>
                  <a:lnTo>
                    <a:pt x="291020" y="533400"/>
                  </a:lnTo>
                  <a:lnTo>
                    <a:pt x="315264" y="509270"/>
                  </a:lnTo>
                  <a:lnTo>
                    <a:pt x="323354" y="516889"/>
                  </a:lnTo>
                  <a:lnTo>
                    <a:pt x="299110" y="541020"/>
                  </a:lnTo>
                  <a:close/>
                </a:path>
                <a:path w="368935" h="651510">
                  <a:moveTo>
                    <a:pt x="83261" y="554989"/>
                  </a:moveTo>
                  <a:lnTo>
                    <a:pt x="59016" y="530860"/>
                  </a:lnTo>
                  <a:lnTo>
                    <a:pt x="67106" y="523239"/>
                  </a:lnTo>
                  <a:lnTo>
                    <a:pt x="91351" y="547370"/>
                  </a:lnTo>
                  <a:lnTo>
                    <a:pt x="83261" y="554989"/>
                  </a:lnTo>
                  <a:close/>
                </a:path>
                <a:path w="368935" h="651510">
                  <a:moveTo>
                    <a:pt x="266776" y="574039"/>
                  </a:moveTo>
                  <a:lnTo>
                    <a:pt x="258699" y="565150"/>
                  </a:lnTo>
                  <a:lnTo>
                    <a:pt x="282943" y="541020"/>
                  </a:lnTo>
                  <a:lnTo>
                    <a:pt x="291020" y="549910"/>
                  </a:lnTo>
                  <a:lnTo>
                    <a:pt x="266776" y="574039"/>
                  </a:lnTo>
                  <a:close/>
                </a:path>
                <a:path w="368935" h="651510">
                  <a:moveTo>
                    <a:pt x="115595" y="588010"/>
                  </a:moveTo>
                  <a:lnTo>
                    <a:pt x="91351" y="562610"/>
                  </a:lnTo>
                  <a:lnTo>
                    <a:pt x="99428" y="554989"/>
                  </a:lnTo>
                  <a:lnTo>
                    <a:pt x="123672" y="579120"/>
                  </a:lnTo>
                  <a:lnTo>
                    <a:pt x="115595" y="588010"/>
                  </a:lnTo>
                  <a:close/>
                </a:path>
                <a:path w="368935" h="651510">
                  <a:moveTo>
                    <a:pt x="234454" y="605789"/>
                  </a:moveTo>
                  <a:lnTo>
                    <a:pt x="226364" y="598170"/>
                  </a:lnTo>
                  <a:lnTo>
                    <a:pt x="250621" y="574039"/>
                  </a:lnTo>
                  <a:lnTo>
                    <a:pt x="258699" y="581660"/>
                  </a:lnTo>
                  <a:lnTo>
                    <a:pt x="234454" y="605789"/>
                  </a:lnTo>
                  <a:close/>
                </a:path>
                <a:path w="368935" h="651510">
                  <a:moveTo>
                    <a:pt x="147916" y="619760"/>
                  </a:moveTo>
                  <a:lnTo>
                    <a:pt x="123672" y="595629"/>
                  </a:lnTo>
                  <a:lnTo>
                    <a:pt x="131749" y="588010"/>
                  </a:lnTo>
                  <a:lnTo>
                    <a:pt x="155994" y="612139"/>
                  </a:lnTo>
                  <a:lnTo>
                    <a:pt x="147916" y="619760"/>
                  </a:lnTo>
                  <a:close/>
                </a:path>
                <a:path w="368935" h="651510">
                  <a:moveTo>
                    <a:pt x="202120" y="638810"/>
                  </a:moveTo>
                  <a:lnTo>
                    <a:pt x="194043" y="629920"/>
                  </a:lnTo>
                  <a:lnTo>
                    <a:pt x="218287" y="605789"/>
                  </a:lnTo>
                  <a:lnTo>
                    <a:pt x="226364" y="613410"/>
                  </a:lnTo>
                  <a:lnTo>
                    <a:pt x="202120" y="638810"/>
                  </a:lnTo>
                  <a:close/>
                </a:path>
                <a:path w="368935" h="651510">
                  <a:moveTo>
                    <a:pt x="180238" y="651510"/>
                  </a:moveTo>
                  <a:lnTo>
                    <a:pt x="155994" y="627379"/>
                  </a:lnTo>
                  <a:lnTo>
                    <a:pt x="164084" y="619760"/>
                  </a:lnTo>
                  <a:lnTo>
                    <a:pt x="184516" y="640095"/>
                  </a:lnTo>
                  <a:lnTo>
                    <a:pt x="180238" y="643889"/>
                  </a:lnTo>
                  <a:lnTo>
                    <a:pt x="184283" y="647700"/>
                  </a:lnTo>
                  <a:lnTo>
                    <a:pt x="180238" y="651510"/>
                  </a:lnTo>
                  <a:close/>
                </a:path>
                <a:path w="368935" h="651510">
                  <a:moveTo>
                    <a:pt x="188328" y="651510"/>
                  </a:moveTo>
                  <a:lnTo>
                    <a:pt x="184283" y="647700"/>
                  </a:lnTo>
                  <a:lnTo>
                    <a:pt x="188328" y="643889"/>
                  </a:lnTo>
                  <a:lnTo>
                    <a:pt x="184516" y="640095"/>
                  </a:lnTo>
                  <a:lnTo>
                    <a:pt x="185966" y="638810"/>
                  </a:lnTo>
                  <a:lnTo>
                    <a:pt x="194043" y="646429"/>
                  </a:lnTo>
                  <a:lnTo>
                    <a:pt x="188328" y="651510"/>
                  </a:lnTo>
                  <a:close/>
                </a:path>
                <a:path w="368935" h="651510">
                  <a:moveTo>
                    <a:pt x="184283" y="647700"/>
                  </a:moveTo>
                  <a:lnTo>
                    <a:pt x="180238" y="643889"/>
                  </a:lnTo>
                  <a:lnTo>
                    <a:pt x="184516" y="640095"/>
                  </a:lnTo>
                  <a:lnTo>
                    <a:pt x="188328" y="643889"/>
                  </a:lnTo>
                  <a:lnTo>
                    <a:pt x="184283" y="647700"/>
                  </a:lnTo>
                  <a:close/>
                </a:path>
              </a:pathLst>
            </a:custGeom>
            <a:solidFill>
              <a:srgbClr val="BB2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24765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2BD7"/>
                </a:solidFill>
                <a:latin typeface="Segoe Print"/>
                <a:cs typeface="Segoe Print"/>
              </a:rPr>
              <a:t>Myomectomy</a:t>
            </a:r>
            <a:endParaRPr sz="4000">
              <a:latin typeface="Segoe Print"/>
              <a:cs typeface="Segoe Prin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8235" rIns="0" bIns="0" rtlCol="0">
            <a:spAutoFit/>
          </a:bodyPr>
          <a:lstStyle/>
          <a:p>
            <a:pPr marL="371475" indent="-271780">
              <a:lnSpc>
                <a:spcPct val="100000"/>
              </a:lnSpc>
              <a:spcBef>
                <a:spcPts val="95"/>
              </a:spcBef>
              <a:buClr>
                <a:srgbClr val="FF388B"/>
              </a:buClr>
              <a:buSzPct val="83928"/>
              <a:buFont typeface="Segoe UI Symbol"/>
              <a:buChar char="⚫"/>
              <a:tabLst>
                <a:tab pos="372110" algn="l"/>
              </a:tabLst>
            </a:pPr>
            <a:r>
              <a:rPr sz="2800" spc="-10" dirty="0">
                <a:solidFill>
                  <a:srgbClr val="FF0000"/>
                </a:solidFill>
                <a:latin typeface="Segoe Print"/>
                <a:cs typeface="Segoe Print"/>
              </a:rPr>
              <a:t>Definition:</a:t>
            </a:r>
            <a:endParaRPr sz="2800">
              <a:latin typeface="Segoe Print"/>
              <a:cs typeface="Segoe Print"/>
            </a:endParaRPr>
          </a:p>
          <a:p>
            <a:pPr marL="371475" marR="5080" indent="-271780">
              <a:lnSpc>
                <a:spcPct val="150000"/>
              </a:lnSpc>
              <a:spcBef>
                <a:spcPts val="670"/>
              </a:spcBef>
              <a:buClr>
                <a:srgbClr val="FF388B"/>
              </a:buClr>
              <a:buSzPct val="83928"/>
              <a:buFont typeface="Segoe UI Symbol"/>
              <a:buChar char="⚫"/>
              <a:tabLst>
                <a:tab pos="373380" algn="l"/>
              </a:tabLst>
            </a:pPr>
            <a:r>
              <a:rPr sz="2800" dirty="0">
                <a:latin typeface="Segoe Print"/>
                <a:cs typeface="Segoe Print"/>
              </a:rPr>
              <a:t>It</a:t>
            </a:r>
            <a:r>
              <a:rPr sz="2800" spc="-60" dirty="0">
                <a:latin typeface="Segoe Print"/>
                <a:cs typeface="Segoe Print"/>
              </a:rPr>
              <a:t> </a:t>
            </a:r>
            <a:r>
              <a:rPr sz="2800" dirty="0">
                <a:latin typeface="Segoe Print"/>
                <a:cs typeface="Segoe Print"/>
              </a:rPr>
              <a:t>means</a:t>
            </a:r>
            <a:r>
              <a:rPr sz="2800" spc="-55" dirty="0">
                <a:latin typeface="Segoe Print"/>
                <a:cs typeface="Segoe Print"/>
              </a:rPr>
              <a:t> </a:t>
            </a:r>
            <a:r>
              <a:rPr sz="2800" dirty="0">
                <a:latin typeface="Segoe Print"/>
                <a:cs typeface="Segoe Print"/>
              </a:rPr>
              <a:t>removal</a:t>
            </a:r>
            <a:r>
              <a:rPr sz="2800" spc="-60" dirty="0">
                <a:latin typeface="Segoe Print"/>
                <a:cs typeface="Segoe Print"/>
              </a:rPr>
              <a:t> </a:t>
            </a:r>
            <a:r>
              <a:rPr sz="2800" dirty="0">
                <a:latin typeface="Segoe Print"/>
                <a:cs typeface="Segoe Print"/>
              </a:rPr>
              <a:t>of</a:t>
            </a:r>
            <a:r>
              <a:rPr sz="2800" spc="-55" dirty="0">
                <a:latin typeface="Segoe Print"/>
                <a:cs typeface="Segoe Print"/>
              </a:rPr>
              <a:t> </a:t>
            </a:r>
            <a:r>
              <a:rPr sz="2800" dirty="0">
                <a:latin typeface="Segoe Print"/>
                <a:cs typeface="Segoe Print"/>
              </a:rPr>
              <a:t>fibroids</a:t>
            </a:r>
            <a:r>
              <a:rPr sz="2800" spc="-55" dirty="0">
                <a:latin typeface="Segoe Print"/>
                <a:cs typeface="Segoe Print"/>
              </a:rPr>
              <a:t> </a:t>
            </a:r>
            <a:r>
              <a:rPr sz="2800" dirty="0">
                <a:latin typeface="Segoe Print"/>
                <a:cs typeface="Segoe Print"/>
              </a:rPr>
              <a:t>from</a:t>
            </a:r>
            <a:r>
              <a:rPr sz="2800" spc="-55" dirty="0">
                <a:latin typeface="Segoe Print"/>
                <a:cs typeface="Segoe Print"/>
              </a:rPr>
              <a:t> </a:t>
            </a:r>
            <a:r>
              <a:rPr sz="2800" dirty="0">
                <a:latin typeface="Segoe Print"/>
                <a:cs typeface="Segoe Print"/>
              </a:rPr>
              <a:t>the</a:t>
            </a:r>
            <a:r>
              <a:rPr sz="2800" spc="-55" dirty="0">
                <a:latin typeface="Segoe Print"/>
                <a:cs typeface="Segoe Print"/>
              </a:rPr>
              <a:t> </a:t>
            </a:r>
            <a:r>
              <a:rPr sz="2800" spc="-10" dirty="0">
                <a:latin typeface="Segoe Print"/>
                <a:cs typeface="Segoe Print"/>
              </a:rPr>
              <a:t>uterus 	</a:t>
            </a:r>
            <a:r>
              <a:rPr sz="2800" dirty="0">
                <a:latin typeface="Segoe Print"/>
                <a:cs typeface="Segoe Print"/>
              </a:rPr>
              <a:t>leaving</a:t>
            </a:r>
            <a:r>
              <a:rPr sz="2800" spc="-65" dirty="0">
                <a:latin typeface="Segoe Print"/>
                <a:cs typeface="Segoe Print"/>
              </a:rPr>
              <a:t> </a:t>
            </a:r>
            <a:r>
              <a:rPr sz="2800" dirty="0">
                <a:latin typeface="Segoe Print"/>
                <a:cs typeface="Segoe Print"/>
              </a:rPr>
              <a:t>behind</a:t>
            </a:r>
            <a:r>
              <a:rPr sz="2800" spc="-60" dirty="0">
                <a:latin typeface="Segoe Print"/>
                <a:cs typeface="Segoe Print"/>
              </a:rPr>
              <a:t> </a:t>
            </a:r>
            <a:r>
              <a:rPr sz="2800" dirty="0">
                <a:latin typeface="Segoe Print"/>
                <a:cs typeface="Segoe Print"/>
              </a:rPr>
              <a:t>the</a:t>
            </a:r>
            <a:r>
              <a:rPr sz="2800" spc="-60" dirty="0">
                <a:latin typeface="Segoe Print"/>
                <a:cs typeface="Segoe Print"/>
              </a:rPr>
              <a:t> </a:t>
            </a:r>
            <a:r>
              <a:rPr sz="2800" dirty="0">
                <a:latin typeface="Segoe Print"/>
                <a:cs typeface="Segoe Print"/>
              </a:rPr>
              <a:t>organ</a:t>
            </a:r>
            <a:r>
              <a:rPr sz="2800" spc="-60" dirty="0">
                <a:latin typeface="Segoe Print"/>
                <a:cs typeface="Segoe Print"/>
              </a:rPr>
              <a:t> </a:t>
            </a:r>
            <a:r>
              <a:rPr sz="2800" dirty="0">
                <a:latin typeface="Segoe Print"/>
                <a:cs typeface="Segoe Print"/>
              </a:rPr>
              <a:t>to</a:t>
            </a:r>
            <a:r>
              <a:rPr sz="2800" spc="-70" dirty="0">
                <a:latin typeface="Segoe Print"/>
                <a:cs typeface="Segoe Print"/>
              </a:rPr>
              <a:t> </a:t>
            </a:r>
            <a:r>
              <a:rPr sz="2800" dirty="0">
                <a:latin typeface="Segoe Print"/>
                <a:cs typeface="Segoe Print"/>
              </a:rPr>
              <a:t>carry</a:t>
            </a:r>
            <a:r>
              <a:rPr sz="2800" spc="-60" dirty="0">
                <a:latin typeface="Segoe Print"/>
                <a:cs typeface="Segoe Print"/>
              </a:rPr>
              <a:t> </a:t>
            </a:r>
            <a:r>
              <a:rPr sz="2800" spc="-25" dirty="0">
                <a:latin typeface="Segoe Print"/>
                <a:cs typeface="Segoe Print"/>
              </a:rPr>
              <a:t>its 	</a:t>
            </a:r>
            <a:r>
              <a:rPr sz="2800" spc="-10" dirty="0">
                <a:latin typeface="Segoe Print"/>
                <a:cs typeface="Segoe Print"/>
              </a:rPr>
              <a:t>function.</a:t>
            </a:r>
            <a:endParaRPr sz="2800">
              <a:latin typeface="Segoe Print"/>
              <a:cs typeface="Segoe Prin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0884" y="3285744"/>
              <a:ext cx="4287012" cy="320954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24765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2BD7"/>
                </a:solidFill>
                <a:latin typeface="Segoe Print"/>
                <a:cs typeface="Segoe Print"/>
              </a:rPr>
              <a:t>Myomectomy</a:t>
            </a:r>
            <a:endParaRPr sz="4000">
              <a:latin typeface="Segoe Print"/>
              <a:cs typeface="Segoe Prin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365" y="1550034"/>
            <a:ext cx="7663180" cy="20948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FF2BD7"/>
                </a:solidFill>
                <a:latin typeface="Segoe Print"/>
                <a:cs typeface="Segoe Print"/>
              </a:rPr>
              <a:t>Indications:</a:t>
            </a:r>
            <a:endParaRPr sz="3600">
              <a:latin typeface="Segoe Print"/>
              <a:cs typeface="Segoe Print"/>
            </a:endParaRPr>
          </a:p>
          <a:p>
            <a:pPr marL="286385" marR="5080" indent="-286385">
              <a:lnSpc>
                <a:spcPct val="150000"/>
              </a:lnSpc>
              <a:spcBef>
                <a:spcPts val="450"/>
              </a:spcBef>
              <a:buClr>
                <a:srgbClr val="FF388B"/>
              </a:buClr>
              <a:buSzPct val="79687"/>
              <a:buFont typeface="Segoe UI Symbol"/>
              <a:buChar char="⚫"/>
              <a:tabLst>
                <a:tab pos="286385" algn="l"/>
                <a:tab pos="2541270" algn="l"/>
                <a:tab pos="3744595" algn="l"/>
                <a:tab pos="4669155" algn="l"/>
                <a:tab pos="5512435" algn="l"/>
              </a:tabLst>
            </a:pPr>
            <a:r>
              <a:rPr sz="3200" b="1" dirty="0">
                <a:latin typeface="Segoe Print"/>
                <a:cs typeface="Segoe Print"/>
              </a:rPr>
              <a:t>Young</a:t>
            </a:r>
            <a:r>
              <a:rPr sz="3200" b="1" spc="-65" dirty="0">
                <a:latin typeface="Segoe Print"/>
                <a:cs typeface="Segoe Print"/>
              </a:rPr>
              <a:t> </a:t>
            </a:r>
            <a:r>
              <a:rPr sz="3200" b="1" spc="-25" dirty="0">
                <a:latin typeface="Segoe Print"/>
                <a:cs typeface="Segoe Print"/>
              </a:rPr>
              <a:t>age</a:t>
            </a:r>
            <a:r>
              <a:rPr sz="3200" b="1" dirty="0">
                <a:latin typeface="Segoe Print"/>
                <a:cs typeface="Segoe Print"/>
              </a:rPr>
              <a:t>	below</a:t>
            </a:r>
            <a:r>
              <a:rPr sz="3200" b="1" spc="-70" dirty="0">
                <a:latin typeface="Segoe Print"/>
                <a:cs typeface="Segoe Print"/>
              </a:rPr>
              <a:t> </a:t>
            </a:r>
            <a:r>
              <a:rPr sz="3200" b="1" spc="-25" dirty="0">
                <a:latin typeface="Segoe Print"/>
                <a:cs typeface="Segoe Print"/>
              </a:rPr>
              <a:t>the</a:t>
            </a:r>
            <a:r>
              <a:rPr sz="3200" b="1" dirty="0">
                <a:latin typeface="Segoe Print"/>
                <a:cs typeface="Segoe Print"/>
              </a:rPr>
              <a:t>	</a:t>
            </a:r>
            <a:r>
              <a:rPr sz="3200" b="1" spc="-25" dirty="0">
                <a:latin typeface="Segoe Print"/>
                <a:cs typeface="Segoe Print"/>
              </a:rPr>
              <a:t>age</a:t>
            </a:r>
            <a:r>
              <a:rPr sz="3200" b="1" dirty="0">
                <a:latin typeface="Segoe Print"/>
                <a:cs typeface="Segoe Print"/>
              </a:rPr>
              <a:t>	</a:t>
            </a:r>
            <a:r>
              <a:rPr sz="3200" b="1" dirty="0">
                <a:solidFill>
                  <a:srgbClr val="FF2BD7"/>
                </a:solidFill>
                <a:latin typeface="Segoe Print"/>
                <a:cs typeface="Segoe Print"/>
              </a:rPr>
              <a:t>of</a:t>
            </a:r>
            <a:r>
              <a:rPr sz="3200" b="1" spc="-35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3200" b="1" dirty="0">
                <a:solidFill>
                  <a:srgbClr val="FF2BD7"/>
                </a:solidFill>
                <a:latin typeface="Segoe Print"/>
                <a:cs typeface="Segoe Print"/>
              </a:rPr>
              <a:t>40</a:t>
            </a:r>
            <a:r>
              <a:rPr sz="3200" b="1" spc="-35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3200" b="1" spc="-25" dirty="0">
                <a:solidFill>
                  <a:srgbClr val="FF2BD7"/>
                </a:solidFill>
                <a:latin typeface="Segoe Print"/>
                <a:cs typeface="Segoe Print"/>
              </a:rPr>
              <a:t>who </a:t>
            </a:r>
            <a:r>
              <a:rPr sz="3200" b="1" dirty="0">
                <a:solidFill>
                  <a:srgbClr val="FF2BD7"/>
                </a:solidFill>
                <a:latin typeface="Segoe Print"/>
                <a:cs typeface="Segoe Print"/>
              </a:rPr>
              <a:t>want</a:t>
            </a:r>
            <a:r>
              <a:rPr sz="3200" b="1" spc="-40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3200" b="1" dirty="0">
                <a:solidFill>
                  <a:srgbClr val="FF2BD7"/>
                </a:solidFill>
                <a:latin typeface="Segoe Print"/>
                <a:cs typeface="Segoe Print"/>
              </a:rPr>
              <a:t>to</a:t>
            </a:r>
            <a:r>
              <a:rPr sz="3200" b="1" spc="-40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3200" b="1" spc="-10" dirty="0">
                <a:solidFill>
                  <a:srgbClr val="FF2BD7"/>
                </a:solidFill>
                <a:latin typeface="Segoe Print"/>
                <a:cs typeface="Segoe Print"/>
              </a:rPr>
              <a:t>become</a:t>
            </a:r>
            <a:r>
              <a:rPr sz="3200" b="1" dirty="0">
                <a:solidFill>
                  <a:srgbClr val="FF2BD7"/>
                </a:solidFill>
                <a:latin typeface="Segoe Print"/>
                <a:cs typeface="Segoe Print"/>
              </a:rPr>
              <a:t>	</a:t>
            </a:r>
            <a:r>
              <a:rPr sz="3200" b="1" spc="-10" dirty="0">
                <a:solidFill>
                  <a:srgbClr val="FF2BD7"/>
                </a:solidFill>
                <a:latin typeface="Segoe Print"/>
                <a:cs typeface="Segoe Print"/>
              </a:rPr>
              <a:t>pregnant.</a:t>
            </a:r>
            <a:endParaRPr sz="3200">
              <a:latin typeface="Segoe Print"/>
              <a:cs typeface="Segoe Prin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7039" rIns="0" bIns="0" rtlCol="0">
            <a:spAutoFit/>
          </a:bodyPr>
          <a:lstStyle/>
          <a:p>
            <a:pPr marL="50927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FF2BD7"/>
                </a:solidFill>
              </a:rPr>
              <a:t>Contraindication</a:t>
            </a:r>
            <a:r>
              <a:rPr sz="3300" spc="-95" dirty="0">
                <a:solidFill>
                  <a:srgbClr val="FF2BD7"/>
                </a:solidFill>
              </a:rPr>
              <a:t> </a:t>
            </a:r>
            <a:r>
              <a:rPr sz="3300" dirty="0">
                <a:solidFill>
                  <a:srgbClr val="FF2BD7"/>
                </a:solidFill>
              </a:rPr>
              <a:t>of</a:t>
            </a:r>
            <a:r>
              <a:rPr sz="3300" spc="-90" dirty="0">
                <a:solidFill>
                  <a:srgbClr val="FF2BD7"/>
                </a:solidFill>
              </a:rPr>
              <a:t> </a:t>
            </a:r>
            <a:r>
              <a:rPr sz="3300" spc="-10" dirty="0">
                <a:solidFill>
                  <a:srgbClr val="FF2BD7"/>
                </a:solidFill>
              </a:rPr>
              <a:t>Myomectomy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293052" y="1703705"/>
            <a:ext cx="8581390" cy="3568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95"/>
              </a:spcBef>
              <a:buClr>
                <a:srgbClr val="FF388B"/>
              </a:buClr>
              <a:buSzPct val="84000"/>
              <a:buFont typeface="Segoe UI Symbol"/>
              <a:buChar char="⚫"/>
              <a:tabLst>
                <a:tab pos="286385" algn="l"/>
              </a:tabLst>
            </a:pPr>
            <a:r>
              <a:rPr sz="2500" b="1" dirty="0">
                <a:latin typeface="Georgia"/>
                <a:cs typeface="Georgia"/>
              </a:rPr>
              <a:t>Age</a:t>
            </a:r>
            <a:r>
              <a:rPr sz="2500" b="1" spc="-20" dirty="0">
                <a:latin typeface="Georgia"/>
                <a:cs typeface="Georgia"/>
              </a:rPr>
              <a:t> </a:t>
            </a:r>
            <a:r>
              <a:rPr sz="2500" b="1" dirty="0">
                <a:solidFill>
                  <a:srgbClr val="FF0000"/>
                </a:solidFill>
                <a:latin typeface="Georgia"/>
                <a:cs typeface="Georgia"/>
              </a:rPr>
              <a:t>&gt;</a:t>
            </a:r>
            <a:r>
              <a:rPr sz="2500" b="1" spc="-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500" b="1" spc="-25" dirty="0">
                <a:solidFill>
                  <a:srgbClr val="FF0000"/>
                </a:solidFill>
                <a:latin typeface="Georgia"/>
                <a:cs typeface="Georgia"/>
              </a:rPr>
              <a:t>40</a:t>
            </a:r>
            <a:r>
              <a:rPr sz="2500" b="1" spc="-25" dirty="0">
                <a:latin typeface="Georgia"/>
                <a:cs typeface="Georgia"/>
              </a:rPr>
              <a:t>.</a:t>
            </a:r>
            <a:endParaRPr sz="2500">
              <a:latin typeface="Georgia"/>
              <a:cs typeface="Georgia"/>
            </a:endParaRPr>
          </a:p>
          <a:p>
            <a:pPr marL="286385" indent="-273685">
              <a:lnSpc>
                <a:spcPct val="100000"/>
              </a:lnSpc>
              <a:spcBef>
                <a:spcPts val="2100"/>
              </a:spcBef>
              <a:buClr>
                <a:srgbClr val="FF388B"/>
              </a:buClr>
              <a:buSzPct val="84000"/>
              <a:buFont typeface="Segoe UI Symbol"/>
              <a:buChar char="⚫"/>
              <a:tabLst>
                <a:tab pos="286385" algn="l"/>
              </a:tabLst>
            </a:pPr>
            <a:r>
              <a:rPr sz="2500" b="1" dirty="0">
                <a:latin typeface="Georgia"/>
                <a:cs typeface="Georgia"/>
              </a:rPr>
              <a:t>Multiple</a:t>
            </a:r>
            <a:r>
              <a:rPr sz="2500" b="1" spc="-55" dirty="0">
                <a:latin typeface="Georgia"/>
                <a:cs typeface="Georgia"/>
              </a:rPr>
              <a:t> </a:t>
            </a:r>
            <a:r>
              <a:rPr sz="2500" b="1" dirty="0">
                <a:latin typeface="Georgia"/>
                <a:cs typeface="Georgia"/>
              </a:rPr>
              <a:t>fibroids</a:t>
            </a:r>
            <a:r>
              <a:rPr sz="2500" b="1" spc="-55" dirty="0">
                <a:latin typeface="Georgia"/>
                <a:cs typeface="Georgia"/>
              </a:rPr>
              <a:t> </a:t>
            </a:r>
            <a:r>
              <a:rPr sz="2500" b="1" dirty="0">
                <a:latin typeface="Georgia"/>
                <a:cs typeface="Georgia"/>
              </a:rPr>
              <a:t>(leave</a:t>
            </a:r>
            <a:r>
              <a:rPr sz="2500" b="1" spc="-55" dirty="0">
                <a:latin typeface="Georgia"/>
                <a:cs typeface="Georgia"/>
              </a:rPr>
              <a:t> </a:t>
            </a:r>
            <a:r>
              <a:rPr sz="2500" b="1" dirty="0">
                <a:solidFill>
                  <a:srgbClr val="FF0000"/>
                </a:solidFill>
                <a:latin typeface="Georgia"/>
                <a:cs typeface="Georgia"/>
              </a:rPr>
              <a:t>behind</a:t>
            </a:r>
            <a:r>
              <a:rPr sz="2500" b="1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500" b="1" dirty="0">
                <a:solidFill>
                  <a:srgbClr val="FF0000"/>
                </a:solidFill>
                <a:latin typeface="Georgia"/>
                <a:cs typeface="Georgia"/>
              </a:rPr>
              <a:t>a</a:t>
            </a:r>
            <a:r>
              <a:rPr sz="2500" b="1" spc="-5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500" b="1" dirty="0">
                <a:solidFill>
                  <a:srgbClr val="FF0000"/>
                </a:solidFill>
                <a:latin typeface="Georgia"/>
                <a:cs typeface="Georgia"/>
              </a:rPr>
              <a:t>useless</a:t>
            </a:r>
            <a:r>
              <a:rPr sz="2500" b="1" spc="-5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Georgia"/>
                <a:cs typeface="Georgia"/>
              </a:rPr>
              <a:t>organ)</a:t>
            </a:r>
            <a:r>
              <a:rPr sz="2500" b="1" spc="-10" dirty="0">
                <a:latin typeface="Georgia"/>
                <a:cs typeface="Georgia"/>
              </a:rPr>
              <a:t>.</a:t>
            </a:r>
            <a:endParaRPr sz="2500">
              <a:latin typeface="Georgia"/>
              <a:cs typeface="Georgia"/>
            </a:endParaRPr>
          </a:p>
          <a:p>
            <a:pPr marL="286385" indent="-273685">
              <a:lnSpc>
                <a:spcPct val="100000"/>
              </a:lnSpc>
              <a:spcBef>
                <a:spcPts val="2100"/>
              </a:spcBef>
              <a:buClr>
                <a:srgbClr val="FF388B"/>
              </a:buClr>
              <a:buSzPct val="84000"/>
              <a:buFont typeface="Segoe UI Symbol"/>
              <a:buChar char="⚫"/>
              <a:tabLst>
                <a:tab pos="286385" algn="l"/>
              </a:tabLst>
            </a:pPr>
            <a:r>
              <a:rPr sz="2500" b="1" dirty="0">
                <a:solidFill>
                  <a:srgbClr val="FF0000"/>
                </a:solidFill>
                <a:latin typeface="Georgia"/>
                <a:cs typeface="Georgia"/>
              </a:rPr>
              <a:t>Cervical</a:t>
            </a:r>
            <a:r>
              <a:rPr sz="2500" b="1" spc="-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500" b="1" dirty="0">
                <a:solidFill>
                  <a:srgbClr val="FF0000"/>
                </a:solidFill>
                <a:latin typeface="Georgia"/>
                <a:cs typeface="Georgia"/>
              </a:rPr>
              <a:t>fibroid</a:t>
            </a:r>
            <a:r>
              <a:rPr sz="2500" b="1" spc="-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500" b="1" dirty="0">
                <a:latin typeface="Georgia"/>
                <a:cs typeface="Georgia"/>
              </a:rPr>
              <a:t>is</a:t>
            </a:r>
            <a:r>
              <a:rPr sz="2500" b="1" spc="-45" dirty="0">
                <a:latin typeface="Georgia"/>
                <a:cs typeface="Georgia"/>
              </a:rPr>
              <a:t> </a:t>
            </a:r>
            <a:r>
              <a:rPr sz="2500" b="1" dirty="0">
                <a:latin typeface="Georgia"/>
                <a:cs typeface="Georgia"/>
              </a:rPr>
              <a:t>usually</a:t>
            </a:r>
            <a:r>
              <a:rPr sz="2500" b="1" spc="-45" dirty="0">
                <a:latin typeface="Georgia"/>
                <a:cs typeface="Georgia"/>
              </a:rPr>
              <a:t> </a:t>
            </a:r>
            <a:r>
              <a:rPr sz="2500" b="1" dirty="0">
                <a:latin typeface="Georgia"/>
                <a:cs typeface="Georgia"/>
              </a:rPr>
              <a:t>treated</a:t>
            </a:r>
            <a:r>
              <a:rPr sz="2500" b="1" spc="-40" dirty="0">
                <a:latin typeface="Georgia"/>
                <a:cs typeface="Georgia"/>
              </a:rPr>
              <a:t> </a:t>
            </a:r>
            <a:r>
              <a:rPr sz="2500" b="1" dirty="0">
                <a:latin typeface="Georgia"/>
                <a:cs typeface="Georgia"/>
              </a:rPr>
              <a:t>by</a:t>
            </a:r>
            <a:r>
              <a:rPr sz="2500" b="1" spc="-45" dirty="0">
                <a:latin typeface="Georgia"/>
                <a:cs typeface="Georgia"/>
              </a:rPr>
              <a:t> </a:t>
            </a:r>
            <a:r>
              <a:rPr sz="2500" b="1" spc="-10" dirty="0">
                <a:latin typeface="Georgia"/>
                <a:cs typeface="Georgia"/>
              </a:rPr>
              <a:t>hysterectomy.</a:t>
            </a:r>
            <a:endParaRPr sz="2500">
              <a:latin typeface="Georgia"/>
              <a:cs typeface="Georgia"/>
            </a:endParaRPr>
          </a:p>
          <a:p>
            <a:pPr marL="286385" indent="-273685">
              <a:lnSpc>
                <a:spcPct val="100000"/>
              </a:lnSpc>
              <a:spcBef>
                <a:spcPts val="2100"/>
              </a:spcBef>
              <a:buClr>
                <a:srgbClr val="FF388B"/>
              </a:buClr>
              <a:buSzPct val="84000"/>
              <a:buFont typeface="Segoe UI Symbol"/>
              <a:buChar char="⚫"/>
              <a:tabLst>
                <a:tab pos="286385" algn="l"/>
              </a:tabLst>
            </a:pPr>
            <a:r>
              <a:rPr sz="2500" b="1" dirty="0">
                <a:latin typeface="Georgia"/>
                <a:cs typeface="Georgia"/>
              </a:rPr>
              <a:t>If</a:t>
            </a:r>
            <a:r>
              <a:rPr sz="2500" b="1" spc="-50" dirty="0">
                <a:latin typeface="Georgia"/>
                <a:cs typeface="Georgia"/>
              </a:rPr>
              <a:t> </a:t>
            </a:r>
            <a:r>
              <a:rPr sz="2500" b="1" dirty="0">
                <a:solidFill>
                  <a:srgbClr val="FF0000"/>
                </a:solidFill>
                <a:latin typeface="Georgia"/>
                <a:cs typeface="Georgia"/>
              </a:rPr>
              <a:t>malignancy</a:t>
            </a:r>
            <a:r>
              <a:rPr sz="2500" b="1" spc="-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500" b="1" dirty="0">
                <a:latin typeface="Georgia"/>
                <a:cs typeface="Georgia"/>
              </a:rPr>
              <a:t>is</a:t>
            </a:r>
            <a:r>
              <a:rPr sz="2500" b="1" spc="-45" dirty="0">
                <a:latin typeface="Georgia"/>
                <a:cs typeface="Georgia"/>
              </a:rPr>
              <a:t> </a:t>
            </a:r>
            <a:r>
              <a:rPr sz="2500" b="1" spc="-10" dirty="0">
                <a:latin typeface="Georgia"/>
                <a:cs typeface="Georgia"/>
              </a:rPr>
              <a:t>suspected.</a:t>
            </a:r>
            <a:endParaRPr sz="2500">
              <a:latin typeface="Georgia"/>
              <a:cs typeface="Georgia"/>
            </a:endParaRPr>
          </a:p>
          <a:p>
            <a:pPr marL="286385" marR="917575" indent="-274320">
              <a:lnSpc>
                <a:spcPct val="150000"/>
              </a:lnSpc>
              <a:spcBef>
                <a:spcPts val="600"/>
              </a:spcBef>
              <a:buClr>
                <a:srgbClr val="FF388B"/>
              </a:buClr>
              <a:buSzPct val="84000"/>
              <a:buFont typeface="Segoe UI Symbol"/>
              <a:buChar char="⚫"/>
              <a:tabLst>
                <a:tab pos="286385" algn="l"/>
              </a:tabLst>
            </a:pPr>
            <a:r>
              <a:rPr sz="2500" b="1" dirty="0">
                <a:latin typeface="Georgia"/>
                <a:cs typeface="Georgia"/>
              </a:rPr>
              <a:t>The</a:t>
            </a:r>
            <a:r>
              <a:rPr sz="2500" b="1" spc="-40" dirty="0">
                <a:latin typeface="Georgia"/>
                <a:cs typeface="Georgia"/>
              </a:rPr>
              <a:t> </a:t>
            </a:r>
            <a:r>
              <a:rPr sz="2500" b="1" dirty="0">
                <a:latin typeface="Georgia"/>
                <a:cs typeface="Georgia"/>
              </a:rPr>
              <a:t>presence</a:t>
            </a:r>
            <a:r>
              <a:rPr sz="2500" b="1" spc="-40" dirty="0">
                <a:latin typeface="Georgia"/>
                <a:cs typeface="Georgia"/>
              </a:rPr>
              <a:t> </a:t>
            </a:r>
            <a:r>
              <a:rPr sz="2500" b="1" dirty="0">
                <a:latin typeface="Georgia"/>
                <a:cs typeface="Georgia"/>
              </a:rPr>
              <a:t>of</a:t>
            </a:r>
            <a:r>
              <a:rPr sz="2500" b="1" spc="-40" dirty="0">
                <a:latin typeface="Georgia"/>
                <a:cs typeface="Georgia"/>
              </a:rPr>
              <a:t> </a:t>
            </a:r>
            <a:r>
              <a:rPr sz="2500" b="1" dirty="0">
                <a:latin typeface="Georgia"/>
                <a:cs typeface="Georgia"/>
              </a:rPr>
              <a:t>other</a:t>
            </a:r>
            <a:r>
              <a:rPr sz="2500" b="1" spc="-40" dirty="0">
                <a:latin typeface="Georgia"/>
                <a:cs typeface="Georgia"/>
              </a:rPr>
              <a:t> </a:t>
            </a:r>
            <a:r>
              <a:rPr sz="2500" b="1" dirty="0">
                <a:latin typeface="Georgia"/>
                <a:cs typeface="Georgia"/>
              </a:rPr>
              <a:t>lesions</a:t>
            </a:r>
            <a:r>
              <a:rPr sz="2500" b="1" spc="-35" dirty="0">
                <a:latin typeface="Georgia"/>
                <a:cs typeface="Georgia"/>
              </a:rPr>
              <a:t> </a:t>
            </a:r>
            <a:r>
              <a:rPr sz="2500" b="1" dirty="0">
                <a:latin typeface="Georgia"/>
                <a:cs typeface="Georgia"/>
              </a:rPr>
              <a:t>in</a:t>
            </a:r>
            <a:r>
              <a:rPr sz="2500" b="1" spc="-40" dirty="0">
                <a:latin typeface="Georgia"/>
                <a:cs typeface="Georgia"/>
              </a:rPr>
              <a:t> </a:t>
            </a:r>
            <a:r>
              <a:rPr sz="2500" b="1" dirty="0">
                <a:latin typeface="Georgia"/>
                <a:cs typeface="Georgia"/>
              </a:rPr>
              <a:t>the</a:t>
            </a:r>
            <a:r>
              <a:rPr sz="2500" b="1" spc="-40" dirty="0">
                <a:latin typeface="Georgia"/>
                <a:cs typeface="Georgia"/>
              </a:rPr>
              <a:t> </a:t>
            </a:r>
            <a:r>
              <a:rPr sz="2500" b="1" dirty="0">
                <a:latin typeface="Georgia"/>
                <a:cs typeface="Georgia"/>
              </a:rPr>
              <a:t>uterus</a:t>
            </a:r>
            <a:r>
              <a:rPr sz="2500" b="1" spc="-40" dirty="0">
                <a:latin typeface="Georgia"/>
                <a:cs typeface="Georgia"/>
              </a:rPr>
              <a:t> </a:t>
            </a:r>
            <a:r>
              <a:rPr sz="2500" b="1" spc="-25" dirty="0">
                <a:latin typeface="Georgia"/>
                <a:cs typeface="Georgia"/>
              </a:rPr>
              <a:t>as </a:t>
            </a:r>
            <a:r>
              <a:rPr sz="2500" b="1" spc="-10" dirty="0">
                <a:latin typeface="Georgia"/>
                <a:cs typeface="Georgia"/>
              </a:rPr>
              <a:t>adenomyosis.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925" rIns="0" bIns="0" rtlCol="0">
            <a:spAutoFit/>
          </a:bodyPr>
          <a:lstStyle/>
          <a:p>
            <a:pPr marL="150939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2BD7"/>
                </a:solidFill>
                <a:latin typeface="Segoe Print"/>
                <a:cs typeface="Segoe Print"/>
              </a:rPr>
              <a:t>Types</a:t>
            </a:r>
            <a:r>
              <a:rPr sz="3600" spc="-60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3600" dirty="0">
                <a:solidFill>
                  <a:srgbClr val="FF2BD7"/>
                </a:solidFill>
                <a:latin typeface="Segoe Print"/>
                <a:cs typeface="Segoe Print"/>
              </a:rPr>
              <a:t>of</a:t>
            </a:r>
            <a:r>
              <a:rPr sz="3600" spc="-55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3600" spc="-10" dirty="0">
                <a:solidFill>
                  <a:srgbClr val="FF2BD7"/>
                </a:solidFill>
                <a:latin typeface="Segoe Print"/>
                <a:cs typeface="Segoe Print"/>
              </a:rPr>
              <a:t>Myomectomy</a:t>
            </a:r>
            <a:endParaRPr sz="3600">
              <a:latin typeface="Segoe Print"/>
              <a:cs typeface="Segoe Prin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365" y="1731010"/>
            <a:ext cx="8392795" cy="3907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6415" indent="-513715">
              <a:lnSpc>
                <a:spcPct val="100000"/>
              </a:lnSpc>
              <a:spcBef>
                <a:spcPts val="95"/>
              </a:spcBef>
              <a:buClr>
                <a:srgbClr val="FF388B"/>
              </a:buClr>
              <a:buSzPct val="83928"/>
              <a:buAutoNum type="arabicParenR"/>
              <a:tabLst>
                <a:tab pos="526415" algn="l"/>
              </a:tabLst>
            </a:pP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Abdominal</a:t>
            </a:r>
            <a:r>
              <a:rPr sz="2800" b="1" spc="-13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spc="-10" dirty="0">
                <a:latin typeface="Segoe Print"/>
                <a:cs typeface="Segoe Print"/>
              </a:rPr>
              <a:t>Myomectomy.</a:t>
            </a:r>
            <a:endParaRPr sz="2800">
              <a:latin typeface="Segoe Print"/>
              <a:cs typeface="Segoe Print"/>
            </a:endParaRPr>
          </a:p>
          <a:p>
            <a:pPr marL="526415" indent="-513715">
              <a:lnSpc>
                <a:spcPct val="100000"/>
              </a:lnSpc>
              <a:spcBef>
                <a:spcPts val="2350"/>
              </a:spcBef>
              <a:buClr>
                <a:srgbClr val="FF388B"/>
              </a:buClr>
              <a:buSzPct val="83928"/>
              <a:buAutoNum type="arabicParenR"/>
              <a:tabLst>
                <a:tab pos="526415" algn="l"/>
              </a:tabLst>
            </a:pP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Vaginal</a:t>
            </a:r>
            <a:r>
              <a:rPr sz="2800" b="1" spc="-8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spc="-10" dirty="0">
                <a:latin typeface="Segoe Print"/>
                <a:cs typeface="Segoe Print"/>
              </a:rPr>
              <a:t>Myomectomy.</a:t>
            </a:r>
            <a:endParaRPr sz="2800">
              <a:latin typeface="Segoe Print"/>
              <a:cs typeface="Segoe Print"/>
            </a:endParaRPr>
          </a:p>
          <a:p>
            <a:pPr marL="527050" marR="5080" indent="-514350">
              <a:lnSpc>
                <a:spcPct val="150000"/>
              </a:lnSpc>
              <a:spcBef>
                <a:spcPts val="670"/>
              </a:spcBef>
              <a:buClr>
                <a:srgbClr val="FF388B"/>
              </a:buClr>
              <a:buSzPct val="83928"/>
              <a:buAutoNum type="arabicParenR"/>
              <a:tabLst>
                <a:tab pos="527050" algn="l"/>
              </a:tabLst>
            </a:pP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Hysteroscopic</a:t>
            </a:r>
            <a:r>
              <a:rPr sz="2800" b="1" spc="-12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Myomectomy</a:t>
            </a:r>
            <a:r>
              <a:rPr sz="2800" b="1" spc="-12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(for</a:t>
            </a:r>
            <a:r>
              <a:rPr sz="2800" b="1" spc="-120" dirty="0">
                <a:latin typeface="Segoe Print"/>
                <a:cs typeface="Segoe Print"/>
              </a:rPr>
              <a:t> </a:t>
            </a:r>
            <a:r>
              <a:rPr sz="2800" b="1" spc="-25" dirty="0">
                <a:latin typeface="Segoe Print"/>
                <a:cs typeface="Segoe Print"/>
              </a:rPr>
              <a:t>sub</a:t>
            </a:r>
            <a:r>
              <a:rPr sz="2800" b="1" spc="70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mucous</a:t>
            </a:r>
            <a:r>
              <a:rPr sz="2800" b="1" spc="-5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fibroid</a:t>
            </a:r>
            <a:r>
              <a:rPr sz="2800" b="1" spc="-5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less</a:t>
            </a:r>
            <a:r>
              <a:rPr sz="2800" b="1" spc="-5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than</a:t>
            </a:r>
            <a:r>
              <a:rPr sz="2800" b="1" spc="-5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5</a:t>
            </a:r>
            <a:r>
              <a:rPr sz="2800" b="1" spc="-5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cm</a:t>
            </a:r>
            <a:r>
              <a:rPr sz="2800" b="1" spc="-4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in</a:t>
            </a:r>
            <a:r>
              <a:rPr sz="2800" b="1" spc="-50" dirty="0">
                <a:latin typeface="Segoe Print"/>
                <a:cs typeface="Segoe Print"/>
              </a:rPr>
              <a:t> </a:t>
            </a:r>
            <a:r>
              <a:rPr sz="2800" b="1" spc="-10" dirty="0">
                <a:latin typeface="Segoe Print"/>
                <a:cs typeface="Segoe Print"/>
              </a:rPr>
              <a:t>diameter).</a:t>
            </a:r>
            <a:endParaRPr sz="2800">
              <a:latin typeface="Segoe Print"/>
              <a:cs typeface="Segoe Print"/>
            </a:endParaRPr>
          </a:p>
          <a:p>
            <a:pPr marL="527050" marR="2013585" indent="-514350">
              <a:lnSpc>
                <a:spcPct val="150000"/>
              </a:lnSpc>
              <a:spcBef>
                <a:spcPts val="670"/>
              </a:spcBef>
              <a:buClr>
                <a:srgbClr val="FF388B"/>
              </a:buClr>
              <a:buSzPct val="83928"/>
              <a:buAutoNum type="arabicParenR"/>
              <a:tabLst>
                <a:tab pos="527050" algn="l"/>
              </a:tabLst>
            </a:pP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Laparoscopic</a:t>
            </a:r>
            <a:r>
              <a:rPr sz="2800" b="1" spc="-10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Myomectomy</a:t>
            </a:r>
            <a:r>
              <a:rPr sz="2800" b="1" spc="-9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(</a:t>
            </a:r>
            <a:r>
              <a:rPr sz="2800" b="1" spc="-100" dirty="0">
                <a:latin typeface="Segoe Print"/>
                <a:cs typeface="Segoe Print"/>
              </a:rPr>
              <a:t> </a:t>
            </a:r>
            <a:r>
              <a:rPr sz="2800" b="1" spc="-25" dirty="0">
                <a:latin typeface="Segoe Print"/>
                <a:cs typeface="Segoe Print"/>
              </a:rPr>
              <a:t>for </a:t>
            </a:r>
            <a:r>
              <a:rPr sz="2800" b="1" dirty="0">
                <a:latin typeface="Segoe Print"/>
                <a:cs typeface="Segoe Print"/>
              </a:rPr>
              <a:t>pedunculated</a:t>
            </a:r>
            <a:r>
              <a:rPr sz="2800" b="1" spc="-10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sub</a:t>
            </a:r>
            <a:r>
              <a:rPr sz="2800" b="1" spc="-9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serous</a:t>
            </a:r>
            <a:r>
              <a:rPr sz="2800" b="1" spc="-100" dirty="0">
                <a:latin typeface="Segoe Print"/>
                <a:cs typeface="Segoe Print"/>
              </a:rPr>
              <a:t> </a:t>
            </a:r>
            <a:r>
              <a:rPr sz="2800" b="1" spc="-10" dirty="0">
                <a:latin typeface="Segoe Print"/>
                <a:cs typeface="Segoe Print"/>
              </a:rPr>
              <a:t>fibroid).</a:t>
            </a:r>
            <a:endParaRPr sz="2800">
              <a:latin typeface="Segoe Print"/>
              <a:cs typeface="Segoe Prin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9414" rIns="0" bIns="0" rtlCol="0">
            <a:spAutoFit/>
          </a:bodyPr>
          <a:lstStyle/>
          <a:p>
            <a:pPr marL="86296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2BD7"/>
                </a:solidFill>
              </a:rPr>
              <a:t>Hysteroscopic</a:t>
            </a:r>
            <a:r>
              <a:rPr sz="3600" spc="-170" dirty="0">
                <a:solidFill>
                  <a:srgbClr val="FF2BD7"/>
                </a:solidFill>
              </a:rPr>
              <a:t> </a:t>
            </a:r>
            <a:r>
              <a:rPr sz="3600" spc="-10" dirty="0">
                <a:solidFill>
                  <a:srgbClr val="FF2BD7"/>
                </a:solidFill>
              </a:rPr>
              <a:t>Myomectomy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1432" y="2642616"/>
              <a:ext cx="3549396" cy="31623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71" y="1533144"/>
              <a:ext cx="3785616" cy="33954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0346" y="1523619"/>
              <a:ext cx="3804920" cy="3415029"/>
            </a:xfrm>
            <a:custGeom>
              <a:avLst/>
              <a:gdLst/>
              <a:ahLst/>
              <a:cxnLst/>
              <a:rect l="l" t="t" r="r" b="b"/>
              <a:pathLst>
                <a:path w="3804920" h="3415029">
                  <a:moveTo>
                    <a:pt x="3804666" y="3414522"/>
                  </a:moveTo>
                  <a:lnTo>
                    <a:pt x="0" y="3414522"/>
                  </a:lnTo>
                  <a:lnTo>
                    <a:pt x="0" y="0"/>
                  </a:lnTo>
                  <a:lnTo>
                    <a:pt x="3804666" y="0"/>
                  </a:lnTo>
                  <a:lnTo>
                    <a:pt x="3804666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3404997"/>
                  </a:lnTo>
                  <a:lnTo>
                    <a:pt x="4762" y="3404997"/>
                  </a:lnTo>
                  <a:lnTo>
                    <a:pt x="9525" y="3409759"/>
                  </a:lnTo>
                  <a:lnTo>
                    <a:pt x="3804666" y="3409759"/>
                  </a:lnTo>
                  <a:lnTo>
                    <a:pt x="3804666" y="3414522"/>
                  </a:lnTo>
                  <a:close/>
                </a:path>
                <a:path w="3804920" h="3415029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3804920" h="3415029">
                  <a:moveTo>
                    <a:pt x="3795141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3795141" y="4762"/>
                  </a:lnTo>
                  <a:lnTo>
                    <a:pt x="3795141" y="9525"/>
                  </a:lnTo>
                  <a:close/>
                </a:path>
                <a:path w="3804920" h="3415029">
                  <a:moveTo>
                    <a:pt x="3795141" y="3409759"/>
                  </a:moveTo>
                  <a:lnTo>
                    <a:pt x="3795141" y="4762"/>
                  </a:lnTo>
                  <a:lnTo>
                    <a:pt x="3799903" y="9525"/>
                  </a:lnTo>
                  <a:lnTo>
                    <a:pt x="3804666" y="9525"/>
                  </a:lnTo>
                  <a:lnTo>
                    <a:pt x="3804666" y="3404997"/>
                  </a:lnTo>
                  <a:lnTo>
                    <a:pt x="3799903" y="3404997"/>
                  </a:lnTo>
                  <a:lnTo>
                    <a:pt x="3795141" y="3409759"/>
                  </a:lnTo>
                  <a:close/>
                </a:path>
                <a:path w="3804920" h="3415029">
                  <a:moveTo>
                    <a:pt x="3804666" y="9525"/>
                  </a:moveTo>
                  <a:lnTo>
                    <a:pt x="3799903" y="9525"/>
                  </a:lnTo>
                  <a:lnTo>
                    <a:pt x="3795141" y="4762"/>
                  </a:lnTo>
                  <a:lnTo>
                    <a:pt x="3804666" y="4762"/>
                  </a:lnTo>
                  <a:lnTo>
                    <a:pt x="3804666" y="9525"/>
                  </a:lnTo>
                  <a:close/>
                </a:path>
                <a:path w="3804920" h="3415029">
                  <a:moveTo>
                    <a:pt x="9525" y="3409759"/>
                  </a:moveTo>
                  <a:lnTo>
                    <a:pt x="4762" y="3404997"/>
                  </a:lnTo>
                  <a:lnTo>
                    <a:pt x="9525" y="3404997"/>
                  </a:lnTo>
                  <a:lnTo>
                    <a:pt x="9525" y="3409759"/>
                  </a:lnTo>
                  <a:close/>
                </a:path>
                <a:path w="3804920" h="3415029">
                  <a:moveTo>
                    <a:pt x="3795141" y="3409759"/>
                  </a:moveTo>
                  <a:lnTo>
                    <a:pt x="9525" y="3409759"/>
                  </a:lnTo>
                  <a:lnTo>
                    <a:pt x="9525" y="3404997"/>
                  </a:lnTo>
                  <a:lnTo>
                    <a:pt x="3795141" y="3404997"/>
                  </a:lnTo>
                  <a:lnTo>
                    <a:pt x="3795141" y="3409759"/>
                  </a:lnTo>
                  <a:close/>
                </a:path>
                <a:path w="3804920" h="3415029">
                  <a:moveTo>
                    <a:pt x="3804666" y="3409759"/>
                  </a:moveTo>
                  <a:lnTo>
                    <a:pt x="3795141" y="3409759"/>
                  </a:lnTo>
                  <a:lnTo>
                    <a:pt x="3799903" y="3404997"/>
                  </a:lnTo>
                  <a:lnTo>
                    <a:pt x="3804666" y="3404997"/>
                  </a:lnTo>
                  <a:lnTo>
                    <a:pt x="3804666" y="3409759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7039" rIns="0" bIns="0" rtlCol="0">
            <a:spAutoFit/>
          </a:bodyPr>
          <a:lstStyle/>
          <a:p>
            <a:pPr marL="1229995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FF2BD7"/>
                </a:solidFill>
              </a:rPr>
              <a:t>Laparoscopic</a:t>
            </a:r>
            <a:r>
              <a:rPr sz="3300" spc="-150" dirty="0">
                <a:solidFill>
                  <a:srgbClr val="FF2BD7"/>
                </a:solidFill>
              </a:rPr>
              <a:t> </a:t>
            </a:r>
            <a:r>
              <a:rPr sz="3300" spc="-10" dirty="0">
                <a:solidFill>
                  <a:srgbClr val="FF2BD7"/>
                </a:solidFill>
              </a:rPr>
              <a:t>Myomectomy</a:t>
            </a:r>
            <a:endParaRPr sz="3300"/>
          </a:p>
        </p:txBody>
      </p:sp>
      <p:grpSp>
        <p:nvGrpSpPr>
          <p:cNvPr id="3" name="object 3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884" y="1286256"/>
              <a:ext cx="3500628" cy="2613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6756" y="1286256"/>
              <a:ext cx="3534155" cy="27249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9963" y="3857244"/>
              <a:ext cx="3454908" cy="25725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925" rIns="0" bIns="0" rtlCol="0">
            <a:spAutoFit/>
          </a:bodyPr>
          <a:lstStyle/>
          <a:p>
            <a:pPr marL="3081655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Segoe Print"/>
                <a:cs typeface="Segoe Print"/>
              </a:rPr>
              <a:t>Aetiology</a:t>
            </a:r>
            <a:endParaRPr sz="3600">
              <a:latin typeface="Segoe Print"/>
              <a:cs typeface="Segoe Prin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615" y="1489710"/>
            <a:ext cx="8159750" cy="4632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FF388B"/>
              </a:buClr>
              <a:buSzPct val="85714"/>
              <a:buFont typeface="Segoe UI Symbol"/>
              <a:buChar char="⚫"/>
              <a:tabLst>
                <a:tab pos="287020" algn="l"/>
              </a:tabLst>
            </a:pPr>
            <a:r>
              <a:rPr sz="2800" b="1" dirty="0">
                <a:latin typeface="Segoe Print"/>
                <a:cs typeface="Segoe Print"/>
              </a:rPr>
              <a:t>The</a:t>
            </a:r>
            <a:r>
              <a:rPr sz="2800" b="1" spc="-5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exact</a:t>
            </a:r>
            <a:r>
              <a:rPr sz="2800" b="1" spc="-5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etiology</a:t>
            </a:r>
            <a:r>
              <a:rPr sz="2800" b="1" spc="-5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is</a:t>
            </a:r>
            <a:r>
              <a:rPr sz="2800" b="1" spc="-55" dirty="0">
                <a:latin typeface="Segoe Print"/>
                <a:cs typeface="Segoe Print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Segoe Print"/>
                <a:cs typeface="Segoe Print"/>
              </a:rPr>
              <a:t>unknown</a:t>
            </a:r>
            <a:r>
              <a:rPr sz="2800" b="1" spc="-10" dirty="0">
                <a:latin typeface="Segoe Print"/>
                <a:cs typeface="Segoe Print"/>
              </a:rPr>
              <a:t>.</a:t>
            </a:r>
            <a:endParaRPr sz="2800">
              <a:latin typeface="Segoe Print"/>
              <a:cs typeface="Segoe Print"/>
            </a:endParaRPr>
          </a:p>
          <a:p>
            <a:pPr marL="286385" marR="823594" indent="-274320">
              <a:lnSpc>
                <a:spcPct val="150000"/>
              </a:lnSpc>
              <a:spcBef>
                <a:spcPts val="670"/>
              </a:spcBef>
              <a:buClr>
                <a:srgbClr val="FF388B"/>
              </a:buClr>
              <a:buSzPct val="85714"/>
              <a:buFont typeface="Segoe UI Symbol"/>
              <a:buChar char="⚫"/>
              <a:tabLst>
                <a:tab pos="286385" algn="l"/>
              </a:tabLst>
            </a:pP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Estrogen</a:t>
            </a:r>
            <a:r>
              <a:rPr sz="2800" b="1" spc="-12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dependent</a:t>
            </a:r>
            <a:r>
              <a:rPr sz="2800" b="1" spc="-12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(</a:t>
            </a:r>
            <a:r>
              <a:rPr sz="2800" b="1" dirty="0">
                <a:latin typeface="Segoe Print"/>
                <a:cs typeface="Segoe Print"/>
              </a:rPr>
              <a:t>excessive</a:t>
            </a:r>
            <a:r>
              <a:rPr sz="2800" b="1" spc="-125" dirty="0">
                <a:latin typeface="Segoe Print"/>
                <a:cs typeface="Segoe Print"/>
              </a:rPr>
              <a:t> </a:t>
            </a:r>
            <a:r>
              <a:rPr sz="2800" b="1" spc="-10" dirty="0">
                <a:latin typeface="Segoe Print"/>
                <a:cs typeface="Segoe Print"/>
              </a:rPr>
              <a:t>estrogen </a:t>
            </a:r>
            <a:r>
              <a:rPr sz="2800" b="1" dirty="0">
                <a:latin typeface="Segoe Print"/>
                <a:cs typeface="Segoe Print"/>
              </a:rPr>
              <a:t>predisposes</a:t>
            </a:r>
            <a:r>
              <a:rPr sz="2800" b="1" spc="-7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to</a:t>
            </a:r>
            <a:r>
              <a:rPr sz="2800" b="1" spc="-75" dirty="0">
                <a:latin typeface="Segoe Print"/>
                <a:cs typeface="Segoe Print"/>
              </a:rPr>
              <a:t> </a:t>
            </a:r>
            <a:r>
              <a:rPr sz="2800" b="1" spc="-10" dirty="0">
                <a:latin typeface="Segoe Print"/>
                <a:cs typeface="Segoe Print"/>
              </a:rPr>
              <a:t>fibroids)</a:t>
            </a:r>
            <a:endParaRPr sz="2800">
              <a:latin typeface="Segoe Print"/>
              <a:cs typeface="Segoe Print"/>
            </a:endParaRPr>
          </a:p>
          <a:p>
            <a:pPr marL="286385" marR="394970" indent="-274320">
              <a:lnSpc>
                <a:spcPct val="150000"/>
              </a:lnSpc>
              <a:spcBef>
                <a:spcPts val="670"/>
              </a:spcBef>
              <a:buClr>
                <a:srgbClr val="FF388B"/>
              </a:buClr>
              <a:buSzPct val="85714"/>
              <a:buFont typeface="Segoe UI Symbol"/>
              <a:buChar char="⚫"/>
              <a:tabLst>
                <a:tab pos="286385" algn="l"/>
                <a:tab pos="4185285" algn="l"/>
              </a:tabLst>
            </a:pPr>
            <a:r>
              <a:rPr sz="2800" b="1" dirty="0">
                <a:latin typeface="Segoe Print"/>
                <a:cs typeface="Segoe Print"/>
              </a:rPr>
              <a:t>Increase</a:t>
            </a:r>
            <a:r>
              <a:rPr sz="2800" b="1" spc="-6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in</a:t>
            </a:r>
            <a:r>
              <a:rPr sz="2800" b="1" spc="-5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size</a:t>
            </a:r>
            <a:r>
              <a:rPr sz="2800" b="1" spc="-60" dirty="0">
                <a:latin typeface="Segoe Print"/>
                <a:cs typeface="Segoe Print"/>
              </a:rPr>
              <a:t> </a:t>
            </a:r>
            <a:r>
              <a:rPr sz="2800" b="1" spc="-20" dirty="0">
                <a:latin typeface="Segoe Print"/>
                <a:cs typeface="Segoe Print"/>
              </a:rPr>
              <a:t>with</a:t>
            </a:r>
            <a:r>
              <a:rPr sz="2800" b="1" dirty="0">
                <a:latin typeface="Segoe Print"/>
                <a:cs typeface="Segoe Print"/>
              </a:rPr>
              <a:t>	Estrogen</a:t>
            </a:r>
            <a:r>
              <a:rPr sz="2800" b="1" spc="-120" dirty="0">
                <a:latin typeface="Segoe Print"/>
                <a:cs typeface="Segoe Print"/>
              </a:rPr>
              <a:t> </a:t>
            </a:r>
            <a:r>
              <a:rPr sz="2800" b="1" spc="-10" dirty="0">
                <a:latin typeface="Segoe Print"/>
                <a:cs typeface="Segoe Print"/>
              </a:rPr>
              <a:t>therapy, </a:t>
            </a:r>
            <a:r>
              <a:rPr sz="2800" b="1" dirty="0">
                <a:latin typeface="Segoe Print"/>
                <a:cs typeface="Segoe Print"/>
              </a:rPr>
              <a:t>pregnancy</a:t>
            </a:r>
            <a:r>
              <a:rPr sz="2800" b="1" spc="-9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and</a:t>
            </a:r>
            <a:r>
              <a:rPr sz="2800" b="1" spc="-8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decrease</a:t>
            </a:r>
            <a:r>
              <a:rPr sz="2800" b="1" spc="-8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with</a:t>
            </a:r>
            <a:r>
              <a:rPr sz="2800" b="1" spc="-85" dirty="0">
                <a:latin typeface="Segoe Print"/>
                <a:cs typeface="Segoe Print"/>
              </a:rPr>
              <a:t> </a:t>
            </a:r>
            <a:r>
              <a:rPr sz="2800" b="1" spc="-10" dirty="0">
                <a:latin typeface="Segoe Print"/>
                <a:cs typeface="Segoe Print"/>
              </a:rPr>
              <a:t>menopause.</a:t>
            </a:r>
            <a:endParaRPr sz="2800">
              <a:latin typeface="Segoe Print"/>
              <a:cs typeface="Segoe Print"/>
            </a:endParaRPr>
          </a:p>
          <a:p>
            <a:pPr marL="287020" indent="-274320">
              <a:lnSpc>
                <a:spcPct val="100000"/>
              </a:lnSpc>
              <a:spcBef>
                <a:spcPts val="2350"/>
              </a:spcBef>
              <a:buClr>
                <a:srgbClr val="FF388B"/>
              </a:buClr>
              <a:buSzPct val="85714"/>
              <a:buFont typeface="Segoe UI Symbol"/>
              <a:buChar char="⚫"/>
              <a:tabLst>
                <a:tab pos="287020" algn="l"/>
              </a:tabLst>
            </a:pPr>
            <a:r>
              <a:rPr sz="2800" b="1" dirty="0">
                <a:latin typeface="Segoe Print"/>
                <a:cs typeface="Segoe Print"/>
              </a:rPr>
              <a:t>More</a:t>
            </a:r>
            <a:r>
              <a:rPr sz="2800" b="1" spc="-6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common</a:t>
            </a:r>
            <a:r>
              <a:rPr sz="2800" b="1" spc="-6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in</a:t>
            </a:r>
            <a:r>
              <a:rPr sz="2800" b="1" spc="-6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nulliparae</a:t>
            </a:r>
            <a:r>
              <a:rPr sz="2800" b="1" spc="-6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and</a:t>
            </a:r>
            <a:r>
              <a:rPr sz="2800" b="1" spc="-6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low</a:t>
            </a:r>
            <a:r>
              <a:rPr sz="2800" b="1" spc="-60" dirty="0">
                <a:latin typeface="Segoe Print"/>
                <a:cs typeface="Segoe Print"/>
              </a:rPr>
              <a:t> </a:t>
            </a:r>
            <a:r>
              <a:rPr sz="2800" b="1" spc="-10" dirty="0">
                <a:latin typeface="Segoe Print"/>
                <a:cs typeface="Segoe Print"/>
              </a:rPr>
              <a:t>parity.</a:t>
            </a:r>
            <a:endParaRPr sz="280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2350"/>
              </a:spcBef>
              <a:tabLst>
                <a:tab pos="1293495" algn="l"/>
              </a:tabLst>
            </a:pPr>
            <a:r>
              <a:rPr sz="2400" spc="-710" dirty="0">
                <a:solidFill>
                  <a:srgbClr val="FF388B"/>
                </a:solidFill>
                <a:latin typeface="Segoe UI Symbol"/>
                <a:cs typeface="Segoe UI Symbol"/>
              </a:rPr>
              <a:t>⚫</a:t>
            </a:r>
            <a:r>
              <a:rPr sz="2400" spc="170" dirty="0">
                <a:solidFill>
                  <a:srgbClr val="FF388B"/>
                </a:solidFill>
                <a:latin typeface="Segoe UI Symbol"/>
                <a:cs typeface="Segoe UI Symbo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+</a:t>
            </a:r>
            <a:r>
              <a:rPr sz="2800" b="1" spc="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Segoe Print"/>
                <a:cs typeface="Segoe Print"/>
              </a:rPr>
              <a:t>ve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	familial</a:t>
            </a:r>
            <a:r>
              <a:rPr sz="2800" b="1" spc="-7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Segoe Print"/>
                <a:cs typeface="Segoe Print"/>
              </a:rPr>
              <a:t>tendency.</a:t>
            </a:r>
            <a:endParaRPr sz="2800">
              <a:latin typeface="Segoe Print"/>
              <a:cs typeface="Segoe Prin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217805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FF2BD7"/>
                </a:solidFill>
              </a:rPr>
              <a:t>Hysterectomy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052" y="1275397"/>
            <a:ext cx="8289925" cy="2524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0000"/>
                </a:solidFill>
                <a:latin typeface="Georgia"/>
                <a:cs typeface="Georgia"/>
              </a:rPr>
              <a:t>Indication:</a:t>
            </a:r>
            <a:endParaRPr sz="2800">
              <a:latin typeface="Georgia"/>
              <a:cs typeface="Georgia"/>
            </a:endParaRPr>
          </a:p>
          <a:p>
            <a:pPr marL="526415" indent="-513715">
              <a:lnSpc>
                <a:spcPct val="100000"/>
              </a:lnSpc>
              <a:spcBef>
                <a:spcPts val="2070"/>
              </a:spcBef>
              <a:buClr>
                <a:srgbClr val="FF388B"/>
              </a:buClr>
              <a:buSzPct val="85185"/>
              <a:buAutoNum type="arabicParenR"/>
              <a:tabLst>
                <a:tab pos="526415" algn="l"/>
              </a:tabLst>
            </a:pPr>
            <a:r>
              <a:rPr sz="2700" b="1" dirty="0">
                <a:latin typeface="Segoe Print"/>
                <a:cs typeface="Segoe Print"/>
              </a:rPr>
              <a:t>When</a:t>
            </a:r>
            <a:r>
              <a:rPr sz="2700" b="1" spc="-45" dirty="0">
                <a:latin typeface="Segoe Print"/>
                <a:cs typeface="Segoe Print"/>
              </a:rPr>
              <a:t> </a:t>
            </a:r>
            <a:r>
              <a:rPr sz="2700" b="1" dirty="0">
                <a:solidFill>
                  <a:srgbClr val="FF0000"/>
                </a:solidFill>
                <a:latin typeface="Segoe Print"/>
                <a:cs typeface="Segoe Print"/>
              </a:rPr>
              <a:t>myomectomy</a:t>
            </a:r>
            <a:r>
              <a:rPr sz="2700" b="1" spc="-4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is</a:t>
            </a:r>
            <a:r>
              <a:rPr sz="2700" b="1" spc="-50" dirty="0">
                <a:latin typeface="Segoe Print"/>
                <a:cs typeface="Segoe Print"/>
              </a:rPr>
              <a:t> </a:t>
            </a:r>
            <a:r>
              <a:rPr sz="2700" b="1" spc="-10" dirty="0">
                <a:latin typeface="Segoe Print"/>
                <a:cs typeface="Segoe Print"/>
              </a:rPr>
              <a:t>contraindicated.</a:t>
            </a:r>
            <a:endParaRPr sz="2700">
              <a:latin typeface="Segoe Print"/>
              <a:cs typeface="Segoe Print"/>
            </a:endParaRPr>
          </a:p>
          <a:p>
            <a:pPr marL="526415" indent="-513715">
              <a:lnSpc>
                <a:spcPct val="100000"/>
              </a:lnSpc>
              <a:spcBef>
                <a:spcPts val="2265"/>
              </a:spcBef>
              <a:buClr>
                <a:srgbClr val="FF388B"/>
              </a:buClr>
              <a:buSzPct val="85185"/>
              <a:buAutoNum type="arabicParenR"/>
              <a:tabLst>
                <a:tab pos="526415" algn="l"/>
              </a:tabLst>
            </a:pPr>
            <a:r>
              <a:rPr sz="2700" b="1" dirty="0">
                <a:latin typeface="Segoe Print"/>
                <a:cs typeface="Segoe Print"/>
              </a:rPr>
              <a:t>When</a:t>
            </a:r>
            <a:r>
              <a:rPr sz="2700" b="1" spc="-60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the</a:t>
            </a:r>
            <a:r>
              <a:rPr sz="2700" b="1" spc="-55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woman</a:t>
            </a:r>
            <a:r>
              <a:rPr sz="2700" b="1" spc="-55" dirty="0">
                <a:latin typeface="Segoe Print"/>
                <a:cs typeface="Segoe Print"/>
              </a:rPr>
              <a:t> </a:t>
            </a:r>
            <a:r>
              <a:rPr sz="2700" b="1" dirty="0">
                <a:solidFill>
                  <a:srgbClr val="FF0000"/>
                </a:solidFill>
                <a:latin typeface="Segoe Print"/>
                <a:cs typeface="Segoe Print"/>
              </a:rPr>
              <a:t>completes</a:t>
            </a:r>
            <a:r>
              <a:rPr sz="2700" b="1" spc="-6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700" b="1" dirty="0">
                <a:solidFill>
                  <a:srgbClr val="FF0000"/>
                </a:solidFill>
                <a:latin typeface="Segoe Print"/>
                <a:cs typeface="Segoe Print"/>
              </a:rPr>
              <a:t>her</a:t>
            </a:r>
            <a:r>
              <a:rPr sz="2700" b="1" spc="-5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700" b="1" spc="-10" dirty="0">
                <a:solidFill>
                  <a:srgbClr val="FF0000"/>
                </a:solidFill>
                <a:latin typeface="Segoe Print"/>
                <a:cs typeface="Segoe Print"/>
              </a:rPr>
              <a:t>family.</a:t>
            </a:r>
            <a:endParaRPr sz="2700">
              <a:latin typeface="Segoe Print"/>
              <a:cs typeface="Segoe Print"/>
            </a:endParaRPr>
          </a:p>
          <a:p>
            <a:pPr marL="526415" indent="-513715">
              <a:lnSpc>
                <a:spcPct val="100000"/>
              </a:lnSpc>
              <a:spcBef>
                <a:spcPts val="2265"/>
              </a:spcBef>
              <a:buClr>
                <a:srgbClr val="FF388B"/>
              </a:buClr>
              <a:buSzPct val="85185"/>
              <a:buAutoNum type="arabicParenR"/>
              <a:tabLst>
                <a:tab pos="526415" algn="l"/>
              </a:tabLst>
            </a:pPr>
            <a:r>
              <a:rPr sz="2700" b="1" dirty="0">
                <a:solidFill>
                  <a:srgbClr val="FF0000"/>
                </a:solidFill>
                <a:latin typeface="Segoe Print"/>
                <a:cs typeface="Segoe Print"/>
              </a:rPr>
              <a:t>Uncontrollable</a:t>
            </a:r>
            <a:r>
              <a:rPr sz="2700" b="1" spc="-11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700" b="1" dirty="0">
                <a:solidFill>
                  <a:srgbClr val="FF0000"/>
                </a:solidFill>
                <a:latin typeface="Segoe Print"/>
                <a:cs typeface="Segoe Print"/>
              </a:rPr>
              <a:t>bleeding</a:t>
            </a:r>
            <a:r>
              <a:rPr sz="2700" b="1" spc="-10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during</a:t>
            </a:r>
            <a:r>
              <a:rPr sz="2700" b="1" spc="-110" dirty="0">
                <a:latin typeface="Segoe Print"/>
                <a:cs typeface="Segoe Print"/>
              </a:rPr>
              <a:t> </a:t>
            </a:r>
            <a:r>
              <a:rPr sz="2700" b="1" spc="-10" dirty="0">
                <a:latin typeface="Segoe Print"/>
                <a:cs typeface="Segoe Print"/>
              </a:rPr>
              <a:t>myomectomy</a:t>
            </a:r>
            <a:endParaRPr sz="2700">
              <a:latin typeface="Segoe Print"/>
              <a:cs typeface="Segoe Prin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1744" y="3857244"/>
              <a:ext cx="3285744" cy="25008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187" y="214312"/>
            <a:ext cx="8699500" cy="758825"/>
          </a:xfrm>
          <a:prstGeom prst="rect">
            <a:avLst/>
          </a:prstGeom>
          <a:solidFill>
            <a:srgbClr val="75005F"/>
          </a:solidFill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pc="-10" dirty="0">
                <a:solidFill>
                  <a:srgbClr val="FFFFFF"/>
                </a:solidFill>
              </a:rPr>
              <a:t>Hysterectomy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5927" y="1660842"/>
            <a:ext cx="8083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5" dirty="0">
                <a:solidFill>
                  <a:srgbClr val="FF0000"/>
                </a:solidFill>
                <a:latin typeface="Georgia"/>
                <a:cs typeface="Georgia"/>
              </a:rPr>
              <a:t>N.B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927" y="2209482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60" dirty="0">
                <a:solidFill>
                  <a:srgbClr val="FF388B"/>
                </a:solidFill>
                <a:latin typeface="Segoe UI Symbol"/>
                <a:cs typeface="Segoe UI Symbol"/>
              </a:rPr>
              <a:t>⚫</a:t>
            </a:r>
            <a:endParaRPr sz="2400">
              <a:latin typeface="Segoe UI Symbol"/>
              <a:cs typeface="Segoe UI 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0247" y="2159317"/>
            <a:ext cx="6784340" cy="79248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 indent="1280160">
              <a:lnSpc>
                <a:spcPct val="79900"/>
              </a:lnSpc>
              <a:spcBef>
                <a:spcPts val="770"/>
              </a:spcBef>
            </a:pPr>
            <a:r>
              <a:rPr sz="2800" b="1" dirty="0">
                <a:latin typeface="Segoe Print"/>
                <a:cs typeface="Segoe Print"/>
              </a:rPr>
              <a:t>Hysterectomy</a:t>
            </a:r>
            <a:r>
              <a:rPr sz="2800" b="1" spc="-8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may</a:t>
            </a:r>
            <a:r>
              <a:rPr sz="2800" b="1" spc="-8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be</a:t>
            </a:r>
            <a:r>
              <a:rPr sz="2800" b="1" spc="-80" dirty="0"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total</a:t>
            </a:r>
            <a:r>
              <a:rPr sz="2800" b="1" spc="-8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Segoe Print"/>
                <a:cs typeface="Segoe Print"/>
              </a:rPr>
              <a:t>vs. </a:t>
            </a:r>
            <a:r>
              <a:rPr sz="2800" b="1" spc="-10" dirty="0">
                <a:solidFill>
                  <a:srgbClr val="FF0000"/>
                </a:solidFill>
                <a:latin typeface="Segoe Print"/>
                <a:cs typeface="Segoe Print"/>
              </a:rPr>
              <a:t>subtotal</a:t>
            </a:r>
            <a:endParaRPr sz="2800">
              <a:latin typeface="Segoe Print"/>
              <a:cs typeface="Segoe Prin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927" y="3352482"/>
            <a:ext cx="7740650" cy="2959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FF388B"/>
              </a:buClr>
              <a:buSzPct val="85714"/>
              <a:buFont typeface="Segoe UI Symbol"/>
              <a:buChar char="⚫"/>
              <a:tabLst>
                <a:tab pos="287020" algn="l"/>
              </a:tabLst>
            </a:pPr>
            <a:r>
              <a:rPr sz="2800" b="1" dirty="0">
                <a:latin typeface="Segoe Print"/>
                <a:cs typeface="Segoe Print"/>
              </a:rPr>
              <a:t>Hysterectomy</a:t>
            </a:r>
            <a:r>
              <a:rPr sz="2800" b="1" spc="-114" dirty="0"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abdominal</a:t>
            </a:r>
            <a:r>
              <a:rPr sz="2800" b="1" spc="-11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vs.</a:t>
            </a:r>
            <a:r>
              <a:rPr sz="2800" b="1" spc="-120" dirty="0">
                <a:latin typeface="Segoe Print"/>
                <a:cs typeface="Segoe Print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Segoe Print"/>
                <a:cs typeface="Segoe Print"/>
              </a:rPr>
              <a:t>laparoscopic.</a:t>
            </a:r>
            <a:endParaRPr sz="2800">
              <a:latin typeface="Segoe Print"/>
              <a:cs typeface="Segoe Print"/>
            </a:endParaRPr>
          </a:p>
          <a:p>
            <a:pPr marL="286385" marR="155575" indent="-274320">
              <a:lnSpc>
                <a:spcPct val="79900"/>
              </a:lnSpc>
              <a:spcBef>
                <a:spcPts val="4025"/>
              </a:spcBef>
              <a:buClr>
                <a:srgbClr val="FF388B"/>
              </a:buClr>
              <a:buSzPct val="85714"/>
              <a:buFont typeface="Segoe UI Symbol"/>
              <a:buChar char="⚫"/>
              <a:tabLst>
                <a:tab pos="286385" algn="l"/>
              </a:tabLst>
            </a:pPr>
            <a:r>
              <a:rPr sz="2800" b="1" dirty="0">
                <a:latin typeface="Segoe Print"/>
                <a:cs typeface="Segoe Print"/>
              </a:rPr>
              <a:t>Total</a:t>
            </a:r>
            <a:r>
              <a:rPr sz="2800" b="1" spc="-9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hysterectomy</a:t>
            </a:r>
            <a:r>
              <a:rPr sz="2800" b="1" spc="-9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is</a:t>
            </a:r>
            <a:r>
              <a:rPr sz="2800" b="1" spc="-9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preferred</a:t>
            </a:r>
            <a:r>
              <a:rPr sz="2800" b="1" spc="-90" dirty="0">
                <a:latin typeface="Segoe Print"/>
                <a:cs typeface="Segoe Print"/>
              </a:rPr>
              <a:t> </a:t>
            </a:r>
            <a:r>
              <a:rPr sz="2800" b="1" spc="-10" dirty="0">
                <a:latin typeface="Segoe Print"/>
                <a:cs typeface="Segoe Print"/>
              </a:rPr>
              <a:t>???????? </a:t>
            </a:r>
            <a:r>
              <a:rPr sz="2800" b="1" spc="-25" dirty="0">
                <a:solidFill>
                  <a:srgbClr val="FF2BD7"/>
                </a:solidFill>
                <a:latin typeface="Segoe Print"/>
                <a:cs typeface="Segoe Print"/>
              </a:rPr>
              <a:t>why</a:t>
            </a:r>
            <a:endParaRPr sz="2800">
              <a:latin typeface="Segoe Print"/>
              <a:cs typeface="Segoe Print"/>
            </a:endParaRPr>
          </a:p>
          <a:p>
            <a:pPr marL="286385" marR="506730" indent="-274320">
              <a:lnSpc>
                <a:spcPct val="150000"/>
              </a:lnSpc>
              <a:spcBef>
                <a:spcPts val="270"/>
              </a:spcBef>
              <a:buClr>
                <a:srgbClr val="FF388B"/>
              </a:buClr>
              <a:buSzPct val="85714"/>
              <a:buFont typeface="Segoe UI Symbol"/>
              <a:buChar char="⚫"/>
              <a:tabLst>
                <a:tab pos="286385" algn="l"/>
              </a:tabLst>
            </a:pPr>
            <a:r>
              <a:rPr sz="2800" b="1" dirty="0">
                <a:latin typeface="Segoe Print"/>
                <a:cs typeface="Segoe Print"/>
              </a:rPr>
              <a:t>If</a:t>
            </a:r>
            <a:r>
              <a:rPr sz="2800" b="1" spc="-4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the</a:t>
            </a:r>
            <a:r>
              <a:rPr sz="2800" b="1" spc="-4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patient</a:t>
            </a:r>
            <a:r>
              <a:rPr sz="2800" b="1" spc="-4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is</a:t>
            </a:r>
            <a:r>
              <a:rPr sz="2800" b="1" spc="-4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50</a:t>
            </a:r>
            <a:r>
              <a:rPr sz="2800" b="1" spc="-4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years</a:t>
            </a:r>
            <a:r>
              <a:rPr sz="2800" b="1" spc="-4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or</a:t>
            </a:r>
            <a:r>
              <a:rPr sz="2800" b="1" spc="-4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above,</a:t>
            </a:r>
            <a:r>
              <a:rPr sz="2800" b="1" spc="-45" dirty="0">
                <a:latin typeface="Segoe Print"/>
                <a:cs typeface="Segoe Print"/>
              </a:rPr>
              <a:t> </a:t>
            </a:r>
            <a:r>
              <a:rPr sz="2800" b="1" spc="-25" dirty="0">
                <a:latin typeface="Segoe Print"/>
                <a:cs typeface="Segoe Print"/>
              </a:rPr>
              <a:t>we </a:t>
            </a:r>
            <a:r>
              <a:rPr sz="2800" b="1" dirty="0">
                <a:latin typeface="Segoe Print"/>
                <a:cs typeface="Segoe Print"/>
              </a:rPr>
              <a:t>remove</a:t>
            </a:r>
            <a:r>
              <a:rPr sz="2800" b="1" spc="-9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both</a:t>
            </a:r>
            <a:r>
              <a:rPr sz="2800" b="1" spc="-9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ovaries.</a:t>
            </a:r>
            <a:r>
              <a:rPr sz="2800" b="1" spc="-10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???????????</a:t>
            </a:r>
            <a:r>
              <a:rPr sz="2800" b="1" spc="-95" dirty="0">
                <a:latin typeface="Segoe Print"/>
                <a:cs typeface="Segoe Print"/>
              </a:rPr>
              <a:t> </a:t>
            </a:r>
            <a:r>
              <a:rPr sz="2800" b="1" spc="-25" dirty="0">
                <a:solidFill>
                  <a:srgbClr val="FF2BD7"/>
                </a:solidFill>
                <a:latin typeface="Segoe Print"/>
                <a:cs typeface="Segoe Print"/>
              </a:rPr>
              <a:t>why</a:t>
            </a:r>
            <a:endParaRPr sz="2800">
              <a:latin typeface="Segoe Print"/>
              <a:cs typeface="Segoe Prin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solidFill>
            <a:srgbClr val="75005F"/>
          </a:solidFill>
        </p:spPr>
        <p:txBody>
          <a:bodyPr vert="horz" wrap="square" lIns="0" tIns="253365" rIns="0" bIns="0" rtlCol="0">
            <a:spAutoFit/>
          </a:bodyPr>
          <a:lstStyle/>
          <a:p>
            <a:pPr marL="414655">
              <a:lnSpc>
                <a:spcPct val="100000"/>
              </a:lnSpc>
              <a:spcBef>
                <a:spcPts val="1995"/>
              </a:spcBef>
            </a:pPr>
            <a:r>
              <a:rPr sz="2900" dirty="0">
                <a:solidFill>
                  <a:srgbClr val="FFFFFF"/>
                </a:solidFill>
              </a:rPr>
              <a:t>(3)</a:t>
            </a:r>
            <a:r>
              <a:rPr sz="2900" spc="-50" dirty="0">
                <a:solidFill>
                  <a:srgbClr val="FFFFFF"/>
                </a:solidFill>
              </a:rPr>
              <a:t> </a:t>
            </a:r>
            <a:r>
              <a:rPr sz="2900" dirty="0">
                <a:solidFill>
                  <a:srgbClr val="FFFFFF"/>
                </a:solidFill>
              </a:rPr>
              <a:t>Embolization</a:t>
            </a:r>
            <a:r>
              <a:rPr sz="2900" spc="-50" dirty="0">
                <a:solidFill>
                  <a:srgbClr val="FFFFFF"/>
                </a:solidFill>
              </a:rPr>
              <a:t> </a:t>
            </a:r>
            <a:r>
              <a:rPr sz="2900" dirty="0">
                <a:solidFill>
                  <a:srgbClr val="FFFFFF"/>
                </a:solidFill>
              </a:rPr>
              <a:t>of</a:t>
            </a:r>
            <a:r>
              <a:rPr sz="2900" spc="-50" dirty="0">
                <a:solidFill>
                  <a:srgbClr val="FFFFFF"/>
                </a:solidFill>
              </a:rPr>
              <a:t> </a:t>
            </a:r>
            <a:r>
              <a:rPr sz="2900" dirty="0">
                <a:solidFill>
                  <a:srgbClr val="FFFFFF"/>
                </a:solidFill>
              </a:rPr>
              <a:t>both</a:t>
            </a:r>
            <a:r>
              <a:rPr sz="2900" spc="-50" dirty="0">
                <a:solidFill>
                  <a:srgbClr val="FFFFFF"/>
                </a:solidFill>
              </a:rPr>
              <a:t> </a:t>
            </a:r>
            <a:r>
              <a:rPr sz="2900" dirty="0">
                <a:solidFill>
                  <a:srgbClr val="FFFFFF"/>
                </a:solidFill>
              </a:rPr>
              <a:t>uterine</a:t>
            </a:r>
            <a:r>
              <a:rPr sz="2900" spc="-45" dirty="0">
                <a:solidFill>
                  <a:srgbClr val="FFFFFF"/>
                </a:solidFill>
              </a:rPr>
              <a:t> </a:t>
            </a:r>
            <a:r>
              <a:rPr sz="2900" spc="-10" dirty="0">
                <a:solidFill>
                  <a:srgbClr val="FFFFFF"/>
                </a:solidFill>
              </a:rPr>
              <a:t>arteries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263207" y="1202372"/>
            <a:ext cx="8568055" cy="3474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171450" indent="36830" algn="just">
              <a:lnSpc>
                <a:spcPct val="15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Georgia"/>
                <a:cs typeface="Georgia"/>
              </a:rPr>
              <a:t>A</a:t>
            </a:r>
            <a:r>
              <a:rPr sz="2400" b="1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eorgia"/>
                <a:cs typeface="Georgia"/>
              </a:rPr>
              <a:t>local</a:t>
            </a:r>
            <a:r>
              <a:rPr sz="2400" b="1" spc="-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eorgia"/>
                <a:cs typeface="Georgia"/>
              </a:rPr>
              <a:t>anaesthesia</a:t>
            </a:r>
            <a:r>
              <a:rPr sz="2400" b="1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is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given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and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catheter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is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passed </a:t>
            </a:r>
            <a:r>
              <a:rPr sz="2400" b="1" dirty="0">
                <a:latin typeface="Georgia"/>
                <a:cs typeface="Georgia"/>
              </a:rPr>
              <a:t>along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the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femoral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artery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to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reach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the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aorta.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radio- </a:t>
            </a:r>
            <a:r>
              <a:rPr sz="2400" b="1" dirty="0">
                <a:latin typeface="Georgia"/>
                <a:cs typeface="Georgia"/>
              </a:rPr>
              <a:t>opaque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dye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is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injected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to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show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the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pelvic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arteries.</a:t>
            </a:r>
            <a:endParaRPr sz="2400">
              <a:latin typeface="Georgia"/>
              <a:cs typeface="Georgia"/>
            </a:endParaRPr>
          </a:p>
          <a:p>
            <a:pPr marL="285750" marR="5080" indent="-273050">
              <a:lnSpc>
                <a:spcPct val="153100"/>
              </a:lnSpc>
              <a:spcBef>
                <a:spcPts val="484"/>
              </a:spcBef>
            </a:pPr>
            <a:r>
              <a:rPr sz="2400" b="1" dirty="0">
                <a:latin typeface="Georgia"/>
                <a:cs typeface="Georgia"/>
              </a:rPr>
              <a:t>A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catheter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is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then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passed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to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block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the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uterine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artery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on </a:t>
            </a:r>
            <a:r>
              <a:rPr sz="2400" b="1" dirty="0">
                <a:latin typeface="Georgia"/>
                <a:cs typeface="Georgia"/>
              </a:rPr>
              <a:t>both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sides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using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small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pieces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(2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x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2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x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2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mm)</a:t>
            </a:r>
            <a:r>
              <a:rPr sz="2400" b="1" spc="-25" dirty="0">
                <a:latin typeface="Georgia"/>
                <a:cs typeface="Georgia"/>
              </a:rPr>
              <a:t> of </a:t>
            </a:r>
            <a:r>
              <a:rPr sz="2400" b="1" dirty="0">
                <a:latin typeface="Georgia"/>
                <a:cs typeface="Georgia"/>
              </a:rPr>
              <a:t>Gelfoam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or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other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material</a:t>
            </a:r>
            <a:r>
              <a:rPr sz="2800" b="1" spc="-10" dirty="0">
                <a:latin typeface="Georgia"/>
                <a:cs typeface="Georgia"/>
              </a:rPr>
              <a:t>.</a:t>
            </a:r>
            <a:endParaRPr sz="28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29883" y="4072127"/>
              <a:ext cx="2572512" cy="20406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637" y="150812"/>
            <a:ext cx="8842375" cy="6556375"/>
            <a:chOff x="147637" y="150812"/>
            <a:chExt cx="8842375" cy="6556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8591" y="1714500"/>
              <a:ext cx="6312408" cy="42900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79066" y="1704975"/>
              <a:ext cx="6331585" cy="4309110"/>
            </a:xfrm>
            <a:custGeom>
              <a:avLst/>
              <a:gdLst/>
              <a:ahLst/>
              <a:cxnLst/>
              <a:rect l="l" t="t" r="r" b="b"/>
              <a:pathLst>
                <a:path w="6331584" h="4309110">
                  <a:moveTo>
                    <a:pt x="6331458" y="4309110"/>
                  </a:moveTo>
                  <a:lnTo>
                    <a:pt x="0" y="4309110"/>
                  </a:lnTo>
                  <a:lnTo>
                    <a:pt x="0" y="0"/>
                  </a:lnTo>
                  <a:lnTo>
                    <a:pt x="6331458" y="0"/>
                  </a:lnTo>
                  <a:lnTo>
                    <a:pt x="6331458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4299584"/>
                  </a:lnTo>
                  <a:lnTo>
                    <a:pt x="4762" y="4299584"/>
                  </a:lnTo>
                  <a:lnTo>
                    <a:pt x="9525" y="4304347"/>
                  </a:lnTo>
                  <a:lnTo>
                    <a:pt x="6331458" y="4304347"/>
                  </a:lnTo>
                  <a:lnTo>
                    <a:pt x="6331458" y="4309110"/>
                  </a:lnTo>
                  <a:close/>
                </a:path>
                <a:path w="6331584" h="4309110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6331584" h="4309110">
                  <a:moveTo>
                    <a:pt x="6321933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6321933" y="4762"/>
                  </a:lnTo>
                  <a:lnTo>
                    <a:pt x="6321933" y="9525"/>
                  </a:lnTo>
                  <a:close/>
                </a:path>
                <a:path w="6331584" h="4309110">
                  <a:moveTo>
                    <a:pt x="6321933" y="4304347"/>
                  </a:moveTo>
                  <a:lnTo>
                    <a:pt x="6321933" y="4762"/>
                  </a:lnTo>
                  <a:lnTo>
                    <a:pt x="6326695" y="9525"/>
                  </a:lnTo>
                  <a:lnTo>
                    <a:pt x="6331458" y="9525"/>
                  </a:lnTo>
                  <a:lnTo>
                    <a:pt x="6331458" y="4299584"/>
                  </a:lnTo>
                  <a:lnTo>
                    <a:pt x="6326695" y="4299584"/>
                  </a:lnTo>
                  <a:lnTo>
                    <a:pt x="6321933" y="4304347"/>
                  </a:lnTo>
                  <a:close/>
                </a:path>
                <a:path w="6331584" h="4309110">
                  <a:moveTo>
                    <a:pt x="6331458" y="9525"/>
                  </a:moveTo>
                  <a:lnTo>
                    <a:pt x="6326695" y="9525"/>
                  </a:lnTo>
                  <a:lnTo>
                    <a:pt x="6321933" y="4762"/>
                  </a:lnTo>
                  <a:lnTo>
                    <a:pt x="6331458" y="4762"/>
                  </a:lnTo>
                  <a:lnTo>
                    <a:pt x="6331458" y="9525"/>
                  </a:lnTo>
                  <a:close/>
                </a:path>
                <a:path w="6331584" h="4309110">
                  <a:moveTo>
                    <a:pt x="9525" y="4304347"/>
                  </a:moveTo>
                  <a:lnTo>
                    <a:pt x="4762" y="4299584"/>
                  </a:lnTo>
                  <a:lnTo>
                    <a:pt x="9525" y="4299584"/>
                  </a:lnTo>
                  <a:lnTo>
                    <a:pt x="9525" y="4304347"/>
                  </a:lnTo>
                  <a:close/>
                </a:path>
                <a:path w="6331584" h="4309110">
                  <a:moveTo>
                    <a:pt x="6321933" y="4304347"/>
                  </a:moveTo>
                  <a:lnTo>
                    <a:pt x="9525" y="4304347"/>
                  </a:lnTo>
                  <a:lnTo>
                    <a:pt x="9525" y="4299584"/>
                  </a:lnTo>
                  <a:lnTo>
                    <a:pt x="6321933" y="4299584"/>
                  </a:lnTo>
                  <a:lnTo>
                    <a:pt x="6321933" y="4304347"/>
                  </a:lnTo>
                  <a:close/>
                </a:path>
                <a:path w="6331584" h="4309110">
                  <a:moveTo>
                    <a:pt x="6331458" y="4304347"/>
                  </a:moveTo>
                  <a:lnTo>
                    <a:pt x="6321933" y="4304347"/>
                  </a:lnTo>
                  <a:lnTo>
                    <a:pt x="6326695" y="4299584"/>
                  </a:lnTo>
                  <a:lnTo>
                    <a:pt x="6331458" y="4299584"/>
                  </a:lnTo>
                  <a:lnTo>
                    <a:pt x="6331458" y="4304347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6615" y="260604"/>
              <a:ext cx="8537575" cy="954405"/>
            </a:xfrm>
            <a:custGeom>
              <a:avLst/>
              <a:gdLst/>
              <a:ahLst/>
              <a:cxnLst/>
              <a:rect l="l" t="t" r="r" b="b"/>
              <a:pathLst>
                <a:path w="8537575" h="954405">
                  <a:moveTo>
                    <a:pt x="8537448" y="954024"/>
                  </a:moveTo>
                  <a:lnTo>
                    <a:pt x="0" y="954024"/>
                  </a:lnTo>
                  <a:lnTo>
                    <a:pt x="0" y="0"/>
                  </a:lnTo>
                  <a:lnTo>
                    <a:pt x="8537448" y="0"/>
                  </a:lnTo>
                  <a:lnTo>
                    <a:pt x="8537448" y="954024"/>
                  </a:lnTo>
                  <a:close/>
                </a:path>
              </a:pathLst>
            </a:custGeom>
            <a:solidFill>
              <a:srgbClr val="75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34" rIns="0" bIns="0" rtlCol="0">
            <a:spAutoFit/>
          </a:bodyPr>
          <a:lstStyle/>
          <a:p>
            <a:pPr marL="84201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</a:rPr>
              <a:t>Embolization</a:t>
            </a:r>
            <a:r>
              <a:rPr sz="2800" spc="-6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of</a:t>
            </a:r>
            <a:r>
              <a:rPr sz="2800" spc="-6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both</a:t>
            </a:r>
            <a:r>
              <a:rPr sz="2800" spc="-6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uterine</a:t>
            </a:r>
            <a:r>
              <a:rPr sz="2800" spc="-6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arteries</a:t>
            </a:r>
            <a:endParaRPr sz="2800"/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solidFill>
            <a:srgbClr val="75005F"/>
          </a:solidFill>
        </p:spPr>
        <p:txBody>
          <a:bodyPr vert="horz" wrap="square" lIns="0" tIns="205740" rIns="0" bIns="0" rtlCol="0">
            <a:spAutoFit/>
          </a:bodyPr>
          <a:lstStyle/>
          <a:p>
            <a:pPr marL="377190">
              <a:lnSpc>
                <a:spcPct val="100000"/>
              </a:lnSpc>
              <a:spcBef>
                <a:spcPts val="1620"/>
              </a:spcBef>
            </a:pPr>
            <a:r>
              <a:rPr sz="3200" dirty="0">
                <a:solidFill>
                  <a:srgbClr val="FFFFFF"/>
                </a:solidFill>
              </a:rPr>
              <a:t>Embolization</a:t>
            </a:r>
            <a:r>
              <a:rPr sz="3200" spc="-7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of</a:t>
            </a:r>
            <a:r>
              <a:rPr sz="3200" spc="-7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both</a:t>
            </a:r>
            <a:r>
              <a:rPr sz="3200" spc="-8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uterine</a:t>
            </a:r>
            <a:r>
              <a:rPr sz="3200" spc="-7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arteries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38809" y="1510347"/>
            <a:ext cx="7832725" cy="4373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95"/>
              </a:spcBef>
              <a:buClr>
                <a:srgbClr val="E30058"/>
              </a:buClr>
              <a:buSzPct val="69642"/>
              <a:buFont typeface="Wingdings"/>
              <a:buChar char=""/>
              <a:tabLst>
                <a:tab pos="286385" algn="l"/>
              </a:tabLst>
            </a:pPr>
            <a:r>
              <a:rPr sz="2800" b="1" dirty="0">
                <a:latin typeface="Segoe Print"/>
                <a:cs typeface="Segoe Print"/>
              </a:rPr>
              <a:t>The</a:t>
            </a:r>
            <a:r>
              <a:rPr sz="2800" b="1" spc="-6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tumour</a:t>
            </a:r>
            <a:r>
              <a:rPr sz="2800" b="1" spc="-6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size</a:t>
            </a:r>
            <a:r>
              <a:rPr sz="2800" b="1" spc="-6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is</a:t>
            </a:r>
            <a:r>
              <a:rPr sz="2800" b="1" spc="-5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reduced</a:t>
            </a:r>
            <a:r>
              <a:rPr sz="2800" b="1" spc="-6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by</a:t>
            </a:r>
            <a:r>
              <a:rPr sz="2800" b="1" spc="-6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about</a:t>
            </a:r>
            <a:r>
              <a:rPr sz="2800" b="1" spc="-60" dirty="0">
                <a:latin typeface="Segoe Print"/>
                <a:cs typeface="Segoe Print"/>
              </a:rPr>
              <a:t> </a:t>
            </a:r>
            <a:r>
              <a:rPr sz="2800" b="1" spc="-20" dirty="0">
                <a:latin typeface="Segoe Print"/>
                <a:cs typeface="Segoe Print"/>
              </a:rPr>
              <a:t>50%.</a:t>
            </a:r>
            <a:endParaRPr sz="280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2010"/>
              </a:spcBef>
            </a:pPr>
            <a:r>
              <a:rPr sz="2800" b="1" spc="-10" dirty="0">
                <a:solidFill>
                  <a:srgbClr val="FF0000"/>
                </a:solidFill>
                <a:latin typeface="Segoe Print"/>
                <a:cs typeface="Segoe Print"/>
              </a:rPr>
              <a:t>Complication</a:t>
            </a:r>
            <a:endParaRPr sz="2800">
              <a:latin typeface="Segoe Print"/>
              <a:cs typeface="Segoe Print"/>
            </a:endParaRPr>
          </a:p>
          <a:p>
            <a:pPr marL="287020" marR="739140" indent="-274320">
              <a:lnSpc>
                <a:spcPct val="139900"/>
              </a:lnSpc>
              <a:spcBef>
                <a:spcPts val="670"/>
              </a:spcBef>
            </a:pPr>
            <a:r>
              <a:rPr sz="2800" b="1" dirty="0">
                <a:latin typeface="Segoe Print"/>
                <a:cs typeface="Segoe Print"/>
              </a:rPr>
              <a:t>Uterine</a:t>
            </a:r>
            <a:r>
              <a:rPr sz="2800" b="1" spc="-6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infection</a:t>
            </a:r>
            <a:r>
              <a:rPr sz="2800" b="1" spc="-6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in</a:t>
            </a:r>
            <a:r>
              <a:rPr sz="2800" b="1" spc="-6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the</a:t>
            </a:r>
            <a:r>
              <a:rPr sz="2800" b="1" spc="-6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form</a:t>
            </a:r>
            <a:r>
              <a:rPr sz="2800" b="1" spc="-60" dirty="0">
                <a:latin typeface="Segoe Print"/>
                <a:cs typeface="Segoe Print"/>
              </a:rPr>
              <a:t> </a:t>
            </a:r>
            <a:r>
              <a:rPr sz="2800" b="1" spc="-25" dirty="0">
                <a:latin typeface="Segoe Print"/>
                <a:cs typeface="Segoe Print"/>
              </a:rPr>
              <a:t>of 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endometritis</a:t>
            </a:r>
            <a:r>
              <a:rPr sz="2800" b="1" spc="-8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and</a:t>
            </a:r>
            <a:r>
              <a:rPr sz="2800" b="1" spc="-75" dirty="0"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pyometra</a:t>
            </a:r>
            <a:r>
              <a:rPr sz="2800" b="1" spc="-7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as</a:t>
            </a:r>
            <a:r>
              <a:rPr sz="2800" b="1" spc="-7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well</a:t>
            </a:r>
            <a:r>
              <a:rPr sz="2800" b="1" spc="-80" dirty="0">
                <a:latin typeface="Segoe Print"/>
                <a:cs typeface="Segoe Print"/>
              </a:rPr>
              <a:t> </a:t>
            </a:r>
            <a:r>
              <a:rPr sz="2800" b="1" spc="-25" dirty="0">
                <a:latin typeface="Segoe Print"/>
                <a:cs typeface="Segoe Print"/>
              </a:rPr>
              <a:t>as 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infection</a:t>
            </a:r>
            <a:r>
              <a:rPr sz="2800" b="1" spc="-6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of</a:t>
            </a:r>
            <a:r>
              <a:rPr sz="2800" b="1" spc="-6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the</a:t>
            </a:r>
            <a:r>
              <a:rPr sz="2800" b="1" spc="-6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necrotic</a:t>
            </a:r>
            <a:r>
              <a:rPr sz="2800" b="1" spc="-6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Segoe Print"/>
                <a:cs typeface="Segoe Print"/>
              </a:rPr>
              <a:t>fibroids.</a:t>
            </a:r>
            <a:endParaRPr sz="2800">
              <a:latin typeface="Segoe Print"/>
              <a:cs typeface="Segoe Print"/>
            </a:endParaRPr>
          </a:p>
          <a:p>
            <a:pPr marL="12700" marR="1965960" indent="273685">
              <a:lnSpc>
                <a:spcPct val="159800"/>
              </a:lnSpc>
              <a:buClr>
                <a:srgbClr val="E30058"/>
              </a:buClr>
              <a:buSzPct val="69642"/>
              <a:buFont typeface="Wingdings"/>
              <a:buChar char=""/>
              <a:tabLst>
                <a:tab pos="286385" algn="l"/>
              </a:tabLst>
            </a:pPr>
            <a:r>
              <a:rPr sz="2800" b="1" dirty="0">
                <a:latin typeface="Segoe Print"/>
                <a:cs typeface="Segoe Print"/>
              </a:rPr>
              <a:t>Indicated</a:t>
            </a:r>
            <a:r>
              <a:rPr sz="2800" b="1" spc="-7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when</a:t>
            </a:r>
            <a:r>
              <a:rPr sz="2800" b="1" spc="-7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patient</a:t>
            </a:r>
            <a:r>
              <a:rPr sz="2800" b="1" spc="-7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is</a:t>
            </a:r>
            <a:r>
              <a:rPr sz="2800" b="1" spc="-70" dirty="0">
                <a:latin typeface="Segoe Print"/>
                <a:cs typeface="Segoe Print"/>
              </a:rPr>
              <a:t> </a:t>
            </a:r>
            <a:r>
              <a:rPr sz="2800" b="1" spc="-10" dirty="0">
                <a:latin typeface="Segoe Print"/>
                <a:cs typeface="Segoe Print"/>
              </a:rPr>
              <a:t>unfit </a:t>
            </a:r>
            <a:r>
              <a:rPr sz="2800" b="1" dirty="0">
                <a:latin typeface="Segoe Print"/>
                <a:cs typeface="Segoe Print"/>
              </a:rPr>
              <a:t>for</a:t>
            </a:r>
            <a:r>
              <a:rPr sz="2800" b="1" spc="-8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hysterectomy</a:t>
            </a:r>
            <a:r>
              <a:rPr sz="2800" b="1" spc="-8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or</a:t>
            </a:r>
            <a:r>
              <a:rPr sz="2800" b="1" spc="-8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refuses</a:t>
            </a:r>
            <a:r>
              <a:rPr sz="2800" b="1" spc="-80" dirty="0">
                <a:latin typeface="Segoe Print"/>
                <a:cs typeface="Segoe Print"/>
              </a:rPr>
              <a:t> </a:t>
            </a:r>
            <a:r>
              <a:rPr sz="2800" b="1" spc="-25" dirty="0">
                <a:latin typeface="Segoe Print"/>
                <a:cs typeface="Segoe Print"/>
              </a:rPr>
              <a:t>it.</a:t>
            </a:r>
            <a:endParaRPr sz="2800">
              <a:latin typeface="Segoe Print"/>
              <a:cs typeface="Segoe Prin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1511" y="4072127"/>
              <a:ext cx="3072384" cy="22677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312" y="214312"/>
            <a:ext cx="8787130" cy="1000125"/>
          </a:xfrm>
          <a:custGeom>
            <a:avLst/>
            <a:gdLst/>
            <a:ahLst/>
            <a:cxnLst/>
            <a:rect l="l" t="t" r="r" b="b"/>
            <a:pathLst>
              <a:path w="8787130" h="1000125">
                <a:moveTo>
                  <a:pt x="8786812" y="1000125"/>
                </a:moveTo>
                <a:lnTo>
                  <a:pt x="0" y="1000125"/>
                </a:lnTo>
                <a:lnTo>
                  <a:pt x="0" y="0"/>
                </a:lnTo>
                <a:lnTo>
                  <a:pt x="8786812" y="0"/>
                </a:lnTo>
                <a:lnTo>
                  <a:pt x="8786812" y="1000125"/>
                </a:lnTo>
                <a:close/>
              </a:path>
            </a:pathLst>
          </a:custGeom>
          <a:solidFill>
            <a:srgbClr val="7500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9777" y="223202"/>
            <a:ext cx="76955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6135" marR="5080" indent="-3353435">
              <a:lnSpc>
                <a:spcPct val="100000"/>
              </a:lnSpc>
              <a:spcBef>
                <a:spcPts val="100"/>
              </a:spcBef>
            </a:pPr>
            <a:r>
              <a:rPr sz="3000" spc="-25" dirty="0">
                <a:solidFill>
                  <a:srgbClr val="FFFFFF"/>
                </a:solidFill>
              </a:rPr>
              <a:t>MRI-</a:t>
            </a:r>
            <a:r>
              <a:rPr sz="3000" dirty="0">
                <a:solidFill>
                  <a:srgbClr val="FFFFFF"/>
                </a:solidFill>
              </a:rPr>
              <a:t>guided</a:t>
            </a:r>
            <a:r>
              <a:rPr sz="3000" spc="-70" dirty="0">
                <a:solidFill>
                  <a:srgbClr val="FFFFFF"/>
                </a:solidFill>
              </a:rPr>
              <a:t> </a:t>
            </a:r>
            <a:r>
              <a:rPr sz="3000" dirty="0">
                <a:solidFill>
                  <a:srgbClr val="FFFFFF"/>
                </a:solidFill>
              </a:rPr>
              <a:t>Focused</a:t>
            </a:r>
            <a:r>
              <a:rPr sz="3000" spc="-60" dirty="0">
                <a:solidFill>
                  <a:srgbClr val="FFFFFF"/>
                </a:solidFill>
              </a:rPr>
              <a:t> </a:t>
            </a:r>
            <a:r>
              <a:rPr sz="3000" dirty="0">
                <a:solidFill>
                  <a:srgbClr val="FFFFFF"/>
                </a:solidFill>
              </a:rPr>
              <a:t>Ultrasound</a:t>
            </a:r>
            <a:r>
              <a:rPr sz="3000" spc="-60" dirty="0">
                <a:solidFill>
                  <a:srgbClr val="FFFFFF"/>
                </a:solidFill>
              </a:rPr>
              <a:t> </a:t>
            </a:r>
            <a:r>
              <a:rPr sz="3000" spc="-10" dirty="0">
                <a:solidFill>
                  <a:srgbClr val="FFFFFF"/>
                </a:solidFill>
              </a:rPr>
              <a:t>(MRI- </a:t>
            </a:r>
            <a:r>
              <a:rPr sz="3000" spc="-20" dirty="0">
                <a:solidFill>
                  <a:srgbClr val="FFFFFF"/>
                </a:solidFill>
              </a:rPr>
              <a:t>FUS</a:t>
            </a:r>
            <a:r>
              <a:rPr sz="3000" b="0" spc="-20" dirty="0">
                <a:solidFill>
                  <a:srgbClr val="88006E"/>
                </a:solidFill>
                <a:latin typeface="Georgia"/>
                <a:cs typeface="Georgia"/>
              </a:rPr>
              <a:t>)</a:t>
            </a:r>
            <a:endParaRPr sz="30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6" y="1214628"/>
              <a:ext cx="4302252" cy="27599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3731" y="1205103"/>
              <a:ext cx="4321810" cy="2779395"/>
            </a:xfrm>
            <a:custGeom>
              <a:avLst/>
              <a:gdLst/>
              <a:ahLst/>
              <a:cxnLst/>
              <a:rect l="l" t="t" r="r" b="b"/>
              <a:pathLst>
                <a:path w="4321810" h="2779395">
                  <a:moveTo>
                    <a:pt x="4321302" y="2779014"/>
                  </a:moveTo>
                  <a:lnTo>
                    <a:pt x="0" y="2779014"/>
                  </a:lnTo>
                  <a:lnTo>
                    <a:pt x="0" y="0"/>
                  </a:lnTo>
                  <a:lnTo>
                    <a:pt x="4321302" y="0"/>
                  </a:lnTo>
                  <a:lnTo>
                    <a:pt x="4321302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2769489"/>
                  </a:lnTo>
                  <a:lnTo>
                    <a:pt x="4762" y="2769489"/>
                  </a:lnTo>
                  <a:lnTo>
                    <a:pt x="9525" y="2774251"/>
                  </a:lnTo>
                  <a:lnTo>
                    <a:pt x="4321302" y="2774251"/>
                  </a:lnTo>
                  <a:lnTo>
                    <a:pt x="4321302" y="2779014"/>
                  </a:lnTo>
                  <a:close/>
                </a:path>
                <a:path w="4321810" h="2779395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4321810" h="2779395">
                  <a:moveTo>
                    <a:pt x="4311777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4311777" y="4762"/>
                  </a:lnTo>
                  <a:lnTo>
                    <a:pt x="4311777" y="9525"/>
                  </a:lnTo>
                  <a:close/>
                </a:path>
                <a:path w="4321810" h="2779395">
                  <a:moveTo>
                    <a:pt x="4311777" y="2774251"/>
                  </a:moveTo>
                  <a:lnTo>
                    <a:pt x="4311777" y="4762"/>
                  </a:lnTo>
                  <a:lnTo>
                    <a:pt x="4316539" y="9525"/>
                  </a:lnTo>
                  <a:lnTo>
                    <a:pt x="4321302" y="9525"/>
                  </a:lnTo>
                  <a:lnTo>
                    <a:pt x="4321302" y="2769489"/>
                  </a:lnTo>
                  <a:lnTo>
                    <a:pt x="4316539" y="2769489"/>
                  </a:lnTo>
                  <a:lnTo>
                    <a:pt x="4311777" y="2774251"/>
                  </a:lnTo>
                  <a:close/>
                </a:path>
                <a:path w="4321810" h="2779395">
                  <a:moveTo>
                    <a:pt x="4321302" y="9525"/>
                  </a:moveTo>
                  <a:lnTo>
                    <a:pt x="4316539" y="9525"/>
                  </a:lnTo>
                  <a:lnTo>
                    <a:pt x="4311777" y="4762"/>
                  </a:lnTo>
                  <a:lnTo>
                    <a:pt x="4321302" y="4762"/>
                  </a:lnTo>
                  <a:lnTo>
                    <a:pt x="4321302" y="9525"/>
                  </a:lnTo>
                  <a:close/>
                </a:path>
                <a:path w="4321810" h="2779395">
                  <a:moveTo>
                    <a:pt x="9525" y="2774251"/>
                  </a:moveTo>
                  <a:lnTo>
                    <a:pt x="4762" y="2769489"/>
                  </a:lnTo>
                  <a:lnTo>
                    <a:pt x="9525" y="2769489"/>
                  </a:lnTo>
                  <a:lnTo>
                    <a:pt x="9525" y="2774251"/>
                  </a:lnTo>
                  <a:close/>
                </a:path>
                <a:path w="4321810" h="2779395">
                  <a:moveTo>
                    <a:pt x="4311777" y="2774251"/>
                  </a:moveTo>
                  <a:lnTo>
                    <a:pt x="9525" y="2774251"/>
                  </a:lnTo>
                  <a:lnTo>
                    <a:pt x="9525" y="2769489"/>
                  </a:lnTo>
                  <a:lnTo>
                    <a:pt x="4311777" y="2769489"/>
                  </a:lnTo>
                  <a:lnTo>
                    <a:pt x="4311777" y="2774251"/>
                  </a:lnTo>
                  <a:close/>
                </a:path>
                <a:path w="4321810" h="2779395">
                  <a:moveTo>
                    <a:pt x="4321302" y="2774251"/>
                  </a:moveTo>
                  <a:lnTo>
                    <a:pt x="4311777" y="2774251"/>
                  </a:lnTo>
                  <a:lnTo>
                    <a:pt x="4316539" y="2769489"/>
                  </a:lnTo>
                  <a:lnTo>
                    <a:pt x="4321302" y="2769489"/>
                  </a:lnTo>
                  <a:lnTo>
                    <a:pt x="4321302" y="2774251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9223" y="3229356"/>
              <a:ext cx="4541520" cy="31287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312" y="214312"/>
            <a:ext cx="8787130" cy="1000125"/>
          </a:xfrm>
          <a:prstGeom prst="rect">
            <a:avLst/>
          </a:prstGeom>
          <a:solidFill>
            <a:srgbClr val="75005F"/>
          </a:solidFill>
        </p:spPr>
        <p:txBody>
          <a:bodyPr vert="horz" wrap="square" lIns="0" tIns="21590" rIns="0" bIns="0" rtlCol="0">
            <a:spAutoFit/>
          </a:bodyPr>
          <a:lstStyle/>
          <a:p>
            <a:pPr marL="3911600" marR="551180" indent="-3353435">
              <a:lnSpc>
                <a:spcPct val="100000"/>
              </a:lnSpc>
              <a:spcBef>
                <a:spcPts val="170"/>
              </a:spcBef>
            </a:pPr>
            <a:r>
              <a:rPr sz="3000" spc="-25" dirty="0">
                <a:solidFill>
                  <a:srgbClr val="FFFFFF"/>
                </a:solidFill>
              </a:rPr>
              <a:t>MRI-</a:t>
            </a:r>
            <a:r>
              <a:rPr sz="3000" dirty="0">
                <a:solidFill>
                  <a:srgbClr val="FFFFFF"/>
                </a:solidFill>
              </a:rPr>
              <a:t>guided</a:t>
            </a:r>
            <a:r>
              <a:rPr sz="3000" spc="-70" dirty="0">
                <a:solidFill>
                  <a:srgbClr val="FFFFFF"/>
                </a:solidFill>
              </a:rPr>
              <a:t> </a:t>
            </a:r>
            <a:r>
              <a:rPr sz="3000" dirty="0">
                <a:solidFill>
                  <a:srgbClr val="FFFFFF"/>
                </a:solidFill>
              </a:rPr>
              <a:t>Focused</a:t>
            </a:r>
            <a:r>
              <a:rPr sz="3000" spc="-60" dirty="0">
                <a:solidFill>
                  <a:srgbClr val="FFFFFF"/>
                </a:solidFill>
              </a:rPr>
              <a:t> </a:t>
            </a:r>
            <a:r>
              <a:rPr sz="3000" dirty="0">
                <a:solidFill>
                  <a:srgbClr val="FFFFFF"/>
                </a:solidFill>
              </a:rPr>
              <a:t>Ultrasound</a:t>
            </a:r>
            <a:r>
              <a:rPr sz="3000" spc="-60" dirty="0">
                <a:solidFill>
                  <a:srgbClr val="FFFFFF"/>
                </a:solidFill>
              </a:rPr>
              <a:t> </a:t>
            </a:r>
            <a:r>
              <a:rPr sz="3000" spc="-10" dirty="0">
                <a:solidFill>
                  <a:srgbClr val="FFFFFF"/>
                </a:solidFill>
              </a:rPr>
              <a:t>(MRI- </a:t>
            </a:r>
            <a:r>
              <a:rPr sz="3000" spc="-20" dirty="0">
                <a:solidFill>
                  <a:srgbClr val="FFFFFF"/>
                </a:solidFill>
              </a:rPr>
              <a:t>FUS</a:t>
            </a:r>
            <a:r>
              <a:rPr sz="3000" b="0" spc="-20" dirty="0">
                <a:solidFill>
                  <a:srgbClr val="88006E"/>
                </a:solidFill>
                <a:latin typeface="Georgia"/>
                <a:cs typeface="Georgia"/>
              </a:rPr>
              <a:t>)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4684" y="1510157"/>
            <a:ext cx="7717790" cy="4608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50000"/>
              </a:lnSpc>
              <a:spcBef>
                <a:spcPts val="100"/>
              </a:spcBef>
              <a:buClr>
                <a:srgbClr val="E30058"/>
              </a:buClr>
              <a:buSzPct val="70312"/>
              <a:buFont typeface="Wingdings"/>
              <a:buChar char=""/>
              <a:tabLst>
                <a:tab pos="287020" algn="l"/>
                <a:tab pos="3360420" algn="l"/>
                <a:tab pos="5257165" algn="l"/>
              </a:tabLst>
            </a:pPr>
            <a:r>
              <a:rPr sz="3200" b="1" dirty="0">
                <a:latin typeface="Segoe Print"/>
                <a:cs typeface="Segoe Print"/>
              </a:rPr>
              <a:t>This</a:t>
            </a:r>
            <a:r>
              <a:rPr sz="3200" b="1" spc="-55" dirty="0">
                <a:latin typeface="Segoe Print"/>
                <a:cs typeface="Segoe Print"/>
              </a:rPr>
              <a:t> </a:t>
            </a:r>
            <a:r>
              <a:rPr sz="3200" b="1" spc="-10" dirty="0">
                <a:latin typeface="Segoe Print"/>
                <a:cs typeface="Segoe Print"/>
              </a:rPr>
              <a:t>technique</a:t>
            </a:r>
            <a:r>
              <a:rPr sz="3200" b="1" dirty="0">
                <a:latin typeface="Segoe Print"/>
                <a:cs typeface="Segoe Print"/>
              </a:rPr>
              <a:t>	is</a:t>
            </a:r>
            <a:r>
              <a:rPr sz="3200" b="1" spc="-25" dirty="0">
                <a:latin typeface="Segoe Print"/>
                <a:cs typeface="Segoe Print"/>
              </a:rPr>
              <a:t> </a:t>
            </a:r>
            <a:r>
              <a:rPr sz="3200" b="1" dirty="0">
                <a:solidFill>
                  <a:srgbClr val="FF2BD7"/>
                </a:solidFill>
                <a:latin typeface="Segoe Print"/>
                <a:cs typeface="Segoe Print"/>
              </a:rPr>
              <a:t>a</a:t>
            </a:r>
            <a:r>
              <a:rPr sz="3200" b="1" spc="-20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3200" b="1" dirty="0">
                <a:solidFill>
                  <a:srgbClr val="FF2BD7"/>
                </a:solidFill>
                <a:latin typeface="Segoe Print"/>
                <a:cs typeface="Segoe Print"/>
              </a:rPr>
              <a:t>new</a:t>
            </a:r>
            <a:r>
              <a:rPr sz="3200" b="1" spc="-25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3200" b="1" dirty="0">
                <a:solidFill>
                  <a:srgbClr val="FF2BD7"/>
                </a:solidFill>
                <a:latin typeface="Segoe Print"/>
                <a:cs typeface="Segoe Print"/>
              </a:rPr>
              <a:t>non</a:t>
            </a:r>
            <a:r>
              <a:rPr sz="3200" b="1" spc="-20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3200" b="1" spc="-10" dirty="0">
                <a:solidFill>
                  <a:srgbClr val="FF2BD7"/>
                </a:solidFill>
                <a:latin typeface="Segoe Print"/>
                <a:cs typeface="Segoe Print"/>
              </a:rPr>
              <a:t>invasive </a:t>
            </a:r>
            <a:r>
              <a:rPr sz="3200" b="1" dirty="0">
                <a:solidFill>
                  <a:srgbClr val="FF2BD7"/>
                </a:solidFill>
                <a:latin typeface="Segoe Print"/>
                <a:cs typeface="Segoe Print"/>
              </a:rPr>
              <a:t>thermal</a:t>
            </a:r>
            <a:r>
              <a:rPr sz="3200" b="1" spc="-114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3200" b="1" dirty="0">
                <a:solidFill>
                  <a:srgbClr val="FF2BD7"/>
                </a:solidFill>
                <a:latin typeface="Segoe Print"/>
                <a:cs typeface="Segoe Print"/>
              </a:rPr>
              <a:t>ablation</a:t>
            </a:r>
            <a:r>
              <a:rPr sz="3200" b="1" spc="-110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3200" b="1" spc="-10" dirty="0">
                <a:latin typeface="Segoe Print"/>
                <a:cs typeface="Segoe Print"/>
              </a:rPr>
              <a:t>device</a:t>
            </a:r>
            <a:r>
              <a:rPr sz="3200" b="1" dirty="0">
                <a:latin typeface="Segoe Print"/>
                <a:cs typeface="Segoe Print"/>
              </a:rPr>
              <a:t>	</a:t>
            </a:r>
            <a:r>
              <a:rPr sz="3200" b="1" spc="-10" dirty="0">
                <a:latin typeface="Segoe Print"/>
                <a:cs typeface="Segoe Print"/>
              </a:rPr>
              <a:t>integrated </a:t>
            </a:r>
            <a:r>
              <a:rPr sz="3200" b="1" dirty="0">
                <a:latin typeface="Segoe Print"/>
                <a:cs typeface="Segoe Print"/>
              </a:rPr>
              <a:t>with</a:t>
            </a:r>
            <a:r>
              <a:rPr sz="3200" b="1" spc="-55" dirty="0"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MR</a:t>
            </a:r>
            <a:r>
              <a:rPr sz="3200" b="1" spc="-55" dirty="0"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imaging</a:t>
            </a:r>
            <a:r>
              <a:rPr sz="3200" b="1" spc="-50" dirty="0"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system</a:t>
            </a:r>
            <a:r>
              <a:rPr sz="3200" b="1" spc="-55" dirty="0"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for</a:t>
            </a:r>
            <a:r>
              <a:rPr sz="3200" b="1" spc="-50" dirty="0">
                <a:latin typeface="Segoe Print"/>
                <a:cs typeface="Segoe Print"/>
              </a:rPr>
              <a:t> </a:t>
            </a:r>
            <a:r>
              <a:rPr sz="3200" b="1" spc="-25" dirty="0">
                <a:latin typeface="Segoe Print"/>
                <a:cs typeface="Segoe Print"/>
              </a:rPr>
              <a:t>the </a:t>
            </a:r>
            <a:r>
              <a:rPr sz="3200" b="1" dirty="0">
                <a:latin typeface="Segoe Print"/>
                <a:cs typeface="Segoe Print"/>
              </a:rPr>
              <a:t>ablation</a:t>
            </a:r>
            <a:r>
              <a:rPr sz="3200" b="1" spc="-60" dirty="0"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of</a:t>
            </a:r>
            <a:r>
              <a:rPr sz="3200" b="1" spc="-60" dirty="0"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soft</a:t>
            </a:r>
            <a:r>
              <a:rPr sz="3200" b="1" spc="-55" dirty="0">
                <a:latin typeface="Segoe Print"/>
                <a:cs typeface="Segoe Print"/>
              </a:rPr>
              <a:t> </a:t>
            </a:r>
            <a:r>
              <a:rPr sz="3200" b="1" spc="-10" dirty="0">
                <a:latin typeface="Segoe Print"/>
                <a:cs typeface="Segoe Print"/>
              </a:rPr>
              <a:t>tissue.</a:t>
            </a:r>
            <a:endParaRPr sz="3200">
              <a:latin typeface="Segoe Print"/>
              <a:cs typeface="Segoe Print"/>
            </a:endParaRPr>
          </a:p>
          <a:p>
            <a:pPr marL="286385" indent="-273685">
              <a:lnSpc>
                <a:spcPct val="100000"/>
              </a:lnSpc>
              <a:spcBef>
                <a:spcPts val="2685"/>
              </a:spcBef>
              <a:buClr>
                <a:srgbClr val="E30058"/>
              </a:buClr>
              <a:buSzPct val="70312"/>
              <a:buFont typeface="Wingdings"/>
              <a:buChar char=""/>
              <a:tabLst>
                <a:tab pos="286385" algn="l"/>
                <a:tab pos="2807970" algn="l"/>
              </a:tabLst>
            </a:pPr>
            <a:r>
              <a:rPr sz="3200" b="1" dirty="0">
                <a:solidFill>
                  <a:srgbClr val="FF2BD7"/>
                </a:solidFill>
                <a:latin typeface="Segoe Print"/>
                <a:cs typeface="Segoe Print"/>
              </a:rPr>
              <a:t>What</a:t>
            </a:r>
            <a:r>
              <a:rPr sz="3200" b="1" spc="-40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3200" b="1" dirty="0">
                <a:solidFill>
                  <a:srgbClr val="FF2BD7"/>
                </a:solidFill>
                <a:latin typeface="Segoe Print"/>
                <a:cs typeface="Segoe Print"/>
              </a:rPr>
              <a:t>is</a:t>
            </a:r>
            <a:r>
              <a:rPr sz="3200" b="1" spc="-35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3200" b="1" spc="-25" dirty="0">
                <a:solidFill>
                  <a:srgbClr val="FF2BD7"/>
                </a:solidFill>
                <a:latin typeface="Segoe Print"/>
                <a:cs typeface="Segoe Print"/>
              </a:rPr>
              <a:t>the</a:t>
            </a:r>
            <a:r>
              <a:rPr sz="3200" b="1" dirty="0">
                <a:solidFill>
                  <a:srgbClr val="FF2BD7"/>
                </a:solidFill>
                <a:latin typeface="Segoe Print"/>
                <a:cs typeface="Segoe Print"/>
              </a:rPr>
              <a:t>	</a:t>
            </a:r>
            <a:r>
              <a:rPr sz="3200" b="1" spc="-10" dirty="0">
                <a:solidFill>
                  <a:srgbClr val="FF2BD7"/>
                </a:solidFill>
                <a:latin typeface="Segoe Print"/>
                <a:cs typeface="Segoe Print"/>
              </a:rPr>
              <a:t>advantage?</a:t>
            </a:r>
            <a:endParaRPr sz="320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2685"/>
              </a:spcBef>
            </a:pPr>
            <a:r>
              <a:rPr sz="3200" b="1" dirty="0">
                <a:latin typeface="Segoe Print"/>
                <a:cs typeface="Segoe Print"/>
              </a:rPr>
              <a:t>(a</a:t>
            </a:r>
            <a:r>
              <a:rPr sz="3200" b="1" spc="-90" dirty="0"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fertility</a:t>
            </a:r>
            <a:r>
              <a:rPr sz="3200" b="1" spc="-85" dirty="0"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conserving</a:t>
            </a:r>
            <a:r>
              <a:rPr sz="3200" b="1" spc="-90" dirty="0">
                <a:latin typeface="Segoe Print"/>
                <a:cs typeface="Segoe Print"/>
              </a:rPr>
              <a:t> </a:t>
            </a:r>
            <a:r>
              <a:rPr sz="3200" b="1" spc="-10" dirty="0">
                <a:latin typeface="Segoe Print"/>
                <a:cs typeface="Segoe Print"/>
              </a:rPr>
              <a:t>option).</a:t>
            </a:r>
            <a:endParaRPr sz="3200">
              <a:latin typeface="Segoe Print"/>
              <a:cs typeface="Segoe Prin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637" y="150812"/>
            <a:ext cx="8842375" cy="6556375"/>
            <a:chOff x="147637" y="150812"/>
            <a:chExt cx="8842375" cy="6556375"/>
          </a:xfrm>
        </p:grpSpPr>
        <p:sp>
          <p:nvSpPr>
            <p:cNvPr id="3" name="object 3"/>
            <p:cNvSpPr/>
            <p:nvPr/>
          </p:nvSpPr>
          <p:spPr>
            <a:xfrm>
              <a:off x="149352" y="6388608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309371"/>
                  </a:moveTo>
                  <a:lnTo>
                    <a:pt x="0" y="309371"/>
                  </a:lnTo>
                  <a:lnTo>
                    <a:pt x="0" y="0"/>
                  </a:lnTo>
                  <a:lnTo>
                    <a:pt x="8833104" y="0"/>
                  </a:lnTo>
                  <a:lnTo>
                    <a:pt x="8833104" y="309371"/>
                  </a:lnTo>
                  <a:close/>
                </a:path>
              </a:pathLst>
            </a:custGeom>
            <a:solidFill>
              <a:srgbClr val="9C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7637" y="150812"/>
              <a:ext cx="8842375" cy="6556375"/>
            </a:xfrm>
            <a:custGeom>
              <a:avLst/>
              <a:gdLst/>
              <a:ahLst/>
              <a:cxnLst/>
              <a:rect l="l" t="t" r="r" b="b"/>
              <a:pathLst>
                <a:path w="8842375" h="6556375">
                  <a:moveTo>
                    <a:pt x="8842375" y="6556375"/>
                  </a:moveTo>
                  <a:lnTo>
                    <a:pt x="0" y="6556375"/>
                  </a:lnTo>
                  <a:lnTo>
                    <a:pt x="0" y="0"/>
                  </a:lnTo>
                  <a:lnTo>
                    <a:pt x="8842375" y="0"/>
                  </a:lnTo>
                  <a:lnTo>
                    <a:pt x="8842375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6546850"/>
                  </a:lnTo>
                  <a:lnTo>
                    <a:pt x="4762" y="6546850"/>
                  </a:lnTo>
                  <a:lnTo>
                    <a:pt x="9525" y="6551612"/>
                  </a:lnTo>
                  <a:lnTo>
                    <a:pt x="8842375" y="6551612"/>
                  </a:lnTo>
                  <a:lnTo>
                    <a:pt x="8842375" y="6556375"/>
                  </a:lnTo>
                  <a:close/>
                </a:path>
                <a:path w="8842375" h="6556375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8842375" h="6556375">
                  <a:moveTo>
                    <a:pt x="8832850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8832850" y="4762"/>
                  </a:lnTo>
                  <a:lnTo>
                    <a:pt x="8832850" y="9525"/>
                  </a:lnTo>
                  <a:close/>
                </a:path>
                <a:path w="8842375" h="6556375">
                  <a:moveTo>
                    <a:pt x="8832850" y="6551612"/>
                  </a:moveTo>
                  <a:lnTo>
                    <a:pt x="8832850" y="4762"/>
                  </a:lnTo>
                  <a:lnTo>
                    <a:pt x="8837612" y="9525"/>
                  </a:lnTo>
                  <a:lnTo>
                    <a:pt x="8842375" y="9525"/>
                  </a:lnTo>
                  <a:lnTo>
                    <a:pt x="8842375" y="6546850"/>
                  </a:lnTo>
                  <a:lnTo>
                    <a:pt x="8837612" y="6546850"/>
                  </a:lnTo>
                  <a:lnTo>
                    <a:pt x="8832850" y="6551612"/>
                  </a:lnTo>
                  <a:close/>
                </a:path>
                <a:path w="8842375" h="6556375">
                  <a:moveTo>
                    <a:pt x="8842375" y="9525"/>
                  </a:moveTo>
                  <a:lnTo>
                    <a:pt x="8837612" y="9525"/>
                  </a:lnTo>
                  <a:lnTo>
                    <a:pt x="8832850" y="4762"/>
                  </a:lnTo>
                  <a:lnTo>
                    <a:pt x="8842375" y="4762"/>
                  </a:lnTo>
                  <a:lnTo>
                    <a:pt x="8842375" y="9525"/>
                  </a:lnTo>
                  <a:close/>
                </a:path>
                <a:path w="8842375" h="6556375">
                  <a:moveTo>
                    <a:pt x="9525" y="6551612"/>
                  </a:moveTo>
                  <a:lnTo>
                    <a:pt x="4762" y="6546850"/>
                  </a:lnTo>
                  <a:lnTo>
                    <a:pt x="9525" y="6546850"/>
                  </a:lnTo>
                  <a:lnTo>
                    <a:pt x="9525" y="6551612"/>
                  </a:lnTo>
                  <a:close/>
                </a:path>
                <a:path w="8842375" h="6556375">
                  <a:moveTo>
                    <a:pt x="8832850" y="6551612"/>
                  </a:moveTo>
                  <a:lnTo>
                    <a:pt x="9525" y="6551612"/>
                  </a:lnTo>
                  <a:lnTo>
                    <a:pt x="9525" y="6546850"/>
                  </a:lnTo>
                  <a:lnTo>
                    <a:pt x="8832850" y="6546850"/>
                  </a:lnTo>
                  <a:lnTo>
                    <a:pt x="8832850" y="6551612"/>
                  </a:lnTo>
                  <a:close/>
                </a:path>
                <a:path w="8842375" h="6556375">
                  <a:moveTo>
                    <a:pt x="8842375" y="6551612"/>
                  </a:moveTo>
                  <a:lnTo>
                    <a:pt x="8832850" y="6551612"/>
                  </a:lnTo>
                  <a:lnTo>
                    <a:pt x="8837612" y="6546850"/>
                  </a:lnTo>
                  <a:lnTo>
                    <a:pt x="8842375" y="6546850"/>
                  </a:lnTo>
                  <a:lnTo>
                    <a:pt x="8842375" y="6551612"/>
                  </a:lnTo>
                  <a:close/>
                </a:path>
              </a:pathLst>
            </a:custGeom>
            <a:solidFill>
              <a:srgbClr val="88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" y="1276350"/>
              <a:ext cx="142875" cy="0"/>
            </a:xfrm>
            <a:custGeom>
              <a:avLst/>
              <a:gdLst/>
              <a:ahLst/>
              <a:cxnLst/>
              <a:rect l="l" t="t" r="r" b="b"/>
              <a:pathLst>
                <a:path w="142875">
                  <a:moveTo>
                    <a:pt x="0" y="0"/>
                  </a:moveTo>
                  <a:lnTo>
                    <a:pt x="142875" y="0"/>
                  </a:lnTo>
                </a:path>
              </a:pathLst>
            </a:custGeom>
            <a:ln w="9525">
              <a:solidFill>
                <a:srgbClr val="88006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05862" y="1271587"/>
              <a:ext cx="24130" cy="9525"/>
            </a:xfrm>
            <a:custGeom>
              <a:avLst/>
              <a:gdLst/>
              <a:ahLst/>
              <a:cxnLst/>
              <a:rect l="l" t="t" r="r" b="b"/>
              <a:pathLst>
                <a:path w="24129" h="9525">
                  <a:moveTo>
                    <a:pt x="0" y="9525"/>
                  </a:moveTo>
                  <a:lnTo>
                    <a:pt x="23812" y="9525"/>
                  </a:lnTo>
                  <a:lnTo>
                    <a:pt x="23812" y="0"/>
                  </a:lnTo>
                  <a:lnTo>
                    <a:pt x="0" y="0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88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39200" y="1276350"/>
              <a:ext cx="142875" cy="0"/>
            </a:xfrm>
            <a:custGeom>
              <a:avLst/>
              <a:gdLst/>
              <a:ahLst/>
              <a:cxnLst/>
              <a:rect l="l" t="t" r="r" b="b"/>
              <a:pathLst>
                <a:path w="142875">
                  <a:moveTo>
                    <a:pt x="0" y="0"/>
                  </a:moveTo>
                  <a:lnTo>
                    <a:pt x="142875" y="0"/>
                  </a:lnTo>
                </a:path>
              </a:pathLst>
            </a:custGeom>
            <a:ln w="9525">
              <a:solidFill>
                <a:srgbClr val="88006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1625" y="857250"/>
              <a:ext cx="8504555" cy="5241925"/>
            </a:xfrm>
            <a:custGeom>
              <a:avLst/>
              <a:gdLst/>
              <a:ahLst/>
              <a:cxnLst/>
              <a:rect l="l" t="t" r="r" b="b"/>
              <a:pathLst>
                <a:path w="8504555" h="5241925">
                  <a:moveTo>
                    <a:pt x="8504237" y="5241925"/>
                  </a:moveTo>
                  <a:lnTo>
                    <a:pt x="0" y="5241925"/>
                  </a:lnTo>
                  <a:lnTo>
                    <a:pt x="0" y="0"/>
                  </a:lnTo>
                  <a:lnTo>
                    <a:pt x="8504237" y="0"/>
                  </a:lnTo>
                  <a:lnTo>
                    <a:pt x="8504237" y="5241925"/>
                  </a:lnTo>
                  <a:close/>
                </a:path>
              </a:pathLst>
            </a:custGeom>
            <a:solidFill>
              <a:srgbClr val="75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71372" y="2572511"/>
              <a:ext cx="7358380" cy="2286000"/>
            </a:xfrm>
            <a:custGeom>
              <a:avLst/>
              <a:gdLst/>
              <a:ahLst/>
              <a:cxnLst/>
              <a:rect l="l" t="t" r="r" b="b"/>
              <a:pathLst>
                <a:path w="7358380" h="2286000">
                  <a:moveTo>
                    <a:pt x="6976872" y="2286000"/>
                  </a:moveTo>
                  <a:lnTo>
                    <a:pt x="381000" y="2286000"/>
                  </a:lnTo>
                  <a:lnTo>
                    <a:pt x="333250" y="2282868"/>
                  </a:lnTo>
                  <a:lnTo>
                    <a:pt x="287264" y="2274060"/>
                  </a:lnTo>
                  <a:lnTo>
                    <a:pt x="243400" y="2259928"/>
                  </a:lnTo>
                  <a:lnTo>
                    <a:pt x="202014" y="2240827"/>
                  </a:lnTo>
                  <a:lnTo>
                    <a:pt x="163464" y="2217107"/>
                  </a:lnTo>
                  <a:lnTo>
                    <a:pt x="128107" y="2189123"/>
                  </a:lnTo>
                  <a:lnTo>
                    <a:pt x="96300" y="2157228"/>
                  </a:lnTo>
                  <a:lnTo>
                    <a:pt x="68399" y="2121774"/>
                  </a:lnTo>
                  <a:lnTo>
                    <a:pt x="44763" y="2083114"/>
                  </a:lnTo>
                  <a:lnTo>
                    <a:pt x="25747" y="2041601"/>
                  </a:lnTo>
                  <a:lnTo>
                    <a:pt x="11710" y="1997589"/>
                  </a:lnTo>
                  <a:lnTo>
                    <a:pt x="3009" y="1951429"/>
                  </a:lnTo>
                  <a:lnTo>
                    <a:pt x="0" y="1903476"/>
                  </a:lnTo>
                  <a:lnTo>
                    <a:pt x="0" y="381000"/>
                  </a:lnTo>
                  <a:lnTo>
                    <a:pt x="3009" y="333047"/>
                  </a:lnTo>
                  <a:lnTo>
                    <a:pt x="11710" y="286892"/>
                  </a:lnTo>
                  <a:lnTo>
                    <a:pt x="25747" y="242893"/>
                  </a:lnTo>
                  <a:lnTo>
                    <a:pt x="44763" y="201406"/>
                  </a:lnTo>
                  <a:lnTo>
                    <a:pt x="68399" y="162788"/>
                  </a:lnTo>
                  <a:lnTo>
                    <a:pt x="96300" y="127397"/>
                  </a:lnTo>
                  <a:lnTo>
                    <a:pt x="128107" y="95589"/>
                  </a:lnTo>
                  <a:lnTo>
                    <a:pt x="163464" y="67723"/>
                  </a:lnTo>
                  <a:lnTo>
                    <a:pt x="202014" y="44154"/>
                  </a:lnTo>
                  <a:lnTo>
                    <a:pt x="243400" y="25240"/>
                  </a:lnTo>
                  <a:lnTo>
                    <a:pt x="287264" y="11338"/>
                  </a:lnTo>
                  <a:lnTo>
                    <a:pt x="333250" y="2806"/>
                  </a:lnTo>
                  <a:lnTo>
                    <a:pt x="381000" y="0"/>
                  </a:lnTo>
                  <a:lnTo>
                    <a:pt x="6976872" y="0"/>
                  </a:lnTo>
                  <a:lnTo>
                    <a:pt x="7024743" y="2806"/>
                  </a:lnTo>
                  <a:lnTo>
                    <a:pt x="7070830" y="11338"/>
                  </a:lnTo>
                  <a:lnTo>
                    <a:pt x="7114775" y="25240"/>
                  </a:lnTo>
                  <a:lnTo>
                    <a:pt x="7156222" y="44154"/>
                  </a:lnTo>
                  <a:lnTo>
                    <a:pt x="7194813" y="67723"/>
                  </a:lnTo>
                  <a:lnTo>
                    <a:pt x="7230190" y="95589"/>
                  </a:lnTo>
                  <a:lnTo>
                    <a:pt x="7261997" y="127397"/>
                  </a:lnTo>
                  <a:lnTo>
                    <a:pt x="7289878" y="162788"/>
                  </a:lnTo>
                  <a:lnTo>
                    <a:pt x="7313474" y="201406"/>
                  </a:lnTo>
                  <a:lnTo>
                    <a:pt x="7332428" y="242893"/>
                  </a:lnTo>
                  <a:lnTo>
                    <a:pt x="7346384" y="286892"/>
                  </a:lnTo>
                  <a:lnTo>
                    <a:pt x="7354984" y="333047"/>
                  </a:lnTo>
                  <a:lnTo>
                    <a:pt x="7357872" y="381000"/>
                  </a:lnTo>
                  <a:lnTo>
                    <a:pt x="7357872" y="1903476"/>
                  </a:lnTo>
                  <a:lnTo>
                    <a:pt x="7354984" y="1951429"/>
                  </a:lnTo>
                  <a:lnTo>
                    <a:pt x="7346384" y="1997589"/>
                  </a:lnTo>
                  <a:lnTo>
                    <a:pt x="7332428" y="2041601"/>
                  </a:lnTo>
                  <a:lnTo>
                    <a:pt x="7313474" y="2083114"/>
                  </a:lnTo>
                  <a:lnTo>
                    <a:pt x="7289878" y="2121774"/>
                  </a:lnTo>
                  <a:lnTo>
                    <a:pt x="7261997" y="2157228"/>
                  </a:lnTo>
                  <a:lnTo>
                    <a:pt x="7230190" y="2189123"/>
                  </a:lnTo>
                  <a:lnTo>
                    <a:pt x="7194813" y="2217107"/>
                  </a:lnTo>
                  <a:lnTo>
                    <a:pt x="7156222" y="2240827"/>
                  </a:lnTo>
                  <a:lnTo>
                    <a:pt x="7114775" y="2259928"/>
                  </a:lnTo>
                  <a:lnTo>
                    <a:pt x="7070830" y="2274060"/>
                  </a:lnTo>
                  <a:lnTo>
                    <a:pt x="7024743" y="2282868"/>
                  </a:lnTo>
                  <a:lnTo>
                    <a:pt x="6976872" y="2286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5847" y="2566035"/>
              <a:ext cx="7369809" cy="2297430"/>
            </a:xfrm>
            <a:custGeom>
              <a:avLst/>
              <a:gdLst/>
              <a:ahLst/>
              <a:cxnLst/>
              <a:rect l="l" t="t" r="r" b="b"/>
              <a:pathLst>
                <a:path w="7369809" h="2297429">
                  <a:moveTo>
                    <a:pt x="6234" y="1910702"/>
                  </a:moveTo>
                  <a:lnTo>
                    <a:pt x="0" y="1910702"/>
                  </a:lnTo>
                  <a:lnTo>
                    <a:pt x="0" y="1876425"/>
                  </a:lnTo>
                  <a:lnTo>
                    <a:pt x="11430" y="1876425"/>
                  </a:lnTo>
                  <a:lnTo>
                    <a:pt x="11430" y="1910638"/>
                  </a:lnTo>
                  <a:lnTo>
                    <a:pt x="6234" y="1910702"/>
                  </a:lnTo>
                  <a:close/>
                </a:path>
                <a:path w="7369809" h="2297429">
                  <a:moveTo>
                    <a:pt x="1028" y="1938909"/>
                  </a:moveTo>
                  <a:lnTo>
                    <a:pt x="495" y="1930527"/>
                  </a:lnTo>
                  <a:lnTo>
                    <a:pt x="123" y="1920468"/>
                  </a:lnTo>
                  <a:lnTo>
                    <a:pt x="0" y="1910778"/>
                  </a:lnTo>
                  <a:lnTo>
                    <a:pt x="11430" y="1910638"/>
                  </a:lnTo>
                  <a:lnTo>
                    <a:pt x="11561" y="1920760"/>
                  </a:lnTo>
                  <a:lnTo>
                    <a:pt x="11919" y="1929955"/>
                  </a:lnTo>
                  <a:lnTo>
                    <a:pt x="12433" y="1938185"/>
                  </a:lnTo>
                  <a:lnTo>
                    <a:pt x="1028" y="1938909"/>
                  </a:lnTo>
                  <a:close/>
                </a:path>
                <a:path w="7369809" h="2297429">
                  <a:moveTo>
                    <a:pt x="11430" y="1910702"/>
                  </a:moveTo>
                  <a:close/>
                </a:path>
                <a:path w="7369809" h="2297429">
                  <a:moveTo>
                    <a:pt x="11430" y="1864994"/>
                  </a:moveTo>
                  <a:lnTo>
                    <a:pt x="0" y="1864994"/>
                  </a:lnTo>
                  <a:lnTo>
                    <a:pt x="0" y="1830704"/>
                  </a:lnTo>
                  <a:lnTo>
                    <a:pt x="11430" y="1830704"/>
                  </a:lnTo>
                  <a:lnTo>
                    <a:pt x="11430" y="1864994"/>
                  </a:lnTo>
                  <a:close/>
                </a:path>
                <a:path w="7369809" h="2297429">
                  <a:moveTo>
                    <a:pt x="11430" y="1819275"/>
                  </a:moveTo>
                  <a:lnTo>
                    <a:pt x="0" y="1819275"/>
                  </a:lnTo>
                  <a:lnTo>
                    <a:pt x="0" y="1784985"/>
                  </a:lnTo>
                  <a:lnTo>
                    <a:pt x="11430" y="1784985"/>
                  </a:lnTo>
                  <a:lnTo>
                    <a:pt x="11430" y="1819275"/>
                  </a:lnTo>
                  <a:close/>
                </a:path>
                <a:path w="7369809" h="2297429">
                  <a:moveTo>
                    <a:pt x="11430" y="1773554"/>
                  </a:moveTo>
                  <a:lnTo>
                    <a:pt x="0" y="1773554"/>
                  </a:lnTo>
                  <a:lnTo>
                    <a:pt x="0" y="1739277"/>
                  </a:lnTo>
                  <a:lnTo>
                    <a:pt x="11430" y="1739277"/>
                  </a:lnTo>
                  <a:lnTo>
                    <a:pt x="11430" y="1773554"/>
                  </a:lnTo>
                  <a:close/>
                </a:path>
                <a:path w="7369809" h="2297429">
                  <a:moveTo>
                    <a:pt x="11430" y="1727847"/>
                  </a:moveTo>
                  <a:lnTo>
                    <a:pt x="0" y="1727847"/>
                  </a:lnTo>
                  <a:lnTo>
                    <a:pt x="0" y="1693557"/>
                  </a:lnTo>
                  <a:lnTo>
                    <a:pt x="11430" y="1693557"/>
                  </a:lnTo>
                  <a:lnTo>
                    <a:pt x="11430" y="1727847"/>
                  </a:lnTo>
                  <a:close/>
                </a:path>
                <a:path w="7369809" h="2297429">
                  <a:moveTo>
                    <a:pt x="11430" y="1682127"/>
                  </a:moveTo>
                  <a:lnTo>
                    <a:pt x="0" y="1682127"/>
                  </a:lnTo>
                  <a:lnTo>
                    <a:pt x="0" y="1647837"/>
                  </a:lnTo>
                  <a:lnTo>
                    <a:pt x="11430" y="1647837"/>
                  </a:lnTo>
                  <a:lnTo>
                    <a:pt x="11430" y="1682127"/>
                  </a:lnTo>
                  <a:close/>
                </a:path>
                <a:path w="7369809" h="2297429">
                  <a:moveTo>
                    <a:pt x="11430" y="1636407"/>
                  </a:moveTo>
                  <a:lnTo>
                    <a:pt x="0" y="1636407"/>
                  </a:lnTo>
                  <a:lnTo>
                    <a:pt x="0" y="1602130"/>
                  </a:lnTo>
                  <a:lnTo>
                    <a:pt x="11430" y="1602130"/>
                  </a:lnTo>
                  <a:lnTo>
                    <a:pt x="11430" y="1636407"/>
                  </a:lnTo>
                  <a:close/>
                </a:path>
                <a:path w="7369809" h="2297429">
                  <a:moveTo>
                    <a:pt x="11430" y="1590700"/>
                  </a:moveTo>
                  <a:lnTo>
                    <a:pt x="0" y="1590700"/>
                  </a:lnTo>
                  <a:lnTo>
                    <a:pt x="0" y="1556410"/>
                  </a:lnTo>
                  <a:lnTo>
                    <a:pt x="11430" y="1556410"/>
                  </a:lnTo>
                  <a:lnTo>
                    <a:pt x="11430" y="1590700"/>
                  </a:lnTo>
                  <a:close/>
                </a:path>
                <a:path w="7369809" h="2297429">
                  <a:moveTo>
                    <a:pt x="11430" y="1544980"/>
                  </a:moveTo>
                  <a:lnTo>
                    <a:pt x="0" y="1544980"/>
                  </a:lnTo>
                  <a:lnTo>
                    <a:pt x="0" y="1510690"/>
                  </a:lnTo>
                  <a:lnTo>
                    <a:pt x="11430" y="1510690"/>
                  </a:lnTo>
                  <a:lnTo>
                    <a:pt x="11430" y="1544980"/>
                  </a:lnTo>
                  <a:close/>
                </a:path>
                <a:path w="7369809" h="2297429">
                  <a:moveTo>
                    <a:pt x="11430" y="1499260"/>
                  </a:moveTo>
                  <a:lnTo>
                    <a:pt x="0" y="1499260"/>
                  </a:lnTo>
                  <a:lnTo>
                    <a:pt x="0" y="1464970"/>
                  </a:lnTo>
                  <a:lnTo>
                    <a:pt x="11430" y="1464970"/>
                  </a:lnTo>
                  <a:lnTo>
                    <a:pt x="11430" y="1499260"/>
                  </a:lnTo>
                  <a:close/>
                </a:path>
                <a:path w="7369809" h="2297429">
                  <a:moveTo>
                    <a:pt x="11430" y="1453553"/>
                  </a:moveTo>
                  <a:lnTo>
                    <a:pt x="0" y="1453553"/>
                  </a:lnTo>
                  <a:lnTo>
                    <a:pt x="0" y="1419263"/>
                  </a:lnTo>
                  <a:lnTo>
                    <a:pt x="11430" y="1419263"/>
                  </a:lnTo>
                  <a:lnTo>
                    <a:pt x="11430" y="1453553"/>
                  </a:lnTo>
                  <a:close/>
                </a:path>
                <a:path w="7369809" h="2297429">
                  <a:moveTo>
                    <a:pt x="11430" y="1407833"/>
                  </a:moveTo>
                  <a:lnTo>
                    <a:pt x="0" y="1407833"/>
                  </a:lnTo>
                  <a:lnTo>
                    <a:pt x="0" y="1373543"/>
                  </a:lnTo>
                  <a:lnTo>
                    <a:pt x="11430" y="1373543"/>
                  </a:lnTo>
                  <a:lnTo>
                    <a:pt x="11430" y="1407833"/>
                  </a:lnTo>
                  <a:close/>
                </a:path>
                <a:path w="7369809" h="2297429">
                  <a:moveTo>
                    <a:pt x="11430" y="1362113"/>
                  </a:moveTo>
                  <a:lnTo>
                    <a:pt x="0" y="1362113"/>
                  </a:lnTo>
                  <a:lnTo>
                    <a:pt x="0" y="1327823"/>
                  </a:lnTo>
                  <a:lnTo>
                    <a:pt x="11430" y="1327823"/>
                  </a:lnTo>
                  <a:lnTo>
                    <a:pt x="11430" y="1362113"/>
                  </a:lnTo>
                  <a:close/>
                </a:path>
                <a:path w="7369809" h="2297429">
                  <a:moveTo>
                    <a:pt x="11430" y="1316393"/>
                  </a:moveTo>
                  <a:lnTo>
                    <a:pt x="0" y="1316393"/>
                  </a:lnTo>
                  <a:lnTo>
                    <a:pt x="0" y="1282115"/>
                  </a:lnTo>
                  <a:lnTo>
                    <a:pt x="11430" y="1282115"/>
                  </a:lnTo>
                  <a:lnTo>
                    <a:pt x="11430" y="1316393"/>
                  </a:lnTo>
                  <a:close/>
                </a:path>
                <a:path w="7369809" h="2297429">
                  <a:moveTo>
                    <a:pt x="11430" y="1270685"/>
                  </a:moveTo>
                  <a:lnTo>
                    <a:pt x="0" y="1270685"/>
                  </a:lnTo>
                  <a:lnTo>
                    <a:pt x="0" y="1236395"/>
                  </a:lnTo>
                  <a:lnTo>
                    <a:pt x="11430" y="1236395"/>
                  </a:lnTo>
                  <a:lnTo>
                    <a:pt x="11430" y="1270685"/>
                  </a:lnTo>
                  <a:close/>
                </a:path>
                <a:path w="7369809" h="2297429">
                  <a:moveTo>
                    <a:pt x="11430" y="1224965"/>
                  </a:moveTo>
                  <a:lnTo>
                    <a:pt x="0" y="1224965"/>
                  </a:lnTo>
                  <a:lnTo>
                    <a:pt x="0" y="1190675"/>
                  </a:lnTo>
                  <a:lnTo>
                    <a:pt x="11430" y="1190675"/>
                  </a:lnTo>
                  <a:lnTo>
                    <a:pt x="11430" y="1224965"/>
                  </a:lnTo>
                  <a:close/>
                </a:path>
                <a:path w="7369809" h="2297429">
                  <a:moveTo>
                    <a:pt x="11430" y="1179245"/>
                  </a:moveTo>
                  <a:lnTo>
                    <a:pt x="0" y="1179245"/>
                  </a:lnTo>
                  <a:lnTo>
                    <a:pt x="0" y="1144968"/>
                  </a:lnTo>
                  <a:lnTo>
                    <a:pt x="11430" y="1144968"/>
                  </a:lnTo>
                  <a:lnTo>
                    <a:pt x="11430" y="1179245"/>
                  </a:lnTo>
                  <a:close/>
                </a:path>
                <a:path w="7369809" h="2297429">
                  <a:moveTo>
                    <a:pt x="11430" y="1133538"/>
                  </a:moveTo>
                  <a:lnTo>
                    <a:pt x="0" y="1133538"/>
                  </a:lnTo>
                  <a:lnTo>
                    <a:pt x="0" y="1099248"/>
                  </a:lnTo>
                  <a:lnTo>
                    <a:pt x="11430" y="1099248"/>
                  </a:lnTo>
                  <a:lnTo>
                    <a:pt x="11430" y="1133538"/>
                  </a:lnTo>
                  <a:close/>
                </a:path>
                <a:path w="7369809" h="2297429">
                  <a:moveTo>
                    <a:pt x="11430" y="1087818"/>
                  </a:moveTo>
                  <a:lnTo>
                    <a:pt x="0" y="1087818"/>
                  </a:lnTo>
                  <a:lnTo>
                    <a:pt x="0" y="1053528"/>
                  </a:lnTo>
                  <a:lnTo>
                    <a:pt x="11430" y="1053528"/>
                  </a:lnTo>
                  <a:lnTo>
                    <a:pt x="11430" y="1087818"/>
                  </a:lnTo>
                  <a:close/>
                </a:path>
                <a:path w="7369809" h="2297429">
                  <a:moveTo>
                    <a:pt x="11430" y="1042098"/>
                  </a:moveTo>
                  <a:lnTo>
                    <a:pt x="0" y="1042098"/>
                  </a:lnTo>
                  <a:lnTo>
                    <a:pt x="0" y="1007821"/>
                  </a:lnTo>
                  <a:lnTo>
                    <a:pt x="11430" y="1007821"/>
                  </a:lnTo>
                  <a:lnTo>
                    <a:pt x="11430" y="1042098"/>
                  </a:lnTo>
                  <a:close/>
                </a:path>
                <a:path w="7369809" h="2297429">
                  <a:moveTo>
                    <a:pt x="11430" y="996391"/>
                  </a:moveTo>
                  <a:lnTo>
                    <a:pt x="0" y="996391"/>
                  </a:lnTo>
                  <a:lnTo>
                    <a:pt x="0" y="962101"/>
                  </a:lnTo>
                  <a:lnTo>
                    <a:pt x="11430" y="962101"/>
                  </a:lnTo>
                  <a:lnTo>
                    <a:pt x="11430" y="996391"/>
                  </a:lnTo>
                  <a:close/>
                </a:path>
                <a:path w="7369809" h="2297429">
                  <a:moveTo>
                    <a:pt x="11430" y="950671"/>
                  </a:moveTo>
                  <a:lnTo>
                    <a:pt x="0" y="950671"/>
                  </a:lnTo>
                  <a:lnTo>
                    <a:pt x="0" y="916381"/>
                  </a:lnTo>
                  <a:lnTo>
                    <a:pt x="11430" y="916381"/>
                  </a:lnTo>
                  <a:lnTo>
                    <a:pt x="11430" y="950671"/>
                  </a:lnTo>
                  <a:close/>
                </a:path>
                <a:path w="7369809" h="2297429">
                  <a:moveTo>
                    <a:pt x="11430" y="904951"/>
                  </a:moveTo>
                  <a:lnTo>
                    <a:pt x="0" y="904951"/>
                  </a:lnTo>
                  <a:lnTo>
                    <a:pt x="0" y="870673"/>
                  </a:lnTo>
                  <a:lnTo>
                    <a:pt x="11430" y="870673"/>
                  </a:lnTo>
                  <a:lnTo>
                    <a:pt x="11430" y="904951"/>
                  </a:lnTo>
                  <a:close/>
                </a:path>
                <a:path w="7369809" h="2297429">
                  <a:moveTo>
                    <a:pt x="11430" y="859243"/>
                  </a:moveTo>
                  <a:lnTo>
                    <a:pt x="0" y="859243"/>
                  </a:lnTo>
                  <a:lnTo>
                    <a:pt x="0" y="824953"/>
                  </a:lnTo>
                  <a:lnTo>
                    <a:pt x="11430" y="824953"/>
                  </a:lnTo>
                  <a:lnTo>
                    <a:pt x="11430" y="859243"/>
                  </a:lnTo>
                  <a:close/>
                </a:path>
                <a:path w="7369809" h="2297429">
                  <a:moveTo>
                    <a:pt x="11430" y="813523"/>
                  </a:moveTo>
                  <a:lnTo>
                    <a:pt x="0" y="813523"/>
                  </a:lnTo>
                  <a:lnTo>
                    <a:pt x="0" y="779233"/>
                  </a:lnTo>
                  <a:lnTo>
                    <a:pt x="11430" y="779233"/>
                  </a:lnTo>
                  <a:lnTo>
                    <a:pt x="11430" y="813523"/>
                  </a:lnTo>
                  <a:close/>
                </a:path>
                <a:path w="7369809" h="2297429">
                  <a:moveTo>
                    <a:pt x="11430" y="767803"/>
                  </a:moveTo>
                  <a:lnTo>
                    <a:pt x="0" y="767803"/>
                  </a:lnTo>
                  <a:lnTo>
                    <a:pt x="0" y="733513"/>
                  </a:lnTo>
                  <a:lnTo>
                    <a:pt x="11430" y="733513"/>
                  </a:lnTo>
                  <a:lnTo>
                    <a:pt x="11430" y="767803"/>
                  </a:lnTo>
                  <a:close/>
                </a:path>
                <a:path w="7369809" h="2297429">
                  <a:moveTo>
                    <a:pt x="11430" y="722096"/>
                  </a:moveTo>
                  <a:lnTo>
                    <a:pt x="0" y="722096"/>
                  </a:lnTo>
                  <a:lnTo>
                    <a:pt x="0" y="687806"/>
                  </a:lnTo>
                  <a:lnTo>
                    <a:pt x="11430" y="687806"/>
                  </a:lnTo>
                  <a:lnTo>
                    <a:pt x="11430" y="722096"/>
                  </a:lnTo>
                  <a:close/>
                </a:path>
                <a:path w="7369809" h="2297429">
                  <a:moveTo>
                    <a:pt x="11430" y="676376"/>
                  </a:moveTo>
                  <a:lnTo>
                    <a:pt x="0" y="676376"/>
                  </a:lnTo>
                  <a:lnTo>
                    <a:pt x="0" y="642086"/>
                  </a:lnTo>
                  <a:lnTo>
                    <a:pt x="11430" y="642086"/>
                  </a:lnTo>
                  <a:lnTo>
                    <a:pt x="11430" y="676376"/>
                  </a:lnTo>
                  <a:close/>
                </a:path>
                <a:path w="7369809" h="2297429">
                  <a:moveTo>
                    <a:pt x="11430" y="630656"/>
                  </a:moveTo>
                  <a:lnTo>
                    <a:pt x="0" y="630656"/>
                  </a:lnTo>
                  <a:lnTo>
                    <a:pt x="0" y="596366"/>
                  </a:lnTo>
                  <a:lnTo>
                    <a:pt x="11430" y="596366"/>
                  </a:lnTo>
                  <a:lnTo>
                    <a:pt x="11430" y="630656"/>
                  </a:lnTo>
                  <a:close/>
                </a:path>
                <a:path w="7369809" h="2297429">
                  <a:moveTo>
                    <a:pt x="11430" y="584949"/>
                  </a:moveTo>
                  <a:lnTo>
                    <a:pt x="0" y="584949"/>
                  </a:lnTo>
                  <a:lnTo>
                    <a:pt x="0" y="550659"/>
                  </a:lnTo>
                  <a:lnTo>
                    <a:pt x="11430" y="550659"/>
                  </a:lnTo>
                  <a:lnTo>
                    <a:pt x="11430" y="584949"/>
                  </a:lnTo>
                  <a:close/>
                </a:path>
                <a:path w="7369809" h="2297429">
                  <a:moveTo>
                    <a:pt x="11430" y="539229"/>
                  </a:moveTo>
                  <a:lnTo>
                    <a:pt x="0" y="539229"/>
                  </a:lnTo>
                  <a:lnTo>
                    <a:pt x="0" y="504939"/>
                  </a:lnTo>
                  <a:lnTo>
                    <a:pt x="11430" y="504939"/>
                  </a:lnTo>
                  <a:lnTo>
                    <a:pt x="11430" y="539229"/>
                  </a:lnTo>
                  <a:close/>
                </a:path>
                <a:path w="7369809" h="2297429">
                  <a:moveTo>
                    <a:pt x="11430" y="493509"/>
                  </a:moveTo>
                  <a:lnTo>
                    <a:pt x="0" y="493509"/>
                  </a:lnTo>
                  <a:lnTo>
                    <a:pt x="0" y="459219"/>
                  </a:lnTo>
                  <a:lnTo>
                    <a:pt x="11430" y="459219"/>
                  </a:lnTo>
                  <a:lnTo>
                    <a:pt x="11430" y="493509"/>
                  </a:lnTo>
                  <a:close/>
                </a:path>
                <a:path w="7369809" h="2297429">
                  <a:moveTo>
                    <a:pt x="11430" y="447789"/>
                  </a:moveTo>
                  <a:lnTo>
                    <a:pt x="0" y="447789"/>
                  </a:lnTo>
                  <a:lnTo>
                    <a:pt x="0" y="413512"/>
                  </a:lnTo>
                  <a:lnTo>
                    <a:pt x="11430" y="413512"/>
                  </a:lnTo>
                  <a:lnTo>
                    <a:pt x="11430" y="447789"/>
                  </a:lnTo>
                  <a:close/>
                </a:path>
                <a:path w="7369809" h="2297429">
                  <a:moveTo>
                    <a:pt x="11430" y="402081"/>
                  </a:moveTo>
                  <a:lnTo>
                    <a:pt x="0" y="402081"/>
                  </a:lnTo>
                  <a:lnTo>
                    <a:pt x="127" y="376821"/>
                  </a:lnTo>
                  <a:lnTo>
                    <a:pt x="469" y="367588"/>
                  </a:lnTo>
                  <a:lnTo>
                    <a:pt x="11899" y="368020"/>
                  </a:lnTo>
                  <a:lnTo>
                    <a:pt x="11555" y="377101"/>
                  </a:lnTo>
                  <a:lnTo>
                    <a:pt x="11430" y="386727"/>
                  </a:lnTo>
                  <a:lnTo>
                    <a:pt x="11430" y="402081"/>
                  </a:lnTo>
                  <a:close/>
                </a:path>
                <a:path w="7369809" h="2297429">
                  <a:moveTo>
                    <a:pt x="11555" y="377101"/>
                  </a:moveTo>
                  <a:lnTo>
                    <a:pt x="11556" y="376961"/>
                  </a:lnTo>
                  <a:lnTo>
                    <a:pt x="11555" y="377101"/>
                  </a:lnTo>
                  <a:close/>
                </a:path>
                <a:path w="7369809" h="2297429">
                  <a:moveTo>
                    <a:pt x="12611" y="356895"/>
                  </a:moveTo>
                  <a:lnTo>
                    <a:pt x="1219" y="355892"/>
                  </a:lnTo>
                  <a:lnTo>
                    <a:pt x="2006" y="347116"/>
                  </a:lnTo>
                  <a:lnTo>
                    <a:pt x="3111" y="337400"/>
                  </a:lnTo>
                  <a:lnTo>
                    <a:pt x="4470" y="327761"/>
                  </a:lnTo>
                  <a:lnTo>
                    <a:pt x="5511" y="321449"/>
                  </a:lnTo>
                  <a:lnTo>
                    <a:pt x="16789" y="323316"/>
                  </a:lnTo>
                  <a:lnTo>
                    <a:pt x="15741" y="329628"/>
                  </a:lnTo>
                  <a:lnTo>
                    <a:pt x="14436" y="338988"/>
                  </a:lnTo>
                  <a:lnTo>
                    <a:pt x="13360" y="348411"/>
                  </a:lnTo>
                  <a:lnTo>
                    <a:pt x="12611" y="356895"/>
                  </a:lnTo>
                  <a:close/>
                </a:path>
                <a:path w="7369809" h="2297429">
                  <a:moveTo>
                    <a:pt x="15748" y="329628"/>
                  </a:moveTo>
                  <a:lnTo>
                    <a:pt x="15760" y="329488"/>
                  </a:lnTo>
                  <a:lnTo>
                    <a:pt x="15748" y="329628"/>
                  </a:lnTo>
                  <a:close/>
                </a:path>
                <a:path w="7369809" h="2297429">
                  <a:moveTo>
                    <a:pt x="14439" y="338988"/>
                  </a:moveTo>
                  <a:lnTo>
                    <a:pt x="14452" y="338848"/>
                  </a:lnTo>
                  <a:lnTo>
                    <a:pt x="14439" y="338988"/>
                  </a:lnTo>
                  <a:close/>
                </a:path>
                <a:path w="7369809" h="2297429">
                  <a:moveTo>
                    <a:pt x="13361" y="348398"/>
                  </a:moveTo>
                  <a:close/>
                </a:path>
                <a:path w="7369809" h="2297429">
                  <a:moveTo>
                    <a:pt x="13360" y="348411"/>
                  </a:moveTo>
                  <a:close/>
                </a:path>
                <a:path w="7369809" h="2297429">
                  <a:moveTo>
                    <a:pt x="18834" y="312216"/>
                  </a:moveTo>
                  <a:lnTo>
                    <a:pt x="7607" y="310070"/>
                  </a:lnTo>
                  <a:lnTo>
                    <a:pt x="7874" y="308724"/>
                  </a:lnTo>
                  <a:lnTo>
                    <a:pt x="9918" y="299326"/>
                  </a:lnTo>
                  <a:lnTo>
                    <a:pt x="12192" y="290004"/>
                  </a:lnTo>
                  <a:lnTo>
                    <a:pt x="14693" y="280784"/>
                  </a:lnTo>
                  <a:lnTo>
                    <a:pt x="16040" y="276263"/>
                  </a:lnTo>
                  <a:lnTo>
                    <a:pt x="26987" y="279514"/>
                  </a:lnTo>
                  <a:lnTo>
                    <a:pt x="25641" y="284048"/>
                  </a:lnTo>
                  <a:lnTo>
                    <a:pt x="23232" y="293001"/>
                  </a:lnTo>
                  <a:lnTo>
                    <a:pt x="21026" y="302031"/>
                  </a:lnTo>
                  <a:lnTo>
                    <a:pt x="19036" y="311150"/>
                  </a:lnTo>
                  <a:lnTo>
                    <a:pt x="18834" y="312216"/>
                  </a:lnTo>
                  <a:close/>
                </a:path>
                <a:path w="7369809" h="2297429">
                  <a:moveTo>
                    <a:pt x="25646" y="284031"/>
                  </a:moveTo>
                  <a:close/>
                </a:path>
                <a:path w="7369809" h="2297429">
                  <a:moveTo>
                    <a:pt x="25641" y="284048"/>
                  </a:moveTo>
                  <a:close/>
                </a:path>
                <a:path w="7369809" h="2297429">
                  <a:moveTo>
                    <a:pt x="23232" y="293001"/>
                  </a:moveTo>
                  <a:lnTo>
                    <a:pt x="23266" y="292862"/>
                  </a:lnTo>
                  <a:lnTo>
                    <a:pt x="23232" y="293001"/>
                  </a:lnTo>
                  <a:close/>
                </a:path>
                <a:path w="7369809" h="2297429">
                  <a:moveTo>
                    <a:pt x="21026" y="302031"/>
                  </a:moveTo>
                  <a:lnTo>
                    <a:pt x="21056" y="301891"/>
                  </a:lnTo>
                  <a:lnTo>
                    <a:pt x="21026" y="302031"/>
                  </a:lnTo>
                  <a:close/>
                </a:path>
                <a:path w="7369809" h="2297429">
                  <a:moveTo>
                    <a:pt x="19037" y="311150"/>
                  </a:moveTo>
                  <a:lnTo>
                    <a:pt x="19062" y="311010"/>
                  </a:lnTo>
                  <a:lnTo>
                    <a:pt x="19037" y="311150"/>
                  </a:lnTo>
                  <a:close/>
                </a:path>
                <a:path w="7369809" h="2297429">
                  <a:moveTo>
                    <a:pt x="30365" y="268744"/>
                  </a:moveTo>
                  <a:lnTo>
                    <a:pt x="19494" y="265214"/>
                  </a:lnTo>
                  <a:lnTo>
                    <a:pt x="20345" y="262623"/>
                  </a:lnTo>
                  <a:lnTo>
                    <a:pt x="23495" y="253682"/>
                  </a:lnTo>
                  <a:lnTo>
                    <a:pt x="26847" y="244856"/>
                  </a:lnTo>
                  <a:lnTo>
                    <a:pt x="30416" y="236131"/>
                  </a:lnTo>
                  <a:lnTo>
                    <a:pt x="31927" y="232676"/>
                  </a:lnTo>
                  <a:lnTo>
                    <a:pt x="42405" y="237261"/>
                  </a:lnTo>
                  <a:lnTo>
                    <a:pt x="40892" y="240703"/>
                  </a:lnTo>
                  <a:lnTo>
                    <a:pt x="37478" y="249046"/>
                  </a:lnTo>
                  <a:lnTo>
                    <a:pt x="34181" y="257746"/>
                  </a:lnTo>
                  <a:lnTo>
                    <a:pt x="31120" y="266420"/>
                  </a:lnTo>
                  <a:lnTo>
                    <a:pt x="30365" y="268744"/>
                  </a:lnTo>
                  <a:close/>
                </a:path>
                <a:path w="7369809" h="2297429">
                  <a:moveTo>
                    <a:pt x="40893" y="240703"/>
                  </a:moveTo>
                  <a:close/>
                </a:path>
                <a:path w="7369809" h="2297429">
                  <a:moveTo>
                    <a:pt x="37442" y="249173"/>
                  </a:moveTo>
                  <a:close/>
                </a:path>
                <a:path w="7369809" h="2297429">
                  <a:moveTo>
                    <a:pt x="34181" y="257746"/>
                  </a:moveTo>
                  <a:close/>
                </a:path>
                <a:path w="7369809" h="2297429">
                  <a:moveTo>
                    <a:pt x="31127" y="266420"/>
                  </a:moveTo>
                  <a:lnTo>
                    <a:pt x="31165" y="266280"/>
                  </a:lnTo>
                  <a:lnTo>
                    <a:pt x="31127" y="266420"/>
                  </a:lnTo>
                  <a:close/>
                </a:path>
                <a:path w="7369809" h="2297429">
                  <a:moveTo>
                    <a:pt x="47053" y="226974"/>
                  </a:moveTo>
                  <a:lnTo>
                    <a:pt x="36703" y="222135"/>
                  </a:lnTo>
                  <a:lnTo>
                    <a:pt x="38163" y="218998"/>
                  </a:lnTo>
                  <a:lnTo>
                    <a:pt x="42341" y="210604"/>
                  </a:lnTo>
                  <a:lnTo>
                    <a:pt x="46710" y="202323"/>
                  </a:lnTo>
                  <a:lnTo>
                    <a:pt x="51269" y="194170"/>
                  </a:lnTo>
                  <a:lnTo>
                    <a:pt x="52946" y="191325"/>
                  </a:lnTo>
                  <a:lnTo>
                    <a:pt x="62788" y="197142"/>
                  </a:lnTo>
                  <a:lnTo>
                    <a:pt x="61105" y="199986"/>
                  </a:lnTo>
                  <a:lnTo>
                    <a:pt x="56695" y="207898"/>
                  </a:lnTo>
                  <a:lnTo>
                    <a:pt x="52451" y="215938"/>
                  </a:lnTo>
                  <a:lnTo>
                    <a:pt x="48403" y="224078"/>
                  </a:lnTo>
                  <a:lnTo>
                    <a:pt x="47053" y="226974"/>
                  </a:lnTo>
                  <a:close/>
                </a:path>
                <a:path w="7369809" h="2297429">
                  <a:moveTo>
                    <a:pt x="61112" y="199986"/>
                  </a:moveTo>
                  <a:close/>
                </a:path>
                <a:path w="7369809" h="2297429">
                  <a:moveTo>
                    <a:pt x="56752" y="207792"/>
                  </a:moveTo>
                  <a:close/>
                </a:path>
                <a:path w="7369809" h="2297429">
                  <a:moveTo>
                    <a:pt x="56695" y="207898"/>
                  </a:moveTo>
                  <a:close/>
                </a:path>
                <a:path w="7369809" h="2297429">
                  <a:moveTo>
                    <a:pt x="52456" y="215928"/>
                  </a:moveTo>
                  <a:close/>
                </a:path>
                <a:path w="7369809" h="2297429">
                  <a:moveTo>
                    <a:pt x="52451" y="215938"/>
                  </a:moveTo>
                  <a:close/>
                </a:path>
                <a:path w="7369809" h="2297429">
                  <a:moveTo>
                    <a:pt x="48403" y="224078"/>
                  </a:moveTo>
                  <a:close/>
                </a:path>
                <a:path w="7369809" h="2297429">
                  <a:moveTo>
                    <a:pt x="68643" y="187502"/>
                  </a:moveTo>
                  <a:lnTo>
                    <a:pt x="58953" y="181444"/>
                  </a:lnTo>
                  <a:lnTo>
                    <a:pt x="60959" y="178219"/>
                  </a:lnTo>
                  <a:lnTo>
                    <a:pt x="66090" y="170446"/>
                  </a:lnTo>
                  <a:lnTo>
                    <a:pt x="71386" y="162788"/>
                  </a:lnTo>
                  <a:lnTo>
                    <a:pt x="76873" y="155282"/>
                  </a:lnTo>
                  <a:lnTo>
                    <a:pt x="78765" y="152806"/>
                  </a:lnTo>
                  <a:lnTo>
                    <a:pt x="87833" y="159765"/>
                  </a:lnTo>
                  <a:lnTo>
                    <a:pt x="85946" y="162242"/>
                  </a:lnTo>
                  <a:lnTo>
                    <a:pt x="80629" y="169532"/>
                  </a:lnTo>
                  <a:lnTo>
                    <a:pt x="75477" y="176949"/>
                  </a:lnTo>
                  <a:lnTo>
                    <a:pt x="70515" y="184505"/>
                  </a:lnTo>
                  <a:lnTo>
                    <a:pt x="68643" y="187502"/>
                  </a:lnTo>
                  <a:close/>
                </a:path>
                <a:path w="7369809" h="2297429">
                  <a:moveTo>
                    <a:pt x="85946" y="162242"/>
                  </a:moveTo>
                  <a:close/>
                </a:path>
                <a:path w="7369809" h="2297429">
                  <a:moveTo>
                    <a:pt x="80629" y="169532"/>
                  </a:moveTo>
                  <a:close/>
                </a:path>
                <a:path w="7369809" h="2297429">
                  <a:moveTo>
                    <a:pt x="75495" y="176920"/>
                  </a:moveTo>
                  <a:close/>
                </a:path>
                <a:path w="7369809" h="2297429">
                  <a:moveTo>
                    <a:pt x="75477" y="176949"/>
                  </a:moveTo>
                  <a:close/>
                </a:path>
                <a:path w="7369809" h="2297429">
                  <a:moveTo>
                    <a:pt x="70515" y="184505"/>
                  </a:moveTo>
                  <a:close/>
                </a:path>
                <a:path w="7369809" h="2297429">
                  <a:moveTo>
                    <a:pt x="94805" y="150875"/>
                  </a:moveTo>
                  <a:lnTo>
                    <a:pt x="85902" y="143713"/>
                  </a:lnTo>
                  <a:lnTo>
                    <a:pt x="88353" y="140677"/>
                  </a:lnTo>
                  <a:lnTo>
                    <a:pt x="94348" y="133591"/>
                  </a:lnTo>
                  <a:lnTo>
                    <a:pt x="100507" y="126644"/>
                  </a:lnTo>
                  <a:lnTo>
                    <a:pt x="106832" y="119862"/>
                  </a:lnTo>
                  <a:lnTo>
                    <a:pt x="108991" y="117652"/>
                  </a:lnTo>
                  <a:lnTo>
                    <a:pt x="117170" y="125628"/>
                  </a:lnTo>
                  <a:lnTo>
                    <a:pt x="115017" y="127838"/>
                  </a:lnTo>
                  <a:lnTo>
                    <a:pt x="108887" y="134429"/>
                  </a:lnTo>
                  <a:lnTo>
                    <a:pt x="102898" y="141173"/>
                  </a:lnTo>
                  <a:lnTo>
                    <a:pt x="97085" y="148056"/>
                  </a:lnTo>
                  <a:lnTo>
                    <a:pt x="94805" y="150875"/>
                  </a:lnTo>
                  <a:close/>
                </a:path>
                <a:path w="7369809" h="2297429">
                  <a:moveTo>
                    <a:pt x="115017" y="127838"/>
                  </a:moveTo>
                  <a:close/>
                </a:path>
                <a:path w="7369809" h="2297429">
                  <a:moveTo>
                    <a:pt x="108887" y="134429"/>
                  </a:moveTo>
                  <a:close/>
                </a:path>
                <a:path w="7369809" h="2297429">
                  <a:moveTo>
                    <a:pt x="102957" y="141103"/>
                  </a:moveTo>
                  <a:close/>
                </a:path>
                <a:path w="7369809" h="2297429">
                  <a:moveTo>
                    <a:pt x="102898" y="141173"/>
                  </a:moveTo>
                  <a:close/>
                </a:path>
                <a:path w="7369809" h="2297429">
                  <a:moveTo>
                    <a:pt x="97085" y="148056"/>
                  </a:moveTo>
                  <a:close/>
                </a:path>
                <a:path w="7369809" h="2297429">
                  <a:moveTo>
                    <a:pt x="125145" y="117640"/>
                  </a:moveTo>
                  <a:lnTo>
                    <a:pt x="117170" y="109461"/>
                  </a:lnTo>
                  <a:lnTo>
                    <a:pt x="119951" y="106743"/>
                  </a:lnTo>
                  <a:lnTo>
                    <a:pt x="126746" y="100418"/>
                  </a:lnTo>
                  <a:lnTo>
                    <a:pt x="133692" y="94259"/>
                  </a:lnTo>
                  <a:lnTo>
                    <a:pt x="140779" y="88264"/>
                  </a:lnTo>
                  <a:lnTo>
                    <a:pt x="143192" y="86334"/>
                  </a:lnTo>
                  <a:lnTo>
                    <a:pt x="150355" y="95237"/>
                  </a:lnTo>
                  <a:lnTo>
                    <a:pt x="147951" y="97167"/>
                  </a:lnTo>
                  <a:lnTo>
                    <a:pt x="141073" y="102984"/>
                  </a:lnTo>
                  <a:lnTo>
                    <a:pt x="134334" y="108965"/>
                  </a:lnTo>
                  <a:lnTo>
                    <a:pt x="127747" y="115100"/>
                  </a:lnTo>
                  <a:lnTo>
                    <a:pt x="125145" y="117640"/>
                  </a:lnTo>
                  <a:close/>
                </a:path>
                <a:path w="7369809" h="2297429">
                  <a:moveTo>
                    <a:pt x="147955" y="97167"/>
                  </a:moveTo>
                  <a:close/>
                </a:path>
                <a:path w="7369809" h="2297429">
                  <a:moveTo>
                    <a:pt x="141103" y="102957"/>
                  </a:moveTo>
                  <a:close/>
                </a:path>
                <a:path w="7369809" h="2297429">
                  <a:moveTo>
                    <a:pt x="141073" y="102984"/>
                  </a:moveTo>
                  <a:close/>
                </a:path>
                <a:path w="7369809" h="2297429">
                  <a:moveTo>
                    <a:pt x="134340" y="108965"/>
                  </a:moveTo>
                  <a:close/>
                </a:path>
                <a:path w="7369809" h="2297429">
                  <a:moveTo>
                    <a:pt x="127749" y="115100"/>
                  </a:moveTo>
                  <a:close/>
                </a:path>
                <a:path w="7369809" h="2297429">
                  <a:moveTo>
                    <a:pt x="159232" y="88252"/>
                  </a:moveTo>
                  <a:lnTo>
                    <a:pt x="152273" y="79171"/>
                  </a:lnTo>
                  <a:lnTo>
                    <a:pt x="155397" y="76796"/>
                  </a:lnTo>
                  <a:lnTo>
                    <a:pt x="162902" y="71310"/>
                  </a:lnTo>
                  <a:lnTo>
                    <a:pt x="170561" y="66014"/>
                  </a:lnTo>
                  <a:lnTo>
                    <a:pt x="178333" y="60896"/>
                  </a:lnTo>
                  <a:lnTo>
                    <a:pt x="180873" y="59308"/>
                  </a:lnTo>
                  <a:lnTo>
                    <a:pt x="186931" y="68999"/>
                  </a:lnTo>
                  <a:lnTo>
                    <a:pt x="184389" y="70586"/>
                  </a:lnTo>
                  <a:lnTo>
                    <a:pt x="176839" y="75552"/>
                  </a:lnTo>
                  <a:lnTo>
                    <a:pt x="169410" y="80708"/>
                  </a:lnTo>
                  <a:lnTo>
                    <a:pt x="162126" y="86029"/>
                  </a:lnTo>
                  <a:lnTo>
                    <a:pt x="159232" y="88252"/>
                  </a:lnTo>
                  <a:close/>
                </a:path>
                <a:path w="7369809" h="2297429">
                  <a:moveTo>
                    <a:pt x="184391" y="70586"/>
                  </a:moveTo>
                  <a:close/>
                </a:path>
                <a:path w="7369809" h="2297429">
                  <a:moveTo>
                    <a:pt x="176920" y="75495"/>
                  </a:moveTo>
                  <a:close/>
                </a:path>
                <a:path w="7369809" h="2297429">
                  <a:moveTo>
                    <a:pt x="176839" y="75552"/>
                  </a:moveTo>
                  <a:close/>
                </a:path>
                <a:path w="7369809" h="2297429">
                  <a:moveTo>
                    <a:pt x="169418" y="80708"/>
                  </a:moveTo>
                  <a:lnTo>
                    <a:pt x="169545" y="80619"/>
                  </a:lnTo>
                  <a:lnTo>
                    <a:pt x="169418" y="80708"/>
                  </a:lnTo>
                  <a:close/>
                </a:path>
                <a:path w="7369809" h="2297429">
                  <a:moveTo>
                    <a:pt x="162128" y="86029"/>
                  </a:moveTo>
                  <a:close/>
                </a:path>
                <a:path w="7369809" h="2297429">
                  <a:moveTo>
                    <a:pt x="196570" y="63131"/>
                  </a:moveTo>
                  <a:lnTo>
                    <a:pt x="190753" y="53289"/>
                  </a:lnTo>
                  <a:lnTo>
                    <a:pt x="194284" y="51206"/>
                  </a:lnTo>
                  <a:lnTo>
                    <a:pt x="202450" y="46647"/>
                  </a:lnTo>
                  <a:lnTo>
                    <a:pt x="210731" y="42278"/>
                  </a:lnTo>
                  <a:lnTo>
                    <a:pt x="219125" y="38112"/>
                  </a:lnTo>
                  <a:lnTo>
                    <a:pt x="221526" y="36982"/>
                  </a:lnTo>
                  <a:lnTo>
                    <a:pt x="226364" y="47345"/>
                  </a:lnTo>
                  <a:lnTo>
                    <a:pt x="224088" y="48399"/>
                  </a:lnTo>
                  <a:lnTo>
                    <a:pt x="215817" y="52514"/>
                  </a:lnTo>
                  <a:lnTo>
                    <a:pt x="207785" y="56756"/>
                  </a:lnTo>
                  <a:lnTo>
                    <a:pt x="199879" y="61175"/>
                  </a:lnTo>
                  <a:lnTo>
                    <a:pt x="196570" y="63131"/>
                  </a:lnTo>
                  <a:close/>
                </a:path>
                <a:path w="7369809" h="2297429">
                  <a:moveTo>
                    <a:pt x="223951" y="48463"/>
                  </a:moveTo>
                  <a:lnTo>
                    <a:pt x="224078" y="48399"/>
                  </a:lnTo>
                  <a:lnTo>
                    <a:pt x="223951" y="48463"/>
                  </a:lnTo>
                  <a:close/>
                </a:path>
                <a:path w="7369809" h="2297429">
                  <a:moveTo>
                    <a:pt x="215928" y="52456"/>
                  </a:moveTo>
                  <a:close/>
                </a:path>
                <a:path w="7369809" h="2297429">
                  <a:moveTo>
                    <a:pt x="215817" y="52514"/>
                  </a:moveTo>
                  <a:close/>
                </a:path>
                <a:path w="7369809" h="2297429">
                  <a:moveTo>
                    <a:pt x="207792" y="56752"/>
                  </a:moveTo>
                  <a:close/>
                </a:path>
                <a:path w="7369809" h="2297429">
                  <a:moveTo>
                    <a:pt x="207785" y="56756"/>
                  </a:moveTo>
                  <a:close/>
                </a:path>
                <a:path w="7369809" h="2297429">
                  <a:moveTo>
                    <a:pt x="199879" y="61175"/>
                  </a:moveTo>
                  <a:close/>
                </a:path>
                <a:path w="7369809" h="2297429">
                  <a:moveTo>
                    <a:pt x="236639" y="42671"/>
                  </a:moveTo>
                  <a:lnTo>
                    <a:pt x="232054" y="32194"/>
                  </a:lnTo>
                  <a:lnTo>
                    <a:pt x="236258" y="30365"/>
                  </a:lnTo>
                  <a:lnTo>
                    <a:pt x="244983" y="26796"/>
                  </a:lnTo>
                  <a:lnTo>
                    <a:pt x="253822" y="23444"/>
                  </a:lnTo>
                  <a:lnTo>
                    <a:pt x="262763" y="20294"/>
                  </a:lnTo>
                  <a:lnTo>
                    <a:pt x="264579" y="19710"/>
                  </a:lnTo>
                  <a:lnTo>
                    <a:pt x="268109" y="30581"/>
                  </a:lnTo>
                  <a:lnTo>
                    <a:pt x="266312" y="31165"/>
                  </a:lnTo>
                  <a:lnTo>
                    <a:pt x="257763" y="34175"/>
                  </a:lnTo>
                  <a:lnTo>
                    <a:pt x="249213" y="37426"/>
                  </a:lnTo>
                  <a:lnTo>
                    <a:pt x="240586" y="40944"/>
                  </a:lnTo>
                  <a:lnTo>
                    <a:pt x="236639" y="42671"/>
                  </a:lnTo>
                  <a:close/>
                </a:path>
                <a:path w="7369809" h="2297429">
                  <a:moveTo>
                    <a:pt x="266312" y="31165"/>
                  </a:moveTo>
                  <a:close/>
                </a:path>
                <a:path w="7369809" h="2297429">
                  <a:moveTo>
                    <a:pt x="257619" y="34226"/>
                  </a:moveTo>
                  <a:lnTo>
                    <a:pt x="257746" y="34175"/>
                  </a:lnTo>
                  <a:lnTo>
                    <a:pt x="257619" y="34226"/>
                  </a:lnTo>
                  <a:close/>
                </a:path>
                <a:path w="7369809" h="2297429">
                  <a:moveTo>
                    <a:pt x="249047" y="37490"/>
                  </a:moveTo>
                  <a:lnTo>
                    <a:pt x="249174" y="37426"/>
                  </a:lnTo>
                  <a:lnTo>
                    <a:pt x="249047" y="37490"/>
                  </a:lnTo>
                  <a:close/>
                </a:path>
                <a:path w="7369809" h="2297429">
                  <a:moveTo>
                    <a:pt x="240586" y="40944"/>
                  </a:moveTo>
                  <a:close/>
                </a:path>
                <a:path w="7369809" h="2297429">
                  <a:moveTo>
                    <a:pt x="278866" y="27190"/>
                  </a:moveTo>
                  <a:lnTo>
                    <a:pt x="309410" y="7734"/>
                  </a:lnTo>
                  <a:lnTo>
                    <a:pt x="311556" y="18961"/>
                  </a:lnTo>
                  <a:lnTo>
                    <a:pt x="311010" y="19062"/>
                  </a:lnTo>
                  <a:lnTo>
                    <a:pt x="302066" y="21018"/>
                  </a:lnTo>
                  <a:lnTo>
                    <a:pt x="293017" y="23228"/>
                  </a:lnTo>
                  <a:lnTo>
                    <a:pt x="283920" y="25679"/>
                  </a:lnTo>
                  <a:lnTo>
                    <a:pt x="278866" y="27190"/>
                  </a:lnTo>
                  <a:close/>
                </a:path>
                <a:path w="7369809" h="2297429">
                  <a:moveTo>
                    <a:pt x="311033" y="19062"/>
                  </a:moveTo>
                  <a:close/>
                </a:path>
                <a:path w="7369809" h="2297429">
                  <a:moveTo>
                    <a:pt x="301891" y="21056"/>
                  </a:moveTo>
                  <a:lnTo>
                    <a:pt x="302031" y="21018"/>
                  </a:lnTo>
                  <a:lnTo>
                    <a:pt x="301891" y="21056"/>
                  </a:lnTo>
                  <a:close/>
                </a:path>
                <a:path w="7369809" h="2297429">
                  <a:moveTo>
                    <a:pt x="292862" y="23266"/>
                  </a:moveTo>
                  <a:lnTo>
                    <a:pt x="293001" y="23228"/>
                  </a:lnTo>
                  <a:lnTo>
                    <a:pt x="292862" y="23266"/>
                  </a:lnTo>
                  <a:close/>
                </a:path>
                <a:path w="7369809" h="2297429">
                  <a:moveTo>
                    <a:pt x="284033" y="25645"/>
                  </a:moveTo>
                  <a:close/>
                </a:path>
                <a:path w="7369809" h="2297429">
                  <a:moveTo>
                    <a:pt x="283920" y="25679"/>
                  </a:moveTo>
                  <a:close/>
                </a:path>
                <a:path w="7369809" h="2297429">
                  <a:moveTo>
                    <a:pt x="322656" y="16903"/>
                  </a:moveTo>
                  <a:lnTo>
                    <a:pt x="355219" y="1282"/>
                  </a:lnTo>
                  <a:lnTo>
                    <a:pt x="356234" y="12661"/>
                  </a:lnTo>
                  <a:lnTo>
                    <a:pt x="348300" y="13373"/>
                  </a:lnTo>
                  <a:lnTo>
                    <a:pt x="338897" y="14452"/>
                  </a:lnTo>
                  <a:lnTo>
                    <a:pt x="329551" y="15760"/>
                  </a:lnTo>
                  <a:lnTo>
                    <a:pt x="322656" y="16903"/>
                  </a:lnTo>
                  <a:close/>
                </a:path>
                <a:path w="7369809" h="2297429">
                  <a:moveTo>
                    <a:pt x="348402" y="13361"/>
                  </a:moveTo>
                  <a:close/>
                </a:path>
                <a:path w="7369809" h="2297429">
                  <a:moveTo>
                    <a:pt x="348300" y="13373"/>
                  </a:moveTo>
                  <a:close/>
                </a:path>
                <a:path w="7369809" h="2297429">
                  <a:moveTo>
                    <a:pt x="338897" y="14452"/>
                  </a:moveTo>
                  <a:close/>
                </a:path>
                <a:path w="7369809" h="2297429">
                  <a:moveTo>
                    <a:pt x="329551" y="15760"/>
                  </a:moveTo>
                  <a:close/>
                </a:path>
                <a:path w="7369809" h="2297429">
                  <a:moveTo>
                    <a:pt x="367347" y="11925"/>
                  </a:moveTo>
                  <a:lnTo>
                    <a:pt x="366915" y="495"/>
                  </a:lnTo>
                  <a:lnTo>
                    <a:pt x="376669" y="126"/>
                  </a:lnTo>
                  <a:lnTo>
                    <a:pt x="386651" y="0"/>
                  </a:lnTo>
                  <a:lnTo>
                    <a:pt x="401408" y="0"/>
                  </a:lnTo>
                  <a:lnTo>
                    <a:pt x="401408" y="11429"/>
                  </a:lnTo>
                  <a:lnTo>
                    <a:pt x="386791" y="11429"/>
                  </a:lnTo>
                  <a:lnTo>
                    <a:pt x="377944" y="11544"/>
                  </a:lnTo>
                  <a:lnTo>
                    <a:pt x="377101" y="11544"/>
                  </a:lnTo>
                  <a:lnTo>
                    <a:pt x="367347" y="11925"/>
                  </a:lnTo>
                  <a:close/>
                </a:path>
                <a:path w="7369809" h="2297429">
                  <a:moveTo>
                    <a:pt x="376961" y="11556"/>
                  </a:moveTo>
                  <a:lnTo>
                    <a:pt x="377101" y="11544"/>
                  </a:lnTo>
                  <a:lnTo>
                    <a:pt x="377944" y="11544"/>
                  </a:lnTo>
                  <a:lnTo>
                    <a:pt x="376961" y="11556"/>
                  </a:lnTo>
                  <a:close/>
                </a:path>
                <a:path w="7369809" h="2297429">
                  <a:moveTo>
                    <a:pt x="447128" y="11429"/>
                  </a:moveTo>
                  <a:lnTo>
                    <a:pt x="412838" y="11429"/>
                  </a:lnTo>
                  <a:lnTo>
                    <a:pt x="412838" y="0"/>
                  </a:lnTo>
                  <a:lnTo>
                    <a:pt x="447128" y="0"/>
                  </a:lnTo>
                  <a:lnTo>
                    <a:pt x="447128" y="11429"/>
                  </a:lnTo>
                  <a:close/>
                </a:path>
                <a:path w="7369809" h="2297429">
                  <a:moveTo>
                    <a:pt x="492836" y="11429"/>
                  </a:moveTo>
                  <a:lnTo>
                    <a:pt x="458546" y="11429"/>
                  </a:lnTo>
                  <a:lnTo>
                    <a:pt x="458546" y="0"/>
                  </a:lnTo>
                  <a:lnTo>
                    <a:pt x="492836" y="0"/>
                  </a:lnTo>
                  <a:lnTo>
                    <a:pt x="492836" y="11429"/>
                  </a:lnTo>
                  <a:close/>
                </a:path>
                <a:path w="7369809" h="2297429">
                  <a:moveTo>
                    <a:pt x="538556" y="11429"/>
                  </a:moveTo>
                  <a:lnTo>
                    <a:pt x="504266" y="11429"/>
                  </a:lnTo>
                  <a:lnTo>
                    <a:pt x="504266" y="0"/>
                  </a:lnTo>
                  <a:lnTo>
                    <a:pt x="538556" y="0"/>
                  </a:lnTo>
                  <a:lnTo>
                    <a:pt x="538556" y="11429"/>
                  </a:lnTo>
                  <a:close/>
                </a:path>
                <a:path w="7369809" h="2297429">
                  <a:moveTo>
                    <a:pt x="584276" y="11429"/>
                  </a:moveTo>
                  <a:lnTo>
                    <a:pt x="549986" y="11429"/>
                  </a:lnTo>
                  <a:lnTo>
                    <a:pt x="549986" y="0"/>
                  </a:lnTo>
                  <a:lnTo>
                    <a:pt x="584276" y="0"/>
                  </a:lnTo>
                  <a:lnTo>
                    <a:pt x="584276" y="11429"/>
                  </a:lnTo>
                  <a:close/>
                </a:path>
                <a:path w="7369809" h="2297429">
                  <a:moveTo>
                    <a:pt x="629983" y="11429"/>
                  </a:moveTo>
                  <a:lnTo>
                    <a:pt x="595693" y="11429"/>
                  </a:lnTo>
                  <a:lnTo>
                    <a:pt x="595693" y="0"/>
                  </a:lnTo>
                  <a:lnTo>
                    <a:pt x="629983" y="0"/>
                  </a:lnTo>
                  <a:lnTo>
                    <a:pt x="629983" y="11429"/>
                  </a:lnTo>
                  <a:close/>
                </a:path>
                <a:path w="7369809" h="2297429">
                  <a:moveTo>
                    <a:pt x="675703" y="11429"/>
                  </a:moveTo>
                  <a:lnTo>
                    <a:pt x="641413" y="11429"/>
                  </a:lnTo>
                  <a:lnTo>
                    <a:pt x="641413" y="0"/>
                  </a:lnTo>
                  <a:lnTo>
                    <a:pt x="675703" y="0"/>
                  </a:lnTo>
                  <a:lnTo>
                    <a:pt x="675703" y="11429"/>
                  </a:lnTo>
                  <a:close/>
                </a:path>
                <a:path w="7369809" h="2297429">
                  <a:moveTo>
                    <a:pt x="721423" y="11429"/>
                  </a:moveTo>
                  <a:lnTo>
                    <a:pt x="687133" y="11429"/>
                  </a:lnTo>
                  <a:lnTo>
                    <a:pt x="687133" y="0"/>
                  </a:lnTo>
                  <a:lnTo>
                    <a:pt x="721423" y="0"/>
                  </a:lnTo>
                  <a:lnTo>
                    <a:pt x="721423" y="11429"/>
                  </a:lnTo>
                  <a:close/>
                </a:path>
                <a:path w="7369809" h="2297429">
                  <a:moveTo>
                    <a:pt x="767130" y="11429"/>
                  </a:moveTo>
                  <a:lnTo>
                    <a:pt x="732853" y="11429"/>
                  </a:lnTo>
                  <a:lnTo>
                    <a:pt x="732853" y="0"/>
                  </a:lnTo>
                  <a:lnTo>
                    <a:pt x="767130" y="0"/>
                  </a:lnTo>
                  <a:lnTo>
                    <a:pt x="767130" y="11429"/>
                  </a:lnTo>
                  <a:close/>
                </a:path>
                <a:path w="7369809" h="2297429">
                  <a:moveTo>
                    <a:pt x="812850" y="11429"/>
                  </a:moveTo>
                  <a:lnTo>
                    <a:pt x="778560" y="11429"/>
                  </a:lnTo>
                  <a:lnTo>
                    <a:pt x="778560" y="0"/>
                  </a:lnTo>
                  <a:lnTo>
                    <a:pt x="812850" y="0"/>
                  </a:lnTo>
                  <a:lnTo>
                    <a:pt x="812850" y="11429"/>
                  </a:lnTo>
                  <a:close/>
                </a:path>
                <a:path w="7369809" h="2297429">
                  <a:moveTo>
                    <a:pt x="858570" y="11429"/>
                  </a:moveTo>
                  <a:lnTo>
                    <a:pt x="824280" y="11429"/>
                  </a:lnTo>
                  <a:lnTo>
                    <a:pt x="824280" y="0"/>
                  </a:lnTo>
                  <a:lnTo>
                    <a:pt x="858570" y="0"/>
                  </a:lnTo>
                  <a:lnTo>
                    <a:pt x="858570" y="11429"/>
                  </a:lnTo>
                  <a:close/>
                </a:path>
                <a:path w="7369809" h="2297429">
                  <a:moveTo>
                    <a:pt x="904278" y="11429"/>
                  </a:moveTo>
                  <a:lnTo>
                    <a:pt x="870000" y="11429"/>
                  </a:lnTo>
                  <a:lnTo>
                    <a:pt x="870000" y="0"/>
                  </a:lnTo>
                  <a:lnTo>
                    <a:pt x="904278" y="0"/>
                  </a:lnTo>
                  <a:lnTo>
                    <a:pt x="904278" y="11429"/>
                  </a:lnTo>
                  <a:close/>
                </a:path>
                <a:path w="7369809" h="2297429">
                  <a:moveTo>
                    <a:pt x="949998" y="11429"/>
                  </a:moveTo>
                  <a:lnTo>
                    <a:pt x="915708" y="11429"/>
                  </a:lnTo>
                  <a:lnTo>
                    <a:pt x="915708" y="0"/>
                  </a:lnTo>
                  <a:lnTo>
                    <a:pt x="949998" y="0"/>
                  </a:lnTo>
                  <a:lnTo>
                    <a:pt x="949998" y="11429"/>
                  </a:lnTo>
                  <a:close/>
                </a:path>
                <a:path w="7369809" h="2297429">
                  <a:moveTo>
                    <a:pt x="995718" y="11429"/>
                  </a:moveTo>
                  <a:lnTo>
                    <a:pt x="961428" y="11429"/>
                  </a:lnTo>
                  <a:lnTo>
                    <a:pt x="961428" y="0"/>
                  </a:lnTo>
                  <a:lnTo>
                    <a:pt x="995718" y="0"/>
                  </a:lnTo>
                  <a:lnTo>
                    <a:pt x="995718" y="11429"/>
                  </a:lnTo>
                  <a:close/>
                </a:path>
                <a:path w="7369809" h="2297429">
                  <a:moveTo>
                    <a:pt x="1041425" y="11429"/>
                  </a:moveTo>
                  <a:lnTo>
                    <a:pt x="1007148" y="11429"/>
                  </a:lnTo>
                  <a:lnTo>
                    <a:pt x="1007148" y="0"/>
                  </a:lnTo>
                  <a:lnTo>
                    <a:pt x="1041425" y="0"/>
                  </a:lnTo>
                  <a:lnTo>
                    <a:pt x="1041425" y="11429"/>
                  </a:lnTo>
                  <a:close/>
                </a:path>
                <a:path w="7369809" h="2297429">
                  <a:moveTo>
                    <a:pt x="1087145" y="11429"/>
                  </a:moveTo>
                  <a:lnTo>
                    <a:pt x="1052855" y="11429"/>
                  </a:lnTo>
                  <a:lnTo>
                    <a:pt x="1052855" y="0"/>
                  </a:lnTo>
                  <a:lnTo>
                    <a:pt x="1087145" y="0"/>
                  </a:lnTo>
                  <a:lnTo>
                    <a:pt x="1087145" y="11429"/>
                  </a:lnTo>
                  <a:close/>
                </a:path>
                <a:path w="7369809" h="2297429">
                  <a:moveTo>
                    <a:pt x="1132865" y="11429"/>
                  </a:moveTo>
                  <a:lnTo>
                    <a:pt x="1098575" y="11429"/>
                  </a:lnTo>
                  <a:lnTo>
                    <a:pt x="1098575" y="0"/>
                  </a:lnTo>
                  <a:lnTo>
                    <a:pt x="1132865" y="0"/>
                  </a:lnTo>
                  <a:lnTo>
                    <a:pt x="1132865" y="11429"/>
                  </a:lnTo>
                  <a:close/>
                </a:path>
                <a:path w="7369809" h="2297429">
                  <a:moveTo>
                    <a:pt x="1178572" y="11429"/>
                  </a:moveTo>
                  <a:lnTo>
                    <a:pt x="1144295" y="11429"/>
                  </a:lnTo>
                  <a:lnTo>
                    <a:pt x="1144295" y="0"/>
                  </a:lnTo>
                  <a:lnTo>
                    <a:pt x="1178572" y="0"/>
                  </a:lnTo>
                  <a:lnTo>
                    <a:pt x="1178572" y="11429"/>
                  </a:lnTo>
                  <a:close/>
                </a:path>
                <a:path w="7369809" h="2297429">
                  <a:moveTo>
                    <a:pt x="1224292" y="11429"/>
                  </a:moveTo>
                  <a:lnTo>
                    <a:pt x="1190002" y="11429"/>
                  </a:lnTo>
                  <a:lnTo>
                    <a:pt x="1190002" y="0"/>
                  </a:lnTo>
                  <a:lnTo>
                    <a:pt x="1224292" y="0"/>
                  </a:lnTo>
                  <a:lnTo>
                    <a:pt x="1224292" y="11429"/>
                  </a:lnTo>
                  <a:close/>
                </a:path>
                <a:path w="7369809" h="2297429">
                  <a:moveTo>
                    <a:pt x="1270012" y="11429"/>
                  </a:moveTo>
                  <a:lnTo>
                    <a:pt x="1235722" y="11429"/>
                  </a:lnTo>
                  <a:lnTo>
                    <a:pt x="1235722" y="0"/>
                  </a:lnTo>
                  <a:lnTo>
                    <a:pt x="1270012" y="0"/>
                  </a:lnTo>
                  <a:lnTo>
                    <a:pt x="1270012" y="11429"/>
                  </a:lnTo>
                  <a:close/>
                </a:path>
                <a:path w="7369809" h="2297429">
                  <a:moveTo>
                    <a:pt x="1315732" y="11429"/>
                  </a:moveTo>
                  <a:lnTo>
                    <a:pt x="1281442" y="11429"/>
                  </a:lnTo>
                  <a:lnTo>
                    <a:pt x="1281442" y="0"/>
                  </a:lnTo>
                  <a:lnTo>
                    <a:pt x="1315732" y="0"/>
                  </a:lnTo>
                  <a:lnTo>
                    <a:pt x="1315732" y="11429"/>
                  </a:lnTo>
                  <a:close/>
                </a:path>
                <a:path w="7369809" h="2297429">
                  <a:moveTo>
                    <a:pt x="1361440" y="11429"/>
                  </a:moveTo>
                  <a:lnTo>
                    <a:pt x="1327150" y="11429"/>
                  </a:lnTo>
                  <a:lnTo>
                    <a:pt x="1327150" y="0"/>
                  </a:lnTo>
                  <a:lnTo>
                    <a:pt x="1361440" y="0"/>
                  </a:lnTo>
                  <a:lnTo>
                    <a:pt x="1361440" y="11429"/>
                  </a:lnTo>
                  <a:close/>
                </a:path>
                <a:path w="7369809" h="2297429">
                  <a:moveTo>
                    <a:pt x="1407160" y="11429"/>
                  </a:moveTo>
                  <a:lnTo>
                    <a:pt x="1372870" y="11429"/>
                  </a:lnTo>
                  <a:lnTo>
                    <a:pt x="1372870" y="0"/>
                  </a:lnTo>
                  <a:lnTo>
                    <a:pt x="1407160" y="0"/>
                  </a:lnTo>
                  <a:lnTo>
                    <a:pt x="1407160" y="11429"/>
                  </a:lnTo>
                  <a:close/>
                </a:path>
                <a:path w="7369809" h="2297429">
                  <a:moveTo>
                    <a:pt x="1452880" y="11429"/>
                  </a:moveTo>
                  <a:lnTo>
                    <a:pt x="1418590" y="11429"/>
                  </a:lnTo>
                  <a:lnTo>
                    <a:pt x="1418590" y="0"/>
                  </a:lnTo>
                  <a:lnTo>
                    <a:pt x="1452880" y="0"/>
                  </a:lnTo>
                  <a:lnTo>
                    <a:pt x="1452880" y="11429"/>
                  </a:lnTo>
                  <a:close/>
                </a:path>
                <a:path w="7369809" h="2297429">
                  <a:moveTo>
                    <a:pt x="1498587" y="11429"/>
                  </a:moveTo>
                  <a:lnTo>
                    <a:pt x="1464297" y="11429"/>
                  </a:lnTo>
                  <a:lnTo>
                    <a:pt x="1464297" y="0"/>
                  </a:lnTo>
                  <a:lnTo>
                    <a:pt x="1498587" y="0"/>
                  </a:lnTo>
                  <a:lnTo>
                    <a:pt x="1498587" y="11429"/>
                  </a:lnTo>
                  <a:close/>
                </a:path>
                <a:path w="7369809" h="2297429">
                  <a:moveTo>
                    <a:pt x="1544307" y="11429"/>
                  </a:moveTo>
                  <a:lnTo>
                    <a:pt x="1510017" y="11429"/>
                  </a:lnTo>
                  <a:lnTo>
                    <a:pt x="1510017" y="0"/>
                  </a:lnTo>
                  <a:lnTo>
                    <a:pt x="1544307" y="0"/>
                  </a:lnTo>
                  <a:lnTo>
                    <a:pt x="1544307" y="11429"/>
                  </a:lnTo>
                  <a:close/>
                </a:path>
                <a:path w="7369809" h="2297429">
                  <a:moveTo>
                    <a:pt x="1590027" y="11429"/>
                  </a:moveTo>
                  <a:lnTo>
                    <a:pt x="1555737" y="11429"/>
                  </a:lnTo>
                  <a:lnTo>
                    <a:pt x="1555737" y="0"/>
                  </a:lnTo>
                  <a:lnTo>
                    <a:pt x="1590027" y="0"/>
                  </a:lnTo>
                  <a:lnTo>
                    <a:pt x="1590027" y="11429"/>
                  </a:lnTo>
                  <a:close/>
                </a:path>
                <a:path w="7369809" h="2297429">
                  <a:moveTo>
                    <a:pt x="1635734" y="11429"/>
                  </a:moveTo>
                  <a:lnTo>
                    <a:pt x="1601457" y="11429"/>
                  </a:lnTo>
                  <a:lnTo>
                    <a:pt x="1601457" y="0"/>
                  </a:lnTo>
                  <a:lnTo>
                    <a:pt x="1635734" y="0"/>
                  </a:lnTo>
                  <a:lnTo>
                    <a:pt x="1635734" y="11429"/>
                  </a:lnTo>
                  <a:close/>
                </a:path>
                <a:path w="7369809" h="2297429">
                  <a:moveTo>
                    <a:pt x="1681454" y="11429"/>
                  </a:moveTo>
                  <a:lnTo>
                    <a:pt x="1647164" y="11429"/>
                  </a:lnTo>
                  <a:lnTo>
                    <a:pt x="1647164" y="0"/>
                  </a:lnTo>
                  <a:lnTo>
                    <a:pt x="1681454" y="0"/>
                  </a:lnTo>
                  <a:lnTo>
                    <a:pt x="1681454" y="11429"/>
                  </a:lnTo>
                  <a:close/>
                </a:path>
                <a:path w="7369809" h="2297429">
                  <a:moveTo>
                    <a:pt x="1727174" y="11429"/>
                  </a:moveTo>
                  <a:lnTo>
                    <a:pt x="1692884" y="11429"/>
                  </a:lnTo>
                  <a:lnTo>
                    <a:pt x="1692884" y="0"/>
                  </a:lnTo>
                  <a:lnTo>
                    <a:pt x="1727174" y="0"/>
                  </a:lnTo>
                  <a:lnTo>
                    <a:pt x="1727174" y="11429"/>
                  </a:lnTo>
                  <a:close/>
                </a:path>
                <a:path w="7369809" h="2297429">
                  <a:moveTo>
                    <a:pt x="1772881" y="11429"/>
                  </a:moveTo>
                  <a:lnTo>
                    <a:pt x="1738604" y="11429"/>
                  </a:lnTo>
                  <a:lnTo>
                    <a:pt x="1738604" y="0"/>
                  </a:lnTo>
                  <a:lnTo>
                    <a:pt x="1772881" y="0"/>
                  </a:lnTo>
                  <a:lnTo>
                    <a:pt x="1772881" y="11429"/>
                  </a:lnTo>
                  <a:close/>
                </a:path>
                <a:path w="7369809" h="2297429">
                  <a:moveTo>
                    <a:pt x="1818601" y="11429"/>
                  </a:moveTo>
                  <a:lnTo>
                    <a:pt x="1784311" y="11429"/>
                  </a:lnTo>
                  <a:lnTo>
                    <a:pt x="1784311" y="0"/>
                  </a:lnTo>
                  <a:lnTo>
                    <a:pt x="1818601" y="0"/>
                  </a:lnTo>
                  <a:lnTo>
                    <a:pt x="1818601" y="11429"/>
                  </a:lnTo>
                  <a:close/>
                </a:path>
                <a:path w="7369809" h="2297429">
                  <a:moveTo>
                    <a:pt x="1864321" y="11429"/>
                  </a:moveTo>
                  <a:lnTo>
                    <a:pt x="1830031" y="11429"/>
                  </a:lnTo>
                  <a:lnTo>
                    <a:pt x="1830031" y="0"/>
                  </a:lnTo>
                  <a:lnTo>
                    <a:pt x="1864321" y="0"/>
                  </a:lnTo>
                  <a:lnTo>
                    <a:pt x="1864321" y="11429"/>
                  </a:lnTo>
                  <a:close/>
                </a:path>
                <a:path w="7369809" h="2297429">
                  <a:moveTo>
                    <a:pt x="1910029" y="11429"/>
                  </a:moveTo>
                  <a:lnTo>
                    <a:pt x="1875751" y="11429"/>
                  </a:lnTo>
                  <a:lnTo>
                    <a:pt x="1875751" y="0"/>
                  </a:lnTo>
                  <a:lnTo>
                    <a:pt x="1910029" y="0"/>
                  </a:lnTo>
                  <a:lnTo>
                    <a:pt x="1910029" y="11429"/>
                  </a:lnTo>
                  <a:close/>
                </a:path>
                <a:path w="7369809" h="2297429">
                  <a:moveTo>
                    <a:pt x="1955749" y="11429"/>
                  </a:moveTo>
                  <a:lnTo>
                    <a:pt x="1921459" y="11429"/>
                  </a:lnTo>
                  <a:lnTo>
                    <a:pt x="1921459" y="0"/>
                  </a:lnTo>
                  <a:lnTo>
                    <a:pt x="1955749" y="0"/>
                  </a:lnTo>
                  <a:lnTo>
                    <a:pt x="1955749" y="11429"/>
                  </a:lnTo>
                  <a:close/>
                </a:path>
                <a:path w="7369809" h="2297429">
                  <a:moveTo>
                    <a:pt x="2001469" y="11429"/>
                  </a:moveTo>
                  <a:lnTo>
                    <a:pt x="1967179" y="11429"/>
                  </a:lnTo>
                  <a:lnTo>
                    <a:pt x="1967179" y="0"/>
                  </a:lnTo>
                  <a:lnTo>
                    <a:pt x="2001469" y="0"/>
                  </a:lnTo>
                  <a:lnTo>
                    <a:pt x="2001469" y="11429"/>
                  </a:lnTo>
                  <a:close/>
                </a:path>
                <a:path w="7369809" h="2297429">
                  <a:moveTo>
                    <a:pt x="2047176" y="11429"/>
                  </a:moveTo>
                  <a:lnTo>
                    <a:pt x="2012899" y="11429"/>
                  </a:lnTo>
                  <a:lnTo>
                    <a:pt x="2012899" y="0"/>
                  </a:lnTo>
                  <a:lnTo>
                    <a:pt x="2047176" y="0"/>
                  </a:lnTo>
                  <a:lnTo>
                    <a:pt x="2047176" y="11429"/>
                  </a:lnTo>
                  <a:close/>
                </a:path>
                <a:path w="7369809" h="2297429">
                  <a:moveTo>
                    <a:pt x="2092896" y="11429"/>
                  </a:moveTo>
                  <a:lnTo>
                    <a:pt x="2058606" y="11429"/>
                  </a:lnTo>
                  <a:lnTo>
                    <a:pt x="2058606" y="0"/>
                  </a:lnTo>
                  <a:lnTo>
                    <a:pt x="2092896" y="0"/>
                  </a:lnTo>
                  <a:lnTo>
                    <a:pt x="2092896" y="11429"/>
                  </a:lnTo>
                  <a:close/>
                </a:path>
                <a:path w="7369809" h="2297429">
                  <a:moveTo>
                    <a:pt x="2138616" y="11429"/>
                  </a:moveTo>
                  <a:lnTo>
                    <a:pt x="2104326" y="11429"/>
                  </a:lnTo>
                  <a:lnTo>
                    <a:pt x="2104326" y="0"/>
                  </a:lnTo>
                  <a:lnTo>
                    <a:pt x="2138616" y="0"/>
                  </a:lnTo>
                  <a:lnTo>
                    <a:pt x="2138616" y="11429"/>
                  </a:lnTo>
                  <a:close/>
                </a:path>
                <a:path w="7369809" h="2297429">
                  <a:moveTo>
                    <a:pt x="2184336" y="11429"/>
                  </a:moveTo>
                  <a:lnTo>
                    <a:pt x="2150046" y="11429"/>
                  </a:lnTo>
                  <a:lnTo>
                    <a:pt x="2150046" y="0"/>
                  </a:lnTo>
                  <a:lnTo>
                    <a:pt x="2184336" y="0"/>
                  </a:lnTo>
                  <a:lnTo>
                    <a:pt x="2184336" y="11429"/>
                  </a:lnTo>
                  <a:close/>
                </a:path>
                <a:path w="7369809" h="2297429">
                  <a:moveTo>
                    <a:pt x="2230043" y="11429"/>
                  </a:moveTo>
                  <a:lnTo>
                    <a:pt x="2195753" y="11429"/>
                  </a:lnTo>
                  <a:lnTo>
                    <a:pt x="2195753" y="0"/>
                  </a:lnTo>
                  <a:lnTo>
                    <a:pt x="2230043" y="0"/>
                  </a:lnTo>
                  <a:lnTo>
                    <a:pt x="2230043" y="11429"/>
                  </a:lnTo>
                  <a:close/>
                </a:path>
                <a:path w="7369809" h="2297429">
                  <a:moveTo>
                    <a:pt x="2275763" y="11429"/>
                  </a:moveTo>
                  <a:lnTo>
                    <a:pt x="2241473" y="11429"/>
                  </a:lnTo>
                  <a:lnTo>
                    <a:pt x="2241473" y="0"/>
                  </a:lnTo>
                  <a:lnTo>
                    <a:pt x="2275763" y="0"/>
                  </a:lnTo>
                  <a:lnTo>
                    <a:pt x="2275763" y="11429"/>
                  </a:lnTo>
                  <a:close/>
                </a:path>
                <a:path w="7369809" h="2297429">
                  <a:moveTo>
                    <a:pt x="2321483" y="11429"/>
                  </a:moveTo>
                  <a:lnTo>
                    <a:pt x="2287193" y="11429"/>
                  </a:lnTo>
                  <a:lnTo>
                    <a:pt x="2287193" y="0"/>
                  </a:lnTo>
                  <a:lnTo>
                    <a:pt x="2321483" y="0"/>
                  </a:lnTo>
                  <a:lnTo>
                    <a:pt x="2321483" y="11429"/>
                  </a:lnTo>
                  <a:close/>
                </a:path>
                <a:path w="7369809" h="2297429">
                  <a:moveTo>
                    <a:pt x="2367191" y="11429"/>
                  </a:moveTo>
                  <a:lnTo>
                    <a:pt x="2332901" y="11429"/>
                  </a:lnTo>
                  <a:lnTo>
                    <a:pt x="2332901" y="0"/>
                  </a:lnTo>
                  <a:lnTo>
                    <a:pt x="2367191" y="0"/>
                  </a:lnTo>
                  <a:lnTo>
                    <a:pt x="2367191" y="11429"/>
                  </a:lnTo>
                  <a:close/>
                </a:path>
                <a:path w="7369809" h="2297429">
                  <a:moveTo>
                    <a:pt x="2412911" y="11429"/>
                  </a:moveTo>
                  <a:lnTo>
                    <a:pt x="2378621" y="11429"/>
                  </a:lnTo>
                  <a:lnTo>
                    <a:pt x="2378621" y="0"/>
                  </a:lnTo>
                  <a:lnTo>
                    <a:pt x="2412911" y="0"/>
                  </a:lnTo>
                  <a:lnTo>
                    <a:pt x="2412911" y="11429"/>
                  </a:lnTo>
                  <a:close/>
                </a:path>
                <a:path w="7369809" h="2297429">
                  <a:moveTo>
                    <a:pt x="2458631" y="11429"/>
                  </a:moveTo>
                  <a:lnTo>
                    <a:pt x="2424341" y="11429"/>
                  </a:lnTo>
                  <a:lnTo>
                    <a:pt x="2424341" y="0"/>
                  </a:lnTo>
                  <a:lnTo>
                    <a:pt x="2458631" y="0"/>
                  </a:lnTo>
                  <a:lnTo>
                    <a:pt x="2458631" y="11429"/>
                  </a:lnTo>
                  <a:close/>
                </a:path>
                <a:path w="7369809" h="2297429">
                  <a:moveTo>
                    <a:pt x="2504338" y="11429"/>
                  </a:moveTo>
                  <a:lnTo>
                    <a:pt x="2470061" y="11429"/>
                  </a:lnTo>
                  <a:lnTo>
                    <a:pt x="2470061" y="0"/>
                  </a:lnTo>
                  <a:lnTo>
                    <a:pt x="2504338" y="0"/>
                  </a:lnTo>
                  <a:lnTo>
                    <a:pt x="2504338" y="11429"/>
                  </a:lnTo>
                  <a:close/>
                </a:path>
                <a:path w="7369809" h="2297429">
                  <a:moveTo>
                    <a:pt x="2550058" y="11429"/>
                  </a:moveTo>
                  <a:lnTo>
                    <a:pt x="2515768" y="11429"/>
                  </a:lnTo>
                  <a:lnTo>
                    <a:pt x="2515768" y="0"/>
                  </a:lnTo>
                  <a:lnTo>
                    <a:pt x="2550058" y="0"/>
                  </a:lnTo>
                  <a:lnTo>
                    <a:pt x="2550058" y="11429"/>
                  </a:lnTo>
                  <a:close/>
                </a:path>
                <a:path w="7369809" h="2297429">
                  <a:moveTo>
                    <a:pt x="2595778" y="11429"/>
                  </a:moveTo>
                  <a:lnTo>
                    <a:pt x="2561488" y="11429"/>
                  </a:lnTo>
                  <a:lnTo>
                    <a:pt x="2561488" y="0"/>
                  </a:lnTo>
                  <a:lnTo>
                    <a:pt x="2595778" y="0"/>
                  </a:lnTo>
                  <a:lnTo>
                    <a:pt x="2595778" y="11429"/>
                  </a:lnTo>
                  <a:close/>
                </a:path>
                <a:path w="7369809" h="2297429">
                  <a:moveTo>
                    <a:pt x="2641485" y="11429"/>
                  </a:moveTo>
                  <a:lnTo>
                    <a:pt x="2607208" y="11429"/>
                  </a:lnTo>
                  <a:lnTo>
                    <a:pt x="2607208" y="0"/>
                  </a:lnTo>
                  <a:lnTo>
                    <a:pt x="2641485" y="0"/>
                  </a:lnTo>
                  <a:lnTo>
                    <a:pt x="2641485" y="11429"/>
                  </a:lnTo>
                  <a:close/>
                </a:path>
                <a:path w="7369809" h="2297429">
                  <a:moveTo>
                    <a:pt x="2687205" y="11429"/>
                  </a:moveTo>
                  <a:lnTo>
                    <a:pt x="2652915" y="11429"/>
                  </a:lnTo>
                  <a:lnTo>
                    <a:pt x="2652915" y="0"/>
                  </a:lnTo>
                  <a:lnTo>
                    <a:pt x="2687205" y="0"/>
                  </a:lnTo>
                  <a:lnTo>
                    <a:pt x="2687205" y="11429"/>
                  </a:lnTo>
                  <a:close/>
                </a:path>
                <a:path w="7369809" h="2297429">
                  <a:moveTo>
                    <a:pt x="2732925" y="11429"/>
                  </a:moveTo>
                  <a:lnTo>
                    <a:pt x="2698635" y="11429"/>
                  </a:lnTo>
                  <a:lnTo>
                    <a:pt x="2698635" y="0"/>
                  </a:lnTo>
                  <a:lnTo>
                    <a:pt x="2732925" y="0"/>
                  </a:lnTo>
                  <a:lnTo>
                    <a:pt x="2732925" y="11429"/>
                  </a:lnTo>
                  <a:close/>
                </a:path>
                <a:path w="7369809" h="2297429">
                  <a:moveTo>
                    <a:pt x="2778632" y="11429"/>
                  </a:moveTo>
                  <a:lnTo>
                    <a:pt x="2744355" y="11429"/>
                  </a:lnTo>
                  <a:lnTo>
                    <a:pt x="2744355" y="0"/>
                  </a:lnTo>
                  <a:lnTo>
                    <a:pt x="2778632" y="0"/>
                  </a:lnTo>
                  <a:lnTo>
                    <a:pt x="2778632" y="11429"/>
                  </a:lnTo>
                  <a:close/>
                </a:path>
                <a:path w="7369809" h="2297429">
                  <a:moveTo>
                    <a:pt x="2824353" y="11429"/>
                  </a:moveTo>
                  <a:lnTo>
                    <a:pt x="2790063" y="11429"/>
                  </a:lnTo>
                  <a:lnTo>
                    <a:pt x="2790063" y="0"/>
                  </a:lnTo>
                  <a:lnTo>
                    <a:pt x="2824353" y="0"/>
                  </a:lnTo>
                  <a:lnTo>
                    <a:pt x="2824353" y="11429"/>
                  </a:lnTo>
                  <a:close/>
                </a:path>
                <a:path w="7369809" h="2297429">
                  <a:moveTo>
                    <a:pt x="2870073" y="11429"/>
                  </a:moveTo>
                  <a:lnTo>
                    <a:pt x="2835782" y="11429"/>
                  </a:lnTo>
                  <a:lnTo>
                    <a:pt x="2835782" y="0"/>
                  </a:lnTo>
                  <a:lnTo>
                    <a:pt x="2870073" y="0"/>
                  </a:lnTo>
                  <a:lnTo>
                    <a:pt x="2870073" y="11429"/>
                  </a:lnTo>
                  <a:close/>
                </a:path>
                <a:path w="7369809" h="2297429">
                  <a:moveTo>
                    <a:pt x="2915780" y="11429"/>
                  </a:moveTo>
                  <a:lnTo>
                    <a:pt x="2881503" y="11429"/>
                  </a:lnTo>
                  <a:lnTo>
                    <a:pt x="2881503" y="0"/>
                  </a:lnTo>
                  <a:lnTo>
                    <a:pt x="2915780" y="0"/>
                  </a:lnTo>
                  <a:lnTo>
                    <a:pt x="2915780" y="11429"/>
                  </a:lnTo>
                  <a:close/>
                </a:path>
                <a:path w="7369809" h="2297429">
                  <a:moveTo>
                    <a:pt x="2961500" y="11429"/>
                  </a:moveTo>
                  <a:lnTo>
                    <a:pt x="2927210" y="11429"/>
                  </a:lnTo>
                  <a:lnTo>
                    <a:pt x="2927210" y="0"/>
                  </a:lnTo>
                  <a:lnTo>
                    <a:pt x="2961500" y="0"/>
                  </a:lnTo>
                  <a:lnTo>
                    <a:pt x="2961500" y="11429"/>
                  </a:lnTo>
                  <a:close/>
                </a:path>
                <a:path w="7369809" h="2297429">
                  <a:moveTo>
                    <a:pt x="3007220" y="11429"/>
                  </a:moveTo>
                  <a:lnTo>
                    <a:pt x="2972930" y="11429"/>
                  </a:lnTo>
                  <a:lnTo>
                    <a:pt x="2972930" y="0"/>
                  </a:lnTo>
                  <a:lnTo>
                    <a:pt x="3007220" y="0"/>
                  </a:lnTo>
                  <a:lnTo>
                    <a:pt x="3007220" y="11429"/>
                  </a:lnTo>
                  <a:close/>
                </a:path>
                <a:path w="7369809" h="2297429">
                  <a:moveTo>
                    <a:pt x="3052940" y="11429"/>
                  </a:moveTo>
                  <a:lnTo>
                    <a:pt x="3018650" y="11429"/>
                  </a:lnTo>
                  <a:lnTo>
                    <a:pt x="3018650" y="0"/>
                  </a:lnTo>
                  <a:lnTo>
                    <a:pt x="3052940" y="0"/>
                  </a:lnTo>
                  <a:lnTo>
                    <a:pt x="3052940" y="11429"/>
                  </a:lnTo>
                  <a:close/>
                </a:path>
                <a:path w="7369809" h="2297429">
                  <a:moveTo>
                    <a:pt x="3098647" y="11429"/>
                  </a:moveTo>
                  <a:lnTo>
                    <a:pt x="3064357" y="11429"/>
                  </a:lnTo>
                  <a:lnTo>
                    <a:pt x="3064357" y="0"/>
                  </a:lnTo>
                  <a:lnTo>
                    <a:pt x="3098647" y="0"/>
                  </a:lnTo>
                  <a:lnTo>
                    <a:pt x="3098647" y="11429"/>
                  </a:lnTo>
                  <a:close/>
                </a:path>
                <a:path w="7369809" h="2297429">
                  <a:moveTo>
                    <a:pt x="3144367" y="11429"/>
                  </a:moveTo>
                  <a:lnTo>
                    <a:pt x="3110077" y="11429"/>
                  </a:lnTo>
                  <a:lnTo>
                    <a:pt x="3110077" y="0"/>
                  </a:lnTo>
                  <a:lnTo>
                    <a:pt x="3144367" y="0"/>
                  </a:lnTo>
                  <a:lnTo>
                    <a:pt x="3144367" y="11429"/>
                  </a:lnTo>
                  <a:close/>
                </a:path>
                <a:path w="7369809" h="2297429">
                  <a:moveTo>
                    <a:pt x="3190087" y="11429"/>
                  </a:moveTo>
                  <a:lnTo>
                    <a:pt x="3155797" y="11429"/>
                  </a:lnTo>
                  <a:lnTo>
                    <a:pt x="3155797" y="0"/>
                  </a:lnTo>
                  <a:lnTo>
                    <a:pt x="3190087" y="0"/>
                  </a:lnTo>
                  <a:lnTo>
                    <a:pt x="3190087" y="11429"/>
                  </a:lnTo>
                  <a:close/>
                </a:path>
                <a:path w="7369809" h="2297429">
                  <a:moveTo>
                    <a:pt x="3235794" y="11429"/>
                  </a:moveTo>
                  <a:lnTo>
                    <a:pt x="3201517" y="11429"/>
                  </a:lnTo>
                  <a:lnTo>
                    <a:pt x="3201517" y="0"/>
                  </a:lnTo>
                  <a:lnTo>
                    <a:pt x="3235794" y="0"/>
                  </a:lnTo>
                  <a:lnTo>
                    <a:pt x="3235794" y="11429"/>
                  </a:lnTo>
                  <a:close/>
                </a:path>
                <a:path w="7369809" h="2297429">
                  <a:moveTo>
                    <a:pt x="3281514" y="11429"/>
                  </a:moveTo>
                  <a:lnTo>
                    <a:pt x="3247224" y="11429"/>
                  </a:lnTo>
                  <a:lnTo>
                    <a:pt x="3247224" y="0"/>
                  </a:lnTo>
                  <a:lnTo>
                    <a:pt x="3281514" y="0"/>
                  </a:lnTo>
                  <a:lnTo>
                    <a:pt x="3281514" y="11429"/>
                  </a:lnTo>
                  <a:close/>
                </a:path>
                <a:path w="7369809" h="2297429">
                  <a:moveTo>
                    <a:pt x="3327234" y="11429"/>
                  </a:moveTo>
                  <a:lnTo>
                    <a:pt x="3292944" y="11429"/>
                  </a:lnTo>
                  <a:lnTo>
                    <a:pt x="3292944" y="0"/>
                  </a:lnTo>
                  <a:lnTo>
                    <a:pt x="3327234" y="0"/>
                  </a:lnTo>
                  <a:lnTo>
                    <a:pt x="3327234" y="11429"/>
                  </a:lnTo>
                  <a:close/>
                </a:path>
                <a:path w="7369809" h="2297429">
                  <a:moveTo>
                    <a:pt x="3372942" y="11429"/>
                  </a:moveTo>
                  <a:lnTo>
                    <a:pt x="3338664" y="11429"/>
                  </a:lnTo>
                  <a:lnTo>
                    <a:pt x="3338664" y="0"/>
                  </a:lnTo>
                  <a:lnTo>
                    <a:pt x="3372942" y="0"/>
                  </a:lnTo>
                  <a:lnTo>
                    <a:pt x="3372942" y="11429"/>
                  </a:lnTo>
                  <a:close/>
                </a:path>
                <a:path w="7369809" h="2297429">
                  <a:moveTo>
                    <a:pt x="3418662" y="11429"/>
                  </a:moveTo>
                  <a:lnTo>
                    <a:pt x="3384372" y="11429"/>
                  </a:lnTo>
                  <a:lnTo>
                    <a:pt x="3384372" y="0"/>
                  </a:lnTo>
                  <a:lnTo>
                    <a:pt x="3418662" y="0"/>
                  </a:lnTo>
                  <a:lnTo>
                    <a:pt x="3418662" y="11429"/>
                  </a:lnTo>
                  <a:close/>
                </a:path>
                <a:path w="7369809" h="2297429">
                  <a:moveTo>
                    <a:pt x="3464382" y="11429"/>
                  </a:moveTo>
                  <a:lnTo>
                    <a:pt x="3430092" y="11429"/>
                  </a:lnTo>
                  <a:lnTo>
                    <a:pt x="3430092" y="0"/>
                  </a:lnTo>
                  <a:lnTo>
                    <a:pt x="3464382" y="0"/>
                  </a:lnTo>
                  <a:lnTo>
                    <a:pt x="3464382" y="11429"/>
                  </a:lnTo>
                  <a:close/>
                </a:path>
                <a:path w="7369809" h="2297429">
                  <a:moveTo>
                    <a:pt x="3510089" y="11429"/>
                  </a:moveTo>
                  <a:lnTo>
                    <a:pt x="3475812" y="11429"/>
                  </a:lnTo>
                  <a:lnTo>
                    <a:pt x="3475812" y="0"/>
                  </a:lnTo>
                  <a:lnTo>
                    <a:pt x="3510089" y="0"/>
                  </a:lnTo>
                  <a:lnTo>
                    <a:pt x="3510089" y="11429"/>
                  </a:lnTo>
                  <a:close/>
                </a:path>
                <a:path w="7369809" h="2297429">
                  <a:moveTo>
                    <a:pt x="3555809" y="11429"/>
                  </a:moveTo>
                  <a:lnTo>
                    <a:pt x="3521519" y="11429"/>
                  </a:lnTo>
                  <a:lnTo>
                    <a:pt x="3521519" y="0"/>
                  </a:lnTo>
                  <a:lnTo>
                    <a:pt x="3555809" y="0"/>
                  </a:lnTo>
                  <a:lnTo>
                    <a:pt x="3555809" y="11429"/>
                  </a:lnTo>
                  <a:close/>
                </a:path>
                <a:path w="7369809" h="2297429">
                  <a:moveTo>
                    <a:pt x="3601529" y="11429"/>
                  </a:moveTo>
                  <a:lnTo>
                    <a:pt x="3567239" y="11429"/>
                  </a:lnTo>
                  <a:lnTo>
                    <a:pt x="3567239" y="0"/>
                  </a:lnTo>
                  <a:lnTo>
                    <a:pt x="3601529" y="0"/>
                  </a:lnTo>
                  <a:lnTo>
                    <a:pt x="3601529" y="11429"/>
                  </a:lnTo>
                  <a:close/>
                </a:path>
                <a:path w="7369809" h="2297429">
                  <a:moveTo>
                    <a:pt x="3647236" y="11429"/>
                  </a:moveTo>
                  <a:lnTo>
                    <a:pt x="3612959" y="11429"/>
                  </a:lnTo>
                  <a:lnTo>
                    <a:pt x="3612959" y="0"/>
                  </a:lnTo>
                  <a:lnTo>
                    <a:pt x="3647236" y="0"/>
                  </a:lnTo>
                  <a:lnTo>
                    <a:pt x="3647236" y="11429"/>
                  </a:lnTo>
                  <a:close/>
                </a:path>
                <a:path w="7369809" h="2297429">
                  <a:moveTo>
                    <a:pt x="3692956" y="11429"/>
                  </a:moveTo>
                  <a:lnTo>
                    <a:pt x="3658666" y="11429"/>
                  </a:lnTo>
                  <a:lnTo>
                    <a:pt x="3658666" y="0"/>
                  </a:lnTo>
                  <a:lnTo>
                    <a:pt x="3692956" y="0"/>
                  </a:lnTo>
                  <a:lnTo>
                    <a:pt x="3692956" y="11429"/>
                  </a:lnTo>
                  <a:close/>
                </a:path>
                <a:path w="7369809" h="2297429">
                  <a:moveTo>
                    <a:pt x="3738676" y="11429"/>
                  </a:moveTo>
                  <a:lnTo>
                    <a:pt x="3704386" y="11429"/>
                  </a:lnTo>
                  <a:lnTo>
                    <a:pt x="3704386" y="0"/>
                  </a:lnTo>
                  <a:lnTo>
                    <a:pt x="3738676" y="0"/>
                  </a:lnTo>
                  <a:lnTo>
                    <a:pt x="3738676" y="11429"/>
                  </a:lnTo>
                  <a:close/>
                </a:path>
                <a:path w="7369809" h="2297429">
                  <a:moveTo>
                    <a:pt x="3784396" y="11429"/>
                  </a:moveTo>
                  <a:lnTo>
                    <a:pt x="3750106" y="11429"/>
                  </a:lnTo>
                  <a:lnTo>
                    <a:pt x="3750106" y="0"/>
                  </a:lnTo>
                  <a:lnTo>
                    <a:pt x="3784396" y="0"/>
                  </a:lnTo>
                  <a:lnTo>
                    <a:pt x="3784396" y="11429"/>
                  </a:lnTo>
                  <a:close/>
                </a:path>
                <a:path w="7369809" h="2297429">
                  <a:moveTo>
                    <a:pt x="3830104" y="11429"/>
                  </a:moveTo>
                  <a:lnTo>
                    <a:pt x="3795814" y="11429"/>
                  </a:lnTo>
                  <a:lnTo>
                    <a:pt x="3795814" y="0"/>
                  </a:lnTo>
                  <a:lnTo>
                    <a:pt x="3830104" y="0"/>
                  </a:lnTo>
                  <a:lnTo>
                    <a:pt x="3830104" y="11429"/>
                  </a:lnTo>
                  <a:close/>
                </a:path>
                <a:path w="7369809" h="2297429">
                  <a:moveTo>
                    <a:pt x="3875824" y="11429"/>
                  </a:moveTo>
                  <a:lnTo>
                    <a:pt x="3841534" y="11429"/>
                  </a:lnTo>
                  <a:lnTo>
                    <a:pt x="3841534" y="0"/>
                  </a:lnTo>
                  <a:lnTo>
                    <a:pt x="3875824" y="0"/>
                  </a:lnTo>
                  <a:lnTo>
                    <a:pt x="3875824" y="11429"/>
                  </a:lnTo>
                  <a:close/>
                </a:path>
                <a:path w="7369809" h="2297429">
                  <a:moveTo>
                    <a:pt x="3921544" y="11429"/>
                  </a:moveTo>
                  <a:lnTo>
                    <a:pt x="3887254" y="11429"/>
                  </a:lnTo>
                  <a:lnTo>
                    <a:pt x="3887254" y="0"/>
                  </a:lnTo>
                  <a:lnTo>
                    <a:pt x="3921544" y="0"/>
                  </a:lnTo>
                  <a:lnTo>
                    <a:pt x="3921544" y="11429"/>
                  </a:lnTo>
                  <a:close/>
                </a:path>
                <a:path w="7369809" h="2297429">
                  <a:moveTo>
                    <a:pt x="3967251" y="11429"/>
                  </a:moveTo>
                  <a:lnTo>
                    <a:pt x="3932961" y="11429"/>
                  </a:lnTo>
                  <a:lnTo>
                    <a:pt x="3932961" y="0"/>
                  </a:lnTo>
                  <a:lnTo>
                    <a:pt x="3967251" y="0"/>
                  </a:lnTo>
                  <a:lnTo>
                    <a:pt x="3967251" y="11429"/>
                  </a:lnTo>
                  <a:close/>
                </a:path>
                <a:path w="7369809" h="2297429">
                  <a:moveTo>
                    <a:pt x="4012971" y="11429"/>
                  </a:moveTo>
                  <a:lnTo>
                    <a:pt x="3978681" y="11429"/>
                  </a:lnTo>
                  <a:lnTo>
                    <a:pt x="3978681" y="0"/>
                  </a:lnTo>
                  <a:lnTo>
                    <a:pt x="4012971" y="0"/>
                  </a:lnTo>
                  <a:lnTo>
                    <a:pt x="4012971" y="11429"/>
                  </a:lnTo>
                  <a:close/>
                </a:path>
                <a:path w="7369809" h="2297429">
                  <a:moveTo>
                    <a:pt x="4058691" y="11429"/>
                  </a:moveTo>
                  <a:lnTo>
                    <a:pt x="4024401" y="11429"/>
                  </a:lnTo>
                  <a:lnTo>
                    <a:pt x="4024401" y="0"/>
                  </a:lnTo>
                  <a:lnTo>
                    <a:pt x="4058691" y="0"/>
                  </a:lnTo>
                  <a:lnTo>
                    <a:pt x="4058691" y="11429"/>
                  </a:lnTo>
                  <a:close/>
                </a:path>
                <a:path w="7369809" h="2297429">
                  <a:moveTo>
                    <a:pt x="4104398" y="11429"/>
                  </a:moveTo>
                  <a:lnTo>
                    <a:pt x="4070121" y="11429"/>
                  </a:lnTo>
                  <a:lnTo>
                    <a:pt x="4070121" y="0"/>
                  </a:lnTo>
                  <a:lnTo>
                    <a:pt x="4104398" y="0"/>
                  </a:lnTo>
                  <a:lnTo>
                    <a:pt x="4104398" y="11429"/>
                  </a:lnTo>
                  <a:close/>
                </a:path>
                <a:path w="7369809" h="2297429">
                  <a:moveTo>
                    <a:pt x="4150118" y="11429"/>
                  </a:moveTo>
                  <a:lnTo>
                    <a:pt x="4115828" y="11429"/>
                  </a:lnTo>
                  <a:lnTo>
                    <a:pt x="4115828" y="0"/>
                  </a:lnTo>
                  <a:lnTo>
                    <a:pt x="4150118" y="0"/>
                  </a:lnTo>
                  <a:lnTo>
                    <a:pt x="4150118" y="11429"/>
                  </a:lnTo>
                  <a:close/>
                </a:path>
                <a:path w="7369809" h="2297429">
                  <a:moveTo>
                    <a:pt x="4195838" y="11429"/>
                  </a:moveTo>
                  <a:lnTo>
                    <a:pt x="4161548" y="11429"/>
                  </a:lnTo>
                  <a:lnTo>
                    <a:pt x="4161548" y="0"/>
                  </a:lnTo>
                  <a:lnTo>
                    <a:pt x="4195838" y="0"/>
                  </a:lnTo>
                  <a:lnTo>
                    <a:pt x="4195838" y="11429"/>
                  </a:lnTo>
                  <a:close/>
                </a:path>
                <a:path w="7369809" h="2297429">
                  <a:moveTo>
                    <a:pt x="4241545" y="11429"/>
                  </a:moveTo>
                  <a:lnTo>
                    <a:pt x="4207268" y="11429"/>
                  </a:lnTo>
                  <a:lnTo>
                    <a:pt x="4207268" y="0"/>
                  </a:lnTo>
                  <a:lnTo>
                    <a:pt x="4241545" y="0"/>
                  </a:lnTo>
                  <a:lnTo>
                    <a:pt x="4241545" y="11429"/>
                  </a:lnTo>
                  <a:close/>
                </a:path>
                <a:path w="7369809" h="2297429">
                  <a:moveTo>
                    <a:pt x="4287266" y="11429"/>
                  </a:moveTo>
                  <a:lnTo>
                    <a:pt x="4252976" y="11429"/>
                  </a:lnTo>
                  <a:lnTo>
                    <a:pt x="4252976" y="0"/>
                  </a:lnTo>
                  <a:lnTo>
                    <a:pt x="4287266" y="0"/>
                  </a:lnTo>
                  <a:lnTo>
                    <a:pt x="4287266" y="11429"/>
                  </a:lnTo>
                  <a:close/>
                </a:path>
                <a:path w="7369809" h="2297429">
                  <a:moveTo>
                    <a:pt x="4332986" y="11429"/>
                  </a:moveTo>
                  <a:lnTo>
                    <a:pt x="4298695" y="11429"/>
                  </a:lnTo>
                  <a:lnTo>
                    <a:pt x="4298695" y="0"/>
                  </a:lnTo>
                  <a:lnTo>
                    <a:pt x="4332986" y="0"/>
                  </a:lnTo>
                  <a:lnTo>
                    <a:pt x="4332986" y="11429"/>
                  </a:lnTo>
                  <a:close/>
                </a:path>
                <a:path w="7369809" h="2297429">
                  <a:moveTo>
                    <a:pt x="4378693" y="11429"/>
                  </a:moveTo>
                  <a:lnTo>
                    <a:pt x="4344416" y="11429"/>
                  </a:lnTo>
                  <a:lnTo>
                    <a:pt x="4344416" y="0"/>
                  </a:lnTo>
                  <a:lnTo>
                    <a:pt x="4378693" y="0"/>
                  </a:lnTo>
                  <a:lnTo>
                    <a:pt x="4378693" y="11429"/>
                  </a:lnTo>
                  <a:close/>
                </a:path>
                <a:path w="7369809" h="2297429">
                  <a:moveTo>
                    <a:pt x="4424413" y="11429"/>
                  </a:moveTo>
                  <a:lnTo>
                    <a:pt x="4390123" y="11429"/>
                  </a:lnTo>
                  <a:lnTo>
                    <a:pt x="4390123" y="0"/>
                  </a:lnTo>
                  <a:lnTo>
                    <a:pt x="4424413" y="0"/>
                  </a:lnTo>
                  <a:lnTo>
                    <a:pt x="4424413" y="11429"/>
                  </a:lnTo>
                  <a:close/>
                </a:path>
                <a:path w="7369809" h="2297429">
                  <a:moveTo>
                    <a:pt x="4470133" y="11429"/>
                  </a:moveTo>
                  <a:lnTo>
                    <a:pt x="4435843" y="11429"/>
                  </a:lnTo>
                  <a:lnTo>
                    <a:pt x="4435843" y="0"/>
                  </a:lnTo>
                  <a:lnTo>
                    <a:pt x="4470133" y="0"/>
                  </a:lnTo>
                  <a:lnTo>
                    <a:pt x="4470133" y="11429"/>
                  </a:lnTo>
                  <a:close/>
                </a:path>
                <a:path w="7369809" h="2297429">
                  <a:moveTo>
                    <a:pt x="4515840" y="11429"/>
                  </a:moveTo>
                  <a:lnTo>
                    <a:pt x="4481563" y="11429"/>
                  </a:lnTo>
                  <a:lnTo>
                    <a:pt x="4481563" y="0"/>
                  </a:lnTo>
                  <a:lnTo>
                    <a:pt x="4515840" y="0"/>
                  </a:lnTo>
                  <a:lnTo>
                    <a:pt x="4515840" y="11429"/>
                  </a:lnTo>
                  <a:close/>
                </a:path>
                <a:path w="7369809" h="2297429">
                  <a:moveTo>
                    <a:pt x="4561560" y="11429"/>
                  </a:moveTo>
                  <a:lnTo>
                    <a:pt x="4527270" y="11429"/>
                  </a:lnTo>
                  <a:lnTo>
                    <a:pt x="4527270" y="0"/>
                  </a:lnTo>
                  <a:lnTo>
                    <a:pt x="4561560" y="0"/>
                  </a:lnTo>
                  <a:lnTo>
                    <a:pt x="4561560" y="11429"/>
                  </a:lnTo>
                  <a:close/>
                </a:path>
                <a:path w="7369809" h="2297429">
                  <a:moveTo>
                    <a:pt x="4607280" y="11429"/>
                  </a:moveTo>
                  <a:lnTo>
                    <a:pt x="4572990" y="11429"/>
                  </a:lnTo>
                  <a:lnTo>
                    <a:pt x="4572990" y="0"/>
                  </a:lnTo>
                  <a:lnTo>
                    <a:pt x="4607280" y="0"/>
                  </a:lnTo>
                  <a:lnTo>
                    <a:pt x="4607280" y="11429"/>
                  </a:lnTo>
                  <a:close/>
                </a:path>
                <a:path w="7369809" h="2297429">
                  <a:moveTo>
                    <a:pt x="4652987" y="11429"/>
                  </a:moveTo>
                  <a:lnTo>
                    <a:pt x="4618710" y="11429"/>
                  </a:lnTo>
                  <a:lnTo>
                    <a:pt x="4618710" y="0"/>
                  </a:lnTo>
                  <a:lnTo>
                    <a:pt x="4652987" y="0"/>
                  </a:lnTo>
                  <a:lnTo>
                    <a:pt x="4652987" y="11429"/>
                  </a:lnTo>
                  <a:close/>
                </a:path>
                <a:path w="7369809" h="2297429">
                  <a:moveTo>
                    <a:pt x="4698707" y="11429"/>
                  </a:moveTo>
                  <a:lnTo>
                    <a:pt x="4664417" y="11429"/>
                  </a:lnTo>
                  <a:lnTo>
                    <a:pt x="4664417" y="0"/>
                  </a:lnTo>
                  <a:lnTo>
                    <a:pt x="4698707" y="0"/>
                  </a:lnTo>
                  <a:lnTo>
                    <a:pt x="4698707" y="11429"/>
                  </a:lnTo>
                  <a:close/>
                </a:path>
                <a:path w="7369809" h="2297429">
                  <a:moveTo>
                    <a:pt x="4744427" y="11429"/>
                  </a:moveTo>
                  <a:lnTo>
                    <a:pt x="4710137" y="11429"/>
                  </a:lnTo>
                  <a:lnTo>
                    <a:pt x="4710137" y="0"/>
                  </a:lnTo>
                  <a:lnTo>
                    <a:pt x="4744427" y="0"/>
                  </a:lnTo>
                  <a:lnTo>
                    <a:pt x="4744427" y="11429"/>
                  </a:lnTo>
                  <a:close/>
                </a:path>
                <a:path w="7369809" h="2297429">
                  <a:moveTo>
                    <a:pt x="4790147" y="11429"/>
                  </a:moveTo>
                  <a:lnTo>
                    <a:pt x="4755857" y="11429"/>
                  </a:lnTo>
                  <a:lnTo>
                    <a:pt x="4755857" y="0"/>
                  </a:lnTo>
                  <a:lnTo>
                    <a:pt x="4790147" y="0"/>
                  </a:lnTo>
                  <a:lnTo>
                    <a:pt x="4790147" y="11429"/>
                  </a:lnTo>
                  <a:close/>
                </a:path>
                <a:path w="7369809" h="2297429">
                  <a:moveTo>
                    <a:pt x="4835855" y="11429"/>
                  </a:moveTo>
                  <a:lnTo>
                    <a:pt x="4801565" y="11429"/>
                  </a:lnTo>
                  <a:lnTo>
                    <a:pt x="4801565" y="0"/>
                  </a:lnTo>
                  <a:lnTo>
                    <a:pt x="4835855" y="0"/>
                  </a:lnTo>
                  <a:lnTo>
                    <a:pt x="4835855" y="11429"/>
                  </a:lnTo>
                  <a:close/>
                </a:path>
                <a:path w="7369809" h="2297429">
                  <a:moveTo>
                    <a:pt x="4881575" y="11429"/>
                  </a:moveTo>
                  <a:lnTo>
                    <a:pt x="4847285" y="11429"/>
                  </a:lnTo>
                  <a:lnTo>
                    <a:pt x="4847285" y="0"/>
                  </a:lnTo>
                  <a:lnTo>
                    <a:pt x="4881575" y="0"/>
                  </a:lnTo>
                  <a:lnTo>
                    <a:pt x="4881575" y="11429"/>
                  </a:lnTo>
                  <a:close/>
                </a:path>
                <a:path w="7369809" h="2297429">
                  <a:moveTo>
                    <a:pt x="4927295" y="11429"/>
                  </a:moveTo>
                  <a:lnTo>
                    <a:pt x="4893005" y="11429"/>
                  </a:lnTo>
                  <a:lnTo>
                    <a:pt x="4893005" y="0"/>
                  </a:lnTo>
                  <a:lnTo>
                    <a:pt x="4927295" y="0"/>
                  </a:lnTo>
                  <a:lnTo>
                    <a:pt x="4927295" y="11429"/>
                  </a:lnTo>
                  <a:close/>
                </a:path>
                <a:path w="7369809" h="2297429">
                  <a:moveTo>
                    <a:pt x="4973002" y="11429"/>
                  </a:moveTo>
                  <a:lnTo>
                    <a:pt x="4938725" y="11429"/>
                  </a:lnTo>
                  <a:lnTo>
                    <a:pt x="4938725" y="0"/>
                  </a:lnTo>
                  <a:lnTo>
                    <a:pt x="4973002" y="0"/>
                  </a:lnTo>
                  <a:lnTo>
                    <a:pt x="4973002" y="11429"/>
                  </a:lnTo>
                  <a:close/>
                </a:path>
                <a:path w="7369809" h="2297429">
                  <a:moveTo>
                    <a:pt x="5018722" y="11429"/>
                  </a:moveTo>
                  <a:lnTo>
                    <a:pt x="4984432" y="11429"/>
                  </a:lnTo>
                  <a:lnTo>
                    <a:pt x="4984432" y="0"/>
                  </a:lnTo>
                  <a:lnTo>
                    <a:pt x="5018722" y="0"/>
                  </a:lnTo>
                  <a:lnTo>
                    <a:pt x="5018722" y="11429"/>
                  </a:lnTo>
                  <a:close/>
                </a:path>
                <a:path w="7369809" h="2297429">
                  <a:moveTo>
                    <a:pt x="5064442" y="11429"/>
                  </a:moveTo>
                  <a:lnTo>
                    <a:pt x="5030152" y="11429"/>
                  </a:lnTo>
                  <a:lnTo>
                    <a:pt x="5030152" y="0"/>
                  </a:lnTo>
                  <a:lnTo>
                    <a:pt x="5064442" y="0"/>
                  </a:lnTo>
                  <a:lnTo>
                    <a:pt x="5064442" y="11429"/>
                  </a:lnTo>
                  <a:close/>
                </a:path>
                <a:path w="7369809" h="2297429">
                  <a:moveTo>
                    <a:pt x="5110149" y="11429"/>
                  </a:moveTo>
                  <a:lnTo>
                    <a:pt x="5075872" y="11429"/>
                  </a:lnTo>
                  <a:lnTo>
                    <a:pt x="5075872" y="0"/>
                  </a:lnTo>
                  <a:lnTo>
                    <a:pt x="5110149" y="0"/>
                  </a:lnTo>
                  <a:lnTo>
                    <a:pt x="5110149" y="11429"/>
                  </a:lnTo>
                  <a:close/>
                </a:path>
                <a:path w="7369809" h="2297429">
                  <a:moveTo>
                    <a:pt x="5155869" y="11429"/>
                  </a:moveTo>
                  <a:lnTo>
                    <a:pt x="5121579" y="11429"/>
                  </a:lnTo>
                  <a:lnTo>
                    <a:pt x="5121579" y="0"/>
                  </a:lnTo>
                  <a:lnTo>
                    <a:pt x="5155869" y="0"/>
                  </a:lnTo>
                  <a:lnTo>
                    <a:pt x="5155869" y="11429"/>
                  </a:lnTo>
                  <a:close/>
                </a:path>
                <a:path w="7369809" h="2297429">
                  <a:moveTo>
                    <a:pt x="5201589" y="11429"/>
                  </a:moveTo>
                  <a:lnTo>
                    <a:pt x="5167299" y="11429"/>
                  </a:lnTo>
                  <a:lnTo>
                    <a:pt x="5167299" y="0"/>
                  </a:lnTo>
                  <a:lnTo>
                    <a:pt x="5201589" y="0"/>
                  </a:lnTo>
                  <a:lnTo>
                    <a:pt x="5201589" y="11429"/>
                  </a:lnTo>
                  <a:close/>
                </a:path>
                <a:path w="7369809" h="2297429">
                  <a:moveTo>
                    <a:pt x="5247297" y="11429"/>
                  </a:moveTo>
                  <a:lnTo>
                    <a:pt x="5213019" y="11429"/>
                  </a:lnTo>
                  <a:lnTo>
                    <a:pt x="5213019" y="0"/>
                  </a:lnTo>
                  <a:lnTo>
                    <a:pt x="5247297" y="0"/>
                  </a:lnTo>
                  <a:lnTo>
                    <a:pt x="5247297" y="11429"/>
                  </a:lnTo>
                  <a:close/>
                </a:path>
                <a:path w="7369809" h="2297429">
                  <a:moveTo>
                    <a:pt x="5293017" y="11429"/>
                  </a:moveTo>
                  <a:lnTo>
                    <a:pt x="5258727" y="11429"/>
                  </a:lnTo>
                  <a:lnTo>
                    <a:pt x="5258727" y="0"/>
                  </a:lnTo>
                  <a:lnTo>
                    <a:pt x="5293017" y="0"/>
                  </a:lnTo>
                  <a:lnTo>
                    <a:pt x="5293017" y="11429"/>
                  </a:lnTo>
                  <a:close/>
                </a:path>
                <a:path w="7369809" h="2297429">
                  <a:moveTo>
                    <a:pt x="5338737" y="11429"/>
                  </a:moveTo>
                  <a:lnTo>
                    <a:pt x="5304447" y="11429"/>
                  </a:lnTo>
                  <a:lnTo>
                    <a:pt x="5304447" y="0"/>
                  </a:lnTo>
                  <a:lnTo>
                    <a:pt x="5338737" y="0"/>
                  </a:lnTo>
                  <a:lnTo>
                    <a:pt x="5338737" y="11429"/>
                  </a:lnTo>
                  <a:close/>
                </a:path>
                <a:path w="7369809" h="2297429">
                  <a:moveTo>
                    <a:pt x="5384444" y="11429"/>
                  </a:moveTo>
                  <a:lnTo>
                    <a:pt x="5350167" y="11429"/>
                  </a:lnTo>
                  <a:lnTo>
                    <a:pt x="5350167" y="0"/>
                  </a:lnTo>
                  <a:lnTo>
                    <a:pt x="5384444" y="0"/>
                  </a:lnTo>
                  <a:lnTo>
                    <a:pt x="5384444" y="11429"/>
                  </a:lnTo>
                  <a:close/>
                </a:path>
                <a:path w="7369809" h="2297429">
                  <a:moveTo>
                    <a:pt x="5430164" y="11429"/>
                  </a:moveTo>
                  <a:lnTo>
                    <a:pt x="5395874" y="11429"/>
                  </a:lnTo>
                  <a:lnTo>
                    <a:pt x="5395874" y="0"/>
                  </a:lnTo>
                  <a:lnTo>
                    <a:pt x="5430164" y="0"/>
                  </a:lnTo>
                  <a:lnTo>
                    <a:pt x="5430164" y="11429"/>
                  </a:lnTo>
                  <a:close/>
                </a:path>
                <a:path w="7369809" h="2297429">
                  <a:moveTo>
                    <a:pt x="5475884" y="11429"/>
                  </a:moveTo>
                  <a:lnTo>
                    <a:pt x="5441594" y="11429"/>
                  </a:lnTo>
                  <a:lnTo>
                    <a:pt x="5441594" y="0"/>
                  </a:lnTo>
                  <a:lnTo>
                    <a:pt x="5475884" y="0"/>
                  </a:lnTo>
                  <a:lnTo>
                    <a:pt x="5475884" y="11429"/>
                  </a:lnTo>
                  <a:close/>
                </a:path>
                <a:path w="7369809" h="2297429">
                  <a:moveTo>
                    <a:pt x="5521604" y="11429"/>
                  </a:moveTo>
                  <a:lnTo>
                    <a:pt x="5487314" y="11429"/>
                  </a:lnTo>
                  <a:lnTo>
                    <a:pt x="5487314" y="0"/>
                  </a:lnTo>
                  <a:lnTo>
                    <a:pt x="5521604" y="0"/>
                  </a:lnTo>
                  <a:lnTo>
                    <a:pt x="5521604" y="11429"/>
                  </a:lnTo>
                  <a:close/>
                </a:path>
                <a:path w="7369809" h="2297429">
                  <a:moveTo>
                    <a:pt x="5567311" y="11429"/>
                  </a:moveTo>
                  <a:lnTo>
                    <a:pt x="5533021" y="11429"/>
                  </a:lnTo>
                  <a:lnTo>
                    <a:pt x="5533021" y="0"/>
                  </a:lnTo>
                  <a:lnTo>
                    <a:pt x="5567311" y="0"/>
                  </a:lnTo>
                  <a:lnTo>
                    <a:pt x="5567311" y="11429"/>
                  </a:lnTo>
                  <a:close/>
                </a:path>
                <a:path w="7369809" h="2297429">
                  <a:moveTo>
                    <a:pt x="5613031" y="11429"/>
                  </a:moveTo>
                  <a:lnTo>
                    <a:pt x="5578741" y="11429"/>
                  </a:lnTo>
                  <a:lnTo>
                    <a:pt x="5578741" y="0"/>
                  </a:lnTo>
                  <a:lnTo>
                    <a:pt x="5613031" y="0"/>
                  </a:lnTo>
                  <a:lnTo>
                    <a:pt x="5613031" y="11429"/>
                  </a:lnTo>
                  <a:close/>
                </a:path>
                <a:path w="7369809" h="2297429">
                  <a:moveTo>
                    <a:pt x="5658751" y="11429"/>
                  </a:moveTo>
                  <a:lnTo>
                    <a:pt x="5624461" y="11429"/>
                  </a:lnTo>
                  <a:lnTo>
                    <a:pt x="5624461" y="0"/>
                  </a:lnTo>
                  <a:lnTo>
                    <a:pt x="5658751" y="0"/>
                  </a:lnTo>
                  <a:lnTo>
                    <a:pt x="5658751" y="11429"/>
                  </a:lnTo>
                  <a:close/>
                </a:path>
                <a:path w="7369809" h="2297429">
                  <a:moveTo>
                    <a:pt x="5704459" y="11429"/>
                  </a:moveTo>
                  <a:lnTo>
                    <a:pt x="5670181" y="11429"/>
                  </a:lnTo>
                  <a:lnTo>
                    <a:pt x="5670181" y="0"/>
                  </a:lnTo>
                  <a:lnTo>
                    <a:pt x="5704459" y="0"/>
                  </a:lnTo>
                  <a:lnTo>
                    <a:pt x="5704459" y="11429"/>
                  </a:lnTo>
                  <a:close/>
                </a:path>
                <a:path w="7369809" h="2297429">
                  <a:moveTo>
                    <a:pt x="5750179" y="11429"/>
                  </a:moveTo>
                  <a:lnTo>
                    <a:pt x="5715889" y="11429"/>
                  </a:lnTo>
                  <a:lnTo>
                    <a:pt x="5715889" y="0"/>
                  </a:lnTo>
                  <a:lnTo>
                    <a:pt x="5750179" y="0"/>
                  </a:lnTo>
                  <a:lnTo>
                    <a:pt x="5750179" y="11429"/>
                  </a:lnTo>
                  <a:close/>
                </a:path>
                <a:path w="7369809" h="2297429">
                  <a:moveTo>
                    <a:pt x="5795898" y="11429"/>
                  </a:moveTo>
                  <a:lnTo>
                    <a:pt x="5761609" y="11429"/>
                  </a:lnTo>
                  <a:lnTo>
                    <a:pt x="5761609" y="0"/>
                  </a:lnTo>
                  <a:lnTo>
                    <a:pt x="5795898" y="0"/>
                  </a:lnTo>
                  <a:lnTo>
                    <a:pt x="5795898" y="11429"/>
                  </a:lnTo>
                  <a:close/>
                </a:path>
                <a:path w="7369809" h="2297429">
                  <a:moveTo>
                    <a:pt x="5841606" y="11429"/>
                  </a:moveTo>
                  <a:lnTo>
                    <a:pt x="5807329" y="11429"/>
                  </a:lnTo>
                  <a:lnTo>
                    <a:pt x="5807329" y="0"/>
                  </a:lnTo>
                  <a:lnTo>
                    <a:pt x="5841606" y="0"/>
                  </a:lnTo>
                  <a:lnTo>
                    <a:pt x="5841606" y="11429"/>
                  </a:lnTo>
                  <a:close/>
                </a:path>
                <a:path w="7369809" h="2297429">
                  <a:moveTo>
                    <a:pt x="5887326" y="11429"/>
                  </a:moveTo>
                  <a:lnTo>
                    <a:pt x="5853036" y="11429"/>
                  </a:lnTo>
                  <a:lnTo>
                    <a:pt x="5853036" y="0"/>
                  </a:lnTo>
                  <a:lnTo>
                    <a:pt x="5887326" y="0"/>
                  </a:lnTo>
                  <a:lnTo>
                    <a:pt x="5887326" y="11429"/>
                  </a:lnTo>
                  <a:close/>
                </a:path>
                <a:path w="7369809" h="2297429">
                  <a:moveTo>
                    <a:pt x="5933046" y="11429"/>
                  </a:moveTo>
                  <a:lnTo>
                    <a:pt x="5898756" y="11429"/>
                  </a:lnTo>
                  <a:lnTo>
                    <a:pt x="5898756" y="0"/>
                  </a:lnTo>
                  <a:lnTo>
                    <a:pt x="5933046" y="0"/>
                  </a:lnTo>
                  <a:lnTo>
                    <a:pt x="5933046" y="11429"/>
                  </a:lnTo>
                  <a:close/>
                </a:path>
                <a:path w="7369809" h="2297429">
                  <a:moveTo>
                    <a:pt x="5978753" y="11429"/>
                  </a:moveTo>
                  <a:lnTo>
                    <a:pt x="5944476" y="11429"/>
                  </a:lnTo>
                  <a:lnTo>
                    <a:pt x="5944476" y="0"/>
                  </a:lnTo>
                  <a:lnTo>
                    <a:pt x="5978753" y="0"/>
                  </a:lnTo>
                  <a:lnTo>
                    <a:pt x="5978753" y="11429"/>
                  </a:lnTo>
                  <a:close/>
                </a:path>
                <a:path w="7369809" h="2297429">
                  <a:moveTo>
                    <a:pt x="6024473" y="11429"/>
                  </a:moveTo>
                  <a:lnTo>
                    <a:pt x="5990183" y="11429"/>
                  </a:lnTo>
                  <a:lnTo>
                    <a:pt x="5990183" y="0"/>
                  </a:lnTo>
                  <a:lnTo>
                    <a:pt x="6024473" y="0"/>
                  </a:lnTo>
                  <a:lnTo>
                    <a:pt x="6024473" y="11429"/>
                  </a:lnTo>
                  <a:close/>
                </a:path>
                <a:path w="7369809" h="2297429">
                  <a:moveTo>
                    <a:pt x="6070193" y="11429"/>
                  </a:moveTo>
                  <a:lnTo>
                    <a:pt x="6035903" y="11429"/>
                  </a:lnTo>
                  <a:lnTo>
                    <a:pt x="6035903" y="0"/>
                  </a:lnTo>
                  <a:lnTo>
                    <a:pt x="6070193" y="0"/>
                  </a:lnTo>
                  <a:lnTo>
                    <a:pt x="6070193" y="11429"/>
                  </a:lnTo>
                  <a:close/>
                </a:path>
                <a:path w="7369809" h="2297429">
                  <a:moveTo>
                    <a:pt x="6115900" y="11429"/>
                  </a:moveTo>
                  <a:lnTo>
                    <a:pt x="6081623" y="11429"/>
                  </a:lnTo>
                  <a:lnTo>
                    <a:pt x="6081623" y="0"/>
                  </a:lnTo>
                  <a:lnTo>
                    <a:pt x="6115900" y="0"/>
                  </a:lnTo>
                  <a:lnTo>
                    <a:pt x="6115900" y="11429"/>
                  </a:lnTo>
                  <a:close/>
                </a:path>
                <a:path w="7369809" h="2297429">
                  <a:moveTo>
                    <a:pt x="6161620" y="11429"/>
                  </a:moveTo>
                  <a:lnTo>
                    <a:pt x="6127330" y="11429"/>
                  </a:lnTo>
                  <a:lnTo>
                    <a:pt x="6127330" y="0"/>
                  </a:lnTo>
                  <a:lnTo>
                    <a:pt x="6161620" y="0"/>
                  </a:lnTo>
                  <a:lnTo>
                    <a:pt x="6161620" y="11429"/>
                  </a:lnTo>
                  <a:close/>
                </a:path>
                <a:path w="7369809" h="2297429">
                  <a:moveTo>
                    <a:pt x="6207340" y="11429"/>
                  </a:moveTo>
                  <a:lnTo>
                    <a:pt x="6173050" y="11429"/>
                  </a:lnTo>
                  <a:lnTo>
                    <a:pt x="6173050" y="0"/>
                  </a:lnTo>
                  <a:lnTo>
                    <a:pt x="6207340" y="0"/>
                  </a:lnTo>
                  <a:lnTo>
                    <a:pt x="6207340" y="11429"/>
                  </a:lnTo>
                  <a:close/>
                </a:path>
                <a:path w="7369809" h="2297429">
                  <a:moveTo>
                    <a:pt x="6253060" y="11429"/>
                  </a:moveTo>
                  <a:lnTo>
                    <a:pt x="6218770" y="11429"/>
                  </a:lnTo>
                  <a:lnTo>
                    <a:pt x="6218770" y="0"/>
                  </a:lnTo>
                  <a:lnTo>
                    <a:pt x="6253060" y="0"/>
                  </a:lnTo>
                  <a:lnTo>
                    <a:pt x="6253060" y="11429"/>
                  </a:lnTo>
                  <a:close/>
                </a:path>
                <a:path w="7369809" h="2297429">
                  <a:moveTo>
                    <a:pt x="6298768" y="11429"/>
                  </a:moveTo>
                  <a:lnTo>
                    <a:pt x="6264478" y="11429"/>
                  </a:lnTo>
                  <a:lnTo>
                    <a:pt x="6264478" y="0"/>
                  </a:lnTo>
                  <a:lnTo>
                    <a:pt x="6298768" y="0"/>
                  </a:lnTo>
                  <a:lnTo>
                    <a:pt x="6298768" y="11429"/>
                  </a:lnTo>
                  <a:close/>
                </a:path>
                <a:path w="7369809" h="2297429">
                  <a:moveTo>
                    <a:pt x="6344488" y="11429"/>
                  </a:moveTo>
                  <a:lnTo>
                    <a:pt x="6310198" y="11429"/>
                  </a:lnTo>
                  <a:lnTo>
                    <a:pt x="6310198" y="0"/>
                  </a:lnTo>
                  <a:lnTo>
                    <a:pt x="6344488" y="0"/>
                  </a:lnTo>
                  <a:lnTo>
                    <a:pt x="6344488" y="11429"/>
                  </a:lnTo>
                  <a:close/>
                </a:path>
                <a:path w="7369809" h="2297429">
                  <a:moveTo>
                    <a:pt x="6390208" y="11429"/>
                  </a:moveTo>
                  <a:lnTo>
                    <a:pt x="6355918" y="11429"/>
                  </a:lnTo>
                  <a:lnTo>
                    <a:pt x="6355918" y="0"/>
                  </a:lnTo>
                  <a:lnTo>
                    <a:pt x="6390208" y="0"/>
                  </a:lnTo>
                  <a:lnTo>
                    <a:pt x="6390208" y="11429"/>
                  </a:lnTo>
                  <a:close/>
                </a:path>
                <a:path w="7369809" h="2297429">
                  <a:moveTo>
                    <a:pt x="6435915" y="11429"/>
                  </a:moveTo>
                  <a:lnTo>
                    <a:pt x="6401625" y="11429"/>
                  </a:lnTo>
                  <a:lnTo>
                    <a:pt x="6401625" y="0"/>
                  </a:lnTo>
                  <a:lnTo>
                    <a:pt x="6435915" y="0"/>
                  </a:lnTo>
                  <a:lnTo>
                    <a:pt x="6435915" y="11429"/>
                  </a:lnTo>
                  <a:close/>
                </a:path>
                <a:path w="7369809" h="2297429">
                  <a:moveTo>
                    <a:pt x="6481635" y="11429"/>
                  </a:moveTo>
                  <a:lnTo>
                    <a:pt x="6447345" y="11429"/>
                  </a:lnTo>
                  <a:lnTo>
                    <a:pt x="6447345" y="0"/>
                  </a:lnTo>
                  <a:lnTo>
                    <a:pt x="6481635" y="0"/>
                  </a:lnTo>
                  <a:lnTo>
                    <a:pt x="6481635" y="11429"/>
                  </a:lnTo>
                  <a:close/>
                </a:path>
                <a:path w="7369809" h="2297429">
                  <a:moveTo>
                    <a:pt x="6527355" y="11429"/>
                  </a:moveTo>
                  <a:lnTo>
                    <a:pt x="6493065" y="11429"/>
                  </a:lnTo>
                  <a:lnTo>
                    <a:pt x="6493065" y="0"/>
                  </a:lnTo>
                  <a:lnTo>
                    <a:pt x="6527355" y="0"/>
                  </a:lnTo>
                  <a:lnTo>
                    <a:pt x="6527355" y="11429"/>
                  </a:lnTo>
                  <a:close/>
                </a:path>
                <a:path w="7369809" h="2297429">
                  <a:moveTo>
                    <a:pt x="6573062" y="11429"/>
                  </a:moveTo>
                  <a:lnTo>
                    <a:pt x="6538772" y="11429"/>
                  </a:lnTo>
                  <a:lnTo>
                    <a:pt x="6538772" y="0"/>
                  </a:lnTo>
                  <a:lnTo>
                    <a:pt x="6573062" y="0"/>
                  </a:lnTo>
                  <a:lnTo>
                    <a:pt x="6573062" y="11429"/>
                  </a:lnTo>
                  <a:close/>
                </a:path>
                <a:path w="7369809" h="2297429">
                  <a:moveTo>
                    <a:pt x="6618782" y="11429"/>
                  </a:moveTo>
                  <a:lnTo>
                    <a:pt x="6584492" y="11429"/>
                  </a:lnTo>
                  <a:lnTo>
                    <a:pt x="6584492" y="0"/>
                  </a:lnTo>
                  <a:lnTo>
                    <a:pt x="6618782" y="0"/>
                  </a:lnTo>
                  <a:lnTo>
                    <a:pt x="6618782" y="11429"/>
                  </a:lnTo>
                  <a:close/>
                </a:path>
                <a:path w="7369809" h="2297429">
                  <a:moveTo>
                    <a:pt x="6664502" y="11429"/>
                  </a:moveTo>
                  <a:lnTo>
                    <a:pt x="6630212" y="11429"/>
                  </a:lnTo>
                  <a:lnTo>
                    <a:pt x="6630212" y="0"/>
                  </a:lnTo>
                  <a:lnTo>
                    <a:pt x="6664502" y="0"/>
                  </a:lnTo>
                  <a:lnTo>
                    <a:pt x="6664502" y="11429"/>
                  </a:lnTo>
                  <a:close/>
                </a:path>
                <a:path w="7369809" h="2297429">
                  <a:moveTo>
                    <a:pt x="6710210" y="11429"/>
                  </a:moveTo>
                  <a:lnTo>
                    <a:pt x="6675932" y="11429"/>
                  </a:lnTo>
                  <a:lnTo>
                    <a:pt x="6675932" y="0"/>
                  </a:lnTo>
                  <a:lnTo>
                    <a:pt x="6710210" y="0"/>
                  </a:lnTo>
                  <a:lnTo>
                    <a:pt x="6710210" y="11429"/>
                  </a:lnTo>
                  <a:close/>
                </a:path>
                <a:path w="7369809" h="2297429">
                  <a:moveTo>
                    <a:pt x="6755930" y="11429"/>
                  </a:moveTo>
                  <a:lnTo>
                    <a:pt x="6721640" y="11429"/>
                  </a:lnTo>
                  <a:lnTo>
                    <a:pt x="6721640" y="0"/>
                  </a:lnTo>
                  <a:lnTo>
                    <a:pt x="6755930" y="0"/>
                  </a:lnTo>
                  <a:lnTo>
                    <a:pt x="6755930" y="11429"/>
                  </a:lnTo>
                  <a:close/>
                </a:path>
                <a:path w="7369809" h="2297429">
                  <a:moveTo>
                    <a:pt x="6801650" y="11429"/>
                  </a:moveTo>
                  <a:lnTo>
                    <a:pt x="6767360" y="11429"/>
                  </a:lnTo>
                  <a:lnTo>
                    <a:pt x="6767360" y="0"/>
                  </a:lnTo>
                  <a:lnTo>
                    <a:pt x="6801650" y="0"/>
                  </a:lnTo>
                  <a:lnTo>
                    <a:pt x="6801650" y="11429"/>
                  </a:lnTo>
                  <a:close/>
                </a:path>
                <a:path w="7369809" h="2297429">
                  <a:moveTo>
                    <a:pt x="6847357" y="11429"/>
                  </a:moveTo>
                  <a:lnTo>
                    <a:pt x="6813080" y="11429"/>
                  </a:lnTo>
                  <a:lnTo>
                    <a:pt x="6813080" y="0"/>
                  </a:lnTo>
                  <a:lnTo>
                    <a:pt x="6847357" y="0"/>
                  </a:lnTo>
                  <a:lnTo>
                    <a:pt x="6847357" y="11429"/>
                  </a:lnTo>
                  <a:close/>
                </a:path>
                <a:path w="7369809" h="2297429">
                  <a:moveTo>
                    <a:pt x="6893077" y="11429"/>
                  </a:moveTo>
                  <a:lnTo>
                    <a:pt x="6858787" y="11429"/>
                  </a:lnTo>
                  <a:lnTo>
                    <a:pt x="6858787" y="0"/>
                  </a:lnTo>
                  <a:lnTo>
                    <a:pt x="6893077" y="0"/>
                  </a:lnTo>
                  <a:lnTo>
                    <a:pt x="6893077" y="11429"/>
                  </a:lnTo>
                  <a:close/>
                </a:path>
                <a:path w="7369809" h="2297429">
                  <a:moveTo>
                    <a:pt x="6938797" y="11429"/>
                  </a:moveTo>
                  <a:lnTo>
                    <a:pt x="6904507" y="11429"/>
                  </a:lnTo>
                  <a:lnTo>
                    <a:pt x="6904507" y="0"/>
                  </a:lnTo>
                  <a:lnTo>
                    <a:pt x="6938797" y="0"/>
                  </a:lnTo>
                  <a:lnTo>
                    <a:pt x="6938797" y="11429"/>
                  </a:lnTo>
                  <a:close/>
                </a:path>
                <a:path w="7369809" h="2297429">
                  <a:moveTo>
                    <a:pt x="6984441" y="11455"/>
                  </a:moveTo>
                  <a:lnTo>
                    <a:pt x="6982701" y="11429"/>
                  </a:lnTo>
                  <a:lnTo>
                    <a:pt x="6950227" y="11429"/>
                  </a:lnTo>
                  <a:lnTo>
                    <a:pt x="6950227" y="0"/>
                  </a:lnTo>
                  <a:lnTo>
                    <a:pt x="6982841" y="0"/>
                  </a:lnTo>
                  <a:lnTo>
                    <a:pt x="6984580" y="25"/>
                  </a:lnTo>
                  <a:lnTo>
                    <a:pt x="6984441" y="11455"/>
                  </a:lnTo>
                  <a:close/>
                </a:path>
                <a:path w="7369809" h="2297429">
                  <a:moveTo>
                    <a:pt x="7002157" y="11925"/>
                  </a:moveTo>
                  <a:lnTo>
                    <a:pt x="6995718" y="11671"/>
                  </a:lnTo>
                  <a:lnTo>
                    <a:pt x="6996150" y="253"/>
                  </a:lnTo>
                  <a:lnTo>
                    <a:pt x="7002741" y="507"/>
                  </a:lnTo>
                  <a:lnTo>
                    <a:pt x="7012584" y="1130"/>
                  </a:lnTo>
                  <a:lnTo>
                    <a:pt x="7022376" y="2006"/>
                  </a:lnTo>
                  <a:lnTo>
                    <a:pt x="7030758" y="2959"/>
                  </a:lnTo>
                  <a:lnTo>
                    <a:pt x="7029736" y="11912"/>
                  </a:lnTo>
                  <a:lnTo>
                    <a:pt x="7002018" y="11912"/>
                  </a:lnTo>
                  <a:lnTo>
                    <a:pt x="7002157" y="11925"/>
                  </a:lnTo>
                  <a:close/>
                </a:path>
                <a:path w="7369809" h="2297429">
                  <a:moveTo>
                    <a:pt x="7029569" y="13373"/>
                  </a:moveTo>
                  <a:lnTo>
                    <a:pt x="7021080" y="13360"/>
                  </a:lnTo>
                  <a:lnTo>
                    <a:pt x="7011581" y="12522"/>
                  </a:lnTo>
                  <a:lnTo>
                    <a:pt x="7002018" y="11912"/>
                  </a:lnTo>
                  <a:lnTo>
                    <a:pt x="7029736" y="11912"/>
                  </a:lnTo>
                  <a:lnTo>
                    <a:pt x="7029569" y="13373"/>
                  </a:lnTo>
                  <a:close/>
                </a:path>
                <a:path w="7369809" h="2297429">
                  <a:moveTo>
                    <a:pt x="7029462" y="14312"/>
                  </a:moveTo>
                  <a:lnTo>
                    <a:pt x="7021095" y="13362"/>
                  </a:lnTo>
                  <a:lnTo>
                    <a:pt x="7029569" y="13373"/>
                  </a:lnTo>
                  <a:lnTo>
                    <a:pt x="7029462" y="14312"/>
                  </a:lnTo>
                  <a:close/>
                </a:path>
                <a:path w="7369809" h="2297429">
                  <a:moveTo>
                    <a:pt x="7074948" y="17297"/>
                  </a:moveTo>
                  <a:lnTo>
                    <a:pt x="7049197" y="17284"/>
                  </a:lnTo>
                  <a:lnTo>
                    <a:pt x="7040486" y="15849"/>
                  </a:lnTo>
                  <a:lnTo>
                    <a:pt x="7042365" y="4571"/>
                  </a:lnTo>
                  <a:lnTo>
                    <a:pt x="7051294" y="6057"/>
                  </a:lnTo>
                  <a:lnTo>
                    <a:pt x="7060768" y="7873"/>
                  </a:lnTo>
                  <a:lnTo>
                    <a:pt x="7070166" y="9918"/>
                  </a:lnTo>
                  <a:lnTo>
                    <a:pt x="7076376" y="11429"/>
                  </a:lnTo>
                  <a:lnTo>
                    <a:pt x="7074948" y="17297"/>
                  </a:lnTo>
                  <a:close/>
                </a:path>
                <a:path w="7369809" h="2297429">
                  <a:moveTo>
                    <a:pt x="7074518" y="19062"/>
                  </a:moveTo>
                  <a:lnTo>
                    <a:pt x="7058482" y="19062"/>
                  </a:lnTo>
                  <a:lnTo>
                    <a:pt x="7049135" y="17284"/>
                  </a:lnTo>
                  <a:lnTo>
                    <a:pt x="7049274" y="17297"/>
                  </a:lnTo>
                  <a:lnTo>
                    <a:pt x="7074948" y="17297"/>
                  </a:lnTo>
                  <a:lnTo>
                    <a:pt x="7074518" y="19062"/>
                  </a:lnTo>
                  <a:close/>
                </a:path>
                <a:path w="7369809" h="2297429">
                  <a:moveTo>
                    <a:pt x="7073671" y="22542"/>
                  </a:moveTo>
                  <a:lnTo>
                    <a:pt x="7067461" y="21018"/>
                  </a:lnTo>
                  <a:lnTo>
                    <a:pt x="7058342" y="19037"/>
                  </a:lnTo>
                  <a:lnTo>
                    <a:pt x="7058482" y="19062"/>
                  </a:lnTo>
                  <a:lnTo>
                    <a:pt x="7074518" y="19062"/>
                  </a:lnTo>
                  <a:lnTo>
                    <a:pt x="7073671" y="22542"/>
                  </a:lnTo>
                  <a:close/>
                </a:path>
                <a:path w="7369809" h="2297429">
                  <a:moveTo>
                    <a:pt x="7120518" y="25679"/>
                  </a:moveTo>
                  <a:lnTo>
                    <a:pt x="7085584" y="25679"/>
                  </a:lnTo>
                  <a:lnTo>
                    <a:pt x="7084580" y="25412"/>
                  </a:lnTo>
                  <a:lnTo>
                    <a:pt x="7087565" y="14376"/>
                  </a:lnTo>
                  <a:lnTo>
                    <a:pt x="7088708" y="14693"/>
                  </a:lnTo>
                  <a:lnTo>
                    <a:pt x="7097839" y="17411"/>
                  </a:lnTo>
                  <a:lnTo>
                    <a:pt x="7106869" y="20345"/>
                  </a:lnTo>
                  <a:lnTo>
                    <a:pt x="7115797" y="23494"/>
                  </a:lnTo>
                  <a:lnTo>
                    <a:pt x="7120648" y="25336"/>
                  </a:lnTo>
                  <a:lnTo>
                    <a:pt x="7120518" y="25679"/>
                  </a:lnTo>
                  <a:close/>
                </a:path>
                <a:path w="7369809" h="2297429">
                  <a:moveTo>
                    <a:pt x="7119513" y="28320"/>
                  </a:moveTo>
                  <a:lnTo>
                    <a:pt x="7094435" y="28320"/>
                  </a:lnTo>
                  <a:lnTo>
                    <a:pt x="7085474" y="25650"/>
                  </a:lnTo>
                  <a:lnTo>
                    <a:pt x="7120518" y="25679"/>
                  </a:lnTo>
                  <a:lnTo>
                    <a:pt x="7119513" y="28320"/>
                  </a:lnTo>
                  <a:close/>
                </a:path>
                <a:path w="7369809" h="2297429">
                  <a:moveTo>
                    <a:pt x="7118430" y="31165"/>
                  </a:moveTo>
                  <a:lnTo>
                    <a:pt x="7103198" y="31165"/>
                  </a:lnTo>
                  <a:lnTo>
                    <a:pt x="7094318" y="28286"/>
                  </a:lnTo>
                  <a:lnTo>
                    <a:pt x="7119513" y="28320"/>
                  </a:lnTo>
                  <a:lnTo>
                    <a:pt x="7118430" y="31165"/>
                  </a:lnTo>
                  <a:close/>
                </a:path>
                <a:path w="7369809" h="2297429">
                  <a:moveTo>
                    <a:pt x="7116584" y="36017"/>
                  </a:moveTo>
                  <a:lnTo>
                    <a:pt x="7111746" y="34175"/>
                  </a:lnTo>
                  <a:lnTo>
                    <a:pt x="7103071" y="31127"/>
                  </a:lnTo>
                  <a:lnTo>
                    <a:pt x="7118430" y="31165"/>
                  </a:lnTo>
                  <a:lnTo>
                    <a:pt x="7116584" y="36017"/>
                  </a:lnTo>
                  <a:close/>
                </a:path>
                <a:path w="7369809" h="2297429">
                  <a:moveTo>
                    <a:pt x="7156081" y="40944"/>
                  </a:moveTo>
                  <a:lnTo>
                    <a:pt x="7128916" y="40944"/>
                  </a:lnTo>
                  <a:lnTo>
                    <a:pt x="7127062" y="40195"/>
                  </a:lnTo>
                  <a:lnTo>
                    <a:pt x="7131392" y="29616"/>
                  </a:lnTo>
                  <a:lnTo>
                    <a:pt x="7133361" y="30416"/>
                  </a:lnTo>
                  <a:lnTo>
                    <a:pt x="7141984" y="34188"/>
                  </a:lnTo>
                  <a:lnTo>
                    <a:pt x="7150493" y="38163"/>
                  </a:lnTo>
                  <a:lnTo>
                    <a:pt x="7156081" y="40944"/>
                  </a:lnTo>
                  <a:close/>
                </a:path>
                <a:path w="7369809" h="2297429">
                  <a:moveTo>
                    <a:pt x="7162827" y="44602"/>
                  </a:moveTo>
                  <a:lnTo>
                    <a:pt x="7137273" y="44602"/>
                  </a:lnTo>
                  <a:lnTo>
                    <a:pt x="7128789" y="40893"/>
                  </a:lnTo>
                  <a:lnTo>
                    <a:pt x="7156081" y="40944"/>
                  </a:lnTo>
                  <a:lnTo>
                    <a:pt x="7158888" y="42341"/>
                  </a:lnTo>
                  <a:lnTo>
                    <a:pt x="7162901" y="44462"/>
                  </a:lnTo>
                  <a:lnTo>
                    <a:pt x="7162827" y="44602"/>
                  </a:lnTo>
                  <a:close/>
                </a:path>
                <a:path w="7369809" h="2297429">
                  <a:moveTo>
                    <a:pt x="7158653" y="52514"/>
                  </a:moveTo>
                  <a:lnTo>
                    <a:pt x="7153681" y="52514"/>
                  </a:lnTo>
                  <a:lnTo>
                    <a:pt x="7145413" y="48399"/>
                  </a:lnTo>
                  <a:lnTo>
                    <a:pt x="7137146" y="44551"/>
                  </a:lnTo>
                  <a:lnTo>
                    <a:pt x="7162827" y="44602"/>
                  </a:lnTo>
                  <a:lnTo>
                    <a:pt x="7158653" y="52514"/>
                  </a:lnTo>
                  <a:close/>
                </a:path>
                <a:path w="7369809" h="2297429">
                  <a:moveTo>
                    <a:pt x="7157567" y="54571"/>
                  </a:moveTo>
                  <a:lnTo>
                    <a:pt x="7153563" y="52456"/>
                  </a:lnTo>
                  <a:lnTo>
                    <a:pt x="7158653" y="52514"/>
                  </a:lnTo>
                  <a:lnTo>
                    <a:pt x="7157567" y="54571"/>
                  </a:lnTo>
                  <a:close/>
                </a:path>
                <a:path w="7369809" h="2297429">
                  <a:moveTo>
                    <a:pt x="7191600" y="61175"/>
                  </a:moveTo>
                  <a:lnTo>
                    <a:pt x="7169632" y="61175"/>
                  </a:lnTo>
                  <a:lnTo>
                    <a:pt x="7167473" y="59982"/>
                  </a:lnTo>
                  <a:lnTo>
                    <a:pt x="7173048" y="49999"/>
                  </a:lnTo>
                  <a:lnTo>
                    <a:pt x="7175322" y="51269"/>
                  </a:lnTo>
                  <a:lnTo>
                    <a:pt x="7183361" y="56032"/>
                  </a:lnTo>
                  <a:lnTo>
                    <a:pt x="7191600" y="61175"/>
                  </a:lnTo>
                  <a:close/>
                </a:path>
                <a:path w="7369809" h="2297429">
                  <a:moveTo>
                    <a:pt x="7197666" y="75552"/>
                  </a:moveTo>
                  <a:lnTo>
                    <a:pt x="7192657" y="75552"/>
                  </a:lnTo>
                  <a:lnTo>
                    <a:pt x="7184986" y="70510"/>
                  </a:lnTo>
                  <a:lnTo>
                    <a:pt x="7177316" y="65722"/>
                  </a:lnTo>
                  <a:lnTo>
                    <a:pt x="7169505" y="61112"/>
                  </a:lnTo>
                  <a:lnTo>
                    <a:pt x="7191600" y="61175"/>
                  </a:lnTo>
                  <a:lnTo>
                    <a:pt x="7199045" y="66090"/>
                  </a:lnTo>
                  <a:lnTo>
                    <a:pt x="7202551" y="68516"/>
                  </a:lnTo>
                  <a:lnTo>
                    <a:pt x="7197666" y="75552"/>
                  </a:lnTo>
                  <a:close/>
                </a:path>
                <a:path w="7369809" h="2297429">
                  <a:moveTo>
                    <a:pt x="7196035" y="77901"/>
                  </a:moveTo>
                  <a:lnTo>
                    <a:pt x="7192572" y="75496"/>
                  </a:lnTo>
                  <a:lnTo>
                    <a:pt x="7197666" y="75552"/>
                  </a:lnTo>
                  <a:lnTo>
                    <a:pt x="7196035" y="77901"/>
                  </a:lnTo>
                  <a:close/>
                </a:path>
                <a:path w="7369809" h="2297429">
                  <a:moveTo>
                    <a:pt x="7232553" y="91516"/>
                  </a:moveTo>
                  <a:lnTo>
                    <a:pt x="7214527" y="91516"/>
                  </a:lnTo>
                  <a:lnTo>
                    <a:pt x="7207250" y="85940"/>
                  </a:lnTo>
                  <a:lnTo>
                    <a:pt x="7205230" y="84467"/>
                  </a:lnTo>
                  <a:lnTo>
                    <a:pt x="7211961" y="75234"/>
                  </a:lnTo>
                  <a:lnTo>
                    <a:pt x="7214209" y="76873"/>
                  </a:lnTo>
                  <a:lnTo>
                    <a:pt x="7221588" y="82524"/>
                  </a:lnTo>
                  <a:lnTo>
                    <a:pt x="7228814" y="88353"/>
                  </a:lnTo>
                  <a:lnTo>
                    <a:pt x="7232553" y="91516"/>
                  </a:lnTo>
                  <a:close/>
                </a:path>
                <a:path w="7369809" h="2297429">
                  <a:moveTo>
                    <a:pt x="7233844" y="102984"/>
                  </a:moveTo>
                  <a:lnTo>
                    <a:pt x="7228420" y="102984"/>
                  </a:lnTo>
                  <a:lnTo>
                    <a:pt x="7221435" y="97078"/>
                  </a:lnTo>
                  <a:lnTo>
                    <a:pt x="7214446" y="91454"/>
                  </a:lnTo>
                  <a:lnTo>
                    <a:pt x="7232553" y="91516"/>
                  </a:lnTo>
                  <a:lnTo>
                    <a:pt x="7235901" y="94348"/>
                  </a:lnTo>
                  <a:lnTo>
                    <a:pt x="7238980" y="97078"/>
                  </a:lnTo>
                  <a:lnTo>
                    <a:pt x="7233844" y="102984"/>
                  </a:lnTo>
                  <a:close/>
                </a:path>
                <a:path w="7369809" h="2297429">
                  <a:moveTo>
                    <a:pt x="7231456" y="105676"/>
                  </a:moveTo>
                  <a:lnTo>
                    <a:pt x="7228392" y="102960"/>
                  </a:lnTo>
                  <a:lnTo>
                    <a:pt x="7233844" y="102984"/>
                  </a:lnTo>
                  <a:lnTo>
                    <a:pt x="7231456" y="105676"/>
                  </a:lnTo>
                  <a:close/>
                </a:path>
                <a:path w="7369809" h="2297429">
                  <a:moveTo>
                    <a:pt x="7264096" y="121399"/>
                  </a:moveTo>
                  <a:lnTo>
                    <a:pt x="7248194" y="121399"/>
                  </a:lnTo>
                  <a:lnTo>
                    <a:pt x="7241654" y="115011"/>
                  </a:lnTo>
                  <a:lnTo>
                    <a:pt x="7239787" y="113283"/>
                  </a:lnTo>
                  <a:lnTo>
                    <a:pt x="7247585" y="104927"/>
                  </a:lnTo>
                  <a:lnTo>
                    <a:pt x="7249629" y="106832"/>
                  </a:lnTo>
                  <a:lnTo>
                    <a:pt x="7256272" y="113322"/>
                  </a:lnTo>
                  <a:lnTo>
                    <a:pt x="7262749" y="119951"/>
                  </a:lnTo>
                  <a:lnTo>
                    <a:pt x="7264096" y="121399"/>
                  </a:lnTo>
                  <a:close/>
                </a:path>
                <a:path w="7369809" h="2297429">
                  <a:moveTo>
                    <a:pt x="7270041" y="127838"/>
                  </a:moveTo>
                  <a:lnTo>
                    <a:pt x="7254481" y="127838"/>
                  </a:lnTo>
                  <a:lnTo>
                    <a:pt x="7248143" y="121349"/>
                  </a:lnTo>
                  <a:lnTo>
                    <a:pt x="7264096" y="121399"/>
                  </a:lnTo>
                  <a:lnTo>
                    <a:pt x="7269073" y="126745"/>
                  </a:lnTo>
                  <a:lnTo>
                    <a:pt x="7270041" y="127838"/>
                  </a:lnTo>
                  <a:close/>
                </a:path>
                <a:path w="7369809" h="2297429">
                  <a:moveTo>
                    <a:pt x="7266729" y="134429"/>
                  </a:moveTo>
                  <a:lnTo>
                    <a:pt x="7260615" y="134429"/>
                  </a:lnTo>
                  <a:lnTo>
                    <a:pt x="7254392" y="127749"/>
                  </a:lnTo>
                  <a:lnTo>
                    <a:pt x="7270041" y="127838"/>
                  </a:lnTo>
                  <a:lnTo>
                    <a:pt x="7271854" y="129882"/>
                  </a:lnTo>
                  <a:lnTo>
                    <a:pt x="7266729" y="134429"/>
                  </a:lnTo>
                  <a:close/>
                </a:path>
                <a:path w="7369809" h="2297429">
                  <a:moveTo>
                    <a:pt x="7263307" y="137464"/>
                  </a:moveTo>
                  <a:lnTo>
                    <a:pt x="7260526" y="134340"/>
                  </a:lnTo>
                  <a:lnTo>
                    <a:pt x="7266729" y="134429"/>
                  </a:lnTo>
                  <a:lnTo>
                    <a:pt x="7263307" y="137464"/>
                  </a:lnTo>
                  <a:close/>
                </a:path>
                <a:path w="7369809" h="2297429">
                  <a:moveTo>
                    <a:pt x="7287073" y="148056"/>
                  </a:moveTo>
                  <a:lnTo>
                    <a:pt x="7272413" y="148056"/>
                  </a:lnTo>
                  <a:lnTo>
                    <a:pt x="7270686" y="146011"/>
                  </a:lnTo>
                  <a:lnTo>
                    <a:pt x="7279411" y="138633"/>
                  </a:lnTo>
                  <a:lnTo>
                    <a:pt x="7281227" y="140779"/>
                  </a:lnTo>
                  <a:lnTo>
                    <a:pt x="7287073" y="148056"/>
                  </a:lnTo>
                  <a:close/>
                </a:path>
                <a:path w="7369809" h="2297429">
                  <a:moveTo>
                    <a:pt x="7292452" y="155079"/>
                  </a:moveTo>
                  <a:lnTo>
                    <a:pt x="7278065" y="155079"/>
                  </a:lnTo>
                  <a:lnTo>
                    <a:pt x="7272324" y="147954"/>
                  </a:lnTo>
                  <a:lnTo>
                    <a:pt x="7287073" y="148056"/>
                  </a:lnTo>
                  <a:lnTo>
                    <a:pt x="7292452" y="155079"/>
                  </a:lnTo>
                  <a:close/>
                </a:path>
                <a:path w="7369809" h="2297429">
                  <a:moveTo>
                    <a:pt x="7297699" y="162242"/>
                  </a:moveTo>
                  <a:lnTo>
                    <a:pt x="7283551" y="162242"/>
                  </a:lnTo>
                  <a:lnTo>
                    <a:pt x="7278038" y="155046"/>
                  </a:lnTo>
                  <a:lnTo>
                    <a:pt x="7292452" y="155079"/>
                  </a:lnTo>
                  <a:lnTo>
                    <a:pt x="7297699" y="162242"/>
                  </a:lnTo>
                  <a:close/>
                </a:path>
                <a:path w="7369809" h="2297429">
                  <a:moveTo>
                    <a:pt x="7295900" y="169532"/>
                  </a:moveTo>
                  <a:lnTo>
                    <a:pt x="7288872" y="169532"/>
                  </a:lnTo>
                  <a:lnTo>
                    <a:pt x="7283462" y="162128"/>
                  </a:lnTo>
                  <a:lnTo>
                    <a:pt x="7297699" y="162242"/>
                  </a:lnTo>
                  <a:lnTo>
                    <a:pt x="7298182" y="162902"/>
                  </a:lnTo>
                  <a:lnTo>
                    <a:pt x="7300544" y="166319"/>
                  </a:lnTo>
                  <a:lnTo>
                    <a:pt x="7295900" y="169532"/>
                  </a:lnTo>
                  <a:close/>
                </a:path>
                <a:path w="7369809" h="2297429">
                  <a:moveTo>
                    <a:pt x="7291146" y="172821"/>
                  </a:moveTo>
                  <a:lnTo>
                    <a:pt x="7288784" y="169417"/>
                  </a:lnTo>
                  <a:lnTo>
                    <a:pt x="7295900" y="169532"/>
                  </a:lnTo>
                  <a:lnTo>
                    <a:pt x="7291146" y="172821"/>
                  </a:lnTo>
                  <a:close/>
                </a:path>
                <a:path w="7369809" h="2297429">
                  <a:moveTo>
                    <a:pt x="7312449" y="184505"/>
                  </a:moveTo>
                  <a:lnTo>
                    <a:pt x="7298982" y="184505"/>
                  </a:lnTo>
                  <a:lnTo>
                    <a:pt x="7297458" y="182194"/>
                  </a:lnTo>
                  <a:lnTo>
                    <a:pt x="7307008" y="175907"/>
                  </a:lnTo>
                  <a:lnTo>
                    <a:pt x="7308596" y="178333"/>
                  </a:lnTo>
                  <a:lnTo>
                    <a:pt x="7312449" y="184505"/>
                  </a:lnTo>
                  <a:close/>
                </a:path>
                <a:path w="7369809" h="2297429">
                  <a:moveTo>
                    <a:pt x="7317040" y="192176"/>
                  </a:moveTo>
                  <a:lnTo>
                    <a:pt x="7303770" y="192176"/>
                  </a:lnTo>
                  <a:lnTo>
                    <a:pt x="7298905" y="184391"/>
                  </a:lnTo>
                  <a:lnTo>
                    <a:pt x="7312449" y="184505"/>
                  </a:lnTo>
                  <a:lnTo>
                    <a:pt x="7313536" y="186245"/>
                  </a:lnTo>
                  <a:lnTo>
                    <a:pt x="7317040" y="192176"/>
                  </a:lnTo>
                  <a:close/>
                </a:path>
                <a:path w="7369809" h="2297429">
                  <a:moveTo>
                    <a:pt x="7320919" y="207898"/>
                  </a:moveTo>
                  <a:lnTo>
                    <a:pt x="7312799" y="207898"/>
                  </a:lnTo>
                  <a:lnTo>
                    <a:pt x="7308316" y="199859"/>
                  </a:lnTo>
                  <a:lnTo>
                    <a:pt x="7303693" y="192062"/>
                  </a:lnTo>
                  <a:lnTo>
                    <a:pt x="7317040" y="192176"/>
                  </a:lnTo>
                  <a:lnTo>
                    <a:pt x="7318286" y="194284"/>
                  </a:lnTo>
                  <a:lnTo>
                    <a:pt x="7322845" y="202450"/>
                  </a:lnTo>
                  <a:lnTo>
                    <a:pt x="7324674" y="205917"/>
                  </a:lnTo>
                  <a:lnTo>
                    <a:pt x="7320919" y="207898"/>
                  </a:lnTo>
                  <a:close/>
                </a:path>
                <a:path w="7369809" h="2297429">
                  <a:moveTo>
                    <a:pt x="7314565" y="211251"/>
                  </a:moveTo>
                  <a:lnTo>
                    <a:pt x="7312740" y="207792"/>
                  </a:lnTo>
                  <a:lnTo>
                    <a:pt x="7320919" y="207898"/>
                  </a:lnTo>
                  <a:lnTo>
                    <a:pt x="7314565" y="211251"/>
                  </a:lnTo>
                  <a:close/>
                </a:path>
                <a:path w="7369809" h="2297429">
                  <a:moveTo>
                    <a:pt x="7333693" y="224078"/>
                  </a:moveTo>
                  <a:lnTo>
                    <a:pt x="7321092" y="224078"/>
                  </a:lnTo>
                  <a:lnTo>
                    <a:pt x="7319708" y="221297"/>
                  </a:lnTo>
                  <a:lnTo>
                    <a:pt x="7329944" y="216217"/>
                  </a:lnTo>
                  <a:lnTo>
                    <a:pt x="7331379" y="219125"/>
                  </a:lnTo>
                  <a:lnTo>
                    <a:pt x="7333693" y="224078"/>
                  </a:lnTo>
                  <a:close/>
                </a:path>
                <a:path w="7369809" h="2297429">
                  <a:moveTo>
                    <a:pt x="7341152" y="249173"/>
                  </a:moveTo>
                  <a:lnTo>
                    <a:pt x="7332065" y="249173"/>
                  </a:lnTo>
                  <a:lnTo>
                    <a:pt x="7328547" y="240576"/>
                  </a:lnTo>
                  <a:lnTo>
                    <a:pt x="7324890" y="232219"/>
                  </a:lnTo>
                  <a:lnTo>
                    <a:pt x="7321029" y="223951"/>
                  </a:lnTo>
                  <a:lnTo>
                    <a:pt x="7333693" y="224078"/>
                  </a:lnTo>
                  <a:lnTo>
                    <a:pt x="7335354" y="227634"/>
                  </a:lnTo>
                  <a:lnTo>
                    <a:pt x="7339126" y="236258"/>
                  </a:lnTo>
                  <a:lnTo>
                    <a:pt x="7342695" y="244982"/>
                  </a:lnTo>
                  <a:lnTo>
                    <a:pt x="7343889" y="248132"/>
                  </a:lnTo>
                  <a:lnTo>
                    <a:pt x="7341152" y="249173"/>
                  </a:lnTo>
                  <a:close/>
                </a:path>
                <a:path w="7369809" h="2297429">
                  <a:moveTo>
                    <a:pt x="7333208" y="252196"/>
                  </a:moveTo>
                  <a:lnTo>
                    <a:pt x="7332002" y="249046"/>
                  </a:lnTo>
                  <a:lnTo>
                    <a:pt x="7341152" y="249173"/>
                  </a:lnTo>
                  <a:lnTo>
                    <a:pt x="7333208" y="252196"/>
                  </a:lnTo>
                  <a:close/>
                </a:path>
                <a:path w="7369809" h="2297429">
                  <a:moveTo>
                    <a:pt x="7353128" y="275183"/>
                  </a:moveTo>
                  <a:lnTo>
                    <a:pt x="7341209" y="275183"/>
                  </a:lnTo>
                  <a:lnTo>
                    <a:pt x="7338326" y="266280"/>
                  </a:lnTo>
                  <a:lnTo>
                    <a:pt x="7337094" y="262788"/>
                  </a:lnTo>
                  <a:lnTo>
                    <a:pt x="7347864" y="258991"/>
                  </a:lnTo>
                  <a:lnTo>
                    <a:pt x="7349206" y="262788"/>
                  </a:lnTo>
                  <a:lnTo>
                    <a:pt x="7352118" y="271792"/>
                  </a:lnTo>
                  <a:lnTo>
                    <a:pt x="7353128" y="275183"/>
                  </a:lnTo>
                  <a:close/>
                </a:path>
                <a:path w="7369809" h="2297429">
                  <a:moveTo>
                    <a:pt x="7355684" y="284048"/>
                  </a:moveTo>
                  <a:lnTo>
                    <a:pt x="7343851" y="284048"/>
                  </a:lnTo>
                  <a:lnTo>
                    <a:pt x="7341206" y="275173"/>
                  </a:lnTo>
                  <a:lnTo>
                    <a:pt x="7353128" y="275183"/>
                  </a:lnTo>
                  <a:lnTo>
                    <a:pt x="7354836" y="280923"/>
                  </a:lnTo>
                  <a:lnTo>
                    <a:pt x="7355684" y="284048"/>
                  </a:lnTo>
                  <a:close/>
                </a:path>
                <a:path w="7369809" h="2297429">
                  <a:moveTo>
                    <a:pt x="7355278" y="293001"/>
                  </a:moveTo>
                  <a:lnTo>
                    <a:pt x="7346264" y="293001"/>
                  </a:lnTo>
                  <a:lnTo>
                    <a:pt x="7343846" y="284032"/>
                  </a:lnTo>
                  <a:lnTo>
                    <a:pt x="7355684" y="284048"/>
                  </a:lnTo>
                  <a:lnTo>
                    <a:pt x="7357338" y="290144"/>
                  </a:lnTo>
                  <a:lnTo>
                    <a:pt x="7357872" y="292366"/>
                  </a:lnTo>
                  <a:lnTo>
                    <a:pt x="7355278" y="293001"/>
                  </a:lnTo>
                  <a:close/>
                </a:path>
                <a:path w="7369809" h="2297429">
                  <a:moveTo>
                    <a:pt x="7346772" y="295084"/>
                  </a:moveTo>
                  <a:lnTo>
                    <a:pt x="7346226" y="292862"/>
                  </a:lnTo>
                  <a:lnTo>
                    <a:pt x="7346264" y="293001"/>
                  </a:lnTo>
                  <a:lnTo>
                    <a:pt x="7355278" y="293001"/>
                  </a:lnTo>
                  <a:lnTo>
                    <a:pt x="7346772" y="295084"/>
                  </a:lnTo>
                  <a:close/>
                </a:path>
                <a:path w="7369809" h="2297429">
                  <a:moveTo>
                    <a:pt x="7363795" y="320357"/>
                  </a:moveTo>
                  <a:lnTo>
                    <a:pt x="7352207" y="320357"/>
                  </a:lnTo>
                  <a:lnTo>
                    <a:pt x="7350429" y="311010"/>
                  </a:lnTo>
                  <a:lnTo>
                    <a:pt x="7349350" y="306069"/>
                  </a:lnTo>
                  <a:lnTo>
                    <a:pt x="7360513" y="303631"/>
                  </a:lnTo>
                  <a:lnTo>
                    <a:pt x="7361643" y="308863"/>
                  </a:lnTo>
                  <a:lnTo>
                    <a:pt x="7363460" y="318338"/>
                  </a:lnTo>
                  <a:lnTo>
                    <a:pt x="7363795" y="320357"/>
                  </a:lnTo>
                  <a:close/>
                </a:path>
                <a:path w="7369809" h="2297429">
                  <a:moveTo>
                    <a:pt x="7355090" y="339280"/>
                  </a:moveTo>
                  <a:lnTo>
                    <a:pt x="7353731" y="329488"/>
                  </a:lnTo>
                  <a:lnTo>
                    <a:pt x="7352190" y="320266"/>
                  </a:lnTo>
                  <a:lnTo>
                    <a:pt x="7363795" y="320357"/>
                  </a:lnTo>
                  <a:lnTo>
                    <a:pt x="7365047" y="327901"/>
                  </a:lnTo>
                  <a:lnTo>
                    <a:pt x="7366444" y="337972"/>
                  </a:lnTo>
                  <a:lnTo>
                    <a:pt x="7355090" y="339280"/>
                  </a:lnTo>
                  <a:close/>
                </a:path>
                <a:path w="7369809" h="2297429">
                  <a:moveTo>
                    <a:pt x="7368429" y="357911"/>
                  </a:moveTo>
                  <a:lnTo>
                    <a:pt x="7356970" y="357911"/>
                  </a:lnTo>
                  <a:lnTo>
                    <a:pt x="7356309" y="350494"/>
                  </a:lnTo>
                  <a:lnTo>
                    <a:pt x="7367701" y="349478"/>
                  </a:lnTo>
                  <a:lnTo>
                    <a:pt x="7368374" y="357047"/>
                  </a:lnTo>
                  <a:lnTo>
                    <a:pt x="7368429" y="357911"/>
                  </a:lnTo>
                  <a:close/>
                </a:path>
                <a:path w="7369809" h="2297429">
                  <a:moveTo>
                    <a:pt x="7369018" y="367474"/>
                  </a:moveTo>
                  <a:lnTo>
                    <a:pt x="7357579" y="367474"/>
                  </a:lnTo>
                  <a:lnTo>
                    <a:pt x="7356957" y="357771"/>
                  </a:lnTo>
                  <a:lnTo>
                    <a:pt x="7356970" y="357911"/>
                  </a:lnTo>
                  <a:lnTo>
                    <a:pt x="7368429" y="357911"/>
                  </a:lnTo>
                  <a:lnTo>
                    <a:pt x="7368997" y="366902"/>
                  </a:lnTo>
                  <a:lnTo>
                    <a:pt x="7369018" y="367474"/>
                  </a:lnTo>
                  <a:close/>
                </a:path>
                <a:path w="7369809" h="2297429">
                  <a:moveTo>
                    <a:pt x="7369370" y="377101"/>
                  </a:moveTo>
                  <a:lnTo>
                    <a:pt x="7357948" y="377101"/>
                  </a:lnTo>
                  <a:lnTo>
                    <a:pt x="7357567" y="367334"/>
                  </a:lnTo>
                  <a:lnTo>
                    <a:pt x="7357579" y="367474"/>
                  </a:lnTo>
                  <a:lnTo>
                    <a:pt x="7369018" y="367474"/>
                  </a:lnTo>
                  <a:lnTo>
                    <a:pt x="7369370" y="377101"/>
                  </a:lnTo>
                  <a:close/>
                </a:path>
                <a:path w="7369809" h="2297429">
                  <a:moveTo>
                    <a:pt x="7358037" y="384289"/>
                  </a:moveTo>
                  <a:lnTo>
                    <a:pt x="7357935" y="376961"/>
                  </a:lnTo>
                  <a:lnTo>
                    <a:pt x="7357948" y="377101"/>
                  </a:lnTo>
                  <a:lnTo>
                    <a:pt x="7369370" y="377101"/>
                  </a:lnTo>
                  <a:lnTo>
                    <a:pt x="7369454" y="384149"/>
                  </a:lnTo>
                  <a:lnTo>
                    <a:pt x="7358037" y="384289"/>
                  </a:lnTo>
                  <a:close/>
                </a:path>
                <a:path w="7369809" h="2297429">
                  <a:moveTo>
                    <a:pt x="7369492" y="429933"/>
                  </a:moveTo>
                  <a:lnTo>
                    <a:pt x="7358062" y="429933"/>
                  </a:lnTo>
                  <a:lnTo>
                    <a:pt x="7358062" y="395643"/>
                  </a:lnTo>
                  <a:lnTo>
                    <a:pt x="7369492" y="395643"/>
                  </a:lnTo>
                  <a:lnTo>
                    <a:pt x="7369492" y="429933"/>
                  </a:lnTo>
                  <a:close/>
                </a:path>
                <a:path w="7369809" h="2297429">
                  <a:moveTo>
                    <a:pt x="7369492" y="475653"/>
                  </a:moveTo>
                  <a:lnTo>
                    <a:pt x="7358062" y="475653"/>
                  </a:lnTo>
                  <a:lnTo>
                    <a:pt x="7358062" y="441363"/>
                  </a:lnTo>
                  <a:lnTo>
                    <a:pt x="7369492" y="441363"/>
                  </a:lnTo>
                  <a:lnTo>
                    <a:pt x="7369492" y="475653"/>
                  </a:lnTo>
                  <a:close/>
                </a:path>
                <a:path w="7369809" h="2297429">
                  <a:moveTo>
                    <a:pt x="7369492" y="521360"/>
                  </a:moveTo>
                  <a:lnTo>
                    <a:pt x="7358062" y="521360"/>
                  </a:lnTo>
                  <a:lnTo>
                    <a:pt x="7358062" y="487083"/>
                  </a:lnTo>
                  <a:lnTo>
                    <a:pt x="7369492" y="487083"/>
                  </a:lnTo>
                  <a:lnTo>
                    <a:pt x="7369492" y="521360"/>
                  </a:lnTo>
                  <a:close/>
                </a:path>
                <a:path w="7369809" h="2297429">
                  <a:moveTo>
                    <a:pt x="7369492" y="567080"/>
                  </a:moveTo>
                  <a:lnTo>
                    <a:pt x="7358062" y="567080"/>
                  </a:lnTo>
                  <a:lnTo>
                    <a:pt x="7358062" y="532790"/>
                  </a:lnTo>
                  <a:lnTo>
                    <a:pt x="7369492" y="532790"/>
                  </a:lnTo>
                  <a:lnTo>
                    <a:pt x="7369492" y="567080"/>
                  </a:lnTo>
                  <a:close/>
                </a:path>
                <a:path w="7369809" h="2297429">
                  <a:moveTo>
                    <a:pt x="7369492" y="612800"/>
                  </a:moveTo>
                  <a:lnTo>
                    <a:pt x="7358062" y="612800"/>
                  </a:lnTo>
                  <a:lnTo>
                    <a:pt x="7358062" y="578510"/>
                  </a:lnTo>
                  <a:lnTo>
                    <a:pt x="7369492" y="578510"/>
                  </a:lnTo>
                  <a:lnTo>
                    <a:pt x="7369492" y="612800"/>
                  </a:lnTo>
                  <a:close/>
                </a:path>
                <a:path w="7369809" h="2297429">
                  <a:moveTo>
                    <a:pt x="7369492" y="658507"/>
                  </a:moveTo>
                  <a:lnTo>
                    <a:pt x="7358062" y="658507"/>
                  </a:lnTo>
                  <a:lnTo>
                    <a:pt x="7358062" y="624230"/>
                  </a:lnTo>
                  <a:lnTo>
                    <a:pt x="7369492" y="624230"/>
                  </a:lnTo>
                  <a:lnTo>
                    <a:pt x="7369492" y="658507"/>
                  </a:lnTo>
                  <a:close/>
                </a:path>
                <a:path w="7369809" h="2297429">
                  <a:moveTo>
                    <a:pt x="7369492" y="704227"/>
                  </a:moveTo>
                  <a:lnTo>
                    <a:pt x="7358062" y="704227"/>
                  </a:lnTo>
                  <a:lnTo>
                    <a:pt x="7358062" y="669937"/>
                  </a:lnTo>
                  <a:lnTo>
                    <a:pt x="7369492" y="669937"/>
                  </a:lnTo>
                  <a:lnTo>
                    <a:pt x="7369492" y="704227"/>
                  </a:lnTo>
                  <a:close/>
                </a:path>
                <a:path w="7369809" h="2297429">
                  <a:moveTo>
                    <a:pt x="7369492" y="749947"/>
                  </a:moveTo>
                  <a:lnTo>
                    <a:pt x="7358062" y="749947"/>
                  </a:lnTo>
                  <a:lnTo>
                    <a:pt x="7358062" y="715657"/>
                  </a:lnTo>
                  <a:lnTo>
                    <a:pt x="7369492" y="715657"/>
                  </a:lnTo>
                  <a:lnTo>
                    <a:pt x="7369492" y="749947"/>
                  </a:lnTo>
                  <a:close/>
                </a:path>
                <a:path w="7369809" h="2297429">
                  <a:moveTo>
                    <a:pt x="7369492" y="795654"/>
                  </a:moveTo>
                  <a:lnTo>
                    <a:pt x="7358062" y="795654"/>
                  </a:lnTo>
                  <a:lnTo>
                    <a:pt x="7358062" y="761377"/>
                  </a:lnTo>
                  <a:lnTo>
                    <a:pt x="7369492" y="761377"/>
                  </a:lnTo>
                  <a:lnTo>
                    <a:pt x="7369492" y="795654"/>
                  </a:lnTo>
                  <a:close/>
                </a:path>
                <a:path w="7369809" h="2297429">
                  <a:moveTo>
                    <a:pt x="7369492" y="841375"/>
                  </a:moveTo>
                  <a:lnTo>
                    <a:pt x="7358062" y="841375"/>
                  </a:lnTo>
                  <a:lnTo>
                    <a:pt x="7358062" y="807085"/>
                  </a:lnTo>
                  <a:lnTo>
                    <a:pt x="7369492" y="807085"/>
                  </a:lnTo>
                  <a:lnTo>
                    <a:pt x="7369492" y="841375"/>
                  </a:lnTo>
                  <a:close/>
                </a:path>
                <a:path w="7369809" h="2297429">
                  <a:moveTo>
                    <a:pt x="7369492" y="887094"/>
                  </a:moveTo>
                  <a:lnTo>
                    <a:pt x="7358062" y="887094"/>
                  </a:lnTo>
                  <a:lnTo>
                    <a:pt x="7358062" y="852804"/>
                  </a:lnTo>
                  <a:lnTo>
                    <a:pt x="7369492" y="852804"/>
                  </a:lnTo>
                  <a:lnTo>
                    <a:pt x="7369492" y="887094"/>
                  </a:lnTo>
                  <a:close/>
                </a:path>
                <a:path w="7369809" h="2297429">
                  <a:moveTo>
                    <a:pt x="7369492" y="932814"/>
                  </a:moveTo>
                  <a:lnTo>
                    <a:pt x="7358062" y="932814"/>
                  </a:lnTo>
                  <a:lnTo>
                    <a:pt x="7358062" y="898525"/>
                  </a:lnTo>
                  <a:lnTo>
                    <a:pt x="7369492" y="898525"/>
                  </a:lnTo>
                  <a:lnTo>
                    <a:pt x="7369492" y="932814"/>
                  </a:lnTo>
                  <a:close/>
                </a:path>
                <a:path w="7369809" h="2297429">
                  <a:moveTo>
                    <a:pt x="7369492" y="978522"/>
                  </a:moveTo>
                  <a:lnTo>
                    <a:pt x="7358062" y="978522"/>
                  </a:lnTo>
                  <a:lnTo>
                    <a:pt x="7358062" y="944232"/>
                  </a:lnTo>
                  <a:lnTo>
                    <a:pt x="7369492" y="944232"/>
                  </a:lnTo>
                  <a:lnTo>
                    <a:pt x="7369492" y="978522"/>
                  </a:lnTo>
                  <a:close/>
                </a:path>
                <a:path w="7369809" h="2297429">
                  <a:moveTo>
                    <a:pt x="7369492" y="1024242"/>
                  </a:moveTo>
                  <a:lnTo>
                    <a:pt x="7358062" y="1024242"/>
                  </a:lnTo>
                  <a:lnTo>
                    <a:pt x="7358062" y="989952"/>
                  </a:lnTo>
                  <a:lnTo>
                    <a:pt x="7369492" y="989952"/>
                  </a:lnTo>
                  <a:lnTo>
                    <a:pt x="7369492" y="1024242"/>
                  </a:lnTo>
                  <a:close/>
                </a:path>
                <a:path w="7369809" h="2297429">
                  <a:moveTo>
                    <a:pt x="7369492" y="1069962"/>
                  </a:moveTo>
                  <a:lnTo>
                    <a:pt x="7358062" y="1069962"/>
                  </a:lnTo>
                  <a:lnTo>
                    <a:pt x="7358062" y="1035672"/>
                  </a:lnTo>
                  <a:lnTo>
                    <a:pt x="7369492" y="1035672"/>
                  </a:lnTo>
                  <a:lnTo>
                    <a:pt x="7369492" y="1069962"/>
                  </a:lnTo>
                  <a:close/>
                </a:path>
                <a:path w="7369809" h="2297429">
                  <a:moveTo>
                    <a:pt x="7369492" y="1115669"/>
                  </a:moveTo>
                  <a:lnTo>
                    <a:pt x="7358062" y="1115669"/>
                  </a:lnTo>
                  <a:lnTo>
                    <a:pt x="7358062" y="1081379"/>
                  </a:lnTo>
                  <a:lnTo>
                    <a:pt x="7369492" y="1081379"/>
                  </a:lnTo>
                  <a:lnTo>
                    <a:pt x="7369492" y="1115669"/>
                  </a:lnTo>
                  <a:close/>
                </a:path>
                <a:path w="7369809" h="2297429">
                  <a:moveTo>
                    <a:pt x="7369492" y="1161389"/>
                  </a:moveTo>
                  <a:lnTo>
                    <a:pt x="7358062" y="1161389"/>
                  </a:lnTo>
                  <a:lnTo>
                    <a:pt x="7358062" y="1127099"/>
                  </a:lnTo>
                  <a:lnTo>
                    <a:pt x="7369492" y="1127099"/>
                  </a:lnTo>
                  <a:lnTo>
                    <a:pt x="7369492" y="1161389"/>
                  </a:lnTo>
                  <a:close/>
                </a:path>
                <a:path w="7369809" h="2297429">
                  <a:moveTo>
                    <a:pt x="7369492" y="1207109"/>
                  </a:moveTo>
                  <a:lnTo>
                    <a:pt x="7358062" y="1207109"/>
                  </a:lnTo>
                  <a:lnTo>
                    <a:pt x="7358062" y="1172819"/>
                  </a:lnTo>
                  <a:lnTo>
                    <a:pt x="7369492" y="1172819"/>
                  </a:lnTo>
                  <a:lnTo>
                    <a:pt x="7369492" y="1207109"/>
                  </a:lnTo>
                  <a:close/>
                </a:path>
                <a:path w="7369809" h="2297429">
                  <a:moveTo>
                    <a:pt x="7369492" y="1252816"/>
                  </a:moveTo>
                  <a:lnTo>
                    <a:pt x="7358062" y="1252816"/>
                  </a:lnTo>
                  <a:lnTo>
                    <a:pt x="7358062" y="1218539"/>
                  </a:lnTo>
                  <a:lnTo>
                    <a:pt x="7369492" y="1218539"/>
                  </a:lnTo>
                  <a:lnTo>
                    <a:pt x="7369492" y="1252816"/>
                  </a:lnTo>
                  <a:close/>
                </a:path>
                <a:path w="7369809" h="2297429">
                  <a:moveTo>
                    <a:pt x="7369492" y="1298536"/>
                  </a:moveTo>
                  <a:lnTo>
                    <a:pt x="7358062" y="1298536"/>
                  </a:lnTo>
                  <a:lnTo>
                    <a:pt x="7358062" y="1264246"/>
                  </a:lnTo>
                  <a:lnTo>
                    <a:pt x="7369492" y="1264246"/>
                  </a:lnTo>
                  <a:lnTo>
                    <a:pt x="7369492" y="1298536"/>
                  </a:lnTo>
                  <a:close/>
                </a:path>
                <a:path w="7369809" h="2297429">
                  <a:moveTo>
                    <a:pt x="7369492" y="1344256"/>
                  </a:moveTo>
                  <a:lnTo>
                    <a:pt x="7358062" y="1344256"/>
                  </a:lnTo>
                  <a:lnTo>
                    <a:pt x="7358062" y="1309966"/>
                  </a:lnTo>
                  <a:lnTo>
                    <a:pt x="7369492" y="1309966"/>
                  </a:lnTo>
                  <a:lnTo>
                    <a:pt x="7369492" y="1344256"/>
                  </a:lnTo>
                  <a:close/>
                </a:path>
                <a:path w="7369809" h="2297429">
                  <a:moveTo>
                    <a:pt x="7369492" y="1389964"/>
                  </a:moveTo>
                  <a:lnTo>
                    <a:pt x="7358062" y="1389964"/>
                  </a:lnTo>
                  <a:lnTo>
                    <a:pt x="7358062" y="1355686"/>
                  </a:lnTo>
                  <a:lnTo>
                    <a:pt x="7369492" y="1355686"/>
                  </a:lnTo>
                  <a:lnTo>
                    <a:pt x="7369492" y="1389964"/>
                  </a:lnTo>
                  <a:close/>
                </a:path>
                <a:path w="7369809" h="2297429">
                  <a:moveTo>
                    <a:pt x="7369492" y="1435684"/>
                  </a:moveTo>
                  <a:lnTo>
                    <a:pt x="7358062" y="1435684"/>
                  </a:lnTo>
                  <a:lnTo>
                    <a:pt x="7358062" y="1401394"/>
                  </a:lnTo>
                  <a:lnTo>
                    <a:pt x="7369492" y="1401394"/>
                  </a:lnTo>
                  <a:lnTo>
                    <a:pt x="7369492" y="1435684"/>
                  </a:lnTo>
                  <a:close/>
                </a:path>
                <a:path w="7369809" h="2297429">
                  <a:moveTo>
                    <a:pt x="7369492" y="1481404"/>
                  </a:moveTo>
                  <a:lnTo>
                    <a:pt x="7358062" y="1481404"/>
                  </a:lnTo>
                  <a:lnTo>
                    <a:pt x="7358062" y="1447114"/>
                  </a:lnTo>
                  <a:lnTo>
                    <a:pt x="7369492" y="1447114"/>
                  </a:lnTo>
                  <a:lnTo>
                    <a:pt x="7369492" y="1481404"/>
                  </a:lnTo>
                  <a:close/>
                </a:path>
                <a:path w="7369809" h="2297429">
                  <a:moveTo>
                    <a:pt x="7369492" y="1527111"/>
                  </a:moveTo>
                  <a:lnTo>
                    <a:pt x="7358062" y="1527111"/>
                  </a:lnTo>
                  <a:lnTo>
                    <a:pt x="7358062" y="1492834"/>
                  </a:lnTo>
                  <a:lnTo>
                    <a:pt x="7369492" y="1492834"/>
                  </a:lnTo>
                  <a:lnTo>
                    <a:pt x="7369492" y="1527111"/>
                  </a:lnTo>
                  <a:close/>
                </a:path>
                <a:path w="7369809" h="2297429">
                  <a:moveTo>
                    <a:pt x="7369492" y="1572831"/>
                  </a:moveTo>
                  <a:lnTo>
                    <a:pt x="7358062" y="1572831"/>
                  </a:lnTo>
                  <a:lnTo>
                    <a:pt x="7358062" y="1538541"/>
                  </a:lnTo>
                  <a:lnTo>
                    <a:pt x="7369492" y="1538541"/>
                  </a:lnTo>
                  <a:lnTo>
                    <a:pt x="7369492" y="1572831"/>
                  </a:lnTo>
                  <a:close/>
                </a:path>
                <a:path w="7369809" h="2297429">
                  <a:moveTo>
                    <a:pt x="7369492" y="1618551"/>
                  </a:moveTo>
                  <a:lnTo>
                    <a:pt x="7358062" y="1618551"/>
                  </a:lnTo>
                  <a:lnTo>
                    <a:pt x="7358062" y="1584261"/>
                  </a:lnTo>
                  <a:lnTo>
                    <a:pt x="7369492" y="1584261"/>
                  </a:lnTo>
                  <a:lnTo>
                    <a:pt x="7369492" y="1618551"/>
                  </a:lnTo>
                  <a:close/>
                </a:path>
                <a:path w="7369809" h="2297429">
                  <a:moveTo>
                    <a:pt x="7369492" y="1664258"/>
                  </a:moveTo>
                  <a:lnTo>
                    <a:pt x="7358062" y="1664258"/>
                  </a:lnTo>
                  <a:lnTo>
                    <a:pt x="7358062" y="1629981"/>
                  </a:lnTo>
                  <a:lnTo>
                    <a:pt x="7369492" y="1629981"/>
                  </a:lnTo>
                  <a:lnTo>
                    <a:pt x="7369492" y="1664258"/>
                  </a:lnTo>
                  <a:close/>
                </a:path>
                <a:path w="7369809" h="2297429">
                  <a:moveTo>
                    <a:pt x="7369492" y="1709978"/>
                  </a:moveTo>
                  <a:lnTo>
                    <a:pt x="7358062" y="1709978"/>
                  </a:lnTo>
                  <a:lnTo>
                    <a:pt x="7358062" y="1675688"/>
                  </a:lnTo>
                  <a:lnTo>
                    <a:pt x="7369492" y="1675688"/>
                  </a:lnTo>
                  <a:lnTo>
                    <a:pt x="7369492" y="1709978"/>
                  </a:lnTo>
                  <a:close/>
                </a:path>
                <a:path w="7369809" h="2297429">
                  <a:moveTo>
                    <a:pt x="7369492" y="1755698"/>
                  </a:moveTo>
                  <a:lnTo>
                    <a:pt x="7358062" y="1755698"/>
                  </a:lnTo>
                  <a:lnTo>
                    <a:pt x="7358062" y="1721408"/>
                  </a:lnTo>
                  <a:lnTo>
                    <a:pt x="7369492" y="1721408"/>
                  </a:lnTo>
                  <a:lnTo>
                    <a:pt x="7369492" y="1755698"/>
                  </a:lnTo>
                  <a:close/>
                </a:path>
                <a:path w="7369809" h="2297429">
                  <a:moveTo>
                    <a:pt x="7369492" y="1801418"/>
                  </a:moveTo>
                  <a:lnTo>
                    <a:pt x="7358062" y="1801418"/>
                  </a:lnTo>
                  <a:lnTo>
                    <a:pt x="7358062" y="1767128"/>
                  </a:lnTo>
                  <a:lnTo>
                    <a:pt x="7369492" y="1767128"/>
                  </a:lnTo>
                  <a:lnTo>
                    <a:pt x="7369492" y="1801418"/>
                  </a:lnTo>
                  <a:close/>
                </a:path>
                <a:path w="7369809" h="2297429">
                  <a:moveTo>
                    <a:pt x="7369492" y="1847126"/>
                  </a:moveTo>
                  <a:lnTo>
                    <a:pt x="7358062" y="1847126"/>
                  </a:lnTo>
                  <a:lnTo>
                    <a:pt x="7358062" y="1812836"/>
                  </a:lnTo>
                  <a:lnTo>
                    <a:pt x="7369492" y="1812836"/>
                  </a:lnTo>
                  <a:lnTo>
                    <a:pt x="7369492" y="1847126"/>
                  </a:lnTo>
                  <a:close/>
                </a:path>
                <a:path w="7369809" h="2297429">
                  <a:moveTo>
                    <a:pt x="7369492" y="1892846"/>
                  </a:moveTo>
                  <a:lnTo>
                    <a:pt x="7358062" y="1892846"/>
                  </a:lnTo>
                  <a:lnTo>
                    <a:pt x="7358062" y="1858556"/>
                  </a:lnTo>
                  <a:lnTo>
                    <a:pt x="7369492" y="1858556"/>
                  </a:lnTo>
                  <a:lnTo>
                    <a:pt x="7369492" y="1892846"/>
                  </a:lnTo>
                  <a:close/>
                </a:path>
                <a:path w="7369809" h="2297429">
                  <a:moveTo>
                    <a:pt x="7369492" y="1910702"/>
                  </a:moveTo>
                  <a:lnTo>
                    <a:pt x="7358062" y="1910702"/>
                  </a:lnTo>
                  <a:lnTo>
                    <a:pt x="7358062" y="1904276"/>
                  </a:lnTo>
                  <a:lnTo>
                    <a:pt x="7369492" y="1904276"/>
                  </a:lnTo>
                  <a:lnTo>
                    <a:pt x="7369492" y="1910702"/>
                  </a:lnTo>
                  <a:close/>
                </a:path>
                <a:path w="7369809" h="2297429">
                  <a:moveTo>
                    <a:pt x="7368463" y="1938896"/>
                  </a:moveTo>
                  <a:lnTo>
                    <a:pt x="7357059" y="1938172"/>
                  </a:lnTo>
                  <a:lnTo>
                    <a:pt x="7357579" y="1929955"/>
                  </a:lnTo>
                  <a:lnTo>
                    <a:pt x="7357948" y="1920328"/>
                  </a:lnTo>
                  <a:lnTo>
                    <a:pt x="7358062" y="1910638"/>
                  </a:lnTo>
                  <a:lnTo>
                    <a:pt x="7369492" y="1910702"/>
                  </a:lnTo>
                  <a:lnTo>
                    <a:pt x="7369365" y="1920608"/>
                  </a:lnTo>
                  <a:lnTo>
                    <a:pt x="7368984" y="1930679"/>
                  </a:lnTo>
                  <a:lnTo>
                    <a:pt x="7368463" y="1938896"/>
                  </a:lnTo>
                  <a:close/>
                </a:path>
                <a:path w="7369809" h="2297429">
                  <a:moveTo>
                    <a:pt x="7357935" y="1920468"/>
                  </a:moveTo>
                  <a:lnTo>
                    <a:pt x="7357937" y="1920328"/>
                  </a:lnTo>
                  <a:lnTo>
                    <a:pt x="7357935" y="1920468"/>
                  </a:lnTo>
                  <a:close/>
                </a:path>
                <a:path w="7369809" h="2297429">
                  <a:moveTo>
                    <a:pt x="7357567" y="1930095"/>
                  </a:moveTo>
                  <a:lnTo>
                    <a:pt x="7357572" y="1929955"/>
                  </a:lnTo>
                  <a:lnTo>
                    <a:pt x="7357567" y="1930095"/>
                  </a:lnTo>
                  <a:close/>
                </a:path>
                <a:path w="7369809" h="2297429">
                  <a:moveTo>
                    <a:pt x="7366546" y="1958581"/>
                  </a:moveTo>
                  <a:lnTo>
                    <a:pt x="7355039" y="1958581"/>
                  </a:lnTo>
                  <a:lnTo>
                    <a:pt x="7356106" y="1949272"/>
                  </a:lnTo>
                  <a:lnTo>
                    <a:pt x="7367460" y="1950567"/>
                  </a:lnTo>
                  <a:lnTo>
                    <a:pt x="7366546" y="1958581"/>
                  </a:lnTo>
                  <a:close/>
                </a:path>
                <a:path w="7369809" h="2297429">
                  <a:moveTo>
                    <a:pt x="7365265" y="1967941"/>
                  </a:moveTo>
                  <a:lnTo>
                    <a:pt x="7353731" y="1967941"/>
                  </a:lnTo>
                  <a:lnTo>
                    <a:pt x="7355052" y="1958441"/>
                  </a:lnTo>
                  <a:lnTo>
                    <a:pt x="7355039" y="1958581"/>
                  </a:lnTo>
                  <a:lnTo>
                    <a:pt x="7366546" y="1958581"/>
                  </a:lnTo>
                  <a:lnTo>
                    <a:pt x="7366381" y="1960029"/>
                  </a:lnTo>
                  <a:lnTo>
                    <a:pt x="7365265" y="1967941"/>
                  </a:lnTo>
                  <a:close/>
                </a:path>
                <a:path w="7369809" h="2297429">
                  <a:moveTo>
                    <a:pt x="7363769" y="1977212"/>
                  </a:moveTo>
                  <a:lnTo>
                    <a:pt x="7352182" y="1977212"/>
                  </a:lnTo>
                  <a:lnTo>
                    <a:pt x="7352207" y="1977072"/>
                  </a:lnTo>
                  <a:lnTo>
                    <a:pt x="7353744" y="1967801"/>
                  </a:lnTo>
                  <a:lnTo>
                    <a:pt x="7353731" y="1967941"/>
                  </a:lnTo>
                  <a:lnTo>
                    <a:pt x="7365265" y="1967941"/>
                  </a:lnTo>
                  <a:lnTo>
                    <a:pt x="7365022" y="1969668"/>
                  </a:lnTo>
                  <a:lnTo>
                    <a:pt x="7363769" y="1977212"/>
                  </a:lnTo>
                  <a:close/>
                </a:path>
                <a:path w="7369809" h="2297429">
                  <a:moveTo>
                    <a:pt x="7352190" y="1977163"/>
                  </a:moveTo>
                  <a:close/>
                </a:path>
                <a:path w="7369809" h="2297429">
                  <a:moveTo>
                    <a:pt x="7362355" y="1984895"/>
                  </a:moveTo>
                  <a:lnTo>
                    <a:pt x="7351128" y="1982749"/>
                  </a:lnTo>
                  <a:lnTo>
                    <a:pt x="7352190" y="1977163"/>
                  </a:lnTo>
                  <a:lnTo>
                    <a:pt x="7363769" y="1977212"/>
                  </a:lnTo>
                  <a:lnTo>
                    <a:pt x="7363434" y="1979231"/>
                  </a:lnTo>
                  <a:lnTo>
                    <a:pt x="7362355" y="1984895"/>
                  </a:lnTo>
                  <a:close/>
                </a:path>
                <a:path w="7369809" h="2297429">
                  <a:moveTo>
                    <a:pt x="7355646" y="2013521"/>
                  </a:moveTo>
                  <a:lnTo>
                    <a:pt x="7343813" y="2013521"/>
                  </a:lnTo>
                  <a:lnTo>
                    <a:pt x="7343851" y="2013381"/>
                  </a:lnTo>
                  <a:lnTo>
                    <a:pt x="7346264" y="2004428"/>
                  </a:lnTo>
                  <a:lnTo>
                    <a:pt x="7348474" y="1995398"/>
                  </a:lnTo>
                  <a:lnTo>
                    <a:pt x="7348816" y="1993798"/>
                  </a:lnTo>
                  <a:lnTo>
                    <a:pt x="7359980" y="1996224"/>
                  </a:lnTo>
                  <a:lnTo>
                    <a:pt x="7359573" y="1998103"/>
                  </a:lnTo>
                  <a:lnTo>
                    <a:pt x="7357300" y="2007425"/>
                  </a:lnTo>
                  <a:lnTo>
                    <a:pt x="7355646" y="2013521"/>
                  </a:lnTo>
                  <a:close/>
                </a:path>
                <a:path w="7369809" h="2297429">
                  <a:moveTo>
                    <a:pt x="7348435" y="1995538"/>
                  </a:moveTo>
                  <a:lnTo>
                    <a:pt x="7348466" y="1995398"/>
                  </a:lnTo>
                  <a:lnTo>
                    <a:pt x="7348435" y="1995538"/>
                  </a:lnTo>
                  <a:close/>
                </a:path>
                <a:path w="7369809" h="2297429">
                  <a:moveTo>
                    <a:pt x="7346226" y="2004567"/>
                  </a:moveTo>
                  <a:lnTo>
                    <a:pt x="7346260" y="2004428"/>
                  </a:lnTo>
                  <a:lnTo>
                    <a:pt x="7346226" y="2004567"/>
                  </a:lnTo>
                  <a:close/>
                </a:path>
                <a:path w="7369809" h="2297429">
                  <a:moveTo>
                    <a:pt x="7343846" y="2013397"/>
                  </a:moveTo>
                  <a:close/>
                </a:path>
                <a:path w="7369809" h="2297429">
                  <a:moveTo>
                    <a:pt x="7353093" y="2022373"/>
                  </a:moveTo>
                  <a:lnTo>
                    <a:pt x="7341171" y="2022373"/>
                  </a:lnTo>
                  <a:lnTo>
                    <a:pt x="7343846" y="2013397"/>
                  </a:lnTo>
                  <a:lnTo>
                    <a:pt x="7355646" y="2013521"/>
                  </a:lnTo>
                  <a:lnTo>
                    <a:pt x="7354798" y="2016645"/>
                  </a:lnTo>
                  <a:lnTo>
                    <a:pt x="7353093" y="2022373"/>
                  </a:lnTo>
                  <a:close/>
                </a:path>
                <a:path w="7369809" h="2297429">
                  <a:moveTo>
                    <a:pt x="7341206" y="2022256"/>
                  </a:moveTo>
                  <a:close/>
                </a:path>
                <a:path w="7369809" h="2297429">
                  <a:moveTo>
                    <a:pt x="7350760" y="2029828"/>
                  </a:moveTo>
                  <a:lnTo>
                    <a:pt x="7339901" y="2026297"/>
                  </a:lnTo>
                  <a:lnTo>
                    <a:pt x="7341206" y="2022256"/>
                  </a:lnTo>
                  <a:lnTo>
                    <a:pt x="7353093" y="2022373"/>
                  </a:lnTo>
                  <a:lnTo>
                    <a:pt x="7352080" y="2025777"/>
                  </a:lnTo>
                  <a:lnTo>
                    <a:pt x="7350760" y="2029828"/>
                  </a:lnTo>
                  <a:close/>
                </a:path>
                <a:path w="7369809" h="2297429">
                  <a:moveTo>
                    <a:pt x="7340894" y="2056853"/>
                  </a:moveTo>
                  <a:lnTo>
                    <a:pt x="7328547" y="2056853"/>
                  </a:lnTo>
                  <a:lnTo>
                    <a:pt x="7332065" y="2048255"/>
                  </a:lnTo>
                  <a:lnTo>
                    <a:pt x="7335316" y="2039683"/>
                  </a:lnTo>
                  <a:lnTo>
                    <a:pt x="7336256" y="2036991"/>
                  </a:lnTo>
                  <a:lnTo>
                    <a:pt x="7347038" y="2040788"/>
                  </a:lnTo>
                  <a:lnTo>
                    <a:pt x="7345997" y="2043734"/>
                  </a:lnTo>
                  <a:lnTo>
                    <a:pt x="7342644" y="2052574"/>
                  </a:lnTo>
                  <a:lnTo>
                    <a:pt x="7340894" y="2056853"/>
                  </a:lnTo>
                  <a:close/>
                </a:path>
                <a:path w="7369809" h="2297429">
                  <a:moveTo>
                    <a:pt x="7335266" y="2039810"/>
                  </a:moveTo>
                  <a:lnTo>
                    <a:pt x="7335310" y="2039683"/>
                  </a:lnTo>
                  <a:lnTo>
                    <a:pt x="7335266" y="2039810"/>
                  </a:lnTo>
                  <a:close/>
                </a:path>
                <a:path w="7369809" h="2297429">
                  <a:moveTo>
                    <a:pt x="7332002" y="2048382"/>
                  </a:moveTo>
                  <a:close/>
                </a:path>
                <a:path w="7369809" h="2297429">
                  <a:moveTo>
                    <a:pt x="7337365" y="2065210"/>
                  </a:moveTo>
                  <a:lnTo>
                    <a:pt x="7324890" y="2065210"/>
                  </a:lnTo>
                  <a:lnTo>
                    <a:pt x="7328598" y="2056726"/>
                  </a:lnTo>
                  <a:lnTo>
                    <a:pt x="7340894" y="2056853"/>
                  </a:lnTo>
                  <a:lnTo>
                    <a:pt x="7339076" y="2061298"/>
                  </a:lnTo>
                  <a:lnTo>
                    <a:pt x="7337365" y="2065210"/>
                  </a:lnTo>
                  <a:close/>
                </a:path>
                <a:path w="7369809" h="2297429">
                  <a:moveTo>
                    <a:pt x="7333856" y="2073020"/>
                  </a:moveTo>
                  <a:lnTo>
                    <a:pt x="7323493" y="2068182"/>
                  </a:lnTo>
                  <a:lnTo>
                    <a:pt x="7324940" y="2065083"/>
                  </a:lnTo>
                  <a:lnTo>
                    <a:pt x="7324890" y="2065210"/>
                  </a:lnTo>
                  <a:lnTo>
                    <a:pt x="7337365" y="2065210"/>
                  </a:lnTo>
                  <a:lnTo>
                    <a:pt x="7335304" y="2069922"/>
                  </a:lnTo>
                  <a:lnTo>
                    <a:pt x="7333856" y="2073020"/>
                  </a:lnTo>
                  <a:close/>
                </a:path>
                <a:path w="7369809" h="2297429">
                  <a:moveTo>
                    <a:pt x="7325155" y="2081618"/>
                  </a:moveTo>
                  <a:lnTo>
                    <a:pt x="7316978" y="2081618"/>
                  </a:lnTo>
                  <a:lnTo>
                    <a:pt x="7318603" y="2078354"/>
                  </a:lnTo>
                  <a:lnTo>
                    <a:pt x="7325155" y="2081618"/>
                  </a:lnTo>
                  <a:close/>
                </a:path>
                <a:path w="7369809" h="2297429">
                  <a:moveTo>
                    <a:pt x="7317037" y="2081500"/>
                  </a:moveTo>
                  <a:close/>
                </a:path>
                <a:path w="7369809" h="2297429">
                  <a:moveTo>
                    <a:pt x="7325663" y="2089645"/>
                  </a:moveTo>
                  <a:lnTo>
                    <a:pt x="7312736" y="2089645"/>
                  </a:lnTo>
                  <a:lnTo>
                    <a:pt x="7317037" y="2081500"/>
                  </a:lnTo>
                  <a:lnTo>
                    <a:pt x="7325155" y="2081618"/>
                  </a:lnTo>
                  <a:lnTo>
                    <a:pt x="7328827" y="2083447"/>
                  </a:lnTo>
                  <a:lnTo>
                    <a:pt x="7327150" y="2086825"/>
                  </a:lnTo>
                  <a:lnTo>
                    <a:pt x="7325663" y="2089645"/>
                  </a:lnTo>
                  <a:close/>
                </a:path>
                <a:path w="7369809" h="2297429">
                  <a:moveTo>
                    <a:pt x="7312740" y="2089637"/>
                  </a:moveTo>
                  <a:close/>
                </a:path>
                <a:path w="7369809" h="2297429">
                  <a:moveTo>
                    <a:pt x="7321404" y="2097570"/>
                  </a:moveTo>
                  <a:lnTo>
                    <a:pt x="7308316" y="2097570"/>
                  </a:lnTo>
                  <a:lnTo>
                    <a:pt x="7312740" y="2089637"/>
                  </a:lnTo>
                  <a:lnTo>
                    <a:pt x="7325663" y="2089645"/>
                  </a:lnTo>
                  <a:lnTo>
                    <a:pt x="7322781" y="2095106"/>
                  </a:lnTo>
                  <a:lnTo>
                    <a:pt x="7321404" y="2097570"/>
                  </a:lnTo>
                  <a:close/>
                </a:path>
                <a:path w="7369809" h="2297429">
                  <a:moveTo>
                    <a:pt x="7311872" y="2113864"/>
                  </a:moveTo>
                  <a:lnTo>
                    <a:pt x="7302169" y="2107806"/>
                  </a:lnTo>
                  <a:lnTo>
                    <a:pt x="7303770" y="2105253"/>
                  </a:lnTo>
                  <a:lnTo>
                    <a:pt x="7308380" y="2097443"/>
                  </a:lnTo>
                  <a:lnTo>
                    <a:pt x="7308316" y="2097570"/>
                  </a:lnTo>
                  <a:lnTo>
                    <a:pt x="7321404" y="2097570"/>
                  </a:lnTo>
                  <a:lnTo>
                    <a:pt x="7318222" y="2103259"/>
                  </a:lnTo>
                  <a:lnTo>
                    <a:pt x="7313460" y="2111298"/>
                  </a:lnTo>
                  <a:lnTo>
                    <a:pt x="7311872" y="2113864"/>
                  </a:lnTo>
                  <a:close/>
                </a:path>
                <a:path w="7369809" h="2297429">
                  <a:moveTo>
                    <a:pt x="7303693" y="2105367"/>
                  </a:moveTo>
                  <a:close/>
                </a:path>
                <a:path w="7369809" h="2297429">
                  <a:moveTo>
                    <a:pt x="7292376" y="2142464"/>
                  </a:moveTo>
                  <a:lnTo>
                    <a:pt x="7277976" y="2142464"/>
                  </a:lnTo>
                  <a:lnTo>
                    <a:pt x="7283551" y="2135187"/>
                  </a:lnTo>
                  <a:lnTo>
                    <a:pt x="7288872" y="2127897"/>
                  </a:lnTo>
                  <a:lnTo>
                    <a:pt x="7294016" y="2120480"/>
                  </a:lnTo>
                  <a:lnTo>
                    <a:pt x="7296086" y="2117318"/>
                  </a:lnTo>
                  <a:lnTo>
                    <a:pt x="7305636" y="2123605"/>
                  </a:lnTo>
                  <a:lnTo>
                    <a:pt x="7303401" y="2126983"/>
                  </a:lnTo>
                  <a:lnTo>
                    <a:pt x="7298105" y="2134641"/>
                  </a:lnTo>
                  <a:lnTo>
                    <a:pt x="7292376" y="2142464"/>
                  </a:lnTo>
                  <a:close/>
                </a:path>
                <a:path w="7369809" h="2297429">
                  <a:moveTo>
                    <a:pt x="7293927" y="2120595"/>
                  </a:moveTo>
                  <a:close/>
                </a:path>
                <a:path w="7369809" h="2297429">
                  <a:moveTo>
                    <a:pt x="7288784" y="2128012"/>
                  </a:moveTo>
                  <a:close/>
                </a:path>
                <a:path w="7369809" h="2297429">
                  <a:moveTo>
                    <a:pt x="7283462" y="2135301"/>
                  </a:moveTo>
                  <a:close/>
                </a:path>
                <a:path w="7369809" h="2297429">
                  <a:moveTo>
                    <a:pt x="7278039" y="2142382"/>
                  </a:moveTo>
                  <a:close/>
                </a:path>
                <a:path w="7369809" h="2297429">
                  <a:moveTo>
                    <a:pt x="7285151" y="2151761"/>
                  </a:moveTo>
                  <a:lnTo>
                    <a:pt x="7276249" y="2144598"/>
                  </a:lnTo>
                  <a:lnTo>
                    <a:pt x="7278039" y="2142382"/>
                  </a:lnTo>
                  <a:lnTo>
                    <a:pt x="7292376" y="2142464"/>
                  </a:lnTo>
                  <a:lnTo>
                    <a:pt x="7286967" y="2149525"/>
                  </a:lnTo>
                  <a:lnTo>
                    <a:pt x="7285151" y="2151761"/>
                  </a:lnTo>
                  <a:close/>
                </a:path>
                <a:path w="7369809" h="2297429">
                  <a:moveTo>
                    <a:pt x="7272682" y="2156358"/>
                  </a:moveTo>
                  <a:lnTo>
                    <a:pt x="7266508" y="2156358"/>
                  </a:lnTo>
                  <a:lnTo>
                    <a:pt x="7269073" y="2153310"/>
                  </a:lnTo>
                  <a:lnTo>
                    <a:pt x="7272682" y="2156358"/>
                  </a:lnTo>
                  <a:close/>
                </a:path>
                <a:path w="7369809" h="2297429">
                  <a:moveTo>
                    <a:pt x="7266532" y="2156329"/>
                  </a:moveTo>
                  <a:close/>
                </a:path>
                <a:path w="7369809" h="2297429">
                  <a:moveTo>
                    <a:pt x="7263998" y="2176132"/>
                  </a:moveTo>
                  <a:lnTo>
                    <a:pt x="7248093" y="2176132"/>
                  </a:lnTo>
                  <a:lnTo>
                    <a:pt x="7254481" y="2169591"/>
                  </a:lnTo>
                  <a:lnTo>
                    <a:pt x="7260615" y="2163000"/>
                  </a:lnTo>
                  <a:lnTo>
                    <a:pt x="7266532" y="2156329"/>
                  </a:lnTo>
                  <a:lnTo>
                    <a:pt x="7272682" y="2156358"/>
                  </a:lnTo>
                  <a:lnTo>
                    <a:pt x="7277811" y="2160689"/>
                  </a:lnTo>
                  <a:lnTo>
                    <a:pt x="7275144" y="2163838"/>
                  </a:lnTo>
                  <a:lnTo>
                    <a:pt x="7268984" y="2170785"/>
                  </a:lnTo>
                  <a:lnTo>
                    <a:pt x="7263998" y="2176132"/>
                  </a:lnTo>
                  <a:close/>
                </a:path>
                <a:path w="7369809" h="2297429">
                  <a:moveTo>
                    <a:pt x="7260526" y="2163089"/>
                  </a:moveTo>
                  <a:close/>
                </a:path>
                <a:path w="7369809" h="2297429">
                  <a:moveTo>
                    <a:pt x="7254392" y="2169680"/>
                  </a:moveTo>
                  <a:close/>
                </a:path>
                <a:path w="7369809" h="2297429">
                  <a:moveTo>
                    <a:pt x="7248144" y="2176079"/>
                  </a:moveTo>
                  <a:close/>
                </a:path>
                <a:path w="7369809" h="2297429">
                  <a:moveTo>
                    <a:pt x="7254125" y="2186216"/>
                  </a:moveTo>
                  <a:lnTo>
                    <a:pt x="7246137" y="2178037"/>
                  </a:lnTo>
                  <a:lnTo>
                    <a:pt x="7248144" y="2176079"/>
                  </a:lnTo>
                  <a:lnTo>
                    <a:pt x="7263998" y="2176132"/>
                  </a:lnTo>
                  <a:lnTo>
                    <a:pt x="7262660" y="2177567"/>
                  </a:lnTo>
                  <a:lnTo>
                    <a:pt x="7256170" y="2184209"/>
                  </a:lnTo>
                  <a:lnTo>
                    <a:pt x="7254125" y="2186216"/>
                  </a:lnTo>
                  <a:close/>
                </a:path>
                <a:path w="7369809" h="2297429">
                  <a:moveTo>
                    <a:pt x="7240499" y="2188552"/>
                  </a:moveTo>
                  <a:lnTo>
                    <a:pt x="7235063" y="2188552"/>
                  </a:lnTo>
                  <a:lnTo>
                    <a:pt x="7237971" y="2185835"/>
                  </a:lnTo>
                  <a:lnTo>
                    <a:pt x="7240499" y="2188552"/>
                  </a:lnTo>
                  <a:close/>
                </a:path>
                <a:path w="7369809" h="2297429">
                  <a:moveTo>
                    <a:pt x="7245402" y="2194534"/>
                  </a:moveTo>
                  <a:lnTo>
                    <a:pt x="7228319" y="2194534"/>
                  </a:lnTo>
                  <a:lnTo>
                    <a:pt x="7235151" y="2188464"/>
                  </a:lnTo>
                  <a:lnTo>
                    <a:pt x="7240499" y="2188552"/>
                  </a:lnTo>
                  <a:lnTo>
                    <a:pt x="7245756" y="2194204"/>
                  </a:lnTo>
                  <a:lnTo>
                    <a:pt x="7245402" y="2194534"/>
                  </a:lnTo>
                  <a:close/>
                </a:path>
                <a:path w="7369809" h="2297429">
                  <a:moveTo>
                    <a:pt x="7228389" y="2194472"/>
                  </a:moveTo>
                  <a:close/>
                </a:path>
                <a:path w="7369809" h="2297429">
                  <a:moveTo>
                    <a:pt x="7238979" y="2200351"/>
                  </a:moveTo>
                  <a:lnTo>
                    <a:pt x="7221435" y="2200351"/>
                  </a:lnTo>
                  <a:lnTo>
                    <a:pt x="7228389" y="2194472"/>
                  </a:lnTo>
                  <a:lnTo>
                    <a:pt x="7245402" y="2194534"/>
                  </a:lnTo>
                  <a:lnTo>
                    <a:pt x="7242746" y="2197011"/>
                  </a:lnTo>
                  <a:lnTo>
                    <a:pt x="7238979" y="2200351"/>
                  </a:lnTo>
                  <a:close/>
                </a:path>
                <a:path w="7369809" h="2297429">
                  <a:moveTo>
                    <a:pt x="7232451" y="2206002"/>
                  </a:moveTo>
                  <a:lnTo>
                    <a:pt x="7214412" y="2206002"/>
                  </a:lnTo>
                  <a:lnTo>
                    <a:pt x="7221537" y="2200262"/>
                  </a:lnTo>
                  <a:lnTo>
                    <a:pt x="7238979" y="2200351"/>
                  </a:lnTo>
                  <a:lnTo>
                    <a:pt x="7235799" y="2203170"/>
                  </a:lnTo>
                  <a:lnTo>
                    <a:pt x="7232451" y="2206002"/>
                  </a:lnTo>
                  <a:close/>
                </a:path>
                <a:path w="7369809" h="2297429">
                  <a:moveTo>
                    <a:pt x="7214447" y="2205974"/>
                  </a:moveTo>
                  <a:close/>
                </a:path>
                <a:path w="7369809" h="2297429">
                  <a:moveTo>
                    <a:pt x="7219200" y="2216721"/>
                  </a:moveTo>
                  <a:lnTo>
                    <a:pt x="7212253" y="2207653"/>
                  </a:lnTo>
                  <a:lnTo>
                    <a:pt x="7214447" y="2205974"/>
                  </a:lnTo>
                  <a:lnTo>
                    <a:pt x="7232451" y="2206002"/>
                  </a:lnTo>
                  <a:lnTo>
                    <a:pt x="7228713" y="2209165"/>
                  </a:lnTo>
                  <a:lnTo>
                    <a:pt x="7221474" y="2214981"/>
                  </a:lnTo>
                  <a:lnTo>
                    <a:pt x="7219200" y="2216721"/>
                  </a:lnTo>
                  <a:close/>
                </a:path>
                <a:path w="7369809" h="2297429">
                  <a:moveTo>
                    <a:pt x="7204946" y="2216810"/>
                  </a:moveTo>
                  <a:lnTo>
                    <a:pt x="7199960" y="2216810"/>
                  </a:lnTo>
                  <a:lnTo>
                    <a:pt x="7203211" y="2214435"/>
                  </a:lnTo>
                  <a:lnTo>
                    <a:pt x="7204946" y="2216810"/>
                  </a:lnTo>
                  <a:close/>
                </a:path>
                <a:path w="7369809" h="2297429">
                  <a:moveTo>
                    <a:pt x="7208702" y="2221953"/>
                  </a:moveTo>
                  <a:lnTo>
                    <a:pt x="7192543" y="2221953"/>
                  </a:lnTo>
                  <a:lnTo>
                    <a:pt x="7200074" y="2216721"/>
                  </a:lnTo>
                  <a:lnTo>
                    <a:pt x="7204946" y="2216810"/>
                  </a:lnTo>
                  <a:lnTo>
                    <a:pt x="7208702" y="2221953"/>
                  </a:lnTo>
                  <a:close/>
                </a:path>
                <a:path w="7369809" h="2297429">
                  <a:moveTo>
                    <a:pt x="7192572" y="2221934"/>
                  </a:moveTo>
                  <a:close/>
                </a:path>
                <a:path w="7369809" h="2297429">
                  <a:moveTo>
                    <a:pt x="7205432" y="2226919"/>
                  </a:moveTo>
                  <a:lnTo>
                    <a:pt x="7184986" y="2226919"/>
                  </a:lnTo>
                  <a:lnTo>
                    <a:pt x="7192572" y="2221934"/>
                  </a:lnTo>
                  <a:lnTo>
                    <a:pt x="7208702" y="2221953"/>
                  </a:lnTo>
                  <a:lnTo>
                    <a:pt x="7209955" y="2223668"/>
                  </a:lnTo>
                  <a:lnTo>
                    <a:pt x="7206589" y="2226119"/>
                  </a:lnTo>
                  <a:lnTo>
                    <a:pt x="7205432" y="2226919"/>
                  </a:lnTo>
                  <a:close/>
                </a:path>
                <a:path w="7369809" h="2297429">
                  <a:moveTo>
                    <a:pt x="7198487" y="2231707"/>
                  </a:moveTo>
                  <a:lnTo>
                    <a:pt x="7177316" y="2231707"/>
                  </a:lnTo>
                  <a:lnTo>
                    <a:pt x="7185101" y="2226843"/>
                  </a:lnTo>
                  <a:lnTo>
                    <a:pt x="7205432" y="2226919"/>
                  </a:lnTo>
                  <a:lnTo>
                    <a:pt x="7198487" y="2231707"/>
                  </a:lnTo>
                  <a:close/>
                </a:path>
                <a:path w="7369809" h="2297429">
                  <a:moveTo>
                    <a:pt x="7180897" y="2242858"/>
                  </a:moveTo>
                  <a:lnTo>
                    <a:pt x="7175080" y="2233028"/>
                  </a:lnTo>
                  <a:lnTo>
                    <a:pt x="7177430" y="2231631"/>
                  </a:lnTo>
                  <a:lnTo>
                    <a:pt x="7198487" y="2231707"/>
                  </a:lnTo>
                  <a:lnTo>
                    <a:pt x="7191159" y="2236533"/>
                  </a:lnTo>
                  <a:lnTo>
                    <a:pt x="7183247" y="2241473"/>
                  </a:lnTo>
                  <a:lnTo>
                    <a:pt x="7180897" y="2242858"/>
                  </a:lnTo>
                  <a:close/>
                </a:path>
                <a:path w="7369809" h="2297429">
                  <a:moveTo>
                    <a:pt x="7166458" y="2240737"/>
                  </a:moveTo>
                  <a:lnTo>
                    <a:pt x="7161593" y="2240737"/>
                  </a:lnTo>
                  <a:lnTo>
                    <a:pt x="7165301" y="2238667"/>
                  </a:lnTo>
                  <a:lnTo>
                    <a:pt x="7166458" y="2240737"/>
                  </a:lnTo>
                  <a:close/>
                </a:path>
                <a:path w="7369809" h="2297429">
                  <a:moveTo>
                    <a:pt x="7161697" y="2240679"/>
                  </a:moveTo>
                  <a:close/>
                </a:path>
                <a:path w="7369809" h="2297429">
                  <a:moveTo>
                    <a:pt x="7168827" y="2244979"/>
                  </a:moveTo>
                  <a:lnTo>
                    <a:pt x="7153554" y="2244979"/>
                  </a:lnTo>
                  <a:lnTo>
                    <a:pt x="7161697" y="2240679"/>
                  </a:lnTo>
                  <a:lnTo>
                    <a:pt x="7166458" y="2240737"/>
                  </a:lnTo>
                  <a:lnTo>
                    <a:pt x="7168827" y="2244979"/>
                  </a:lnTo>
                  <a:close/>
                </a:path>
                <a:path w="7369809" h="2297429">
                  <a:moveTo>
                    <a:pt x="7153564" y="2244973"/>
                  </a:moveTo>
                  <a:close/>
                </a:path>
                <a:path w="7369809" h="2297429">
                  <a:moveTo>
                    <a:pt x="7170192" y="2249030"/>
                  </a:moveTo>
                  <a:lnTo>
                    <a:pt x="7145413" y="2249030"/>
                  </a:lnTo>
                  <a:lnTo>
                    <a:pt x="7153564" y="2244973"/>
                  </a:lnTo>
                  <a:lnTo>
                    <a:pt x="7168827" y="2244979"/>
                  </a:lnTo>
                  <a:lnTo>
                    <a:pt x="7170877" y="2248649"/>
                  </a:lnTo>
                  <a:lnTo>
                    <a:pt x="7170192" y="2249030"/>
                  </a:lnTo>
                  <a:close/>
                </a:path>
                <a:path w="7369809" h="2297429">
                  <a:moveTo>
                    <a:pt x="7139724" y="2264219"/>
                  </a:moveTo>
                  <a:lnTo>
                    <a:pt x="7135152" y="2253754"/>
                  </a:lnTo>
                  <a:lnTo>
                    <a:pt x="7137273" y="2252827"/>
                  </a:lnTo>
                  <a:lnTo>
                    <a:pt x="7145528" y="2248966"/>
                  </a:lnTo>
                  <a:lnTo>
                    <a:pt x="7170192" y="2249030"/>
                  </a:lnTo>
                  <a:lnTo>
                    <a:pt x="7167041" y="2250782"/>
                  </a:lnTo>
                  <a:lnTo>
                    <a:pt x="7158761" y="2255151"/>
                  </a:lnTo>
                  <a:lnTo>
                    <a:pt x="7150366" y="2259317"/>
                  </a:lnTo>
                  <a:lnTo>
                    <a:pt x="7141857" y="2263292"/>
                  </a:lnTo>
                  <a:lnTo>
                    <a:pt x="7139724" y="2264219"/>
                  </a:lnTo>
                  <a:close/>
                </a:path>
                <a:path w="7369809" h="2297429">
                  <a:moveTo>
                    <a:pt x="7137146" y="2252878"/>
                  </a:moveTo>
                  <a:close/>
                </a:path>
                <a:path w="7369809" h="2297429">
                  <a:moveTo>
                    <a:pt x="7125509" y="2260003"/>
                  </a:moveTo>
                  <a:lnTo>
                    <a:pt x="7120318" y="2260003"/>
                  </a:lnTo>
                  <a:lnTo>
                    <a:pt x="7124763" y="2258174"/>
                  </a:lnTo>
                  <a:lnTo>
                    <a:pt x="7125509" y="2260003"/>
                  </a:lnTo>
                  <a:close/>
                </a:path>
                <a:path w="7369809" h="2297429">
                  <a:moveTo>
                    <a:pt x="7126836" y="2263254"/>
                  </a:moveTo>
                  <a:lnTo>
                    <a:pt x="7111746" y="2263254"/>
                  </a:lnTo>
                  <a:lnTo>
                    <a:pt x="7120445" y="2259939"/>
                  </a:lnTo>
                  <a:lnTo>
                    <a:pt x="7125509" y="2260003"/>
                  </a:lnTo>
                  <a:lnTo>
                    <a:pt x="7126836" y="2263254"/>
                  </a:lnTo>
                  <a:close/>
                </a:path>
                <a:path w="7369809" h="2297429">
                  <a:moveTo>
                    <a:pt x="7128123" y="2269147"/>
                  </a:moveTo>
                  <a:lnTo>
                    <a:pt x="7094308" y="2269147"/>
                  </a:lnTo>
                  <a:lnTo>
                    <a:pt x="7103198" y="2266264"/>
                  </a:lnTo>
                  <a:lnTo>
                    <a:pt x="7111873" y="2263203"/>
                  </a:lnTo>
                  <a:lnTo>
                    <a:pt x="7126836" y="2263254"/>
                  </a:lnTo>
                  <a:lnTo>
                    <a:pt x="7129081" y="2268753"/>
                  </a:lnTo>
                  <a:lnTo>
                    <a:pt x="7128123" y="2269147"/>
                  </a:lnTo>
                  <a:close/>
                </a:path>
                <a:path w="7369809" h="2297429">
                  <a:moveTo>
                    <a:pt x="7103071" y="2266302"/>
                  </a:moveTo>
                  <a:close/>
                </a:path>
                <a:path w="7369809" h="2297429">
                  <a:moveTo>
                    <a:pt x="7094321" y="2269142"/>
                  </a:moveTo>
                  <a:close/>
                </a:path>
                <a:path w="7369809" h="2297429">
                  <a:moveTo>
                    <a:pt x="7096277" y="2280488"/>
                  </a:moveTo>
                  <a:lnTo>
                    <a:pt x="7093026" y="2269528"/>
                  </a:lnTo>
                  <a:lnTo>
                    <a:pt x="7094321" y="2269142"/>
                  </a:lnTo>
                  <a:lnTo>
                    <a:pt x="7128123" y="2269147"/>
                  </a:lnTo>
                  <a:lnTo>
                    <a:pt x="7124509" y="2270632"/>
                  </a:lnTo>
                  <a:lnTo>
                    <a:pt x="7115670" y="2273985"/>
                  </a:lnTo>
                  <a:lnTo>
                    <a:pt x="7106729" y="2277135"/>
                  </a:lnTo>
                  <a:lnTo>
                    <a:pt x="7097699" y="2280069"/>
                  </a:lnTo>
                  <a:lnTo>
                    <a:pt x="7096277" y="2280488"/>
                  </a:lnTo>
                  <a:close/>
                </a:path>
                <a:path w="7369809" h="2297429">
                  <a:moveTo>
                    <a:pt x="7082595" y="2274201"/>
                  </a:moveTo>
                  <a:lnTo>
                    <a:pt x="7076490" y="2274201"/>
                  </a:lnTo>
                  <a:lnTo>
                    <a:pt x="7082180" y="2272665"/>
                  </a:lnTo>
                  <a:lnTo>
                    <a:pt x="7082595" y="2274201"/>
                  </a:lnTo>
                  <a:close/>
                </a:path>
                <a:path w="7369809" h="2297429">
                  <a:moveTo>
                    <a:pt x="7083193" y="2276411"/>
                  </a:moveTo>
                  <a:lnTo>
                    <a:pt x="7067461" y="2276411"/>
                  </a:lnTo>
                  <a:lnTo>
                    <a:pt x="7076630" y="2274163"/>
                  </a:lnTo>
                  <a:lnTo>
                    <a:pt x="7076490" y="2274201"/>
                  </a:lnTo>
                  <a:lnTo>
                    <a:pt x="7082595" y="2274201"/>
                  </a:lnTo>
                  <a:lnTo>
                    <a:pt x="7083193" y="2276411"/>
                  </a:lnTo>
                  <a:close/>
                </a:path>
                <a:path w="7369809" h="2297429">
                  <a:moveTo>
                    <a:pt x="7051319" y="2291372"/>
                  </a:moveTo>
                  <a:lnTo>
                    <a:pt x="7049173" y="2280145"/>
                  </a:lnTo>
                  <a:lnTo>
                    <a:pt x="7058482" y="2278367"/>
                  </a:lnTo>
                  <a:lnTo>
                    <a:pt x="7067600" y="2276373"/>
                  </a:lnTo>
                  <a:lnTo>
                    <a:pt x="7067461" y="2276411"/>
                  </a:lnTo>
                  <a:lnTo>
                    <a:pt x="7083193" y="2276411"/>
                  </a:lnTo>
                  <a:lnTo>
                    <a:pt x="7085164" y="2283701"/>
                  </a:lnTo>
                  <a:lnTo>
                    <a:pt x="7079348" y="2285276"/>
                  </a:lnTo>
                  <a:lnTo>
                    <a:pt x="7070026" y="2287536"/>
                  </a:lnTo>
                  <a:lnTo>
                    <a:pt x="7060628" y="2289581"/>
                  </a:lnTo>
                  <a:lnTo>
                    <a:pt x="7051319" y="2291372"/>
                  </a:lnTo>
                  <a:close/>
                </a:path>
                <a:path w="7369809" h="2297429">
                  <a:moveTo>
                    <a:pt x="7058342" y="2278392"/>
                  </a:moveTo>
                  <a:lnTo>
                    <a:pt x="7058482" y="2278367"/>
                  </a:lnTo>
                  <a:lnTo>
                    <a:pt x="7058342" y="2278392"/>
                  </a:lnTo>
                  <a:close/>
                </a:path>
                <a:path w="7369809" h="2297429">
                  <a:moveTo>
                    <a:pt x="7038473" y="2284069"/>
                  </a:moveTo>
                  <a:lnTo>
                    <a:pt x="7021080" y="2284069"/>
                  </a:lnTo>
                  <a:lnTo>
                    <a:pt x="7021220" y="2284056"/>
                  </a:lnTo>
                  <a:lnTo>
                    <a:pt x="7030643" y="2282977"/>
                  </a:lnTo>
                  <a:lnTo>
                    <a:pt x="7038174" y="2281923"/>
                  </a:lnTo>
                  <a:lnTo>
                    <a:pt x="7038473" y="2284069"/>
                  </a:lnTo>
                  <a:close/>
                </a:path>
                <a:path w="7369809" h="2297429">
                  <a:moveTo>
                    <a:pt x="7030504" y="2282990"/>
                  </a:moveTo>
                  <a:lnTo>
                    <a:pt x="7030643" y="2282977"/>
                  </a:lnTo>
                  <a:lnTo>
                    <a:pt x="7030504" y="2282990"/>
                  </a:lnTo>
                  <a:close/>
                </a:path>
                <a:path w="7369809" h="2297429">
                  <a:moveTo>
                    <a:pt x="7021094" y="2284067"/>
                  </a:moveTo>
                  <a:close/>
                </a:path>
                <a:path w="7369809" h="2297429">
                  <a:moveTo>
                    <a:pt x="7038590" y="2284907"/>
                  </a:moveTo>
                  <a:lnTo>
                    <a:pt x="7011581" y="2284907"/>
                  </a:lnTo>
                  <a:lnTo>
                    <a:pt x="7021094" y="2284067"/>
                  </a:lnTo>
                  <a:lnTo>
                    <a:pt x="7038473" y="2284069"/>
                  </a:lnTo>
                  <a:lnTo>
                    <a:pt x="7038590" y="2284907"/>
                  </a:lnTo>
                  <a:close/>
                </a:path>
                <a:path w="7369809" h="2297429">
                  <a:moveTo>
                    <a:pt x="7005231" y="2296769"/>
                  </a:moveTo>
                  <a:lnTo>
                    <a:pt x="7004507" y="2285352"/>
                  </a:lnTo>
                  <a:lnTo>
                    <a:pt x="7011720" y="2284895"/>
                  </a:lnTo>
                  <a:lnTo>
                    <a:pt x="7011581" y="2284907"/>
                  </a:lnTo>
                  <a:lnTo>
                    <a:pt x="7038590" y="2284907"/>
                  </a:lnTo>
                  <a:lnTo>
                    <a:pt x="7039749" y="2293239"/>
                  </a:lnTo>
                  <a:lnTo>
                    <a:pt x="7031939" y="2294331"/>
                  </a:lnTo>
                  <a:lnTo>
                    <a:pt x="7022236" y="2295436"/>
                  </a:lnTo>
                  <a:lnTo>
                    <a:pt x="7012444" y="2296312"/>
                  </a:lnTo>
                  <a:lnTo>
                    <a:pt x="7005231" y="2296769"/>
                  </a:lnTo>
                  <a:close/>
                </a:path>
                <a:path w="7369809" h="2297429">
                  <a:moveTo>
                    <a:pt x="6993231" y="2285885"/>
                  </a:moveTo>
                  <a:lnTo>
                    <a:pt x="6992391" y="2285885"/>
                  </a:lnTo>
                  <a:lnTo>
                    <a:pt x="6993229" y="2285847"/>
                  </a:lnTo>
                  <a:close/>
                </a:path>
                <a:path w="7369809" h="2297429">
                  <a:moveTo>
                    <a:pt x="6982841" y="2297429"/>
                  </a:moveTo>
                  <a:lnTo>
                    <a:pt x="6959168" y="2297429"/>
                  </a:lnTo>
                  <a:lnTo>
                    <a:pt x="6959168" y="2286000"/>
                  </a:lnTo>
                  <a:lnTo>
                    <a:pt x="6982701" y="2286000"/>
                  </a:lnTo>
                  <a:lnTo>
                    <a:pt x="6992531" y="2285873"/>
                  </a:lnTo>
                  <a:lnTo>
                    <a:pt x="6992391" y="2285885"/>
                  </a:lnTo>
                  <a:lnTo>
                    <a:pt x="6993231" y="2285885"/>
                  </a:lnTo>
                  <a:lnTo>
                    <a:pt x="6993661" y="2297264"/>
                  </a:lnTo>
                  <a:lnTo>
                    <a:pt x="6992823" y="2297303"/>
                  </a:lnTo>
                  <a:lnTo>
                    <a:pt x="6982841" y="2297429"/>
                  </a:lnTo>
                  <a:close/>
                </a:path>
                <a:path w="7369809" h="2297429">
                  <a:moveTo>
                    <a:pt x="6947738" y="2297429"/>
                  </a:moveTo>
                  <a:lnTo>
                    <a:pt x="6913448" y="2297429"/>
                  </a:lnTo>
                  <a:lnTo>
                    <a:pt x="6913448" y="2286000"/>
                  </a:lnTo>
                  <a:lnTo>
                    <a:pt x="6947738" y="2286000"/>
                  </a:lnTo>
                  <a:lnTo>
                    <a:pt x="6947738" y="2297429"/>
                  </a:lnTo>
                  <a:close/>
                </a:path>
                <a:path w="7369809" h="2297429">
                  <a:moveTo>
                    <a:pt x="6902018" y="2297429"/>
                  </a:moveTo>
                  <a:lnTo>
                    <a:pt x="6867728" y="2297429"/>
                  </a:lnTo>
                  <a:lnTo>
                    <a:pt x="6867728" y="2286000"/>
                  </a:lnTo>
                  <a:lnTo>
                    <a:pt x="6902018" y="2286000"/>
                  </a:lnTo>
                  <a:lnTo>
                    <a:pt x="6902018" y="2297429"/>
                  </a:lnTo>
                  <a:close/>
                </a:path>
                <a:path w="7369809" h="2297429">
                  <a:moveTo>
                    <a:pt x="6856298" y="2297429"/>
                  </a:moveTo>
                  <a:lnTo>
                    <a:pt x="6822008" y="2297429"/>
                  </a:lnTo>
                  <a:lnTo>
                    <a:pt x="6822008" y="2286000"/>
                  </a:lnTo>
                  <a:lnTo>
                    <a:pt x="6856298" y="2286000"/>
                  </a:lnTo>
                  <a:lnTo>
                    <a:pt x="6856298" y="2297429"/>
                  </a:lnTo>
                  <a:close/>
                </a:path>
                <a:path w="7369809" h="2297429">
                  <a:moveTo>
                    <a:pt x="6810590" y="2297429"/>
                  </a:moveTo>
                  <a:lnTo>
                    <a:pt x="6776300" y="2297429"/>
                  </a:lnTo>
                  <a:lnTo>
                    <a:pt x="6776300" y="2286000"/>
                  </a:lnTo>
                  <a:lnTo>
                    <a:pt x="6810590" y="2286000"/>
                  </a:lnTo>
                  <a:lnTo>
                    <a:pt x="6810590" y="2297429"/>
                  </a:lnTo>
                  <a:close/>
                </a:path>
                <a:path w="7369809" h="2297429">
                  <a:moveTo>
                    <a:pt x="6764870" y="2297429"/>
                  </a:moveTo>
                  <a:lnTo>
                    <a:pt x="6730580" y="2297429"/>
                  </a:lnTo>
                  <a:lnTo>
                    <a:pt x="6730580" y="2286000"/>
                  </a:lnTo>
                  <a:lnTo>
                    <a:pt x="6764870" y="2286000"/>
                  </a:lnTo>
                  <a:lnTo>
                    <a:pt x="6764870" y="2297429"/>
                  </a:lnTo>
                  <a:close/>
                </a:path>
                <a:path w="7369809" h="2297429">
                  <a:moveTo>
                    <a:pt x="6719150" y="2297429"/>
                  </a:moveTo>
                  <a:lnTo>
                    <a:pt x="6684860" y="2297429"/>
                  </a:lnTo>
                  <a:lnTo>
                    <a:pt x="6684860" y="2286000"/>
                  </a:lnTo>
                  <a:lnTo>
                    <a:pt x="6719150" y="2286000"/>
                  </a:lnTo>
                  <a:lnTo>
                    <a:pt x="6719150" y="2297429"/>
                  </a:lnTo>
                  <a:close/>
                </a:path>
                <a:path w="7369809" h="2297429">
                  <a:moveTo>
                    <a:pt x="6673443" y="2297429"/>
                  </a:moveTo>
                  <a:lnTo>
                    <a:pt x="6639153" y="2297429"/>
                  </a:lnTo>
                  <a:lnTo>
                    <a:pt x="6639153" y="2286000"/>
                  </a:lnTo>
                  <a:lnTo>
                    <a:pt x="6673443" y="2286000"/>
                  </a:lnTo>
                  <a:lnTo>
                    <a:pt x="6673443" y="2297429"/>
                  </a:lnTo>
                  <a:close/>
                </a:path>
                <a:path w="7369809" h="2297429">
                  <a:moveTo>
                    <a:pt x="6627723" y="2297429"/>
                  </a:moveTo>
                  <a:lnTo>
                    <a:pt x="6593433" y="2297429"/>
                  </a:lnTo>
                  <a:lnTo>
                    <a:pt x="6593433" y="2286000"/>
                  </a:lnTo>
                  <a:lnTo>
                    <a:pt x="6627723" y="2286000"/>
                  </a:lnTo>
                  <a:lnTo>
                    <a:pt x="6627723" y="2297429"/>
                  </a:lnTo>
                  <a:close/>
                </a:path>
                <a:path w="7369809" h="2297429">
                  <a:moveTo>
                    <a:pt x="6582003" y="2297429"/>
                  </a:moveTo>
                  <a:lnTo>
                    <a:pt x="6547713" y="2297429"/>
                  </a:lnTo>
                  <a:lnTo>
                    <a:pt x="6547713" y="2286000"/>
                  </a:lnTo>
                  <a:lnTo>
                    <a:pt x="6582003" y="2286000"/>
                  </a:lnTo>
                  <a:lnTo>
                    <a:pt x="6582003" y="2297429"/>
                  </a:lnTo>
                  <a:close/>
                </a:path>
                <a:path w="7369809" h="2297429">
                  <a:moveTo>
                    <a:pt x="6536283" y="2297429"/>
                  </a:moveTo>
                  <a:lnTo>
                    <a:pt x="6502006" y="2297429"/>
                  </a:lnTo>
                  <a:lnTo>
                    <a:pt x="6502006" y="2286000"/>
                  </a:lnTo>
                  <a:lnTo>
                    <a:pt x="6536283" y="2286000"/>
                  </a:lnTo>
                  <a:lnTo>
                    <a:pt x="6536283" y="2297429"/>
                  </a:lnTo>
                  <a:close/>
                </a:path>
                <a:path w="7369809" h="2297429">
                  <a:moveTo>
                    <a:pt x="6490576" y="2297429"/>
                  </a:moveTo>
                  <a:lnTo>
                    <a:pt x="6456286" y="2297429"/>
                  </a:lnTo>
                  <a:lnTo>
                    <a:pt x="6456286" y="2286000"/>
                  </a:lnTo>
                  <a:lnTo>
                    <a:pt x="6490576" y="2286000"/>
                  </a:lnTo>
                  <a:lnTo>
                    <a:pt x="6490576" y="2297429"/>
                  </a:lnTo>
                  <a:close/>
                </a:path>
                <a:path w="7369809" h="2297429">
                  <a:moveTo>
                    <a:pt x="6444856" y="2297429"/>
                  </a:moveTo>
                  <a:lnTo>
                    <a:pt x="6410566" y="2297429"/>
                  </a:lnTo>
                  <a:lnTo>
                    <a:pt x="6410566" y="2286000"/>
                  </a:lnTo>
                  <a:lnTo>
                    <a:pt x="6444856" y="2286000"/>
                  </a:lnTo>
                  <a:lnTo>
                    <a:pt x="6444856" y="2297429"/>
                  </a:lnTo>
                  <a:close/>
                </a:path>
                <a:path w="7369809" h="2297429">
                  <a:moveTo>
                    <a:pt x="6399136" y="2297429"/>
                  </a:moveTo>
                  <a:lnTo>
                    <a:pt x="6364859" y="2297429"/>
                  </a:lnTo>
                  <a:lnTo>
                    <a:pt x="6364859" y="2286000"/>
                  </a:lnTo>
                  <a:lnTo>
                    <a:pt x="6399136" y="2286000"/>
                  </a:lnTo>
                  <a:lnTo>
                    <a:pt x="6399136" y="2297429"/>
                  </a:lnTo>
                  <a:close/>
                </a:path>
                <a:path w="7369809" h="2297429">
                  <a:moveTo>
                    <a:pt x="6353429" y="2297429"/>
                  </a:moveTo>
                  <a:lnTo>
                    <a:pt x="6319139" y="2297429"/>
                  </a:lnTo>
                  <a:lnTo>
                    <a:pt x="6319139" y="2286000"/>
                  </a:lnTo>
                  <a:lnTo>
                    <a:pt x="6353429" y="2286000"/>
                  </a:lnTo>
                  <a:lnTo>
                    <a:pt x="6353429" y="2297429"/>
                  </a:lnTo>
                  <a:close/>
                </a:path>
                <a:path w="7369809" h="2297429">
                  <a:moveTo>
                    <a:pt x="6307709" y="2297429"/>
                  </a:moveTo>
                  <a:lnTo>
                    <a:pt x="6273419" y="2297429"/>
                  </a:lnTo>
                  <a:lnTo>
                    <a:pt x="6273419" y="2286000"/>
                  </a:lnTo>
                  <a:lnTo>
                    <a:pt x="6307709" y="2286000"/>
                  </a:lnTo>
                  <a:lnTo>
                    <a:pt x="6307709" y="2297429"/>
                  </a:lnTo>
                  <a:close/>
                </a:path>
                <a:path w="7369809" h="2297429">
                  <a:moveTo>
                    <a:pt x="6261989" y="2297429"/>
                  </a:moveTo>
                  <a:lnTo>
                    <a:pt x="6227711" y="2297429"/>
                  </a:lnTo>
                  <a:lnTo>
                    <a:pt x="6227711" y="2286000"/>
                  </a:lnTo>
                  <a:lnTo>
                    <a:pt x="6261989" y="2286000"/>
                  </a:lnTo>
                  <a:lnTo>
                    <a:pt x="6261989" y="2297429"/>
                  </a:lnTo>
                  <a:close/>
                </a:path>
                <a:path w="7369809" h="2297429">
                  <a:moveTo>
                    <a:pt x="6216281" y="2297429"/>
                  </a:moveTo>
                  <a:lnTo>
                    <a:pt x="6181991" y="2297429"/>
                  </a:lnTo>
                  <a:lnTo>
                    <a:pt x="6181991" y="2286000"/>
                  </a:lnTo>
                  <a:lnTo>
                    <a:pt x="6216281" y="2286000"/>
                  </a:lnTo>
                  <a:lnTo>
                    <a:pt x="6216281" y="2297429"/>
                  </a:lnTo>
                  <a:close/>
                </a:path>
                <a:path w="7369809" h="2297429">
                  <a:moveTo>
                    <a:pt x="6170561" y="2297429"/>
                  </a:moveTo>
                  <a:lnTo>
                    <a:pt x="6136271" y="2297429"/>
                  </a:lnTo>
                  <a:lnTo>
                    <a:pt x="6136271" y="2286000"/>
                  </a:lnTo>
                  <a:lnTo>
                    <a:pt x="6170561" y="2286000"/>
                  </a:lnTo>
                  <a:lnTo>
                    <a:pt x="6170561" y="2297429"/>
                  </a:lnTo>
                  <a:close/>
                </a:path>
                <a:path w="7369809" h="2297429">
                  <a:moveTo>
                    <a:pt x="6124841" y="2297429"/>
                  </a:moveTo>
                  <a:lnTo>
                    <a:pt x="6090564" y="2297429"/>
                  </a:lnTo>
                  <a:lnTo>
                    <a:pt x="6090564" y="2286000"/>
                  </a:lnTo>
                  <a:lnTo>
                    <a:pt x="6124841" y="2286000"/>
                  </a:lnTo>
                  <a:lnTo>
                    <a:pt x="6124841" y="2297429"/>
                  </a:lnTo>
                  <a:close/>
                </a:path>
                <a:path w="7369809" h="2297429">
                  <a:moveTo>
                    <a:pt x="6079134" y="2297429"/>
                  </a:moveTo>
                  <a:lnTo>
                    <a:pt x="6044844" y="2297429"/>
                  </a:lnTo>
                  <a:lnTo>
                    <a:pt x="6044844" y="2286000"/>
                  </a:lnTo>
                  <a:lnTo>
                    <a:pt x="6079134" y="2286000"/>
                  </a:lnTo>
                  <a:lnTo>
                    <a:pt x="6079134" y="2297429"/>
                  </a:lnTo>
                  <a:close/>
                </a:path>
                <a:path w="7369809" h="2297429">
                  <a:moveTo>
                    <a:pt x="6033414" y="2297429"/>
                  </a:moveTo>
                  <a:lnTo>
                    <a:pt x="5999124" y="2297429"/>
                  </a:lnTo>
                  <a:lnTo>
                    <a:pt x="5999124" y="2286000"/>
                  </a:lnTo>
                  <a:lnTo>
                    <a:pt x="6033414" y="2286000"/>
                  </a:lnTo>
                  <a:lnTo>
                    <a:pt x="6033414" y="2297429"/>
                  </a:lnTo>
                  <a:close/>
                </a:path>
                <a:path w="7369809" h="2297429">
                  <a:moveTo>
                    <a:pt x="5987694" y="2297429"/>
                  </a:moveTo>
                  <a:lnTo>
                    <a:pt x="5953404" y="2297429"/>
                  </a:lnTo>
                  <a:lnTo>
                    <a:pt x="5953404" y="2286000"/>
                  </a:lnTo>
                  <a:lnTo>
                    <a:pt x="5987694" y="2286000"/>
                  </a:lnTo>
                  <a:lnTo>
                    <a:pt x="5987694" y="2297429"/>
                  </a:lnTo>
                  <a:close/>
                </a:path>
                <a:path w="7369809" h="2297429">
                  <a:moveTo>
                    <a:pt x="5941987" y="2297429"/>
                  </a:moveTo>
                  <a:lnTo>
                    <a:pt x="5907697" y="2297429"/>
                  </a:lnTo>
                  <a:lnTo>
                    <a:pt x="5907697" y="2286000"/>
                  </a:lnTo>
                  <a:lnTo>
                    <a:pt x="5941987" y="2286000"/>
                  </a:lnTo>
                  <a:lnTo>
                    <a:pt x="5941987" y="2297429"/>
                  </a:lnTo>
                  <a:close/>
                </a:path>
                <a:path w="7369809" h="2297429">
                  <a:moveTo>
                    <a:pt x="5896267" y="2297429"/>
                  </a:moveTo>
                  <a:lnTo>
                    <a:pt x="5861977" y="2297429"/>
                  </a:lnTo>
                  <a:lnTo>
                    <a:pt x="5861977" y="2286000"/>
                  </a:lnTo>
                  <a:lnTo>
                    <a:pt x="5896267" y="2286000"/>
                  </a:lnTo>
                  <a:lnTo>
                    <a:pt x="5896267" y="2297429"/>
                  </a:lnTo>
                  <a:close/>
                </a:path>
                <a:path w="7369809" h="2297429">
                  <a:moveTo>
                    <a:pt x="5850547" y="2297429"/>
                  </a:moveTo>
                  <a:lnTo>
                    <a:pt x="5816257" y="2297429"/>
                  </a:lnTo>
                  <a:lnTo>
                    <a:pt x="5816257" y="2286000"/>
                  </a:lnTo>
                  <a:lnTo>
                    <a:pt x="5850547" y="2286000"/>
                  </a:lnTo>
                  <a:lnTo>
                    <a:pt x="5850547" y="2297429"/>
                  </a:lnTo>
                  <a:close/>
                </a:path>
                <a:path w="7369809" h="2297429">
                  <a:moveTo>
                    <a:pt x="5804827" y="2297429"/>
                  </a:moveTo>
                  <a:lnTo>
                    <a:pt x="5770549" y="2297429"/>
                  </a:lnTo>
                  <a:lnTo>
                    <a:pt x="5770549" y="2286000"/>
                  </a:lnTo>
                  <a:lnTo>
                    <a:pt x="5804827" y="2286000"/>
                  </a:lnTo>
                  <a:lnTo>
                    <a:pt x="5804827" y="2297429"/>
                  </a:lnTo>
                  <a:close/>
                </a:path>
                <a:path w="7369809" h="2297429">
                  <a:moveTo>
                    <a:pt x="5759119" y="2297429"/>
                  </a:moveTo>
                  <a:lnTo>
                    <a:pt x="5724829" y="2297429"/>
                  </a:lnTo>
                  <a:lnTo>
                    <a:pt x="5724829" y="2286000"/>
                  </a:lnTo>
                  <a:lnTo>
                    <a:pt x="5759119" y="2286000"/>
                  </a:lnTo>
                  <a:lnTo>
                    <a:pt x="5759119" y="2297429"/>
                  </a:lnTo>
                  <a:close/>
                </a:path>
                <a:path w="7369809" h="2297429">
                  <a:moveTo>
                    <a:pt x="5713399" y="2297429"/>
                  </a:moveTo>
                  <a:lnTo>
                    <a:pt x="5679109" y="2297429"/>
                  </a:lnTo>
                  <a:lnTo>
                    <a:pt x="5679109" y="2286000"/>
                  </a:lnTo>
                  <a:lnTo>
                    <a:pt x="5713399" y="2286000"/>
                  </a:lnTo>
                  <a:lnTo>
                    <a:pt x="5713399" y="2297429"/>
                  </a:lnTo>
                  <a:close/>
                </a:path>
                <a:path w="7369809" h="2297429">
                  <a:moveTo>
                    <a:pt x="5667679" y="2297429"/>
                  </a:moveTo>
                  <a:lnTo>
                    <a:pt x="5633402" y="2297429"/>
                  </a:lnTo>
                  <a:lnTo>
                    <a:pt x="5633402" y="2286000"/>
                  </a:lnTo>
                  <a:lnTo>
                    <a:pt x="5667679" y="2286000"/>
                  </a:lnTo>
                  <a:lnTo>
                    <a:pt x="5667679" y="2297429"/>
                  </a:lnTo>
                  <a:close/>
                </a:path>
                <a:path w="7369809" h="2297429">
                  <a:moveTo>
                    <a:pt x="5621972" y="2297429"/>
                  </a:moveTo>
                  <a:lnTo>
                    <a:pt x="5587682" y="2297429"/>
                  </a:lnTo>
                  <a:lnTo>
                    <a:pt x="5587682" y="2286000"/>
                  </a:lnTo>
                  <a:lnTo>
                    <a:pt x="5621972" y="2286000"/>
                  </a:lnTo>
                  <a:lnTo>
                    <a:pt x="5621972" y="2297429"/>
                  </a:lnTo>
                  <a:close/>
                </a:path>
                <a:path w="7369809" h="2297429">
                  <a:moveTo>
                    <a:pt x="5576252" y="2297429"/>
                  </a:moveTo>
                  <a:lnTo>
                    <a:pt x="5541962" y="2297429"/>
                  </a:lnTo>
                  <a:lnTo>
                    <a:pt x="5541962" y="2286000"/>
                  </a:lnTo>
                  <a:lnTo>
                    <a:pt x="5576252" y="2286000"/>
                  </a:lnTo>
                  <a:lnTo>
                    <a:pt x="5576252" y="2297429"/>
                  </a:lnTo>
                  <a:close/>
                </a:path>
                <a:path w="7369809" h="2297429">
                  <a:moveTo>
                    <a:pt x="5530532" y="2297429"/>
                  </a:moveTo>
                  <a:lnTo>
                    <a:pt x="5496255" y="2297429"/>
                  </a:lnTo>
                  <a:lnTo>
                    <a:pt x="5496255" y="2286000"/>
                  </a:lnTo>
                  <a:lnTo>
                    <a:pt x="5530532" y="2286000"/>
                  </a:lnTo>
                  <a:lnTo>
                    <a:pt x="5530532" y="2297429"/>
                  </a:lnTo>
                  <a:close/>
                </a:path>
                <a:path w="7369809" h="2297429">
                  <a:moveTo>
                    <a:pt x="5484825" y="2297429"/>
                  </a:moveTo>
                  <a:lnTo>
                    <a:pt x="5450535" y="2297429"/>
                  </a:lnTo>
                  <a:lnTo>
                    <a:pt x="5450535" y="2286000"/>
                  </a:lnTo>
                  <a:lnTo>
                    <a:pt x="5484825" y="2286000"/>
                  </a:lnTo>
                  <a:lnTo>
                    <a:pt x="5484825" y="2297429"/>
                  </a:lnTo>
                  <a:close/>
                </a:path>
                <a:path w="7369809" h="2297429">
                  <a:moveTo>
                    <a:pt x="5439105" y="2297429"/>
                  </a:moveTo>
                  <a:lnTo>
                    <a:pt x="5404815" y="2297429"/>
                  </a:lnTo>
                  <a:lnTo>
                    <a:pt x="5404815" y="2286000"/>
                  </a:lnTo>
                  <a:lnTo>
                    <a:pt x="5439105" y="2286000"/>
                  </a:lnTo>
                  <a:lnTo>
                    <a:pt x="5439105" y="2297429"/>
                  </a:lnTo>
                  <a:close/>
                </a:path>
                <a:path w="7369809" h="2297429">
                  <a:moveTo>
                    <a:pt x="5393385" y="2297429"/>
                  </a:moveTo>
                  <a:lnTo>
                    <a:pt x="5359107" y="2297429"/>
                  </a:lnTo>
                  <a:lnTo>
                    <a:pt x="5359107" y="2286000"/>
                  </a:lnTo>
                  <a:lnTo>
                    <a:pt x="5393385" y="2286000"/>
                  </a:lnTo>
                  <a:lnTo>
                    <a:pt x="5393385" y="2297429"/>
                  </a:lnTo>
                  <a:close/>
                </a:path>
                <a:path w="7369809" h="2297429">
                  <a:moveTo>
                    <a:pt x="5347677" y="2297429"/>
                  </a:moveTo>
                  <a:lnTo>
                    <a:pt x="5313387" y="2297429"/>
                  </a:lnTo>
                  <a:lnTo>
                    <a:pt x="5313387" y="2286000"/>
                  </a:lnTo>
                  <a:lnTo>
                    <a:pt x="5347677" y="2286000"/>
                  </a:lnTo>
                  <a:lnTo>
                    <a:pt x="5347677" y="2297429"/>
                  </a:lnTo>
                  <a:close/>
                </a:path>
                <a:path w="7369809" h="2297429">
                  <a:moveTo>
                    <a:pt x="5301957" y="2297429"/>
                  </a:moveTo>
                  <a:lnTo>
                    <a:pt x="5267667" y="2297429"/>
                  </a:lnTo>
                  <a:lnTo>
                    <a:pt x="5267667" y="2286000"/>
                  </a:lnTo>
                  <a:lnTo>
                    <a:pt x="5301957" y="2286000"/>
                  </a:lnTo>
                  <a:lnTo>
                    <a:pt x="5301957" y="2297429"/>
                  </a:lnTo>
                  <a:close/>
                </a:path>
                <a:path w="7369809" h="2297429">
                  <a:moveTo>
                    <a:pt x="5256237" y="2297429"/>
                  </a:moveTo>
                  <a:lnTo>
                    <a:pt x="5221960" y="2297429"/>
                  </a:lnTo>
                  <a:lnTo>
                    <a:pt x="5221960" y="2286000"/>
                  </a:lnTo>
                  <a:lnTo>
                    <a:pt x="5256237" y="2286000"/>
                  </a:lnTo>
                  <a:lnTo>
                    <a:pt x="5256237" y="2297429"/>
                  </a:lnTo>
                  <a:close/>
                </a:path>
                <a:path w="7369809" h="2297429">
                  <a:moveTo>
                    <a:pt x="5210530" y="2297429"/>
                  </a:moveTo>
                  <a:lnTo>
                    <a:pt x="5176240" y="2297429"/>
                  </a:lnTo>
                  <a:lnTo>
                    <a:pt x="5176240" y="2286000"/>
                  </a:lnTo>
                  <a:lnTo>
                    <a:pt x="5210530" y="2286000"/>
                  </a:lnTo>
                  <a:lnTo>
                    <a:pt x="5210530" y="2297429"/>
                  </a:lnTo>
                  <a:close/>
                </a:path>
                <a:path w="7369809" h="2297429">
                  <a:moveTo>
                    <a:pt x="5164810" y="2297429"/>
                  </a:moveTo>
                  <a:lnTo>
                    <a:pt x="5130520" y="2297429"/>
                  </a:lnTo>
                  <a:lnTo>
                    <a:pt x="5130520" y="2286000"/>
                  </a:lnTo>
                  <a:lnTo>
                    <a:pt x="5164810" y="2286000"/>
                  </a:lnTo>
                  <a:lnTo>
                    <a:pt x="5164810" y="2297429"/>
                  </a:lnTo>
                  <a:close/>
                </a:path>
                <a:path w="7369809" h="2297429">
                  <a:moveTo>
                    <a:pt x="5119090" y="2297429"/>
                  </a:moveTo>
                  <a:lnTo>
                    <a:pt x="5084800" y="2297429"/>
                  </a:lnTo>
                  <a:lnTo>
                    <a:pt x="5084800" y="2286000"/>
                  </a:lnTo>
                  <a:lnTo>
                    <a:pt x="5119090" y="2286000"/>
                  </a:lnTo>
                  <a:lnTo>
                    <a:pt x="5119090" y="2297429"/>
                  </a:lnTo>
                  <a:close/>
                </a:path>
                <a:path w="7369809" h="2297429">
                  <a:moveTo>
                    <a:pt x="5073383" y="2297429"/>
                  </a:moveTo>
                  <a:lnTo>
                    <a:pt x="5039093" y="2297429"/>
                  </a:lnTo>
                  <a:lnTo>
                    <a:pt x="5039093" y="2286000"/>
                  </a:lnTo>
                  <a:lnTo>
                    <a:pt x="5073383" y="2286000"/>
                  </a:lnTo>
                  <a:lnTo>
                    <a:pt x="5073383" y="2297429"/>
                  </a:lnTo>
                  <a:close/>
                </a:path>
                <a:path w="7369809" h="2297429">
                  <a:moveTo>
                    <a:pt x="5027663" y="2297429"/>
                  </a:moveTo>
                  <a:lnTo>
                    <a:pt x="4993373" y="2297429"/>
                  </a:lnTo>
                  <a:lnTo>
                    <a:pt x="4993373" y="2286000"/>
                  </a:lnTo>
                  <a:lnTo>
                    <a:pt x="5027663" y="2286000"/>
                  </a:lnTo>
                  <a:lnTo>
                    <a:pt x="5027663" y="2297429"/>
                  </a:lnTo>
                  <a:close/>
                </a:path>
                <a:path w="7369809" h="2297429">
                  <a:moveTo>
                    <a:pt x="4981943" y="2297429"/>
                  </a:moveTo>
                  <a:lnTo>
                    <a:pt x="4947653" y="2297429"/>
                  </a:lnTo>
                  <a:lnTo>
                    <a:pt x="4947653" y="2286000"/>
                  </a:lnTo>
                  <a:lnTo>
                    <a:pt x="4981943" y="2286000"/>
                  </a:lnTo>
                  <a:lnTo>
                    <a:pt x="4981943" y="2297429"/>
                  </a:lnTo>
                  <a:close/>
                </a:path>
                <a:path w="7369809" h="2297429">
                  <a:moveTo>
                    <a:pt x="4936223" y="2297429"/>
                  </a:moveTo>
                  <a:lnTo>
                    <a:pt x="4901945" y="2297429"/>
                  </a:lnTo>
                  <a:lnTo>
                    <a:pt x="4901945" y="2286000"/>
                  </a:lnTo>
                  <a:lnTo>
                    <a:pt x="4936223" y="2286000"/>
                  </a:lnTo>
                  <a:lnTo>
                    <a:pt x="4936223" y="2297429"/>
                  </a:lnTo>
                  <a:close/>
                </a:path>
                <a:path w="7369809" h="2297429">
                  <a:moveTo>
                    <a:pt x="4890516" y="2297429"/>
                  </a:moveTo>
                  <a:lnTo>
                    <a:pt x="4856226" y="2297429"/>
                  </a:lnTo>
                  <a:lnTo>
                    <a:pt x="4856226" y="2286000"/>
                  </a:lnTo>
                  <a:lnTo>
                    <a:pt x="4890516" y="2286000"/>
                  </a:lnTo>
                  <a:lnTo>
                    <a:pt x="4890516" y="2297429"/>
                  </a:lnTo>
                  <a:close/>
                </a:path>
                <a:path w="7369809" h="2297429">
                  <a:moveTo>
                    <a:pt x="4844795" y="2297429"/>
                  </a:moveTo>
                  <a:lnTo>
                    <a:pt x="4810506" y="2297429"/>
                  </a:lnTo>
                  <a:lnTo>
                    <a:pt x="4810506" y="2286000"/>
                  </a:lnTo>
                  <a:lnTo>
                    <a:pt x="4844795" y="2286000"/>
                  </a:lnTo>
                  <a:lnTo>
                    <a:pt x="4844795" y="2297429"/>
                  </a:lnTo>
                  <a:close/>
                </a:path>
                <a:path w="7369809" h="2297429">
                  <a:moveTo>
                    <a:pt x="4799076" y="2297429"/>
                  </a:moveTo>
                  <a:lnTo>
                    <a:pt x="4764798" y="2297429"/>
                  </a:lnTo>
                  <a:lnTo>
                    <a:pt x="4764798" y="2286000"/>
                  </a:lnTo>
                  <a:lnTo>
                    <a:pt x="4799076" y="2286000"/>
                  </a:lnTo>
                  <a:lnTo>
                    <a:pt x="4799076" y="2297429"/>
                  </a:lnTo>
                  <a:close/>
                </a:path>
                <a:path w="7369809" h="2297429">
                  <a:moveTo>
                    <a:pt x="4753368" y="2297429"/>
                  </a:moveTo>
                  <a:lnTo>
                    <a:pt x="4719078" y="2297429"/>
                  </a:lnTo>
                  <a:lnTo>
                    <a:pt x="4719078" y="2286000"/>
                  </a:lnTo>
                  <a:lnTo>
                    <a:pt x="4753368" y="2286000"/>
                  </a:lnTo>
                  <a:lnTo>
                    <a:pt x="4753368" y="2297429"/>
                  </a:lnTo>
                  <a:close/>
                </a:path>
                <a:path w="7369809" h="2297429">
                  <a:moveTo>
                    <a:pt x="4707648" y="2297429"/>
                  </a:moveTo>
                  <a:lnTo>
                    <a:pt x="4673358" y="2297429"/>
                  </a:lnTo>
                  <a:lnTo>
                    <a:pt x="4673358" y="2286000"/>
                  </a:lnTo>
                  <a:lnTo>
                    <a:pt x="4707648" y="2286000"/>
                  </a:lnTo>
                  <a:lnTo>
                    <a:pt x="4707648" y="2297429"/>
                  </a:lnTo>
                  <a:close/>
                </a:path>
                <a:path w="7369809" h="2297429">
                  <a:moveTo>
                    <a:pt x="4661928" y="2297429"/>
                  </a:moveTo>
                  <a:lnTo>
                    <a:pt x="4627651" y="2297429"/>
                  </a:lnTo>
                  <a:lnTo>
                    <a:pt x="4627651" y="2286000"/>
                  </a:lnTo>
                  <a:lnTo>
                    <a:pt x="4661928" y="2286000"/>
                  </a:lnTo>
                  <a:lnTo>
                    <a:pt x="4661928" y="2297429"/>
                  </a:lnTo>
                  <a:close/>
                </a:path>
                <a:path w="7369809" h="2297429">
                  <a:moveTo>
                    <a:pt x="4616221" y="2297429"/>
                  </a:moveTo>
                  <a:lnTo>
                    <a:pt x="4581931" y="2297429"/>
                  </a:lnTo>
                  <a:lnTo>
                    <a:pt x="4581931" y="2286000"/>
                  </a:lnTo>
                  <a:lnTo>
                    <a:pt x="4616221" y="2286000"/>
                  </a:lnTo>
                  <a:lnTo>
                    <a:pt x="4616221" y="2297429"/>
                  </a:lnTo>
                  <a:close/>
                </a:path>
                <a:path w="7369809" h="2297429">
                  <a:moveTo>
                    <a:pt x="4570501" y="2297429"/>
                  </a:moveTo>
                  <a:lnTo>
                    <a:pt x="4536211" y="2297429"/>
                  </a:lnTo>
                  <a:lnTo>
                    <a:pt x="4536211" y="2286000"/>
                  </a:lnTo>
                  <a:lnTo>
                    <a:pt x="4570501" y="2286000"/>
                  </a:lnTo>
                  <a:lnTo>
                    <a:pt x="4570501" y="2297429"/>
                  </a:lnTo>
                  <a:close/>
                </a:path>
                <a:path w="7369809" h="2297429">
                  <a:moveTo>
                    <a:pt x="4524781" y="2297429"/>
                  </a:moveTo>
                  <a:lnTo>
                    <a:pt x="4490504" y="2297429"/>
                  </a:lnTo>
                  <a:lnTo>
                    <a:pt x="4490504" y="2286000"/>
                  </a:lnTo>
                  <a:lnTo>
                    <a:pt x="4524781" y="2286000"/>
                  </a:lnTo>
                  <a:lnTo>
                    <a:pt x="4524781" y="2297429"/>
                  </a:lnTo>
                  <a:close/>
                </a:path>
                <a:path w="7369809" h="2297429">
                  <a:moveTo>
                    <a:pt x="4479074" y="2297429"/>
                  </a:moveTo>
                  <a:lnTo>
                    <a:pt x="4444784" y="2297429"/>
                  </a:lnTo>
                  <a:lnTo>
                    <a:pt x="4444784" y="2286000"/>
                  </a:lnTo>
                  <a:lnTo>
                    <a:pt x="4479074" y="2286000"/>
                  </a:lnTo>
                  <a:lnTo>
                    <a:pt x="4479074" y="2297429"/>
                  </a:lnTo>
                  <a:close/>
                </a:path>
                <a:path w="7369809" h="2297429">
                  <a:moveTo>
                    <a:pt x="4433354" y="2297429"/>
                  </a:moveTo>
                  <a:lnTo>
                    <a:pt x="4399064" y="2297429"/>
                  </a:lnTo>
                  <a:lnTo>
                    <a:pt x="4399064" y="2286000"/>
                  </a:lnTo>
                  <a:lnTo>
                    <a:pt x="4433354" y="2286000"/>
                  </a:lnTo>
                  <a:lnTo>
                    <a:pt x="4433354" y="2297429"/>
                  </a:lnTo>
                  <a:close/>
                </a:path>
                <a:path w="7369809" h="2297429">
                  <a:moveTo>
                    <a:pt x="4387634" y="2297429"/>
                  </a:moveTo>
                  <a:lnTo>
                    <a:pt x="4353344" y="2297429"/>
                  </a:lnTo>
                  <a:lnTo>
                    <a:pt x="4353344" y="2286000"/>
                  </a:lnTo>
                  <a:lnTo>
                    <a:pt x="4387634" y="2286000"/>
                  </a:lnTo>
                  <a:lnTo>
                    <a:pt x="4387634" y="2297429"/>
                  </a:lnTo>
                  <a:close/>
                </a:path>
                <a:path w="7369809" h="2297429">
                  <a:moveTo>
                    <a:pt x="4341926" y="2297429"/>
                  </a:moveTo>
                  <a:lnTo>
                    <a:pt x="4307636" y="2297429"/>
                  </a:lnTo>
                  <a:lnTo>
                    <a:pt x="4307636" y="2286000"/>
                  </a:lnTo>
                  <a:lnTo>
                    <a:pt x="4341926" y="2286000"/>
                  </a:lnTo>
                  <a:lnTo>
                    <a:pt x="4341926" y="2297429"/>
                  </a:lnTo>
                  <a:close/>
                </a:path>
                <a:path w="7369809" h="2297429">
                  <a:moveTo>
                    <a:pt x="4296206" y="2297429"/>
                  </a:moveTo>
                  <a:lnTo>
                    <a:pt x="4261916" y="2297429"/>
                  </a:lnTo>
                  <a:lnTo>
                    <a:pt x="4261916" y="2286000"/>
                  </a:lnTo>
                  <a:lnTo>
                    <a:pt x="4296206" y="2286000"/>
                  </a:lnTo>
                  <a:lnTo>
                    <a:pt x="4296206" y="2297429"/>
                  </a:lnTo>
                  <a:close/>
                </a:path>
                <a:path w="7369809" h="2297429">
                  <a:moveTo>
                    <a:pt x="4250486" y="2297429"/>
                  </a:moveTo>
                  <a:lnTo>
                    <a:pt x="4216196" y="2297429"/>
                  </a:lnTo>
                  <a:lnTo>
                    <a:pt x="4216196" y="2286000"/>
                  </a:lnTo>
                  <a:lnTo>
                    <a:pt x="4250486" y="2286000"/>
                  </a:lnTo>
                  <a:lnTo>
                    <a:pt x="4250486" y="2297429"/>
                  </a:lnTo>
                  <a:close/>
                </a:path>
                <a:path w="7369809" h="2297429">
                  <a:moveTo>
                    <a:pt x="4204766" y="2297429"/>
                  </a:moveTo>
                  <a:lnTo>
                    <a:pt x="4170489" y="2297429"/>
                  </a:lnTo>
                  <a:lnTo>
                    <a:pt x="4170489" y="2286000"/>
                  </a:lnTo>
                  <a:lnTo>
                    <a:pt x="4204766" y="2286000"/>
                  </a:lnTo>
                  <a:lnTo>
                    <a:pt x="4204766" y="2297429"/>
                  </a:lnTo>
                  <a:close/>
                </a:path>
                <a:path w="7369809" h="2297429">
                  <a:moveTo>
                    <a:pt x="4159059" y="2297429"/>
                  </a:moveTo>
                  <a:lnTo>
                    <a:pt x="4124769" y="2297429"/>
                  </a:lnTo>
                  <a:lnTo>
                    <a:pt x="4124769" y="2286000"/>
                  </a:lnTo>
                  <a:lnTo>
                    <a:pt x="4159059" y="2286000"/>
                  </a:lnTo>
                  <a:lnTo>
                    <a:pt x="4159059" y="2297429"/>
                  </a:lnTo>
                  <a:close/>
                </a:path>
                <a:path w="7369809" h="2297429">
                  <a:moveTo>
                    <a:pt x="4113339" y="2297429"/>
                  </a:moveTo>
                  <a:lnTo>
                    <a:pt x="4079049" y="2297429"/>
                  </a:lnTo>
                  <a:lnTo>
                    <a:pt x="4079049" y="2286000"/>
                  </a:lnTo>
                  <a:lnTo>
                    <a:pt x="4113339" y="2286000"/>
                  </a:lnTo>
                  <a:lnTo>
                    <a:pt x="4113339" y="2297429"/>
                  </a:lnTo>
                  <a:close/>
                </a:path>
                <a:path w="7369809" h="2297429">
                  <a:moveTo>
                    <a:pt x="4067619" y="2297429"/>
                  </a:moveTo>
                  <a:lnTo>
                    <a:pt x="4033342" y="2297429"/>
                  </a:lnTo>
                  <a:lnTo>
                    <a:pt x="4033342" y="2286000"/>
                  </a:lnTo>
                  <a:lnTo>
                    <a:pt x="4067619" y="2286000"/>
                  </a:lnTo>
                  <a:lnTo>
                    <a:pt x="4067619" y="2297429"/>
                  </a:lnTo>
                  <a:close/>
                </a:path>
                <a:path w="7369809" h="2297429">
                  <a:moveTo>
                    <a:pt x="4021912" y="2297429"/>
                  </a:moveTo>
                  <a:lnTo>
                    <a:pt x="3987622" y="2297429"/>
                  </a:lnTo>
                  <a:lnTo>
                    <a:pt x="3987622" y="2286000"/>
                  </a:lnTo>
                  <a:lnTo>
                    <a:pt x="4021912" y="2286000"/>
                  </a:lnTo>
                  <a:lnTo>
                    <a:pt x="4021912" y="2297429"/>
                  </a:lnTo>
                  <a:close/>
                </a:path>
                <a:path w="7369809" h="2297429">
                  <a:moveTo>
                    <a:pt x="3976192" y="2297429"/>
                  </a:moveTo>
                  <a:lnTo>
                    <a:pt x="3941902" y="2297429"/>
                  </a:lnTo>
                  <a:lnTo>
                    <a:pt x="3941902" y="2286000"/>
                  </a:lnTo>
                  <a:lnTo>
                    <a:pt x="3976192" y="2286000"/>
                  </a:lnTo>
                  <a:lnTo>
                    <a:pt x="3976192" y="2297429"/>
                  </a:lnTo>
                  <a:close/>
                </a:path>
                <a:path w="7369809" h="2297429">
                  <a:moveTo>
                    <a:pt x="3930472" y="2297429"/>
                  </a:moveTo>
                  <a:lnTo>
                    <a:pt x="3896194" y="2297429"/>
                  </a:lnTo>
                  <a:lnTo>
                    <a:pt x="3896194" y="2286000"/>
                  </a:lnTo>
                  <a:lnTo>
                    <a:pt x="3930472" y="2286000"/>
                  </a:lnTo>
                  <a:lnTo>
                    <a:pt x="3930472" y="2297429"/>
                  </a:lnTo>
                  <a:close/>
                </a:path>
                <a:path w="7369809" h="2297429">
                  <a:moveTo>
                    <a:pt x="3884764" y="2297429"/>
                  </a:moveTo>
                  <a:lnTo>
                    <a:pt x="3850474" y="2297429"/>
                  </a:lnTo>
                  <a:lnTo>
                    <a:pt x="3850474" y="2286000"/>
                  </a:lnTo>
                  <a:lnTo>
                    <a:pt x="3884764" y="2286000"/>
                  </a:lnTo>
                  <a:lnTo>
                    <a:pt x="3884764" y="2297429"/>
                  </a:lnTo>
                  <a:close/>
                </a:path>
                <a:path w="7369809" h="2297429">
                  <a:moveTo>
                    <a:pt x="3839044" y="2297429"/>
                  </a:moveTo>
                  <a:lnTo>
                    <a:pt x="3804754" y="2297429"/>
                  </a:lnTo>
                  <a:lnTo>
                    <a:pt x="3804754" y="2286000"/>
                  </a:lnTo>
                  <a:lnTo>
                    <a:pt x="3839044" y="2286000"/>
                  </a:lnTo>
                  <a:lnTo>
                    <a:pt x="3839044" y="2297429"/>
                  </a:lnTo>
                  <a:close/>
                </a:path>
                <a:path w="7369809" h="2297429">
                  <a:moveTo>
                    <a:pt x="3793324" y="2297429"/>
                  </a:moveTo>
                  <a:lnTo>
                    <a:pt x="3759047" y="2297429"/>
                  </a:lnTo>
                  <a:lnTo>
                    <a:pt x="3759047" y="2286000"/>
                  </a:lnTo>
                  <a:lnTo>
                    <a:pt x="3793324" y="2286000"/>
                  </a:lnTo>
                  <a:lnTo>
                    <a:pt x="3793324" y="2297429"/>
                  </a:lnTo>
                  <a:close/>
                </a:path>
                <a:path w="7369809" h="2297429">
                  <a:moveTo>
                    <a:pt x="3747617" y="2297429"/>
                  </a:moveTo>
                  <a:lnTo>
                    <a:pt x="3713327" y="2297429"/>
                  </a:lnTo>
                  <a:lnTo>
                    <a:pt x="3713327" y="2286000"/>
                  </a:lnTo>
                  <a:lnTo>
                    <a:pt x="3747617" y="2286000"/>
                  </a:lnTo>
                  <a:lnTo>
                    <a:pt x="3747617" y="2297429"/>
                  </a:lnTo>
                  <a:close/>
                </a:path>
                <a:path w="7369809" h="2297429">
                  <a:moveTo>
                    <a:pt x="3701897" y="2297429"/>
                  </a:moveTo>
                  <a:lnTo>
                    <a:pt x="3667607" y="2297429"/>
                  </a:lnTo>
                  <a:lnTo>
                    <a:pt x="3667607" y="2286000"/>
                  </a:lnTo>
                  <a:lnTo>
                    <a:pt x="3701897" y="2286000"/>
                  </a:lnTo>
                  <a:lnTo>
                    <a:pt x="3701897" y="2297429"/>
                  </a:lnTo>
                  <a:close/>
                </a:path>
                <a:path w="7369809" h="2297429">
                  <a:moveTo>
                    <a:pt x="3656177" y="2297429"/>
                  </a:moveTo>
                  <a:lnTo>
                    <a:pt x="3621900" y="2297429"/>
                  </a:lnTo>
                  <a:lnTo>
                    <a:pt x="3621900" y="2286000"/>
                  </a:lnTo>
                  <a:lnTo>
                    <a:pt x="3656177" y="2286000"/>
                  </a:lnTo>
                  <a:lnTo>
                    <a:pt x="3656177" y="2297429"/>
                  </a:lnTo>
                  <a:close/>
                </a:path>
                <a:path w="7369809" h="2297429">
                  <a:moveTo>
                    <a:pt x="3610470" y="2297429"/>
                  </a:moveTo>
                  <a:lnTo>
                    <a:pt x="3576180" y="2297429"/>
                  </a:lnTo>
                  <a:lnTo>
                    <a:pt x="3576180" y="2286000"/>
                  </a:lnTo>
                  <a:lnTo>
                    <a:pt x="3610470" y="2286000"/>
                  </a:lnTo>
                  <a:lnTo>
                    <a:pt x="3610470" y="2297429"/>
                  </a:lnTo>
                  <a:close/>
                </a:path>
                <a:path w="7369809" h="2297429">
                  <a:moveTo>
                    <a:pt x="3564750" y="2297429"/>
                  </a:moveTo>
                  <a:lnTo>
                    <a:pt x="3530460" y="2297429"/>
                  </a:lnTo>
                  <a:lnTo>
                    <a:pt x="3530460" y="2286000"/>
                  </a:lnTo>
                  <a:lnTo>
                    <a:pt x="3564750" y="2286000"/>
                  </a:lnTo>
                  <a:lnTo>
                    <a:pt x="3564750" y="2297429"/>
                  </a:lnTo>
                  <a:close/>
                </a:path>
                <a:path w="7369809" h="2297429">
                  <a:moveTo>
                    <a:pt x="3519030" y="2297429"/>
                  </a:moveTo>
                  <a:lnTo>
                    <a:pt x="3484740" y="2297429"/>
                  </a:lnTo>
                  <a:lnTo>
                    <a:pt x="3484740" y="2286000"/>
                  </a:lnTo>
                  <a:lnTo>
                    <a:pt x="3519030" y="2286000"/>
                  </a:lnTo>
                  <a:lnTo>
                    <a:pt x="3519030" y="2297429"/>
                  </a:lnTo>
                  <a:close/>
                </a:path>
                <a:path w="7369809" h="2297429">
                  <a:moveTo>
                    <a:pt x="3473323" y="2297429"/>
                  </a:moveTo>
                  <a:lnTo>
                    <a:pt x="3439032" y="2297429"/>
                  </a:lnTo>
                  <a:lnTo>
                    <a:pt x="3439032" y="2286000"/>
                  </a:lnTo>
                  <a:lnTo>
                    <a:pt x="3473323" y="2286000"/>
                  </a:lnTo>
                  <a:lnTo>
                    <a:pt x="3473323" y="2297429"/>
                  </a:lnTo>
                  <a:close/>
                </a:path>
                <a:path w="7369809" h="2297429">
                  <a:moveTo>
                    <a:pt x="3427603" y="2297429"/>
                  </a:moveTo>
                  <a:lnTo>
                    <a:pt x="3393313" y="2297429"/>
                  </a:lnTo>
                  <a:lnTo>
                    <a:pt x="3393313" y="2286000"/>
                  </a:lnTo>
                  <a:lnTo>
                    <a:pt x="3427603" y="2286000"/>
                  </a:lnTo>
                  <a:lnTo>
                    <a:pt x="3427603" y="2297429"/>
                  </a:lnTo>
                  <a:close/>
                </a:path>
                <a:path w="7369809" h="2297429">
                  <a:moveTo>
                    <a:pt x="3381882" y="2297429"/>
                  </a:moveTo>
                  <a:lnTo>
                    <a:pt x="3347592" y="2297429"/>
                  </a:lnTo>
                  <a:lnTo>
                    <a:pt x="3347592" y="2286000"/>
                  </a:lnTo>
                  <a:lnTo>
                    <a:pt x="3381882" y="2286000"/>
                  </a:lnTo>
                  <a:lnTo>
                    <a:pt x="3381882" y="2297429"/>
                  </a:lnTo>
                  <a:close/>
                </a:path>
                <a:path w="7369809" h="2297429">
                  <a:moveTo>
                    <a:pt x="3336163" y="2297429"/>
                  </a:moveTo>
                  <a:lnTo>
                    <a:pt x="3301885" y="2297429"/>
                  </a:lnTo>
                  <a:lnTo>
                    <a:pt x="3301885" y="2286000"/>
                  </a:lnTo>
                  <a:lnTo>
                    <a:pt x="3336163" y="2286000"/>
                  </a:lnTo>
                  <a:lnTo>
                    <a:pt x="3336163" y="2297429"/>
                  </a:lnTo>
                  <a:close/>
                </a:path>
                <a:path w="7369809" h="2297429">
                  <a:moveTo>
                    <a:pt x="3290455" y="2297429"/>
                  </a:moveTo>
                  <a:lnTo>
                    <a:pt x="3256165" y="2297429"/>
                  </a:lnTo>
                  <a:lnTo>
                    <a:pt x="3256165" y="2286000"/>
                  </a:lnTo>
                  <a:lnTo>
                    <a:pt x="3290455" y="2286000"/>
                  </a:lnTo>
                  <a:lnTo>
                    <a:pt x="3290455" y="2297429"/>
                  </a:lnTo>
                  <a:close/>
                </a:path>
                <a:path w="7369809" h="2297429">
                  <a:moveTo>
                    <a:pt x="3244735" y="2297429"/>
                  </a:moveTo>
                  <a:lnTo>
                    <a:pt x="3210445" y="2297429"/>
                  </a:lnTo>
                  <a:lnTo>
                    <a:pt x="3210445" y="2286000"/>
                  </a:lnTo>
                  <a:lnTo>
                    <a:pt x="3244735" y="2286000"/>
                  </a:lnTo>
                  <a:lnTo>
                    <a:pt x="3244735" y="2297429"/>
                  </a:lnTo>
                  <a:close/>
                </a:path>
                <a:path w="7369809" h="2297429">
                  <a:moveTo>
                    <a:pt x="3199015" y="2297429"/>
                  </a:moveTo>
                  <a:lnTo>
                    <a:pt x="3164738" y="2297429"/>
                  </a:lnTo>
                  <a:lnTo>
                    <a:pt x="3164738" y="2286000"/>
                  </a:lnTo>
                  <a:lnTo>
                    <a:pt x="3199015" y="2286000"/>
                  </a:lnTo>
                  <a:lnTo>
                    <a:pt x="3199015" y="2297429"/>
                  </a:lnTo>
                  <a:close/>
                </a:path>
                <a:path w="7369809" h="2297429">
                  <a:moveTo>
                    <a:pt x="3153308" y="2297429"/>
                  </a:moveTo>
                  <a:lnTo>
                    <a:pt x="3119018" y="2297429"/>
                  </a:lnTo>
                  <a:lnTo>
                    <a:pt x="3119018" y="2286000"/>
                  </a:lnTo>
                  <a:lnTo>
                    <a:pt x="3153308" y="2286000"/>
                  </a:lnTo>
                  <a:lnTo>
                    <a:pt x="3153308" y="2297429"/>
                  </a:lnTo>
                  <a:close/>
                </a:path>
                <a:path w="7369809" h="2297429">
                  <a:moveTo>
                    <a:pt x="3107588" y="2297429"/>
                  </a:moveTo>
                  <a:lnTo>
                    <a:pt x="3073298" y="2297429"/>
                  </a:lnTo>
                  <a:lnTo>
                    <a:pt x="3073298" y="2286000"/>
                  </a:lnTo>
                  <a:lnTo>
                    <a:pt x="3107588" y="2286000"/>
                  </a:lnTo>
                  <a:lnTo>
                    <a:pt x="3107588" y="2297429"/>
                  </a:lnTo>
                  <a:close/>
                </a:path>
                <a:path w="7369809" h="2297429">
                  <a:moveTo>
                    <a:pt x="3061868" y="2297429"/>
                  </a:moveTo>
                  <a:lnTo>
                    <a:pt x="3027591" y="2297429"/>
                  </a:lnTo>
                  <a:lnTo>
                    <a:pt x="3027591" y="2286000"/>
                  </a:lnTo>
                  <a:lnTo>
                    <a:pt x="3061868" y="2286000"/>
                  </a:lnTo>
                  <a:lnTo>
                    <a:pt x="3061868" y="2297429"/>
                  </a:lnTo>
                  <a:close/>
                </a:path>
                <a:path w="7369809" h="2297429">
                  <a:moveTo>
                    <a:pt x="3016161" y="2297429"/>
                  </a:moveTo>
                  <a:lnTo>
                    <a:pt x="2981871" y="2297429"/>
                  </a:lnTo>
                  <a:lnTo>
                    <a:pt x="2981871" y="2286000"/>
                  </a:lnTo>
                  <a:lnTo>
                    <a:pt x="3016161" y="2286000"/>
                  </a:lnTo>
                  <a:lnTo>
                    <a:pt x="3016161" y="2297429"/>
                  </a:lnTo>
                  <a:close/>
                </a:path>
                <a:path w="7369809" h="2297429">
                  <a:moveTo>
                    <a:pt x="2970441" y="2297429"/>
                  </a:moveTo>
                  <a:lnTo>
                    <a:pt x="2936151" y="2297429"/>
                  </a:lnTo>
                  <a:lnTo>
                    <a:pt x="2936151" y="2286000"/>
                  </a:lnTo>
                  <a:lnTo>
                    <a:pt x="2970441" y="2286000"/>
                  </a:lnTo>
                  <a:lnTo>
                    <a:pt x="2970441" y="2297429"/>
                  </a:lnTo>
                  <a:close/>
                </a:path>
                <a:path w="7369809" h="2297429">
                  <a:moveTo>
                    <a:pt x="2924721" y="2297429"/>
                  </a:moveTo>
                  <a:lnTo>
                    <a:pt x="2890443" y="2297429"/>
                  </a:lnTo>
                  <a:lnTo>
                    <a:pt x="2890443" y="2286000"/>
                  </a:lnTo>
                  <a:lnTo>
                    <a:pt x="2924721" y="2286000"/>
                  </a:lnTo>
                  <a:lnTo>
                    <a:pt x="2924721" y="2297429"/>
                  </a:lnTo>
                  <a:close/>
                </a:path>
                <a:path w="7369809" h="2297429">
                  <a:moveTo>
                    <a:pt x="2879013" y="2297429"/>
                  </a:moveTo>
                  <a:lnTo>
                    <a:pt x="2844723" y="2297429"/>
                  </a:lnTo>
                  <a:lnTo>
                    <a:pt x="2844723" y="2286000"/>
                  </a:lnTo>
                  <a:lnTo>
                    <a:pt x="2879013" y="2286000"/>
                  </a:lnTo>
                  <a:lnTo>
                    <a:pt x="2879013" y="2297429"/>
                  </a:lnTo>
                  <a:close/>
                </a:path>
                <a:path w="7369809" h="2297429">
                  <a:moveTo>
                    <a:pt x="2833293" y="2297429"/>
                  </a:moveTo>
                  <a:lnTo>
                    <a:pt x="2799003" y="2297429"/>
                  </a:lnTo>
                  <a:lnTo>
                    <a:pt x="2799003" y="2286000"/>
                  </a:lnTo>
                  <a:lnTo>
                    <a:pt x="2833293" y="2286000"/>
                  </a:lnTo>
                  <a:lnTo>
                    <a:pt x="2833293" y="2297429"/>
                  </a:lnTo>
                  <a:close/>
                </a:path>
                <a:path w="7369809" h="2297429">
                  <a:moveTo>
                    <a:pt x="2787573" y="2297429"/>
                  </a:moveTo>
                  <a:lnTo>
                    <a:pt x="2753296" y="2297429"/>
                  </a:lnTo>
                  <a:lnTo>
                    <a:pt x="2753296" y="2286000"/>
                  </a:lnTo>
                  <a:lnTo>
                    <a:pt x="2787573" y="2286000"/>
                  </a:lnTo>
                  <a:lnTo>
                    <a:pt x="2787573" y="2297429"/>
                  </a:lnTo>
                  <a:close/>
                </a:path>
                <a:path w="7369809" h="2297429">
                  <a:moveTo>
                    <a:pt x="2741866" y="2297429"/>
                  </a:moveTo>
                  <a:lnTo>
                    <a:pt x="2707576" y="2297429"/>
                  </a:lnTo>
                  <a:lnTo>
                    <a:pt x="2707576" y="2286000"/>
                  </a:lnTo>
                  <a:lnTo>
                    <a:pt x="2741866" y="2286000"/>
                  </a:lnTo>
                  <a:lnTo>
                    <a:pt x="2741866" y="2297429"/>
                  </a:lnTo>
                  <a:close/>
                </a:path>
                <a:path w="7369809" h="2297429">
                  <a:moveTo>
                    <a:pt x="2696146" y="2297429"/>
                  </a:moveTo>
                  <a:lnTo>
                    <a:pt x="2661856" y="2297429"/>
                  </a:lnTo>
                  <a:lnTo>
                    <a:pt x="2661856" y="2286000"/>
                  </a:lnTo>
                  <a:lnTo>
                    <a:pt x="2696146" y="2286000"/>
                  </a:lnTo>
                  <a:lnTo>
                    <a:pt x="2696146" y="2297429"/>
                  </a:lnTo>
                  <a:close/>
                </a:path>
                <a:path w="7369809" h="2297429">
                  <a:moveTo>
                    <a:pt x="2650426" y="2297429"/>
                  </a:moveTo>
                  <a:lnTo>
                    <a:pt x="2616136" y="2297429"/>
                  </a:lnTo>
                  <a:lnTo>
                    <a:pt x="2616136" y="2286000"/>
                  </a:lnTo>
                  <a:lnTo>
                    <a:pt x="2650426" y="2286000"/>
                  </a:lnTo>
                  <a:lnTo>
                    <a:pt x="2650426" y="2297429"/>
                  </a:lnTo>
                  <a:close/>
                </a:path>
                <a:path w="7369809" h="2297429">
                  <a:moveTo>
                    <a:pt x="2604719" y="2297429"/>
                  </a:moveTo>
                  <a:lnTo>
                    <a:pt x="2570429" y="2297429"/>
                  </a:lnTo>
                  <a:lnTo>
                    <a:pt x="2570429" y="2286000"/>
                  </a:lnTo>
                  <a:lnTo>
                    <a:pt x="2604719" y="2286000"/>
                  </a:lnTo>
                  <a:lnTo>
                    <a:pt x="2604719" y="2297429"/>
                  </a:lnTo>
                  <a:close/>
                </a:path>
                <a:path w="7369809" h="2297429">
                  <a:moveTo>
                    <a:pt x="2558999" y="2297429"/>
                  </a:moveTo>
                  <a:lnTo>
                    <a:pt x="2524709" y="2297429"/>
                  </a:lnTo>
                  <a:lnTo>
                    <a:pt x="2524709" y="2286000"/>
                  </a:lnTo>
                  <a:lnTo>
                    <a:pt x="2558999" y="2286000"/>
                  </a:lnTo>
                  <a:lnTo>
                    <a:pt x="2558999" y="2297429"/>
                  </a:lnTo>
                  <a:close/>
                </a:path>
                <a:path w="7369809" h="2297429">
                  <a:moveTo>
                    <a:pt x="2513279" y="2297429"/>
                  </a:moveTo>
                  <a:lnTo>
                    <a:pt x="2478989" y="2297429"/>
                  </a:lnTo>
                  <a:lnTo>
                    <a:pt x="2478989" y="2286000"/>
                  </a:lnTo>
                  <a:lnTo>
                    <a:pt x="2513279" y="2286000"/>
                  </a:lnTo>
                  <a:lnTo>
                    <a:pt x="2513279" y="2297429"/>
                  </a:lnTo>
                  <a:close/>
                </a:path>
                <a:path w="7369809" h="2297429">
                  <a:moveTo>
                    <a:pt x="2467559" y="2297429"/>
                  </a:moveTo>
                  <a:lnTo>
                    <a:pt x="2433281" y="2297429"/>
                  </a:lnTo>
                  <a:lnTo>
                    <a:pt x="2433281" y="2286000"/>
                  </a:lnTo>
                  <a:lnTo>
                    <a:pt x="2467559" y="2286000"/>
                  </a:lnTo>
                  <a:lnTo>
                    <a:pt x="2467559" y="2297429"/>
                  </a:lnTo>
                  <a:close/>
                </a:path>
                <a:path w="7369809" h="2297429">
                  <a:moveTo>
                    <a:pt x="2421851" y="2297429"/>
                  </a:moveTo>
                  <a:lnTo>
                    <a:pt x="2387561" y="2297429"/>
                  </a:lnTo>
                  <a:lnTo>
                    <a:pt x="2387561" y="2286000"/>
                  </a:lnTo>
                  <a:lnTo>
                    <a:pt x="2421851" y="2286000"/>
                  </a:lnTo>
                  <a:lnTo>
                    <a:pt x="2421851" y="2297429"/>
                  </a:lnTo>
                  <a:close/>
                </a:path>
                <a:path w="7369809" h="2297429">
                  <a:moveTo>
                    <a:pt x="2376131" y="2297429"/>
                  </a:moveTo>
                  <a:lnTo>
                    <a:pt x="2341841" y="2297429"/>
                  </a:lnTo>
                  <a:lnTo>
                    <a:pt x="2341841" y="2286000"/>
                  </a:lnTo>
                  <a:lnTo>
                    <a:pt x="2376131" y="2286000"/>
                  </a:lnTo>
                  <a:lnTo>
                    <a:pt x="2376131" y="2297429"/>
                  </a:lnTo>
                  <a:close/>
                </a:path>
                <a:path w="7369809" h="2297429">
                  <a:moveTo>
                    <a:pt x="2330411" y="2297429"/>
                  </a:moveTo>
                  <a:lnTo>
                    <a:pt x="2296134" y="2297429"/>
                  </a:lnTo>
                  <a:lnTo>
                    <a:pt x="2296134" y="2286000"/>
                  </a:lnTo>
                  <a:lnTo>
                    <a:pt x="2330411" y="2286000"/>
                  </a:lnTo>
                  <a:lnTo>
                    <a:pt x="2330411" y="2297429"/>
                  </a:lnTo>
                  <a:close/>
                </a:path>
                <a:path w="7369809" h="2297429">
                  <a:moveTo>
                    <a:pt x="2284704" y="2297429"/>
                  </a:moveTo>
                  <a:lnTo>
                    <a:pt x="2250414" y="2297429"/>
                  </a:lnTo>
                  <a:lnTo>
                    <a:pt x="2250414" y="2286000"/>
                  </a:lnTo>
                  <a:lnTo>
                    <a:pt x="2284704" y="2286000"/>
                  </a:lnTo>
                  <a:lnTo>
                    <a:pt x="2284704" y="2297429"/>
                  </a:lnTo>
                  <a:close/>
                </a:path>
                <a:path w="7369809" h="2297429">
                  <a:moveTo>
                    <a:pt x="2238984" y="2297429"/>
                  </a:moveTo>
                  <a:lnTo>
                    <a:pt x="2204694" y="2297429"/>
                  </a:lnTo>
                  <a:lnTo>
                    <a:pt x="2204694" y="2286000"/>
                  </a:lnTo>
                  <a:lnTo>
                    <a:pt x="2238984" y="2286000"/>
                  </a:lnTo>
                  <a:lnTo>
                    <a:pt x="2238984" y="2297429"/>
                  </a:lnTo>
                  <a:close/>
                </a:path>
                <a:path w="7369809" h="2297429">
                  <a:moveTo>
                    <a:pt x="2193264" y="2297429"/>
                  </a:moveTo>
                  <a:lnTo>
                    <a:pt x="2158987" y="2297429"/>
                  </a:lnTo>
                  <a:lnTo>
                    <a:pt x="2158987" y="2286000"/>
                  </a:lnTo>
                  <a:lnTo>
                    <a:pt x="2193264" y="2286000"/>
                  </a:lnTo>
                  <a:lnTo>
                    <a:pt x="2193264" y="2297429"/>
                  </a:lnTo>
                  <a:close/>
                </a:path>
                <a:path w="7369809" h="2297429">
                  <a:moveTo>
                    <a:pt x="2147557" y="2297429"/>
                  </a:moveTo>
                  <a:lnTo>
                    <a:pt x="2113267" y="2297429"/>
                  </a:lnTo>
                  <a:lnTo>
                    <a:pt x="2113267" y="2286000"/>
                  </a:lnTo>
                  <a:lnTo>
                    <a:pt x="2147557" y="2286000"/>
                  </a:lnTo>
                  <a:lnTo>
                    <a:pt x="2147557" y="2297429"/>
                  </a:lnTo>
                  <a:close/>
                </a:path>
                <a:path w="7369809" h="2297429">
                  <a:moveTo>
                    <a:pt x="2101837" y="2297429"/>
                  </a:moveTo>
                  <a:lnTo>
                    <a:pt x="2067547" y="2297429"/>
                  </a:lnTo>
                  <a:lnTo>
                    <a:pt x="2067547" y="2286000"/>
                  </a:lnTo>
                  <a:lnTo>
                    <a:pt x="2101837" y="2286000"/>
                  </a:lnTo>
                  <a:lnTo>
                    <a:pt x="2101837" y="2297429"/>
                  </a:lnTo>
                  <a:close/>
                </a:path>
                <a:path w="7369809" h="2297429">
                  <a:moveTo>
                    <a:pt x="2056117" y="2297429"/>
                  </a:moveTo>
                  <a:lnTo>
                    <a:pt x="2021839" y="2297429"/>
                  </a:lnTo>
                  <a:lnTo>
                    <a:pt x="2021839" y="2286000"/>
                  </a:lnTo>
                  <a:lnTo>
                    <a:pt x="2056117" y="2286000"/>
                  </a:lnTo>
                  <a:lnTo>
                    <a:pt x="2056117" y="2297429"/>
                  </a:lnTo>
                  <a:close/>
                </a:path>
                <a:path w="7369809" h="2297429">
                  <a:moveTo>
                    <a:pt x="2010410" y="2297429"/>
                  </a:moveTo>
                  <a:lnTo>
                    <a:pt x="1976120" y="2297429"/>
                  </a:lnTo>
                  <a:lnTo>
                    <a:pt x="1976120" y="2286000"/>
                  </a:lnTo>
                  <a:lnTo>
                    <a:pt x="2010410" y="2286000"/>
                  </a:lnTo>
                  <a:lnTo>
                    <a:pt x="2010410" y="2297429"/>
                  </a:lnTo>
                  <a:close/>
                </a:path>
                <a:path w="7369809" h="2297429">
                  <a:moveTo>
                    <a:pt x="1964689" y="2297429"/>
                  </a:moveTo>
                  <a:lnTo>
                    <a:pt x="1930400" y="2297429"/>
                  </a:lnTo>
                  <a:lnTo>
                    <a:pt x="1930400" y="2286000"/>
                  </a:lnTo>
                  <a:lnTo>
                    <a:pt x="1964689" y="2286000"/>
                  </a:lnTo>
                  <a:lnTo>
                    <a:pt x="1964689" y="2297429"/>
                  </a:lnTo>
                  <a:close/>
                </a:path>
                <a:path w="7369809" h="2297429">
                  <a:moveTo>
                    <a:pt x="1918970" y="2297429"/>
                  </a:moveTo>
                  <a:lnTo>
                    <a:pt x="1884692" y="2297429"/>
                  </a:lnTo>
                  <a:lnTo>
                    <a:pt x="1884692" y="2286000"/>
                  </a:lnTo>
                  <a:lnTo>
                    <a:pt x="1918970" y="2286000"/>
                  </a:lnTo>
                  <a:lnTo>
                    <a:pt x="1918970" y="2297429"/>
                  </a:lnTo>
                  <a:close/>
                </a:path>
                <a:path w="7369809" h="2297429">
                  <a:moveTo>
                    <a:pt x="1873262" y="2297429"/>
                  </a:moveTo>
                  <a:lnTo>
                    <a:pt x="1838972" y="2297429"/>
                  </a:lnTo>
                  <a:lnTo>
                    <a:pt x="1838972" y="2286000"/>
                  </a:lnTo>
                  <a:lnTo>
                    <a:pt x="1873262" y="2286000"/>
                  </a:lnTo>
                  <a:lnTo>
                    <a:pt x="1873262" y="2297429"/>
                  </a:lnTo>
                  <a:close/>
                </a:path>
                <a:path w="7369809" h="2297429">
                  <a:moveTo>
                    <a:pt x="1827542" y="2297429"/>
                  </a:moveTo>
                  <a:lnTo>
                    <a:pt x="1793252" y="2297429"/>
                  </a:lnTo>
                  <a:lnTo>
                    <a:pt x="1793252" y="2286000"/>
                  </a:lnTo>
                  <a:lnTo>
                    <a:pt x="1827542" y="2286000"/>
                  </a:lnTo>
                  <a:lnTo>
                    <a:pt x="1827542" y="2297429"/>
                  </a:lnTo>
                  <a:close/>
                </a:path>
                <a:path w="7369809" h="2297429">
                  <a:moveTo>
                    <a:pt x="1781822" y="2297429"/>
                  </a:moveTo>
                  <a:lnTo>
                    <a:pt x="1747532" y="2297429"/>
                  </a:lnTo>
                  <a:lnTo>
                    <a:pt x="1747532" y="2286000"/>
                  </a:lnTo>
                  <a:lnTo>
                    <a:pt x="1781822" y="2286000"/>
                  </a:lnTo>
                  <a:lnTo>
                    <a:pt x="1781822" y="2297429"/>
                  </a:lnTo>
                  <a:close/>
                </a:path>
                <a:path w="7369809" h="2297429">
                  <a:moveTo>
                    <a:pt x="1736115" y="2297429"/>
                  </a:moveTo>
                  <a:lnTo>
                    <a:pt x="1701825" y="2297429"/>
                  </a:lnTo>
                  <a:lnTo>
                    <a:pt x="1701825" y="2286000"/>
                  </a:lnTo>
                  <a:lnTo>
                    <a:pt x="1736115" y="2286000"/>
                  </a:lnTo>
                  <a:lnTo>
                    <a:pt x="1736115" y="2297429"/>
                  </a:lnTo>
                  <a:close/>
                </a:path>
                <a:path w="7369809" h="2297429">
                  <a:moveTo>
                    <a:pt x="1690395" y="2297429"/>
                  </a:moveTo>
                  <a:lnTo>
                    <a:pt x="1656105" y="2297429"/>
                  </a:lnTo>
                  <a:lnTo>
                    <a:pt x="1656105" y="2286000"/>
                  </a:lnTo>
                  <a:lnTo>
                    <a:pt x="1690395" y="2286000"/>
                  </a:lnTo>
                  <a:lnTo>
                    <a:pt x="1690395" y="2297429"/>
                  </a:lnTo>
                  <a:close/>
                </a:path>
                <a:path w="7369809" h="2297429">
                  <a:moveTo>
                    <a:pt x="1644675" y="2297429"/>
                  </a:moveTo>
                  <a:lnTo>
                    <a:pt x="1610385" y="2297429"/>
                  </a:lnTo>
                  <a:lnTo>
                    <a:pt x="1610385" y="2286000"/>
                  </a:lnTo>
                  <a:lnTo>
                    <a:pt x="1644675" y="2286000"/>
                  </a:lnTo>
                  <a:lnTo>
                    <a:pt x="1644675" y="2297429"/>
                  </a:lnTo>
                  <a:close/>
                </a:path>
                <a:path w="7369809" h="2297429">
                  <a:moveTo>
                    <a:pt x="1598955" y="2297429"/>
                  </a:moveTo>
                  <a:lnTo>
                    <a:pt x="1564678" y="2297429"/>
                  </a:lnTo>
                  <a:lnTo>
                    <a:pt x="1564678" y="2286000"/>
                  </a:lnTo>
                  <a:lnTo>
                    <a:pt x="1598955" y="2286000"/>
                  </a:lnTo>
                  <a:lnTo>
                    <a:pt x="1598955" y="2297429"/>
                  </a:lnTo>
                  <a:close/>
                </a:path>
                <a:path w="7369809" h="2297429">
                  <a:moveTo>
                    <a:pt x="1553248" y="2297429"/>
                  </a:moveTo>
                  <a:lnTo>
                    <a:pt x="1518958" y="2297429"/>
                  </a:lnTo>
                  <a:lnTo>
                    <a:pt x="1518958" y="2286000"/>
                  </a:lnTo>
                  <a:lnTo>
                    <a:pt x="1553248" y="2286000"/>
                  </a:lnTo>
                  <a:lnTo>
                    <a:pt x="1553248" y="2297429"/>
                  </a:lnTo>
                  <a:close/>
                </a:path>
                <a:path w="7369809" h="2297429">
                  <a:moveTo>
                    <a:pt x="1507528" y="2297429"/>
                  </a:moveTo>
                  <a:lnTo>
                    <a:pt x="1473238" y="2297429"/>
                  </a:lnTo>
                  <a:lnTo>
                    <a:pt x="1473238" y="2286000"/>
                  </a:lnTo>
                  <a:lnTo>
                    <a:pt x="1507528" y="2286000"/>
                  </a:lnTo>
                  <a:lnTo>
                    <a:pt x="1507528" y="2297429"/>
                  </a:lnTo>
                  <a:close/>
                </a:path>
                <a:path w="7369809" h="2297429">
                  <a:moveTo>
                    <a:pt x="1461808" y="2297429"/>
                  </a:moveTo>
                  <a:lnTo>
                    <a:pt x="1427530" y="2297429"/>
                  </a:lnTo>
                  <a:lnTo>
                    <a:pt x="1427530" y="2286000"/>
                  </a:lnTo>
                  <a:lnTo>
                    <a:pt x="1461808" y="2286000"/>
                  </a:lnTo>
                  <a:lnTo>
                    <a:pt x="1461808" y="2297429"/>
                  </a:lnTo>
                  <a:close/>
                </a:path>
                <a:path w="7369809" h="2297429">
                  <a:moveTo>
                    <a:pt x="1416100" y="2297429"/>
                  </a:moveTo>
                  <a:lnTo>
                    <a:pt x="1381810" y="2297429"/>
                  </a:lnTo>
                  <a:lnTo>
                    <a:pt x="1381810" y="2286000"/>
                  </a:lnTo>
                  <a:lnTo>
                    <a:pt x="1416100" y="2286000"/>
                  </a:lnTo>
                  <a:lnTo>
                    <a:pt x="1416100" y="2297429"/>
                  </a:lnTo>
                  <a:close/>
                </a:path>
                <a:path w="7369809" h="2297429">
                  <a:moveTo>
                    <a:pt x="1370380" y="2297429"/>
                  </a:moveTo>
                  <a:lnTo>
                    <a:pt x="1336090" y="2297429"/>
                  </a:lnTo>
                  <a:lnTo>
                    <a:pt x="1336090" y="2286000"/>
                  </a:lnTo>
                  <a:lnTo>
                    <a:pt x="1370380" y="2286000"/>
                  </a:lnTo>
                  <a:lnTo>
                    <a:pt x="1370380" y="2297429"/>
                  </a:lnTo>
                  <a:close/>
                </a:path>
                <a:path w="7369809" h="2297429">
                  <a:moveTo>
                    <a:pt x="1324660" y="2297429"/>
                  </a:moveTo>
                  <a:lnTo>
                    <a:pt x="1290383" y="2297429"/>
                  </a:lnTo>
                  <a:lnTo>
                    <a:pt x="1290383" y="2286000"/>
                  </a:lnTo>
                  <a:lnTo>
                    <a:pt x="1324660" y="2286000"/>
                  </a:lnTo>
                  <a:lnTo>
                    <a:pt x="1324660" y="2297429"/>
                  </a:lnTo>
                  <a:close/>
                </a:path>
                <a:path w="7369809" h="2297429">
                  <a:moveTo>
                    <a:pt x="1278953" y="2297429"/>
                  </a:moveTo>
                  <a:lnTo>
                    <a:pt x="1244663" y="2297429"/>
                  </a:lnTo>
                  <a:lnTo>
                    <a:pt x="1244663" y="2286000"/>
                  </a:lnTo>
                  <a:lnTo>
                    <a:pt x="1278953" y="2286000"/>
                  </a:lnTo>
                  <a:lnTo>
                    <a:pt x="1278953" y="2297429"/>
                  </a:lnTo>
                  <a:close/>
                </a:path>
                <a:path w="7369809" h="2297429">
                  <a:moveTo>
                    <a:pt x="1233233" y="2297429"/>
                  </a:moveTo>
                  <a:lnTo>
                    <a:pt x="1198943" y="2297429"/>
                  </a:lnTo>
                  <a:lnTo>
                    <a:pt x="1198943" y="2286000"/>
                  </a:lnTo>
                  <a:lnTo>
                    <a:pt x="1233233" y="2286000"/>
                  </a:lnTo>
                  <a:lnTo>
                    <a:pt x="1233233" y="2297429"/>
                  </a:lnTo>
                  <a:close/>
                </a:path>
                <a:path w="7369809" h="2297429">
                  <a:moveTo>
                    <a:pt x="1187513" y="2297429"/>
                  </a:moveTo>
                  <a:lnTo>
                    <a:pt x="1153236" y="2297429"/>
                  </a:lnTo>
                  <a:lnTo>
                    <a:pt x="1153236" y="2286000"/>
                  </a:lnTo>
                  <a:lnTo>
                    <a:pt x="1187513" y="2286000"/>
                  </a:lnTo>
                  <a:lnTo>
                    <a:pt x="1187513" y="2297429"/>
                  </a:lnTo>
                  <a:close/>
                </a:path>
                <a:path w="7369809" h="2297429">
                  <a:moveTo>
                    <a:pt x="1141806" y="2297429"/>
                  </a:moveTo>
                  <a:lnTo>
                    <a:pt x="1107516" y="2297429"/>
                  </a:lnTo>
                  <a:lnTo>
                    <a:pt x="1107516" y="2286000"/>
                  </a:lnTo>
                  <a:lnTo>
                    <a:pt x="1141806" y="2286000"/>
                  </a:lnTo>
                  <a:lnTo>
                    <a:pt x="1141806" y="2297429"/>
                  </a:lnTo>
                  <a:close/>
                </a:path>
                <a:path w="7369809" h="2297429">
                  <a:moveTo>
                    <a:pt x="1096086" y="2297429"/>
                  </a:moveTo>
                  <a:lnTo>
                    <a:pt x="1061796" y="2297429"/>
                  </a:lnTo>
                  <a:lnTo>
                    <a:pt x="1061796" y="2286000"/>
                  </a:lnTo>
                  <a:lnTo>
                    <a:pt x="1096086" y="2286000"/>
                  </a:lnTo>
                  <a:lnTo>
                    <a:pt x="1096086" y="2297429"/>
                  </a:lnTo>
                  <a:close/>
                </a:path>
                <a:path w="7369809" h="2297429">
                  <a:moveTo>
                    <a:pt x="1050366" y="2297429"/>
                  </a:moveTo>
                  <a:lnTo>
                    <a:pt x="1016076" y="2297429"/>
                  </a:lnTo>
                  <a:lnTo>
                    <a:pt x="1016076" y="2286000"/>
                  </a:lnTo>
                  <a:lnTo>
                    <a:pt x="1050366" y="2286000"/>
                  </a:lnTo>
                  <a:lnTo>
                    <a:pt x="1050366" y="2297429"/>
                  </a:lnTo>
                  <a:close/>
                </a:path>
                <a:path w="7369809" h="2297429">
                  <a:moveTo>
                    <a:pt x="1004658" y="2297429"/>
                  </a:moveTo>
                  <a:lnTo>
                    <a:pt x="970368" y="2297429"/>
                  </a:lnTo>
                  <a:lnTo>
                    <a:pt x="970368" y="2286000"/>
                  </a:lnTo>
                  <a:lnTo>
                    <a:pt x="1004658" y="2286000"/>
                  </a:lnTo>
                  <a:lnTo>
                    <a:pt x="1004658" y="2297429"/>
                  </a:lnTo>
                  <a:close/>
                </a:path>
                <a:path w="7369809" h="2297429">
                  <a:moveTo>
                    <a:pt x="958938" y="2297429"/>
                  </a:moveTo>
                  <a:lnTo>
                    <a:pt x="924648" y="2297429"/>
                  </a:lnTo>
                  <a:lnTo>
                    <a:pt x="924648" y="2286000"/>
                  </a:lnTo>
                  <a:lnTo>
                    <a:pt x="958938" y="2286000"/>
                  </a:lnTo>
                  <a:lnTo>
                    <a:pt x="958938" y="2297429"/>
                  </a:lnTo>
                  <a:close/>
                </a:path>
                <a:path w="7369809" h="2297429">
                  <a:moveTo>
                    <a:pt x="913218" y="2297429"/>
                  </a:moveTo>
                  <a:lnTo>
                    <a:pt x="878928" y="2297429"/>
                  </a:lnTo>
                  <a:lnTo>
                    <a:pt x="878928" y="2286000"/>
                  </a:lnTo>
                  <a:lnTo>
                    <a:pt x="913218" y="2286000"/>
                  </a:lnTo>
                  <a:lnTo>
                    <a:pt x="913218" y="2297429"/>
                  </a:lnTo>
                  <a:close/>
                </a:path>
                <a:path w="7369809" h="2297429">
                  <a:moveTo>
                    <a:pt x="867511" y="2297429"/>
                  </a:moveTo>
                  <a:lnTo>
                    <a:pt x="833221" y="2297429"/>
                  </a:lnTo>
                  <a:lnTo>
                    <a:pt x="833221" y="2286000"/>
                  </a:lnTo>
                  <a:lnTo>
                    <a:pt x="867511" y="2286000"/>
                  </a:lnTo>
                  <a:lnTo>
                    <a:pt x="867511" y="2297429"/>
                  </a:lnTo>
                  <a:close/>
                </a:path>
                <a:path w="7369809" h="2297429">
                  <a:moveTo>
                    <a:pt x="821791" y="2297429"/>
                  </a:moveTo>
                  <a:lnTo>
                    <a:pt x="787501" y="2297429"/>
                  </a:lnTo>
                  <a:lnTo>
                    <a:pt x="787501" y="2286000"/>
                  </a:lnTo>
                  <a:lnTo>
                    <a:pt x="821791" y="2286000"/>
                  </a:lnTo>
                  <a:lnTo>
                    <a:pt x="821791" y="2297429"/>
                  </a:lnTo>
                  <a:close/>
                </a:path>
                <a:path w="7369809" h="2297429">
                  <a:moveTo>
                    <a:pt x="776071" y="2297429"/>
                  </a:moveTo>
                  <a:lnTo>
                    <a:pt x="741781" y="2297429"/>
                  </a:lnTo>
                  <a:lnTo>
                    <a:pt x="741781" y="2286000"/>
                  </a:lnTo>
                  <a:lnTo>
                    <a:pt x="776071" y="2286000"/>
                  </a:lnTo>
                  <a:lnTo>
                    <a:pt x="776071" y="2297429"/>
                  </a:lnTo>
                  <a:close/>
                </a:path>
                <a:path w="7369809" h="2297429">
                  <a:moveTo>
                    <a:pt x="730351" y="2297429"/>
                  </a:moveTo>
                  <a:lnTo>
                    <a:pt x="696074" y="2297429"/>
                  </a:lnTo>
                  <a:lnTo>
                    <a:pt x="696074" y="2286000"/>
                  </a:lnTo>
                  <a:lnTo>
                    <a:pt x="730351" y="2286000"/>
                  </a:lnTo>
                  <a:lnTo>
                    <a:pt x="730351" y="2297429"/>
                  </a:lnTo>
                  <a:close/>
                </a:path>
                <a:path w="7369809" h="2297429">
                  <a:moveTo>
                    <a:pt x="684644" y="2297429"/>
                  </a:moveTo>
                  <a:lnTo>
                    <a:pt x="650354" y="2297429"/>
                  </a:lnTo>
                  <a:lnTo>
                    <a:pt x="650354" y="2286000"/>
                  </a:lnTo>
                  <a:lnTo>
                    <a:pt x="684644" y="2286000"/>
                  </a:lnTo>
                  <a:lnTo>
                    <a:pt x="684644" y="2297429"/>
                  </a:lnTo>
                  <a:close/>
                </a:path>
                <a:path w="7369809" h="2297429">
                  <a:moveTo>
                    <a:pt x="638924" y="2297429"/>
                  </a:moveTo>
                  <a:lnTo>
                    <a:pt x="604634" y="2297429"/>
                  </a:lnTo>
                  <a:lnTo>
                    <a:pt x="604634" y="2286000"/>
                  </a:lnTo>
                  <a:lnTo>
                    <a:pt x="638924" y="2286000"/>
                  </a:lnTo>
                  <a:lnTo>
                    <a:pt x="638924" y="2297429"/>
                  </a:lnTo>
                  <a:close/>
                </a:path>
                <a:path w="7369809" h="2297429">
                  <a:moveTo>
                    <a:pt x="593204" y="2297429"/>
                  </a:moveTo>
                  <a:lnTo>
                    <a:pt x="558927" y="2297429"/>
                  </a:lnTo>
                  <a:lnTo>
                    <a:pt x="558927" y="2286000"/>
                  </a:lnTo>
                  <a:lnTo>
                    <a:pt x="593204" y="2286000"/>
                  </a:lnTo>
                  <a:lnTo>
                    <a:pt x="593204" y="2297429"/>
                  </a:lnTo>
                  <a:close/>
                </a:path>
                <a:path w="7369809" h="2297429">
                  <a:moveTo>
                    <a:pt x="547497" y="2297429"/>
                  </a:moveTo>
                  <a:lnTo>
                    <a:pt x="513206" y="2297429"/>
                  </a:lnTo>
                  <a:lnTo>
                    <a:pt x="513206" y="2286000"/>
                  </a:lnTo>
                  <a:lnTo>
                    <a:pt x="547497" y="2286000"/>
                  </a:lnTo>
                  <a:lnTo>
                    <a:pt x="547497" y="2297429"/>
                  </a:lnTo>
                  <a:close/>
                </a:path>
                <a:path w="7369809" h="2297429">
                  <a:moveTo>
                    <a:pt x="501777" y="2297429"/>
                  </a:moveTo>
                  <a:lnTo>
                    <a:pt x="467487" y="2297429"/>
                  </a:lnTo>
                  <a:lnTo>
                    <a:pt x="467487" y="2286000"/>
                  </a:lnTo>
                  <a:lnTo>
                    <a:pt x="501777" y="2286000"/>
                  </a:lnTo>
                  <a:lnTo>
                    <a:pt x="501777" y="2297429"/>
                  </a:lnTo>
                  <a:close/>
                </a:path>
                <a:path w="7369809" h="2297429">
                  <a:moveTo>
                    <a:pt x="456056" y="2297429"/>
                  </a:moveTo>
                  <a:lnTo>
                    <a:pt x="421779" y="2297429"/>
                  </a:lnTo>
                  <a:lnTo>
                    <a:pt x="421779" y="2286000"/>
                  </a:lnTo>
                  <a:lnTo>
                    <a:pt x="456056" y="2286000"/>
                  </a:lnTo>
                  <a:lnTo>
                    <a:pt x="456056" y="2297429"/>
                  </a:lnTo>
                  <a:close/>
                </a:path>
                <a:path w="7369809" h="2297429">
                  <a:moveTo>
                    <a:pt x="386651" y="2297429"/>
                  </a:moveTo>
                  <a:lnTo>
                    <a:pt x="376821" y="2297303"/>
                  </a:lnTo>
                  <a:lnTo>
                    <a:pt x="375843" y="2297264"/>
                  </a:lnTo>
                  <a:lnTo>
                    <a:pt x="376275" y="2285847"/>
                  </a:lnTo>
                  <a:lnTo>
                    <a:pt x="377101" y="2285885"/>
                  </a:lnTo>
                  <a:lnTo>
                    <a:pt x="386791" y="2286000"/>
                  </a:lnTo>
                  <a:lnTo>
                    <a:pt x="386651" y="2297429"/>
                  </a:lnTo>
                  <a:close/>
                </a:path>
                <a:path w="7369809" h="2297429">
                  <a:moveTo>
                    <a:pt x="386727" y="2291195"/>
                  </a:moveTo>
                  <a:lnTo>
                    <a:pt x="386727" y="2286000"/>
                  </a:lnTo>
                  <a:lnTo>
                    <a:pt x="386727" y="2291195"/>
                  </a:lnTo>
                  <a:close/>
                </a:path>
                <a:path w="7369809" h="2297429">
                  <a:moveTo>
                    <a:pt x="410349" y="2297429"/>
                  </a:moveTo>
                  <a:lnTo>
                    <a:pt x="386727" y="2297429"/>
                  </a:lnTo>
                  <a:lnTo>
                    <a:pt x="386791" y="2286000"/>
                  </a:lnTo>
                  <a:lnTo>
                    <a:pt x="410349" y="2286000"/>
                  </a:lnTo>
                  <a:lnTo>
                    <a:pt x="410349" y="2297429"/>
                  </a:lnTo>
                  <a:close/>
                </a:path>
                <a:path w="7369809" h="2297429">
                  <a:moveTo>
                    <a:pt x="364286" y="2296769"/>
                  </a:moveTo>
                  <a:lnTo>
                    <a:pt x="356908" y="2296299"/>
                  </a:lnTo>
                  <a:lnTo>
                    <a:pt x="347116" y="2295423"/>
                  </a:lnTo>
                  <a:lnTo>
                    <a:pt x="337400" y="2294318"/>
                  </a:lnTo>
                  <a:lnTo>
                    <a:pt x="329755" y="2293239"/>
                  </a:lnTo>
                  <a:lnTo>
                    <a:pt x="331330" y="2281923"/>
                  </a:lnTo>
                  <a:lnTo>
                    <a:pt x="338897" y="2282977"/>
                  </a:lnTo>
                  <a:lnTo>
                    <a:pt x="348300" y="2284056"/>
                  </a:lnTo>
                  <a:lnTo>
                    <a:pt x="357911" y="2284907"/>
                  </a:lnTo>
                  <a:lnTo>
                    <a:pt x="364998" y="2285365"/>
                  </a:lnTo>
                  <a:lnTo>
                    <a:pt x="364286" y="2296769"/>
                  </a:lnTo>
                  <a:close/>
                </a:path>
                <a:path w="7369809" h="2297429">
                  <a:moveTo>
                    <a:pt x="318185" y="2291372"/>
                  </a:moveTo>
                  <a:lnTo>
                    <a:pt x="308724" y="2289555"/>
                  </a:lnTo>
                  <a:lnTo>
                    <a:pt x="299326" y="2287511"/>
                  </a:lnTo>
                  <a:lnTo>
                    <a:pt x="290004" y="2285238"/>
                  </a:lnTo>
                  <a:lnTo>
                    <a:pt x="284340" y="2283701"/>
                  </a:lnTo>
                  <a:lnTo>
                    <a:pt x="287324" y="2272665"/>
                  </a:lnTo>
                  <a:lnTo>
                    <a:pt x="293001" y="2274201"/>
                  </a:lnTo>
                  <a:lnTo>
                    <a:pt x="302031" y="2276411"/>
                  </a:lnTo>
                  <a:lnTo>
                    <a:pt x="311033" y="2278367"/>
                  </a:lnTo>
                  <a:lnTo>
                    <a:pt x="320332" y="2280145"/>
                  </a:lnTo>
                  <a:lnTo>
                    <a:pt x="318185" y="2291372"/>
                  </a:lnTo>
                  <a:close/>
                </a:path>
                <a:path w="7369809" h="2297429">
                  <a:moveTo>
                    <a:pt x="273227" y="2280488"/>
                  </a:moveTo>
                  <a:lnTo>
                    <a:pt x="240423" y="2268766"/>
                  </a:lnTo>
                  <a:lnTo>
                    <a:pt x="244741" y="2258187"/>
                  </a:lnTo>
                  <a:lnTo>
                    <a:pt x="249174" y="2260003"/>
                  </a:lnTo>
                  <a:lnTo>
                    <a:pt x="257746" y="2263254"/>
                  </a:lnTo>
                  <a:lnTo>
                    <a:pt x="266312" y="2266264"/>
                  </a:lnTo>
                  <a:lnTo>
                    <a:pt x="275065" y="2269109"/>
                  </a:lnTo>
                  <a:lnTo>
                    <a:pt x="276491" y="2269540"/>
                  </a:lnTo>
                  <a:lnTo>
                    <a:pt x="273227" y="2280488"/>
                  </a:lnTo>
                  <a:close/>
                </a:path>
                <a:path w="7369809" h="2297429">
                  <a:moveTo>
                    <a:pt x="249213" y="2260003"/>
                  </a:moveTo>
                  <a:lnTo>
                    <a:pt x="249047" y="2259939"/>
                  </a:lnTo>
                  <a:lnTo>
                    <a:pt x="249213" y="2260003"/>
                  </a:lnTo>
                  <a:close/>
                </a:path>
                <a:path w="7369809" h="2297429">
                  <a:moveTo>
                    <a:pt x="229781" y="2264232"/>
                  </a:moveTo>
                  <a:lnTo>
                    <a:pt x="198628" y="2248649"/>
                  </a:lnTo>
                  <a:lnTo>
                    <a:pt x="204203" y="2238679"/>
                  </a:lnTo>
                  <a:lnTo>
                    <a:pt x="207784" y="2240673"/>
                  </a:lnTo>
                  <a:lnTo>
                    <a:pt x="215817" y="2244915"/>
                  </a:lnTo>
                  <a:lnTo>
                    <a:pt x="224078" y="2249030"/>
                  </a:lnTo>
                  <a:lnTo>
                    <a:pt x="232237" y="2252827"/>
                  </a:lnTo>
                  <a:lnTo>
                    <a:pt x="234353" y="2253754"/>
                  </a:lnTo>
                  <a:lnTo>
                    <a:pt x="229781" y="2264232"/>
                  </a:lnTo>
                  <a:close/>
                </a:path>
                <a:path w="7369809" h="2297429">
                  <a:moveTo>
                    <a:pt x="188607" y="2242870"/>
                  </a:moveTo>
                  <a:lnTo>
                    <a:pt x="159550" y="2223668"/>
                  </a:lnTo>
                  <a:lnTo>
                    <a:pt x="166293" y="2214435"/>
                  </a:lnTo>
                  <a:lnTo>
                    <a:pt x="169532" y="2216810"/>
                  </a:lnTo>
                  <a:lnTo>
                    <a:pt x="176839" y="2221877"/>
                  </a:lnTo>
                  <a:lnTo>
                    <a:pt x="184513" y="2226919"/>
                  </a:lnTo>
                  <a:lnTo>
                    <a:pt x="192176" y="2231707"/>
                  </a:lnTo>
                  <a:lnTo>
                    <a:pt x="194424" y="2233028"/>
                  </a:lnTo>
                  <a:lnTo>
                    <a:pt x="188607" y="2242870"/>
                  </a:lnTo>
                  <a:close/>
                </a:path>
                <a:path w="7369809" h="2297429">
                  <a:moveTo>
                    <a:pt x="150304" y="2216734"/>
                  </a:moveTo>
                  <a:lnTo>
                    <a:pt x="123748" y="2194217"/>
                  </a:lnTo>
                  <a:lnTo>
                    <a:pt x="131533" y="2185847"/>
                  </a:lnTo>
                  <a:lnTo>
                    <a:pt x="134440" y="2188552"/>
                  </a:lnTo>
                  <a:lnTo>
                    <a:pt x="141073" y="2194445"/>
                  </a:lnTo>
                  <a:lnTo>
                    <a:pt x="148065" y="2200351"/>
                  </a:lnTo>
                  <a:lnTo>
                    <a:pt x="154969" y="2205913"/>
                  </a:lnTo>
                  <a:lnTo>
                    <a:pt x="157251" y="2207666"/>
                  </a:lnTo>
                  <a:lnTo>
                    <a:pt x="150304" y="2216734"/>
                  </a:lnTo>
                  <a:close/>
                </a:path>
                <a:path w="7369809" h="2297429">
                  <a:moveTo>
                    <a:pt x="115379" y="2186228"/>
                  </a:moveTo>
                  <a:lnTo>
                    <a:pt x="91693" y="2160701"/>
                  </a:lnTo>
                  <a:lnTo>
                    <a:pt x="100418" y="2153323"/>
                  </a:lnTo>
                  <a:lnTo>
                    <a:pt x="102898" y="2156256"/>
                  </a:lnTo>
                  <a:lnTo>
                    <a:pt x="108887" y="2163000"/>
                  </a:lnTo>
                  <a:lnTo>
                    <a:pt x="115017" y="2169591"/>
                  </a:lnTo>
                  <a:lnTo>
                    <a:pt x="121300" y="2176030"/>
                  </a:lnTo>
                  <a:lnTo>
                    <a:pt x="123367" y="2178050"/>
                  </a:lnTo>
                  <a:lnTo>
                    <a:pt x="115379" y="2186228"/>
                  </a:lnTo>
                  <a:close/>
                </a:path>
                <a:path w="7369809" h="2297429">
                  <a:moveTo>
                    <a:pt x="84340" y="2151773"/>
                  </a:moveTo>
                  <a:lnTo>
                    <a:pt x="63868" y="2123617"/>
                  </a:lnTo>
                  <a:lnTo>
                    <a:pt x="73418" y="2117331"/>
                  </a:lnTo>
                  <a:lnTo>
                    <a:pt x="75477" y="2120480"/>
                  </a:lnTo>
                  <a:lnTo>
                    <a:pt x="80629" y="2127897"/>
                  </a:lnTo>
                  <a:lnTo>
                    <a:pt x="85946" y="2135187"/>
                  </a:lnTo>
                  <a:lnTo>
                    <a:pt x="91428" y="2142350"/>
                  </a:lnTo>
                  <a:lnTo>
                    <a:pt x="93243" y="2144610"/>
                  </a:lnTo>
                  <a:lnTo>
                    <a:pt x="84340" y="2151773"/>
                  </a:lnTo>
                  <a:close/>
                </a:path>
                <a:path w="7369809" h="2297429">
                  <a:moveTo>
                    <a:pt x="57632" y="2113876"/>
                  </a:moveTo>
                  <a:lnTo>
                    <a:pt x="40665" y="2083460"/>
                  </a:lnTo>
                  <a:lnTo>
                    <a:pt x="50901" y="2078367"/>
                  </a:lnTo>
                  <a:lnTo>
                    <a:pt x="52451" y="2081491"/>
                  </a:lnTo>
                  <a:lnTo>
                    <a:pt x="56695" y="2089530"/>
                  </a:lnTo>
                  <a:lnTo>
                    <a:pt x="61187" y="2097570"/>
                  </a:lnTo>
                  <a:lnTo>
                    <a:pt x="65731" y="2105253"/>
                  </a:lnTo>
                  <a:lnTo>
                    <a:pt x="67322" y="2107818"/>
                  </a:lnTo>
                  <a:lnTo>
                    <a:pt x="57632" y="2113876"/>
                  </a:lnTo>
                  <a:close/>
                </a:path>
                <a:path w="7369809" h="2297429">
                  <a:moveTo>
                    <a:pt x="35648" y="2073033"/>
                  </a:moveTo>
                  <a:lnTo>
                    <a:pt x="22453" y="2040801"/>
                  </a:lnTo>
                  <a:lnTo>
                    <a:pt x="33235" y="2037003"/>
                  </a:lnTo>
                  <a:lnTo>
                    <a:pt x="34181" y="2039683"/>
                  </a:lnTo>
                  <a:lnTo>
                    <a:pt x="37442" y="2048255"/>
                  </a:lnTo>
                  <a:lnTo>
                    <a:pt x="40949" y="2056853"/>
                  </a:lnTo>
                  <a:lnTo>
                    <a:pt x="44610" y="2065210"/>
                  </a:lnTo>
                  <a:lnTo>
                    <a:pt x="45999" y="2068194"/>
                  </a:lnTo>
                  <a:lnTo>
                    <a:pt x="35648" y="2073033"/>
                  </a:lnTo>
                  <a:close/>
                </a:path>
                <a:path w="7369809" h="2297429">
                  <a:moveTo>
                    <a:pt x="37490" y="2048382"/>
                  </a:moveTo>
                  <a:close/>
                </a:path>
                <a:path w="7369809" h="2297429">
                  <a:moveTo>
                    <a:pt x="18732" y="2029840"/>
                  </a:moveTo>
                  <a:lnTo>
                    <a:pt x="9512" y="1996236"/>
                  </a:lnTo>
                  <a:lnTo>
                    <a:pt x="20675" y="1993811"/>
                  </a:lnTo>
                  <a:lnTo>
                    <a:pt x="21025" y="1995398"/>
                  </a:lnTo>
                  <a:lnTo>
                    <a:pt x="23232" y="2004428"/>
                  </a:lnTo>
                  <a:lnTo>
                    <a:pt x="25641" y="2013381"/>
                  </a:lnTo>
                  <a:lnTo>
                    <a:pt x="28283" y="2022246"/>
                  </a:lnTo>
                  <a:lnTo>
                    <a:pt x="29603" y="2026310"/>
                  </a:lnTo>
                  <a:lnTo>
                    <a:pt x="18732" y="2029840"/>
                  </a:lnTo>
                  <a:close/>
                </a:path>
                <a:path w="7369809" h="2297429">
                  <a:moveTo>
                    <a:pt x="7137" y="1984921"/>
                  </a:moveTo>
                  <a:lnTo>
                    <a:pt x="6032" y="1979091"/>
                  </a:lnTo>
                  <a:lnTo>
                    <a:pt x="4445" y="1969528"/>
                  </a:lnTo>
                  <a:lnTo>
                    <a:pt x="3098" y="1959876"/>
                  </a:lnTo>
                  <a:lnTo>
                    <a:pt x="2031" y="1950592"/>
                  </a:lnTo>
                  <a:lnTo>
                    <a:pt x="13385" y="1949284"/>
                  </a:lnTo>
                  <a:lnTo>
                    <a:pt x="14459" y="1958581"/>
                  </a:lnTo>
                  <a:lnTo>
                    <a:pt x="15771" y="1967941"/>
                  </a:lnTo>
                  <a:lnTo>
                    <a:pt x="17274" y="1977072"/>
                  </a:lnTo>
                  <a:lnTo>
                    <a:pt x="18364" y="1982762"/>
                  </a:lnTo>
                  <a:lnTo>
                    <a:pt x="7137" y="1984921"/>
                  </a:lnTo>
                  <a:close/>
                </a:path>
              </a:pathLst>
            </a:custGeom>
            <a:solidFill>
              <a:srgbClr val="BB2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94407" y="3305644"/>
            <a:ext cx="49117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2BD7"/>
                </a:solidFill>
              </a:rPr>
              <a:t>Cervical</a:t>
            </a:r>
            <a:r>
              <a:rPr sz="4800" spc="-180" dirty="0">
                <a:solidFill>
                  <a:srgbClr val="FF2BD7"/>
                </a:solidFill>
              </a:rPr>
              <a:t> </a:t>
            </a:r>
            <a:r>
              <a:rPr sz="4800" spc="-10" dirty="0">
                <a:solidFill>
                  <a:srgbClr val="FF2BD7"/>
                </a:solidFill>
              </a:rPr>
              <a:t>fibroid</a:t>
            </a:r>
            <a:endParaRPr sz="4800"/>
          </a:p>
        </p:txBody>
      </p:sp>
      <p:sp>
        <p:nvSpPr>
          <p:cNvPr id="12" name="object 12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925" rIns="0" bIns="0" rtlCol="0">
            <a:spAutoFit/>
          </a:bodyPr>
          <a:lstStyle/>
          <a:p>
            <a:pPr marL="231267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Segoe Print"/>
                <a:cs typeface="Segoe Print"/>
              </a:rPr>
              <a:t>Cervical</a:t>
            </a:r>
            <a:r>
              <a:rPr sz="3600" spc="-85" dirty="0">
                <a:latin typeface="Segoe Print"/>
                <a:cs typeface="Segoe Print"/>
              </a:rPr>
              <a:t> </a:t>
            </a:r>
            <a:r>
              <a:rPr sz="3600" spc="-10" dirty="0">
                <a:latin typeface="Segoe Print"/>
                <a:cs typeface="Segoe Print"/>
              </a:rPr>
              <a:t>Fibroid</a:t>
            </a:r>
            <a:endParaRPr sz="3600">
              <a:latin typeface="Segoe Print"/>
              <a:cs typeface="Segoe Prin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365" y="1501774"/>
            <a:ext cx="7482205" cy="2950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indent="-280670">
              <a:lnSpc>
                <a:spcPct val="100000"/>
              </a:lnSpc>
              <a:spcBef>
                <a:spcPts val="105"/>
              </a:spcBef>
              <a:buClr>
                <a:srgbClr val="FF388B"/>
              </a:buClr>
              <a:buSzPct val="78125"/>
              <a:buFont typeface="Segoe UI Symbol"/>
              <a:buChar char="⚫"/>
              <a:tabLst>
                <a:tab pos="285115" algn="l"/>
              </a:tabLst>
            </a:pPr>
            <a:r>
              <a:rPr sz="3200" b="1" spc="-10" dirty="0">
                <a:solidFill>
                  <a:srgbClr val="FF0000"/>
                </a:solidFill>
                <a:latin typeface="Georgia"/>
                <a:cs typeface="Georgia"/>
              </a:rPr>
              <a:t>Incidence:</a:t>
            </a:r>
            <a:endParaRPr sz="3200">
              <a:latin typeface="Georgia"/>
              <a:cs typeface="Georgia"/>
            </a:endParaRPr>
          </a:p>
          <a:p>
            <a:pPr marL="560070" marR="5080" lvl="1" indent="-273050">
              <a:lnSpc>
                <a:spcPct val="150000"/>
              </a:lnSpc>
              <a:spcBef>
                <a:spcPts val="755"/>
              </a:spcBef>
              <a:buClr>
                <a:srgbClr val="E30058"/>
              </a:buClr>
              <a:buSzPct val="68750"/>
              <a:buFont typeface="Wingdings"/>
              <a:buChar char=""/>
              <a:tabLst>
                <a:tab pos="560070" algn="l"/>
              </a:tabLst>
            </a:pPr>
            <a:r>
              <a:rPr sz="2400" b="1" dirty="0">
                <a:latin typeface="Segoe Print"/>
                <a:cs typeface="Segoe Print"/>
              </a:rPr>
              <a:t>The</a:t>
            </a:r>
            <a:r>
              <a:rPr sz="2400" b="1" spc="-30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neoplasm</a:t>
            </a:r>
            <a:r>
              <a:rPr sz="2400" b="1" spc="-30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arises</a:t>
            </a:r>
            <a:r>
              <a:rPr sz="2400" b="1" spc="-25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from</a:t>
            </a:r>
            <a:r>
              <a:rPr sz="2400" b="1" spc="-30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the</a:t>
            </a:r>
            <a:r>
              <a:rPr sz="2400" b="1" spc="-25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smooth</a:t>
            </a:r>
            <a:r>
              <a:rPr sz="2400" b="1" spc="-30" dirty="0">
                <a:latin typeface="Segoe Print"/>
                <a:cs typeface="Segoe Print"/>
              </a:rPr>
              <a:t> </a:t>
            </a:r>
            <a:r>
              <a:rPr sz="2400" b="1" spc="-10" dirty="0">
                <a:latin typeface="Segoe Print"/>
                <a:cs typeface="Segoe Print"/>
              </a:rPr>
              <a:t>muscle </a:t>
            </a:r>
            <a:r>
              <a:rPr sz="2400" b="1" dirty="0">
                <a:latin typeface="Segoe Print"/>
                <a:cs typeface="Segoe Print"/>
              </a:rPr>
              <a:t>fibres</a:t>
            </a:r>
            <a:r>
              <a:rPr sz="2400" b="1" spc="-15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of</a:t>
            </a:r>
            <a:r>
              <a:rPr sz="2400" b="1" spc="-15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the</a:t>
            </a:r>
            <a:r>
              <a:rPr sz="2400" b="1" spc="-15" dirty="0">
                <a:latin typeface="Segoe Print"/>
                <a:cs typeface="Segoe Print"/>
              </a:rPr>
              <a:t> </a:t>
            </a:r>
            <a:r>
              <a:rPr sz="2400" b="1" spc="-10" dirty="0">
                <a:latin typeface="Segoe Print"/>
                <a:cs typeface="Segoe Print"/>
              </a:rPr>
              <a:t>cervix.</a:t>
            </a:r>
            <a:endParaRPr sz="2400">
              <a:latin typeface="Segoe Print"/>
              <a:cs typeface="Segoe Print"/>
            </a:endParaRPr>
          </a:p>
          <a:p>
            <a:pPr marL="287655" marR="2441575" lvl="1" indent="272415">
              <a:lnSpc>
                <a:spcPts val="4890"/>
              </a:lnSpc>
              <a:spcBef>
                <a:spcPts val="300"/>
              </a:spcBef>
              <a:buClr>
                <a:srgbClr val="E30058"/>
              </a:buClr>
              <a:buSzPct val="68750"/>
              <a:buFont typeface="Wingdings"/>
              <a:buChar char=""/>
              <a:tabLst>
                <a:tab pos="560070" algn="l"/>
              </a:tabLst>
            </a:pPr>
            <a:r>
              <a:rPr sz="2400" b="1" dirty="0">
                <a:latin typeface="Segoe Print"/>
                <a:cs typeface="Segoe Print"/>
              </a:rPr>
              <a:t>It</a:t>
            </a:r>
            <a:r>
              <a:rPr sz="2400" b="1" spc="-40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accounts</a:t>
            </a:r>
            <a:r>
              <a:rPr sz="2400" b="1" spc="-35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for</a:t>
            </a:r>
            <a:r>
              <a:rPr sz="2400" b="1" spc="-35" dirty="0"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FF0000"/>
                </a:solidFill>
                <a:latin typeface="Segoe Print"/>
                <a:cs typeface="Segoe Print"/>
              </a:rPr>
              <a:t>about</a:t>
            </a:r>
            <a:r>
              <a:rPr sz="2400" b="1" spc="-4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FF0000"/>
                </a:solidFill>
                <a:latin typeface="Segoe Print"/>
                <a:cs typeface="Segoe Print"/>
              </a:rPr>
              <a:t>3%</a:t>
            </a:r>
            <a:r>
              <a:rPr sz="2400" b="1" spc="-4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400" b="1" spc="-25" dirty="0">
                <a:latin typeface="Segoe Print"/>
                <a:cs typeface="Segoe Print"/>
              </a:rPr>
              <a:t>of </a:t>
            </a:r>
            <a:r>
              <a:rPr sz="2400" b="1" dirty="0">
                <a:latin typeface="Segoe Print"/>
                <a:cs typeface="Segoe Print"/>
              </a:rPr>
              <a:t>all</a:t>
            </a:r>
            <a:r>
              <a:rPr sz="2400" b="1" spc="-35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fibroids</a:t>
            </a:r>
            <a:r>
              <a:rPr sz="2400" b="1" spc="-30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and</a:t>
            </a:r>
            <a:r>
              <a:rPr sz="2400" b="1" spc="-30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is</a:t>
            </a:r>
            <a:r>
              <a:rPr sz="2400" b="1" spc="-30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usually</a:t>
            </a:r>
            <a:r>
              <a:rPr sz="2400" b="1" spc="-25" dirty="0">
                <a:latin typeface="Segoe Print"/>
                <a:cs typeface="Segoe Print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Segoe Print"/>
                <a:cs typeface="Segoe Print"/>
              </a:rPr>
              <a:t>single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4009" y="4116685"/>
            <a:ext cx="76200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40"/>
              </a:lnSpc>
            </a:pPr>
            <a:r>
              <a:rPr sz="2400" b="1" spc="-50" dirty="0">
                <a:latin typeface="Segoe Print"/>
                <a:cs typeface="Segoe Print"/>
              </a:rPr>
              <a:t>.</a:t>
            </a:r>
            <a:endParaRPr sz="2400">
              <a:latin typeface="Segoe Print"/>
              <a:cs typeface="Segoe Prin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0011" y="3000756"/>
              <a:ext cx="3357372" cy="33573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20486" y="2991231"/>
              <a:ext cx="3376929" cy="3376929"/>
            </a:xfrm>
            <a:custGeom>
              <a:avLst/>
              <a:gdLst/>
              <a:ahLst/>
              <a:cxnLst/>
              <a:rect l="l" t="t" r="r" b="b"/>
              <a:pathLst>
                <a:path w="3376929" h="3376929">
                  <a:moveTo>
                    <a:pt x="3376421" y="3376422"/>
                  </a:moveTo>
                  <a:lnTo>
                    <a:pt x="0" y="3376422"/>
                  </a:lnTo>
                  <a:lnTo>
                    <a:pt x="0" y="0"/>
                  </a:lnTo>
                  <a:lnTo>
                    <a:pt x="3376421" y="0"/>
                  </a:lnTo>
                  <a:lnTo>
                    <a:pt x="3376421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3366897"/>
                  </a:lnTo>
                  <a:lnTo>
                    <a:pt x="4762" y="3366897"/>
                  </a:lnTo>
                  <a:lnTo>
                    <a:pt x="9525" y="3371659"/>
                  </a:lnTo>
                  <a:lnTo>
                    <a:pt x="3376421" y="3371659"/>
                  </a:lnTo>
                  <a:lnTo>
                    <a:pt x="3376421" y="3376422"/>
                  </a:lnTo>
                  <a:close/>
                </a:path>
                <a:path w="3376929" h="3376929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3376929" h="3376929">
                  <a:moveTo>
                    <a:pt x="3366896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3366896" y="4762"/>
                  </a:lnTo>
                  <a:lnTo>
                    <a:pt x="3366896" y="9525"/>
                  </a:lnTo>
                  <a:close/>
                </a:path>
                <a:path w="3376929" h="3376929">
                  <a:moveTo>
                    <a:pt x="3366896" y="3371659"/>
                  </a:moveTo>
                  <a:lnTo>
                    <a:pt x="3366896" y="4762"/>
                  </a:lnTo>
                  <a:lnTo>
                    <a:pt x="3371659" y="9525"/>
                  </a:lnTo>
                  <a:lnTo>
                    <a:pt x="3376421" y="9525"/>
                  </a:lnTo>
                  <a:lnTo>
                    <a:pt x="3376421" y="3366897"/>
                  </a:lnTo>
                  <a:lnTo>
                    <a:pt x="3371659" y="3366897"/>
                  </a:lnTo>
                  <a:lnTo>
                    <a:pt x="3366896" y="3371659"/>
                  </a:lnTo>
                  <a:close/>
                </a:path>
                <a:path w="3376929" h="3376929">
                  <a:moveTo>
                    <a:pt x="3376421" y="9525"/>
                  </a:moveTo>
                  <a:lnTo>
                    <a:pt x="3371659" y="9525"/>
                  </a:lnTo>
                  <a:lnTo>
                    <a:pt x="3366896" y="4762"/>
                  </a:lnTo>
                  <a:lnTo>
                    <a:pt x="3376421" y="4762"/>
                  </a:lnTo>
                  <a:lnTo>
                    <a:pt x="3376421" y="9525"/>
                  </a:lnTo>
                  <a:close/>
                </a:path>
                <a:path w="3376929" h="3376929">
                  <a:moveTo>
                    <a:pt x="9525" y="3371659"/>
                  </a:moveTo>
                  <a:lnTo>
                    <a:pt x="4762" y="3366897"/>
                  </a:lnTo>
                  <a:lnTo>
                    <a:pt x="9525" y="3366897"/>
                  </a:lnTo>
                  <a:lnTo>
                    <a:pt x="9525" y="3371659"/>
                  </a:lnTo>
                  <a:close/>
                </a:path>
                <a:path w="3376929" h="3376929">
                  <a:moveTo>
                    <a:pt x="3366896" y="3371659"/>
                  </a:moveTo>
                  <a:lnTo>
                    <a:pt x="9525" y="3371659"/>
                  </a:lnTo>
                  <a:lnTo>
                    <a:pt x="9525" y="3366897"/>
                  </a:lnTo>
                  <a:lnTo>
                    <a:pt x="3366896" y="3366897"/>
                  </a:lnTo>
                  <a:lnTo>
                    <a:pt x="3366896" y="3371659"/>
                  </a:lnTo>
                  <a:close/>
                </a:path>
                <a:path w="3376929" h="3376929">
                  <a:moveTo>
                    <a:pt x="3376421" y="3371659"/>
                  </a:moveTo>
                  <a:lnTo>
                    <a:pt x="3366896" y="3371659"/>
                  </a:lnTo>
                  <a:lnTo>
                    <a:pt x="3371659" y="3366897"/>
                  </a:lnTo>
                  <a:lnTo>
                    <a:pt x="3376421" y="3366897"/>
                  </a:lnTo>
                  <a:lnTo>
                    <a:pt x="3376421" y="3371659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3219" rIns="0" bIns="0" rtlCol="0">
            <a:spAutoFit/>
          </a:bodyPr>
          <a:lstStyle/>
          <a:p>
            <a:pPr marL="159004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Segoe Print"/>
                <a:cs typeface="Segoe Print"/>
              </a:rPr>
              <a:t>Types</a:t>
            </a:r>
            <a:r>
              <a:rPr sz="3200" spc="-70" dirty="0">
                <a:latin typeface="Segoe Print"/>
                <a:cs typeface="Segoe Print"/>
              </a:rPr>
              <a:t> </a:t>
            </a:r>
            <a:r>
              <a:rPr sz="3200" dirty="0">
                <a:latin typeface="Segoe Print"/>
                <a:cs typeface="Segoe Print"/>
              </a:rPr>
              <a:t>of</a:t>
            </a:r>
            <a:r>
              <a:rPr sz="3200" spc="-70" dirty="0">
                <a:latin typeface="Segoe Print"/>
                <a:cs typeface="Segoe Print"/>
              </a:rPr>
              <a:t> </a:t>
            </a:r>
            <a:r>
              <a:rPr sz="3200" dirty="0">
                <a:latin typeface="Segoe Print"/>
                <a:cs typeface="Segoe Print"/>
              </a:rPr>
              <a:t>Cervical</a:t>
            </a:r>
            <a:r>
              <a:rPr sz="3200" spc="-70" dirty="0">
                <a:latin typeface="Segoe Print"/>
                <a:cs typeface="Segoe Print"/>
              </a:rPr>
              <a:t> </a:t>
            </a:r>
            <a:r>
              <a:rPr sz="3200" spc="-10" dirty="0">
                <a:latin typeface="Segoe Print"/>
                <a:cs typeface="Segoe Print"/>
              </a:rPr>
              <a:t>Fibroid</a:t>
            </a:r>
            <a:endParaRPr sz="3200">
              <a:latin typeface="Segoe Print"/>
              <a:cs typeface="Segoe Prin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564" y="1489710"/>
            <a:ext cx="6717030" cy="4545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4480" indent="-271780">
              <a:lnSpc>
                <a:spcPct val="100000"/>
              </a:lnSpc>
              <a:spcBef>
                <a:spcPts val="95"/>
              </a:spcBef>
              <a:buClr>
                <a:srgbClr val="FF388B"/>
              </a:buClr>
              <a:buSzPct val="83928"/>
              <a:buFont typeface="Segoe UI Symbol"/>
              <a:buChar char="⚫"/>
              <a:tabLst>
                <a:tab pos="284480" algn="l"/>
              </a:tabLst>
            </a:pP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Arising</a:t>
            </a:r>
            <a:r>
              <a:rPr sz="2800" b="1" spc="-6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in</a:t>
            </a:r>
            <a:r>
              <a:rPr sz="2800" b="1" spc="-5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the</a:t>
            </a:r>
            <a:r>
              <a:rPr sz="2800" b="1" spc="-6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supra</a:t>
            </a:r>
            <a:r>
              <a:rPr sz="2800" b="1" spc="-5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vaginal</a:t>
            </a:r>
            <a:r>
              <a:rPr sz="2800" b="1" spc="-6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Segoe Print"/>
                <a:cs typeface="Segoe Print"/>
              </a:rPr>
              <a:t>portion</a:t>
            </a:r>
            <a:endParaRPr sz="2800">
              <a:latin typeface="Segoe Print"/>
              <a:cs typeface="Segoe Print"/>
            </a:endParaRPr>
          </a:p>
          <a:p>
            <a:pPr marL="12700" marR="793115" indent="396240">
              <a:lnSpc>
                <a:spcPct val="169900"/>
              </a:lnSpc>
              <a:spcBef>
                <a:spcPts val="25"/>
              </a:spcBef>
              <a:tabLst>
                <a:tab pos="1614805" algn="l"/>
              </a:tabLst>
            </a:pPr>
            <a:r>
              <a:rPr sz="2600" b="1" spc="-10" dirty="0">
                <a:latin typeface="Segoe Print"/>
                <a:cs typeface="Segoe Print"/>
              </a:rPr>
              <a:t>Causes</a:t>
            </a:r>
            <a:r>
              <a:rPr sz="2600" b="1" dirty="0">
                <a:latin typeface="Segoe Print"/>
                <a:cs typeface="Segoe Print"/>
              </a:rPr>
              <a:t>	displacement</a:t>
            </a:r>
            <a:r>
              <a:rPr sz="2600" b="1" spc="-130" dirty="0">
                <a:latin typeface="Segoe Print"/>
                <a:cs typeface="Segoe Print"/>
              </a:rPr>
              <a:t> </a:t>
            </a:r>
            <a:r>
              <a:rPr sz="2600" b="1" spc="-25" dirty="0">
                <a:latin typeface="Segoe Print"/>
                <a:cs typeface="Segoe Print"/>
              </a:rPr>
              <a:t>and </a:t>
            </a:r>
            <a:r>
              <a:rPr sz="2600" b="1" dirty="0">
                <a:latin typeface="Segoe Print"/>
                <a:cs typeface="Segoe Print"/>
              </a:rPr>
              <a:t>compression</a:t>
            </a:r>
            <a:r>
              <a:rPr sz="2600" b="1" spc="-45" dirty="0">
                <a:latin typeface="Segoe Print"/>
                <a:cs typeface="Segoe Print"/>
              </a:rPr>
              <a:t> </a:t>
            </a:r>
            <a:r>
              <a:rPr sz="2600" b="1" dirty="0">
                <a:latin typeface="Segoe Print"/>
                <a:cs typeface="Segoe Print"/>
              </a:rPr>
              <a:t>of</a:t>
            </a:r>
            <a:r>
              <a:rPr sz="2600" b="1" spc="-45" dirty="0">
                <a:latin typeface="Segoe Print"/>
                <a:cs typeface="Segoe Print"/>
              </a:rPr>
              <a:t> </a:t>
            </a:r>
            <a:r>
              <a:rPr sz="2600" b="1" dirty="0">
                <a:latin typeface="Segoe Print"/>
                <a:cs typeface="Segoe Print"/>
              </a:rPr>
              <a:t>one</a:t>
            </a:r>
            <a:r>
              <a:rPr sz="2600" b="1" spc="-45" dirty="0">
                <a:latin typeface="Segoe Print"/>
                <a:cs typeface="Segoe Print"/>
              </a:rPr>
              <a:t> </a:t>
            </a:r>
            <a:r>
              <a:rPr sz="2600" b="1" dirty="0">
                <a:latin typeface="Segoe Print"/>
                <a:cs typeface="Segoe Print"/>
              </a:rPr>
              <a:t>or</a:t>
            </a:r>
            <a:r>
              <a:rPr sz="2600" b="1" spc="-45" dirty="0">
                <a:latin typeface="Segoe Print"/>
                <a:cs typeface="Segoe Print"/>
              </a:rPr>
              <a:t> </a:t>
            </a:r>
            <a:r>
              <a:rPr sz="2600" b="1" dirty="0">
                <a:latin typeface="Segoe Print"/>
                <a:cs typeface="Segoe Print"/>
              </a:rPr>
              <a:t>both</a:t>
            </a:r>
            <a:r>
              <a:rPr sz="2600" b="1" spc="-50" dirty="0">
                <a:latin typeface="Segoe Print"/>
                <a:cs typeface="Segoe Print"/>
              </a:rPr>
              <a:t> </a:t>
            </a:r>
            <a:r>
              <a:rPr sz="2600" b="1" spc="-10" dirty="0">
                <a:latin typeface="Segoe Print"/>
                <a:cs typeface="Segoe Print"/>
              </a:rPr>
              <a:t>ureters.</a:t>
            </a:r>
            <a:endParaRPr sz="2600">
              <a:latin typeface="Segoe Print"/>
              <a:cs typeface="Segoe Print"/>
            </a:endParaRPr>
          </a:p>
          <a:p>
            <a:pPr marL="12700" marR="620395" indent="271780">
              <a:lnSpc>
                <a:spcPct val="168500"/>
              </a:lnSpc>
              <a:spcBef>
                <a:spcPts val="20"/>
              </a:spcBef>
              <a:buClr>
                <a:srgbClr val="FF388B"/>
              </a:buClr>
              <a:buSzPct val="83928"/>
              <a:buFont typeface="Segoe UI Symbol"/>
              <a:buChar char="⚫"/>
              <a:tabLst>
                <a:tab pos="284480" algn="l"/>
                <a:tab pos="4149725" algn="l"/>
              </a:tabLst>
            </a:pP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Arising</a:t>
            </a:r>
            <a:r>
              <a:rPr sz="2800" b="1" spc="-5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in</a:t>
            </a:r>
            <a:r>
              <a:rPr sz="2800" b="1" spc="-5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the</a:t>
            </a:r>
            <a:r>
              <a:rPr sz="2800" b="1" spc="-5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portio</a:t>
            </a:r>
            <a:r>
              <a:rPr sz="2800" b="1" spc="-6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Segoe Print"/>
                <a:cs typeface="Segoe Print"/>
              </a:rPr>
              <a:t>vaginalis </a:t>
            </a:r>
            <a:r>
              <a:rPr sz="2600" b="1" dirty="0">
                <a:latin typeface="Segoe Print"/>
                <a:cs typeface="Segoe Print"/>
              </a:rPr>
              <a:t>Causing</a:t>
            </a:r>
            <a:r>
              <a:rPr sz="2600" b="1" spc="-35" dirty="0">
                <a:latin typeface="Segoe Print"/>
                <a:cs typeface="Segoe Print"/>
              </a:rPr>
              <a:t> </a:t>
            </a:r>
            <a:r>
              <a:rPr sz="2600" b="1" spc="-25" dirty="0">
                <a:latin typeface="Segoe Print"/>
                <a:cs typeface="Segoe Print"/>
              </a:rPr>
              <a:t>barrel-</a:t>
            </a:r>
            <a:r>
              <a:rPr sz="2600" b="1" dirty="0">
                <a:latin typeface="Segoe Print"/>
                <a:cs typeface="Segoe Print"/>
              </a:rPr>
              <a:t>shaped</a:t>
            </a:r>
            <a:r>
              <a:rPr sz="2600" b="1" spc="-35" dirty="0">
                <a:latin typeface="Segoe Print"/>
                <a:cs typeface="Segoe Print"/>
              </a:rPr>
              <a:t> </a:t>
            </a:r>
            <a:r>
              <a:rPr sz="2600" b="1" spc="-10" dirty="0">
                <a:latin typeface="Segoe Print"/>
                <a:cs typeface="Segoe Print"/>
              </a:rPr>
              <a:t>enlargement </a:t>
            </a:r>
            <a:r>
              <a:rPr sz="2600" b="1" dirty="0">
                <a:latin typeface="Segoe Print"/>
                <a:cs typeface="Segoe Print"/>
              </a:rPr>
              <a:t>of</a:t>
            </a:r>
            <a:r>
              <a:rPr sz="2600" b="1" spc="-35" dirty="0">
                <a:latin typeface="Segoe Print"/>
                <a:cs typeface="Segoe Print"/>
              </a:rPr>
              <a:t> </a:t>
            </a:r>
            <a:r>
              <a:rPr sz="2600" b="1" dirty="0">
                <a:latin typeface="Segoe Print"/>
                <a:cs typeface="Segoe Print"/>
              </a:rPr>
              <a:t>the</a:t>
            </a:r>
            <a:r>
              <a:rPr sz="2600" b="1" spc="-30" dirty="0">
                <a:latin typeface="Segoe Print"/>
                <a:cs typeface="Segoe Print"/>
              </a:rPr>
              <a:t> </a:t>
            </a:r>
            <a:r>
              <a:rPr sz="2600" b="1" dirty="0">
                <a:latin typeface="Segoe Print"/>
                <a:cs typeface="Segoe Print"/>
              </a:rPr>
              <a:t>cervix</a:t>
            </a:r>
            <a:r>
              <a:rPr sz="2600" b="1" spc="-35" dirty="0">
                <a:latin typeface="Segoe Print"/>
                <a:cs typeface="Segoe Print"/>
              </a:rPr>
              <a:t> </a:t>
            </a:r>
            <a:r>
              <a:rPr sz="2600" b="1" dirty="0">
                <a:latin typeface="Segoe Print"/>
                <a:cs typeface="Segoe Print"/>
              </a:rPr>
              <a:t>or</a:t>
            </a:r>
            <a:r>
              <a:rPr sz="2600" b="1" spc="-30" dirty="0">
                <a:latin typeface="Segoe Print"/>
                <a:cs typeface="Segoe Print"/>
              </a:rPr>
              <a:t> </a:t>
            </a:r>
            <a:r>
              <a:rPr sz="2600" b="1" dirty="0">
                <a:latin typeface="Segoe Print"/>
                <a:cs typeface="Segoe Print"/>
              </a:rPr>
              <a:t>it</a:t>
            </a:r>
            <a:r>
              <a:rPr sz="2600" b="1" spc="-35" dirty="0">
                <a:latin typeface="Segoe Print"/>
                <a:cs typeface="Segoe Print"/>
              </a:rPr>
              <a:t> </a:t>
            </a:r>
            <a:r>
              <a:rPr sz="2600" b="1" spc="-10" dirty="0">
                <a:latin typeface="Segoe Print"/>
                <a:cs typeface="Segoe Print"/>
              </a:rPr>
              <a:t>forms</a:t>
            </a:r>
            <a:r>
              <a:rPr sz="2600" b="1" dirty="0">
                <a:latin typeface="Segoe Print"/>
                <a:cs typeface="Segoe Print"/>
              </a:rPr>
              <a:t>	a</a:t>
            </a:r>
            <a:r>
              <a:rPr sz="2600" b="1" spc="-25" dirty="0">
                <a:latin typeface="Segoe Print"/>
                <a:cs typeface="Segoe Print"/>
              </a:rPr>
              <a:t> </a:t>
            </a:r>
            <a:r>
              <a:rPr sz="2600" b="1" spc="-10" dirty="0">
                <a:latin typeface="Segoe Print"/>
                <a:cs typeface="Segoe Print"/>
              </a:rPr>
              <a:t>cervical polyp.</a:t>
            </a:r>
            <a:endParaRPr sz="2600">
              <a:latin typeface="Segoe Print"/>
              <a:cs typeface="Segoe Prin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29883" y="1929384"/>
              <a:ext cx="3000756" cy="21427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20358" y="1919859"/>
              <a:ext cx="3020060" cy="2162175"/>
            </a:xfrm>
            <a:custGeom>
              <a:avLst/>
              <a:gdLst/>
              <a:ahLst/>
              <a:cxnLst/>
              <a:rect l="l" t="t" r="r" b="b"/>
              <a:pathLst>
                <a:path w="3020059" h="2162175">
                  <a:moveTo>
                    <a:pt x="3019806" y="2161794"/>
                  </a:moveTo>
                  <a:lnTo>
                    <a:pt x="0" y="2161794"/>
                  </a:lnTo>
                  <a:lnTo>
                    <a:pt x="0" y="0"/>
                  </a:lnTo>
                  <a:lnTo>
                    <a:pt x="3019806" y="0"/>
                  </a:lnTo>
                  <a:lnTo>
                    <a:pt x="3019806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2152269"/>
                  </a:lnTo>
                  <a:lnTo>
                    <a:pt x="4762" y="2152269"/>
                  </a:lnTo>
                  <a:lnTo>
                    <a:pt x="9525" y="2157031"/>
                  </a:lnTo>
                  <a:lnTo>
                    <a:pt x="3019806" y="2157031"/>
                  </a:lnTo>
                  <a:lnTo>
                    <a:pt x="3019806" y="2161794"/>
                  </a:lnTo>
                  <a:close/>
                </a:path>
                <a:path w="3020059" h="2162175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3020059" h="2162175">
                  <a:moveTo>
                    <a:pt x="3010281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3010281" y="4762"/>
                  </a:lnTo>
                  <a:lnTo>
                    <a:pt x="3010281" y="9525"/>
                  </a:lnTo>
                  <a:close/>
                </a:path>
                <a:path w="3020059" h="2162175">
                  <a:moveTo>
                    <a:pt x="3010281" y="2157031"/>
                  </a:moveTo>
                  <a:lnTo>
                    <a:pt x="3010281" y="4762"/>
                  </a:lnTo>
                  <a:lnTo>
                    <a:pt x="3015043" y="9525"/>
                  </a:lnTo>
                  <a:lnTo>
                    <a:pt x="3019806" y="9525"/>
                  </a:lnTo>
                  <a:lnTo>
                    <a:pt x="3019806" y="2152269"/>
                  </a:lnTo>
                  <a:lnTo>
                    <a:pt x="3015043" y="2152269"/>
                  </a:lnTo>
                  <a:lnTo>
                    <a:pt x="3010281" y="2157031"/>
                  </a:lnTo>
                  <a:close/>
                </a:path>
                <a:path w="3020059" h="2162175">
                  <a:moveTo>
                    <a:pt x="3019806" y="9525"/>
                  </a:moveTo>
                  <a:lnTo>
                    <a:pt x="3015043" y="9525"/>
                  </a:lnTo>
                  <a:lnTo>
                    <a:pt x="3010281" y="4762"/>
                  </a:lnTo>
                  <a:lnTo>
                    <a:pt x="3019806" y="4762"/>
                  </a:lnTo>
                  <a:lnTo>
                    <a:pt x="3019806" y="9525"/>
                  </a:lnTo>
                  <a:close/>
                </a:path>
                <a:path w="3020059" h="2162175">
                  <a:moveTo>
                    <a:pt x="9525" y="2157031"/>
                  </a:moveTo>
                  <a:lnTo>
                    <a:pt x="4762" y="2152269"/>
                  </a:lnTo>
                  <a:lnTo>
                    <a:pt x="9525" y="2152269"/>
                  </a:lnTo>
                  <a:lnTo>
                    <a:pt x="9525" y="2157031"/>
                  </a:lnTo>
                  <a:close/>
                </a:path>
                <a:path w="3020059" h="2162175">
                  <a:moveTo>
                    <a:pt x="3010281" y="2157031"/>
                  </a:moveTo>
                  <a:lnTo>
                    <a:pt x="9525" y="2157031"/>
                  </a:lnTo>
                  <a:lnTo>
                    <a:pt x="9525" y="2152269"/>
                  </a:lnTo>
                  <a:lnTo>
                    <a:pt x="3010281" y="2152269"/>
                  </a:lnTo>
                  <a:lnTo>
                    <a:pt x="3010281" y="2157031"/>
                  </a:lnTo>
                  <a:close/>
                </a:path>
                <a:path w="3020059" h="2162175">
                  <a:moveTo>
                    <a:pt x="3019806" y="2157031"/>
                  </a:moveTo>
                  <a:lnTo>
                    <a:pt x="3010281" y="2157031"/>
                  </a:lnTo>
                  <a:lnTo>
                    <a:pt x="3015043" y="2152269"/>
                  </a:lnTo>
                  <a:lnTo>
                    <a:pt x="3019806" y="2152269"/>
                  </a:lnTo>
                  <a:lnTo>
                    <a:pt x="3019806" y="2157031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9883" y="4114800"/>
              <a:ext cx="3072384" cy="23149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8545" y="243840"/>
            <a:ext cx="44805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latin typeface="Segoe Print"/>
                <a:cs typeface="Segoe Print"/>
              </a:rPr>
              <a:t>Risk</a:t>
            </a:r>
            <a:r>
              <a:rPr sz="6000" spc="-135" dirty="0">
                <a:latin typeface="Segoe Print"/>
                <a:cs typeface="Segoe Print"/>
              </a:rPr>
              <a:t> </a:t>
            </a:r>
            <a:r>
              <a:rPr sz="6000" spc="-10" dirty="0">
                <a:latin typeface="Segoe Print"/>
                <a:cs typeface="Segoe Print"/>
              </a:rPr>
              <a:t>factors</a:t>
            </a:r>
            <a:endParaRPr sz="6000">
              <a:latin typeface="Segoe Print"/>
              <a:cs typeface="Segoe Prin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365" y="1753235"/>
            <a:ext cx="8483600" cy="3829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indent="-280670">
              <a:lnSpc>
                <a:spcPct val="100000"/>
              </a:lnSpc>
              <a:spcBef>
                <a:spcPts val="105"/>
              </a:spcBef>
              <a:buClr>
                <a:srgbClr val="FF388B"/>
              </a:buClr>
              <a:buSzPct val="78125"/>
              <a:buFont typeface="Segoe UI Symbol"/>
              <a:buChar char="⚫"/>
              <a:tabLst>
                <a:tab pos="285115" algn="l"/>
                <a:tab pos="1205865" algn="l"/>
                <a:tab pos="4104640" algn="l"/>
              </a:tabLst>
            </a:pPr>
            <a:r>
              <a:rPr sz="3200" b="1" spc="-25" dirty="0">
                <a:latin typeface="Segoe Print"/>
                <a:cs typeface="Segoe Print"/>
              </a:rPr>
              <a:t>Age</a:t>
            </a:r>
            <a:r>
              <a:rPr sz="3200" b="1" dirty="0">
                <a:latin typeface="Segoe Print"/>
                <a:cs typeface="Segoe Print"/>
              </a:rPr>
              <a:t>	</a:t>
            </a:r>
            <a:r>
              <a:rPr sz="3200" b="1" spc="-10" dirty="0">
                <a:latin typeface="Segoe Print"/>
                <a:cs typeface="Segoe Print"/>
              </a:rPr>
              <a:t>(reproductive</a:t>
            </a:r>
            <a:r>
              <a:rPr sz="3200" b="1" dirty="0">
                <a:latin typeface="Segoe Print"/>
                <a:cs typeface="Segoe Print"/>
              </a:rPr>
              <a:t>	age)</a:t>
            </a:r>
            <a:r>
              <a:rPr sz="3200" b="1" spc="-45" dirty="0"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%</a:t>
            </a:r>
            <a:r>
              <a:rPr sz="3200" b="1" spc="-45" dirty="0">
                <a:latin typeface="Segoe Print"/>
                <a:cs typeface="Segoe Print"/>
              </a:rPr>
              <a:t> </a:t>
            </a:r>
            <a:r>
              <a:rPr sz="3200" b="1" spc="-10" dirty="0">
                <a:latin typeface="Segoe Print"/>
                <a:cs typeface="Segoe Print"/>
              </a:rPr>
              <a:t>??????????????</a:t>
            </a:r>
            <a:endParaRPr sz="3200">
              <a:latin typeface="Segoe Print"/>
              <a:cs typeface="Segoe Print"/>
            </a:endParaRPr>
          </a:p>
          <a:p>
            <a:pPr marL="285115" indent="-280670">
              <a:lnSpc>
                <a:spcPct val="100000"/>
              </a:lnSpc>
              <a:spcBef>
                <a:spcPts val="2685"/>
              </a:spcBef>
              <a:buClr>
                <a:srgbClr val="FF388B"/>
              </a:buClr>
              <a:buSzPct val="78125"/>
              <a:buFont typeface="Segoe UI Symbol"/>
              <a:buChar char="⚫"/>
              <a:tabLst>
                <a:tab pos="285115" algn="l"/>
              </a:tabLst>
            </a:pPr>
            <a:r>
              <a:rPr sz="3200" b="1" dirty="0">
                <a:latin typeface="Segoe Print"/>
                <a:cs typeface="Segoe Print"/>
              </a:rPr>
              <a:t>Black</a:t>
            </a:r>
            <a:r>
              <a:rPr sz="3200" b="1" spc="-80" dirty="0">
                <a:latin typeface="Segoe Print"/>
                <a:cs typeface="Segoe Print"/>
              </a:rPr>
              <a:t> </a:t>
            </a:r>
            <a:r>
              <a:rPr sz="3200" b="1" spc="-20" dirty="0">
                <a:latin typeface="Segoe Print"/>
                <a:cs typeface="Segoe Print"/>
              </a:rPr>
              <a:t>race</a:t>
            </a:r>
            <a:endParaRPr sz="3200">
              <a:latin typeface="Segoe Print"/>
              <a:cs typeface="Segoe Print"/>
            </a:endParaRPr>
          </a:p>
          <a:p>
            <a:pPr marL="285115" indent="-280670">
              <a:lnSpc>
                <a:spcPct val="100000"/>
              </a:lnSpc>
              <a:spcBef>
                <a:spcPts val="2685"/>
              </a:spcBef>
              <a:buClr>
                <a:srgbClr val="FF388B"/>
              </a:buClr>
              <a:buSzPct val="78125"/>
              <a:buFont typeface="Segoe UI Symbol"/>
              <a:buChar char="⚫"/>
              <a:tabLst>
                <a:tab pos="285115" algn="l"/>
              </a:tabLst>
            </a:pPr>
            <a:r>
              <a:rPr sz="3200" b="1" spc="-10" dirty="0">
                <a:latin typeface="Segoe Print"/>
                <a:cs typeface="Segoe Print"/>
              </a:rPr>
              <a:t>Obesity</a:t>
            </a:r>
            <a:endParaRPr sz="3200">
              <a:latin typeface="Segoe Print"/>
              <a:cs typeface="Segoe Print"/>
            </a:endParaRPr>
          </a:p>
          <a:p>
            <a:pPr marL="285115" indent="-280670">
              <a:lnSpc>
                <a:spcPct val="100000"/>
              </a:lnSpc>
              <a:spcBef>
                <a:spcPts val="2685"/>
              </a:spcBef>
              <a:buClr>
                <a:srgbClr val="FF388B"/>
              </a:buClr>
              <a:buSzPct val="78125"/>
              <a:buFont typeface="Segoe UI Symbol"/>
              <a:buChar char="⚫"/>
              <a:tabLst>
                <a:tab pos="285115" algn="l"/>
              </a:tabLst>
            </a:pPr>
            <a:r>
              <a:rPr sz="3200" b="1" dirty="0">
                <a:latin typeface="Segoe Print"/>
                <a:cs typeface="Segoe Print"/>
              </a:rPr>
              <a:t>Low</a:t>
            </a:r>
            <a:r>
              <a:rPr sz="3200" b="1" spc="-40" dirty="0">
                <a:latin typeface="Segoe Print"/>
                <a:cs typeface="Segoe Print"/>
              </a:rPr>
              <a:t> </a:t>
            </a:r>
            <a:r>
              <a:rPr sz="3200" b="1" spc="-10" dirty="0">
                <a:latin typeface="Segoe Print"/>
                <a:cs typeface="Segoe Print"/>
              </a:rPr>
              <a:t>parity</a:t>
            </a:r>
            <a:endParaRPr sz="3200">
              <a:latin typeface="Segoe Print"/>
              <a:cs typeface="Segoe Print"/>
            </a:endParaRPr>
          </a:p>
          <a:p>
            <a:pPr marL="285115" indent="-280670">
              <a:lnSpc>
                <a:spcPct val="100000"/>
              </a:lnSpc>
              <a:spcBef>
                <a:spcPts val="2685"/>
              </a:spcBef>
              <a:buClr>
                <a:srgbClr val="FF388B"/>
              </a:buClr>
              <a:buSzPct val="78125"/>
              <a:buFont typeface="Segoe UI Symbol"/>
              <a:buChar char="⚫"/>
              <a:tabLst>
                <a:tab pos="285115" algn="l"/>
              </a:tabLst>
            </a:pPr>
            <a:r>
              <a:rPr sz="3200" b="1" spc="-10" dirty="0">
                <a:latin typeface="Segoe Print"/>
                <a:cs typeface="Segoe Print"/>
              </a:rPr>
              <a:t>Hyperestrogenism</a:t>
            </a:r>
            <a:endParaRPr sz="3200">
              <a:latin typeface="Segoe Print"/>
              <a:cs typeface="Segoe Prin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7039" rIns="0" bIns="0" rtlCol="0">
            <a:spAutoFit/>
          </a:bodyPr>
          <a:lstStyle/>
          <a:p>
            <a:pPr marL="108077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Symptoms</a:t>
            </a:r>
            <a:r>
              <a:rPr sz="3300" spc="-65" dirty="0"/>
              <a:t> </a:t>
            </a:r>
            <a:r>
              <a:rPr sz="3300" dirty="0"/>
              <a:t>of</a:t>
            </a:r>
            <a:r>
              <a:rPr sz="3300" spc="-65" dirty="0"/>
              <a:t> </a:t>
            </a:r>
            <a:r>
              <a:rPr sz="3300" dirty="0"/>
              <a:t>cervical</a:t>
            </a:r>
            <a:r>
              <a:rPr sz="3300" spc="-60" dirty="0"/>
              <a:t> </a:t>
            </a:r>
            <a:r>
              <a:rPr sz="3300" spc="-10" dirty="0"/>
              <a:t>fibroid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365" y="1472247"/>
            <a:ext cx="8311515" cy="4730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95"/>
              </a:spcBef>
              <a:buClr>
                <a:srgbClr val="FF388B"/>
              </a:buClr>
              <a:buSzPct val="83928"/>
              <a:buFont typeface="Segoe UI Symbol"/>
              <a:buChar char="⚫"/>
              <a:tabLst>
                <a:tab pos="285750" algn="l"/>
              </a:tabLst>
            </a:pPr>
            <a:r>
              <a:rPr sz="2800" b="1" dirty="0">
                <a:solidFill>
                  <a:srgbClr val="FF2BD7"/>
                </a:solidFill>
                <a:latin typeface="Georgia"/>
                <a:cs typeface="Georgia"/>
              </a:rPr>
              <a:t>Pelvic</a:t>
            </a:r>
            <a:r>
              <a:rPr sz="2800" b="1" spc="-85" dirty="0">
                <a:solidFill>
                  <a:srgbClr val="FF2BD7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FF2BD7"/>
                </a:solidFill>
                <a:latin typeface="Georgia"/>
                <a:cs typeface="Georgia"/>
              </a:rPr>
              <a:t>Pressure</a:t>
            </a:r>
            <a:r>
              <a:rPr sz="2800" b="1" spc="-85" dirty="0">
                <a:solidFill>
                  <a:srgbClr val="FF2BD7"/>
                </a:solidFill>
                <a:latin typeface="Georgia"/>
                <a:cs typeface="Georgia"/>
              </a:rPr>
              <a:t> </a:t>
            </a:r>
            <a:r>
              <a:rPr sz="2800" b="1" spc="-10" dirty="0">
                <a:solidFill>
                  <a:srgbClr val="FF2BD7"/>
                </a:solidFill>
                <a:latin typeface="Georgia"/>
                <a:cs typeface="Georgia"/>
              </a:rPr>
              <a:t>Symptoms:</a:t>
            </a:r>
            <a:endParaRPr sz="2800">
              <a:latin typeface="Georgia"/>
              <a:cs typeface="Georgia"/>
            </a:endParaRPr>
          </a:p>
          <a:p>
            <a:pPr marL="561340" marR="5080" lvl="1" indent="-274320">
              <a:lnSpc>
                <a:spcPct val="159900"/>
              </a:lnSpc>
              <a:spcBef>
                <a:spcPts val="309"/>
              </a:spcBef>
              <a:buClr>
                <a:srgbClr val="E30058"/>
              </a:buClr>
              <a:buSzPct val="68750"/>
              <a:buFont typeface="Wingdings"/>
              <a:buChar char=""/>
              <a:tabLst>
                <a:tab pos="561340" algn="l"/>
              </a:tabLst>
            </a:pPr>
            <a:r>
              <a:rPr sz="2400" b="1" dirty="0">
                <a:solidFill>
                  <a:srgbClr val="FF0000"/>
                </a:solidFill>
                <a:latin typeface="Georgia"/>
                <a:cs typeface="Georgia"/>
              </a:rPr>
              <a:t>Renal</a:t>
            </a:r>
            <a:r>
              <a:rPr sz="2400" b="1" spc="-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eorgia"/>
                <a:cs typeface="Georgia"/>
              </a:rPr>
              <a:t>colic,</a:t>
            </a:r>
            <a:r>
              <a:rPr sz="2400" b="1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eorgia"/>
                <a:cs typeface="Georgia"/>
              </a:rPr>
              <a:t>frequency</a:t>
            </a:r>
            <a:r>
              <a:rPr sz="2400" b="1" dirty="0">
                <a:latin typeface="Georgia"/>
                <a:cs typeface="Georgia"/>
              </a:rPr>
              <a:t>,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dysuria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or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FF2BD7"/>
                </a:solidFill>
                <a:latin typeface="Georgia"/>
                <a:cs typeface="Georgia"/>
              </a:rPr>
              <a:t>acute</a:t>
            </a:r>
            <a:r>
              <a:rPr sz="2400" b="1" spc="-50" dirty="0">
                <a:solidFill>
                  <a:srgbClr val="FF2BD7"/>
                </a:solidFill>
                <a:latin typeface="Georgia"/>
                <a:cs typeface="Georgia"/>
              </a:rPr>
              <a:t> </a:t>
            </a:r>
            <a:r>
              <a:rPr sz="2400" b="1" spc="-10" dirty="0">
                <a:solidFill>
                  <a:srgbClr val="FF2BD7"/>
                </a:solidFill>
                <a:latin typeface="Georgia"/>
                <a:cs typeface="Georgia"/>
              </a:rPr>
              <a:t>retention </a:t>
            </a:r>
            <a:r>
              <a:rPr sz="2400" b="1" dirty="0">
                <a:latin typeface="Georgia"/>
                <a:cs typeface="Georgia"/>
              </a:rPr>
              <a:t>of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urine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as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the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cervical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fibroid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stretches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the </a:t>
            </a:r>
            <a:r>
              <a:rPr sz="2400" b="1" dirty="0">
                <a:latin typeface="Georgia"/>
                <a:cs typeface="Georgia"/>
              </a:rPr>
              <a:t>urethra</a:t>
            </a:r>
            <a:r>
              <a:rPr sz="2400" b="1" spc="-5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and</a:t>
            </a:r>
            <a:r>
              <a:rPr sz="2400" b="1" spc="-5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interferes</a:t>
            </a:r>
            <a:r>
              <a:rPr sz="2400" b="1" spc="-5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with</a:t>
            </a:r>
            <a:r>
              <a:rPr sz="2400" b="1" spc="-5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the</a:t>
            </a:r>
            <a:r>
              <a:rPr sz="2400" b="1" spc="-5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opening</a:t>
            </a:r>
            <a:r>
              <a:rPr sz="2400" b="1" spc="-5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of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the </a:t>
            </a:r>
            <a:r>
              <a:rPr sz="2400" b="1" dirty="0">
                <a:latin typeface="Georgia"/>
                <a:cs typeface="Georgia"/>
              </a:rPr>
              <a:t>internal</a:t>
            </a:r>
            <a:r>
              <a:rPr sz="2400" b="1" spc="-7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urethral</a:t>
            </a:r>
            <a:r>
              <a:rPr sz="2400" b="1" spc="-70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sphincter.</a:t>
            </a:r>
            <a:endParaRPr sz="2400">
              <a:latin typeface="Georgia"/>
              <a:cs typeface="Georgia"/>
            </a:endParaRPr>
          </a:p>
          <a:p>
            <a:pPr marL="560070" lvl="1" indent="-273685">
              <a:lnSpc>
                <a:spcPct val="100000"/>
              </a:lnSpc>
              <a:spcBef>
                <a:spcPts val="2300"/>
              </a:spcBef>
              <a:buClr>
                <a:srgbClr val="E30058"/>
              </a:buClr>
              <a:buSzPct val="68750"/>
              <a:buFont typeface="Wingdings"/>
              <a:buChar char=""/>
              <a:tabLst>
                <a:tab pos="560070" algn="l"/>
                <a:tab pos="2271395" algn="l"/>
              </a:tabLst>
            </a:pPr>
            <a:r>
              <a:rPr sz="2400" b="1" spc="-10" dirty="0">
                <a:solidFill>
                  <a:srgbClr val="FF0000"/>
                </a:solidFill>
                <a:latin typeface="Georgia"/>
                <a:cs typeface="Georgia"/>
              </a:rPr>
              <a:t>Retention</a:t>
            </a:r>
            <a:r>
              <a:rPr sz="2400" b="1" dirty="0">
                <a:solidFill>
                  <a:srgbClr val="FF0000"/>
                </a:solidFill>
                <a:latin typeface="Georgia"/>
                <a:cs typeface="Georgia"/>
              </a:rPr>
              <a:t>	</a:t>
            </a:r>
            <a:r>
              <a:rPr sz="2400" b="1" dirty="0">
                <a:latin typeface="Georgia"/>
                <a:cs typeface="Georgia"/>
              </a:rPr>
              <a:t>(few</a:t>
            </a:r>
            <a:r>
              <a:rPr sz="2400" b="1" spc="-5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days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before</a:t>
            </a:r>
            <a:r>
              <a:rPr sz="2400" b="1" spc="-50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menstruation).</a:t>
            </a:r>
            <a:endParaRPr sz="2400">
              <a:latin typeface="Georgia"/>
              <a:cs typeface="Georgia"/>
            </a:endParaRPr>
          </a:p>
          <a:p>
            <a:pPr marL="561340" marR="68580" lvl="1" indent="-274320">
              <a:lnSpc>
                <a:spcPct val="159900"/>
              </a:lnSpc>
              <a:spcBef>
                <a:spcPts val="575"/>
              </a:spcBef>
              <a:buClr>
                <a:srgbClr val="E30058"/>
              </a:buClr>
              <a:buSzPct val="68750"/>
              <a:buFont typeface="Wingdings"/>
              <a:buChar char=""/>
              <a:tabLst>
                <a:tab pos="561340" algn="l"/>
              </a:tabLst>
            </a:pPr>
            <a:r>
              <a:rPr sz="2400" b="1" dirty="0">
                <a:solidFill>
                  <a:srgbClr val="FF0000"/>
                </a:solidFill>
                <a:latin typeface="Georgia"/>
                <a:cs typeface="Georgia"/>
              </a:rPr>
              <a:t>Pressure</a:t>
            </a:r>
            <a:r>
              <a:rPr sz="2400" b="1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eorgia"/>
                <a:cs typeface="Georgia"/>
              </a:rPr>
              <a:t>on</a:t>
            </a:r>
            <a:r>
              <a:rPr sz="2400" b="1" spc="-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eorgia"/>
                <a:cs typeface="Georgia"/>
              </a:rPr>
              <a:t>the</a:t>
            </a:r>
            <a:r>
              <a:rPr sz="2400" b="1" spc="-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eorgia"/>
                <a:cs typeface="Georgia"/>
              </a:rPr>
              <a:t>rectum</a:t>
            </a:r>
            <a:r>
              <a:rPr sz="2400" b="1" spc="-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leads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to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constipation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and </a:t>
            </a:r>
            <a:r>
              <a:rPr sz="2400" b="1" spc="-10" dirty="0">
                <a:latin typeface="Georgia"/>
                <a:cs typeface="Georgia"/>
              </a:rPr>
              <a:t>piles.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7039" rIns="0" bIns="0" rtlCol="0">
            <a:spAutoFit/>
          </a:bodyPr>
          <a:lstStyle/>
          <a:p>
            <a:pPr marL="108077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Symptoms</a:t>
            </a:r>
            <a:r>
              <a:rPr sz="3300" spc="-65" dirty="0"/>
              <a:t> </a:t>
            </a:r>
            <a:r>
              <a:rPr sz="3300" dirty="0"/>
              <a:t>of</a:t>
            </a:r>
            <a:r>
              <a:rPr sz="3300" spc="-65" dirty="0"/>
              <a:t> </a:t>
            </a:r>
            <a:r>
              <a:rPr sz="3300" dirty="0"/>
              <a:t>cervical</a:t>
            </a:r>
            <a:r>
              <a:rPr sz="3300" spc="-60" dirty="0"/>
              <a:t> </a:t>
            </a:r>
            <a:r>
              <a:rPr sz="3300" spc="-10" dirty="0"/>
              <a:t>fibroid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365" y="1545590"/>
            <a:ext cx="8347075" cy="3903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685" marR="5080" indent="-273685" algn="r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85416"/>
              <a:buFont typeface="Segoe UI Symbol"/>
              <a:buChar char="⚫"/>
              <a:tabLst>
                <a:tab pos="273685" algn="l"/>
              </a:tabLst>
            </a:pPr>
            <a:r>
              <a:rPr sz="2400" spc="-50" dirty="0">
                <a:latin typeface="Georgia"/>
                <a:cs typeface="Georgia"/>
              </a:rPr>
              <a:t>.</a:t>
            </a:r>
            <a:endParaRPr sz="24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2125"/>
              </a:spcBef>
              <a:buClr>
                <a:srgbClr val="FF388B"/>
              </a:buClr>
              <a:buSzPct val="83928"/>
              <a:buFont typeface="Segoe UI Symbol"/>
              <a:buChar char="⚫"/>
              <a:tabLst>
                <a:tab pos="285750" algn="l"/>
              </a:tabLst>
            </a:pPr>
            <a:r>
              <a:rPr sz="2800" b="1" dirty="0">
                <a:solidFill>
                  <a:srgbClr val="FF2BD7"/>
                </a:solidFill>
                <a:latin typeface="Segoe Print"/>
                <a:cs typeface="Segoe Print"/>
              </a:rPr>
              <a:t>Infertility</a:t>
            </a:r>
            <a:r>
              <a:rPr sz="2800" b="1" spc="-75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2800" dirty="0">
                <a:latin typeface="Segoe Print"/>
                <a:cs typeface="Segoe Print"/>
              </a:rPr>
              <a:t>(obstruction</a:t>
            </a:r>
            <a:r>
              <a:rPr sz="2800" spc="-75" dirty="0">
                <a:latin typeface="Segoe Print"/>
                <a:cs typeface="Segoe Print"/>
              </a:rPr>
              <a:t> </a:t>
            </a:r>
            <a:r>
              <a:rPr sz="2800" dirty="0">
                <a:latin typeface="Segoe Print"/>
                <a:cs typeface="Segoe Print"/>
              </a:rPr>
              <a:t>of</a:t>
            </a:r>
            <a:r>
              <a:rPr sz="2800" spc="-75" dirty="0">
                <a:latin typeface="Segoe Print"/>
                <a:cs typeface="Segoe Print"/>
              </a:rPr>
              <a:t> </a:t>
            </a:r>
            <a:r>
              <a:rPr sz="2800" dirty="0">
                <a:latin typeface="Segoe Print"/>
                <a:cs typeface="Segoe Print"/>
              </a:rPr>
              <a:t>the</a:t>
            </a:r>
            <a:r>
              <a:rPr sz="2800" spc="-75" dirty="0">
                <a:latin typeface="Segoe Print"/>
                <a:cs typeface="Segoe Print"/>
              </a:rPr>
              <a:t> </a:t>
            </a:r>
            <a:r>
              <a:rPr sz="2800" dirty="0">
                <a:latin typeface="Segoe Print"/>
                <a:cs typeface="Segoe Print"/>
              </a:rPr>
              <a:t>cervical</a:t>
            </a:r>
            <a:r>
              <a:rPr sz="2800" spc="-75" dirty="0">
                <a:latin typeface="Segoe Print"/>
                <a:cs typeface="Segoe Print"/>
              </a:rPr>
              <a:t> </a:t>
            </a:r>
            <a:r>
              <a:rPr sz="2800" spc="-10" dirty="0">
                <a:latin typeface="Segoe Print"/>
                <a:cs typeface="Segoe Print"/>
              </a:rPr>
              <a:t>canal).</a:t>
            </a:r>
            <a:endParaRPr sz="2800">
              <a:latin typeface="Segoe Print"/>
              <a:cs typeface="Segoe Print"/>
            </a:endParaRPr>
          </a:p>
          <a:p>
            <a:pPr marL="285115" marR="360680" indent="-273050">
              <a:lnSpc>
                <a:spcPct val="150000"/>
              </a:lnSpc>
              <a:spcBef>
                <a:spcPts val="670"/>
              </a:spcBef>
              <a:buClr>
                <a:srgbClr val="FF388B"/>
              </a:buClr>
              <a:buSzPct val="83928"/>
              <a:buFont typeface="Segoe UI Symbol"/>
              <a:buChar char="⚫"/>
              <a:tabLst>
                <a:tab pos="286385" algn="l"/>
              </a:tabLst>
            </a:pPr>
            <a:r>
              <a:rPr sz="2800" b="1" dirty="0">
                <a:solidFill>
                  <a:srgbClr val="FF2BD7"/>
                </a:solidFill>
                <a:latin typeface="Segoe Print"/>
                <a:cs typeface="Segoe Print"/>
              </a:rPr>
              <a:t>Vaginal</a:t>
            </a:r>
            <a:r>
              <a:rPr sz="2800" b="1" spc="-90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FF2BD7"/>
                </a:solidFill>
                <a:latin typeface="Segoe Print"/>
                <a:cs typeface="Segoe Print"/>
              </a:rPr>
              <a:t>discharge</a:t>
            </a:r>
            <a:r>
              <a:rPr sz="2800" b="1" spc="-90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(</a:t>
            </a:r>
            <a:r>
              <a:rPr sz="2800" dirty="0">
                <a:latin typeface="Segoe Print"/>
                <a:cs typeface="Segoe Print"/>
              </a:rPr>
              <a:t>ulceration</a:t>
            </a:r>
            <a:r>
              <a:rPr sz="2800" spc="-85" dirty="0">
                <a:latin typeface="Segoe Print"/>
                <a:cs typeface="Segoe Print"/>
              </a:rPr>
              <a:t> </a:t>
            </a:r>
            <a:r>
              <a:rPr sz="2800" dirty="0">
                <a:latin typeface="Segoe Print"/>
                <a:cs typeface="Segoe Print"/>
              </a:rPr>
              <a:t>and</a:t>
            </a:r>
            <a:r>
              <a:rPr sz="2800" spc="-90" dirty="0">
                <a:latin typeface="Segoe Print"/>
                <a:cs typeface="Segoe Print"/>
              </a:rPr>
              <a:t> </a:t>
            </a:r>
            <a:r>
              <a:rPr sz="2800" spc="-10" dirty="0">
                <a:latin typeface="Segoe Print"/>
                <a:cs typeface="Segoe Print"/>
              </a:rPr>
              <a:t>infection 	</a:t>
            </a:r>
            <a:r>
              <a:rPr sz="2800" dirty="0">
                <a:latin typeface="Segoe Print"/>
                <a:cs typeface="Segoe Print"/>
              </a:rPr>
              <a:t>of</a:t>
            </a:r>
            <a:r>
              <a:rPr sz="2800" spc="-30" dirty="0">
                <a:latin typeface="Segoe Print"/>
                <a:cs typeface="Segoe Print"/>
              </a:rPr>
              <a:t> </a:t>
            </a:r>
            <a:r>
              <a:rPr sz="2800" dirty="0">
                <a:latin typeface="Segoe Print"/>
                <a:cs typeface="Segoe Print"/>
              </a:rPr>
              <a:t>a</a:t>
            </a:r>
            <a:r>
              <a:rPr sz="2800" spc="-25" dirty="0">
                <a:latin typeface="Segoe Print"/>
                <a:cs typeface="Segoe Print"/>
              </a:rPr>
              <a:t> </a:t>
            </a:r>
            <a:r>
              <a:rPr sz="2800" dirty="0">
                <a:latin typeface="Segoe Print"/>
                <a:cs typeface="Segoe Print"/>
              </a:rPr>
              <a:t>fibroid</a:t>
            </a:r>
            <a:r>
              <a:rPr sz="2800" spc="-30" dirty="0">
                <a:latin typeface="Segoe Print"/>
                <a:cs typeface="Segoe Print"/>
              </a:rPr>
              <a:t> </a:t>
            </a:r>
            <a:r>
              <a:rPr sz="2800" spc="-10" dirty="0">
                <a:latin typeface="Segoe Print"/>
                <a:cs typeface="Segoe Print"/>
              </a:rPr>
              <a:t>polyp).</a:t>
            </a:r>
            <a:endParaRPr sz="2800">
              <a:latin typeface="Segoe Print"/>
              <a:cs typeface="Segoe Print"/>
            </a:endParaRPr>
          </a:p>
          <a:p>
            <a:pPr marL="285750" indent="-273050">
              <a:lnSpc>
                <a:spcPct val="100000"/>
              </a:lnSpc>
              <a:spcBef>
                <a:spcPts val="2350"/>
              </a:spcBef>
              <a:buClr>
                <a:srgbClr val="FF388B"/>
              </a:buClr>
              <a:buSzPct val="83928"/>
              <a:buFont typeface="Segoe UI Symbol"/>
              <a:buChar char="⚫"/>
              <a:tabLst>
                <a:tab pos="285750" algn="l"/>
              </a:tabLst>
            </a:pPr>
            <a:r>
              <a:rPr sz="2800" b="1" dirty="0">
                <a:solidFill>
                  <a:srgbClr val="FF2BD7"/>
                </a:solidFill>
                <a:latin typeface="Segoe Print"/>
                <a:cs typeface="Segoe Print"/>
              </a:rPr>
              <a:t>Dyspareunia</a:t>
            </a:r>
            <a:r>
              <a:rPr sz="2800" b="1" spc="-60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(</a:t>
            </a:r>
            <a:r>
              <a:rPr sz="2800" dirty="0">
                <a:latin typeface="Segoe Print"/>
                <a:cs typeface="Segoe Print"/>
              </a:rPr>
              <a:t>a</a:t>
            </a:r>
            <a:r>
              <a:rPr sz="2800" spc="-60" dirty="0">
                <a:latin typeface="Segoe Print"/>
                <a:cs typeface="Segoe Print"/>
              </a:rPr>
              <a:t> </a:t>
            </a:r>
            <a:r>
              <a:rPr sz="2800" dirty="0">
                <a:latin typeface="Segoe Print"/>
                <a:cs typeface="Segoe Print"/>
              </a:rPr>
              <a:t>large</a:t>
            </a:r>
            <a:r>
              <a:rPr sz="2800" spc="-60" dirty="0">
                <a:latin typeface="Segoe Print"/>
                <a:cs typeface="Segoe Print"/>
              </a:rPr>
              <a:t> </a:t>
            </a:r>
            <a:r>
              <a:rPr sz="2800" dirty="0">
                <a:latin typeface="Segoe Print"/>
                <a:cs typeface="Segoe Print"/>
              </a:rPr>
              <a:t>cervical</a:t>
            </a:r>
            <a:r>
              <a:rPr sz="2800" spc="-60" dirty="0">
                <a:latin typeface="Segoe Print"/>
                <a:cs typeface="Segoe Print"/>
              </a:rPr>
              <a:t> </a:t>
            </a:r>
            <a:r>
              <a:rPr sz="2800" spc="-10" dirty="0">
                <a:latin typeface="Segoe Print"/>
                <a:cs typeface="Segoe Print"/>
              </a:rPr>
              <a:t>polyp).</a:t>
            </a:r>
            <a:endParaRPr sz="2800">
              <a:latin typeface="Segoe Print"/>
              <a:cs typeface="Segoe Print"/>
            </a:endParaRPr>
          </a:p>
          <a:p>
            <a:pPr marL="285750" indent="-273050">
              <a:lnSpc>
                <a:spcPct val="100000"/>
              </a:lnSpc>
              <a:spcBef>
                <a:spcPts val="2350"/>
              </a:spcBef>
              <a:buClr>
                <a:srgbClr val="FF388B"/>
              </a:buClr>
              <a:buSzPct val="83928"/>
              <a:buFont typeface="Segoe UI Symbol"/>
              <a:buChar char="⚫"/>
              <a:tabLst>
                <a:tab pos="285750" algn="l"/>
              </a:tabLst>
            </a:pPr>
            <a:r>
              <a:rPr sz="2800" b="1" dirty="0">
                <a:solidFill>
                  <a:srgbClr val="FF2BD7"/>
                </a:solidFill>
                <a:latin typeface="Segoe Print"/>
                <a:cs typeface="Segoe Print"/>
              </a:rPr>
              <a:t>Metrorrhagia</a:t>
            </a:r>
            <a:r>
              <a:rPr sz="2800" b="1" spc="-160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2800" b="1" spc="-10" dirty="0">
                <a:latin typeface="Segoe Print"/>
                <a:cs typeface="Segoe Print"/>
              </a:rPr>
              <a:t>(</a:t>
            </a:r>
            <a:r>
              <a:rPr sz="2800" spc="-10" dirty="0">
                <a:latin typeface="Segoe Print"/>
                <a:cs typeface="Segoe Print"/>
              </a:rPr>
              <a:t>ulcerated).</a:t>
            </a:r>
            <a:endParaRPr sz="2800">
              <a:latin typeface="Segoe Print"/>
              <a:cs typeface="Segoe Prin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7039" rIns="0" bIns="0" rtlCol="0">
            <a:spAutoFit/>
          </a:bodyPr>
          <a:lstStyle/>
          <a:p>
            <a:pPr marL="158877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FF2BD7"/>
                </a:solidFill>
              </a:rPr>
              <a:t>Signs</a:t>
            </a:r>
            <a:r>
              <a:rPr sz="3300" spc="-45" dirty="0">
                <a:solidFill>
                  <a:srgbClr val="FF2BD7"/>
                </a:solidFill>
              </a:rPr>
              <a:t> </a:t>
            </a:r>
            <a:r>
              <a:rPr sz="3300" dirty="0">
                <a:solidFill>
                  <a:srgbClr val="FF2BD7"/>
                </a:solidFill>
              </a:rPr>
              <a:t>of</a:t>
            </a:r>
            <a:r>
              <a:rPr sz="3300" spc="-40" dirty="0">
                <a:solidFill>
                  <a:srgbClr val="FF2BD7"/>
                </a:solidFill>
              </a:rPr>
              <a:t> </a:t>
            </a:r>
            <a:r>
              <a:rPr sz="3300" dirty="0">
                <a:solidFill>
                  <a:srgbClr val="FF2BD7"/>
                </a:solidFill>
              </a:rPr>
              <a:t>cervical</a:t>
            </a:r>
            <a:r>
              <a:rPr sz="3300" spc="-40" dirty="0">
                <a:solidFill>
                  <a:srgbClr val="FF2BD7"/>
                </a:solidFill>
              </a:rPr>
              <a:t> </a:t>
            </a:r>
            <a:r>
              <a:rPr sz="3300" spc="-10" dirty="0">
                <a:solidFill>
                  <a:srgbClr val="FF2BD7"/>
                </a:solidFill>
              </a:rPr>
              <a:t>fibroid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293052" y="1268857"/>
            <a:ext cx="7315834" cy="387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60325" indent="-273050">
              <a:lnSpc>
                <a:spcPct val="150000"/>
              </a:lnSpc>
              <a:spcBef>
                <a:spcPts val="100"/>
              </a:spcBef>
              <a:buChar char="⚫"/>
              <a:tabLst>
                <a:tab pos="285750" algn="l"/>
                <a:tab pos="422275" algn="l"/>
              </a:tabLst>
            </a:pPr>
            <a:r>
              <a:rPr sz="2300" dirty="0">
                <a:solidFill>
                  <a:srgbClr val="FF388B"/>
                </a:solidFill>
                <a:latin typeface="Segoe UI Symbol"/>
                <a:cs typeface="Segoe UI Symbol"/>
              </a:rPr>
              <a:t>	</a:t>
            </a:r>
            <a:r>
              <a:rPr sz="3200" b="1" dirty="0">
                <a:solidFill>
                  <a:srgbClr val="FF0000"/>
                </a:solidFill>
                <a:latin typeface="Segoe Print"/>
                <a:cs typeface="Segoe Print"/>
              </a:rPr>
              <a:t>A</a:t>
            </a:r>
            <a:r>
              <a:rPr sz="3200" b="1" spc="-4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3200" b="1" dirty="0">
                <a:solidFill>
                  <a:srgbClr val="FF0000"/>
                </a:solidFill>
                <a:latin typeface="Segoe Print"/>
                <a:cs typeface="Segoe Print"/>
              </a:rPr>
              <a:t>firm</a:t>
            </a:r>
            <a:r>
              <a:rPr sz="3200" b="1" spc="-4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3200" b="1" dirty="0">
                <a:solidFill>
                  <a:srgbClr val="FF0000"/>
                </a:solidFill>
                <a:latin typeface="Segoe Print"/>
                <a:cs typeface="Segoe Print"/>
              </a:rPr>
              <a:t>fixed</a:t>
            </a:r>
            <a:r>
              <a:rPr sz="3200" b="1" spc="-4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3200" b="1" dirty="0">
                <a:solidFill>
                  <a:srgbClr val="FF0000"/>
                </a:solidFill>
                <a:latin typeface="Segoe Print"/>
                <a:cs typeface="Segoe Print"/>
              </a:rPr>
              <a:t>pelvic</a:t>
            </a:r>
            <a:r>
              <a:rPr sz="3200" b="1" spc="-4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3200" b="1" dirty="0">
                <a:solidFill>
                  <a:srgbClr val="FF0000"/>
                </a:solidFill>
                <a:latin typeface="Segoe Print"/>
                <a:cs typeface="Segoe Print"/>
              </a:rPr>
              <a:t>mass</a:t>
            </a:r>
            <a:r>
              <a:rPr sz="3200" b="1" spc="-4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with</a:t>
            </a:r>
            <a:r>
              <a:rPr sz="3200" b="1" spc="-45" dirty="0">
                <a:latin typeface="Segoe Print"/>
                <a:cs typeface="Segoe Print"/>
              </a:rPr>
              <a:t> </a:t>
            </a:r>
            <a:r>
              <a:rPr sz="3200" b="1" spc="-25" dirty="0">
                <a:latin typeface="Segoe Print"/>
                <a:cs typeface="Segoe Print"/>
              </a:rPr>
              <a:t>the </a:t>
            </a:r>
            <a:r>
              <a:rPr sz="3200" b="1" dirty="0">
                <a:latin typeface="Segoe Print"/>
                <a:cs typeface="Segoe Print"/>
              </a:rPr>
              <a:t>uterus</a:t>
            </a:r>
            <a:r>
              <a:rPr sz="3200" b="1" spc="-60" dirty="0"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lying</a:t>
            </a:r>
            <a:r>
              <a:rPr sz="3200" b="1" spc="-60" dirty="0"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on</a:t>
            </a:r>
            <a:r>
              <a:rPr sz="3200" b="1" spc="-55" dirty="0"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its</a:t>
            </a:r>
            <a:r>
              <a:rPr sz="3200" b="1" spc="-60" dirty="0">
                <a:latin typeface="Segoe Print"/>
                <a:cs typeface="Segoe Print"/>
              </a:rPr>
              <a:t> </a:t>
            </a:r>
            <a:r>
              <a:rPr sz="3200" b="1" spc="-20" dirty="0">
                <a:latin typeface="Segoe Print"/>
                <a:cs typeface="Segoe Print"/>
              </a:rPr>
              <a:t>top.</a:t>
            </a:r>
            <a:endParaRPr sz="3200">
              <a:latin typeface="Segoe Print"/>
              <a:cs typeface="Segoe Print"/>
            </a:endParaRPr>
          </a:p>
          <a:p>
            <a:pPr marL="285750" marR="5080" indent="-281305">
              <a:lnSpc>
                <a:spcPct val="150000"/>
              </a:lnSpc>
              <a:spcBef>
                <a:spcPts val="765"/>
              </a:spcBef>
              <a:buClr>
                <a:srgbClr val="FF388B"/>
              </a:buClr>
              <a:buSzPct val="78125"/>
              <a:buFont typeface="Segoe UI Symbol"/>
              <a:buChar char="⚫"/>
              <a:tabLst>
                <a:tab pos="285750" algn="l"/>
              </a:tabLst>
            </a:pPr>
            <a:r>
              <a:rPr sz="3200" b="1" spc="-25" dirty="0">
                <a:solidFill>
                  <a:srgbClr val="FF0000"/>
                </a:solidFill>
                <a:latin typeface="Segoe Print"/>
                <a:cs typeface="Segoe Print"/>
              </a:rPr>
              <a:t>Barrel-</a:t>
            </a:r>
            <a:r>
              <a:rPr sz="3200" b="1" dirty="0">
                <a:solidFill>
                  <a:srgbClr val="FF0000"/>
                </a:solidFill>
                <a:latin typeface="Segoe Print"/>
                <a:cs typeface="Segoe Print"/>
              </a:rPr>
              <a:t>shaped</a:t>
            </a:r>
            <a:r>
              <a:rPr sz="3200" b="1" spc="-7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enlargement</a:t>
            </a:r>
            <a:r>
              <a:rPr sz="3200" b="1" spc="-65" dirty="0"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of</a:t>
            </a:r>
            <a:r>
              <a:rPr sz="3200" b="1" spc="-60" dirty="0">
                <a:latin typeface="Segoe Print"/>
                <a:cs typeface="Segoe Print"/>
              </a:rPr>
              <a:t> </a:t>
            </a:r>
            <a:r>
              <a:rPr sz="3200" b="1" spc="-25" dirty="0">
                <a:latin typeface="Segoe Print"/>
                <a:cs typeface="Segoe Print"/>
              </a:rPr>
              <a:t>the </a:t>
            </a:r>
            <a:r>
              <a:rPr sz="3200" b="1" spc="-10" dirty="0">
                <a:latin typeface="Segoe Print"/>
                <a:cs typeface="Segoe Print"/>
              </a:rPr>
              <a:t>cervix.</a:t>
            </a:r>
            <a:endParaRPr sz="3200">
              <a:latin typeface="Segoe Print"/>
              <a:cs typeface="Segoe Print"/>
            </a:endParaRPr>
          </a:p>
          <a:p>
            <a:pPr marL="447675" indent="-434975">
              <a:lnSpc>
                <a:spcPct val="100000"/>
              </a:lnSpc>
              <a:spcBef>
                <a:spcPts val="2685"/>
              </a:spcBef>
              <a:buClr>
                <a:srgbClr val="FF388B"/>
              </a:buClr>
              <a:buSzPct val="84375"/>
              <a:buFont typeface="Segoe UI Symbol"/>
              <a:buChar char="⚫"/>
              <a:tabLst>
                <a:tab pos="447675" algn="l"/>
              </a:tabLst>
            </a:pPr>
            <a:r>
              <a:rPr sz="3200" b="1" dirty="0">
                <a:solidFill>
                  <a:srgbClr val="FF0000"/>
                </a:solidFill>
                <a:latin typeface="Segoe Print"/>
                <a:cs typeface="Segoe Print"/>
              </a:rPr>
              <a:t>A</a:t>
            </a:r>
            <a:r>
              <a:rPr sz="3200" b="1" spc="-6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3200" b="1" dirty="0">
                <a:solidFill>
                  <a:srgbClr val="FF0000"/>
                </a:solidFill>
                <a:latin typeface="Segoe Print"/>
                <a:cs typeface="Segoe Print"/>
              </a:rPr>
              <a:t>cervical</a:t>
            </a:r>
            <a:r>
              <a:rPr sz="3200" b="1" spc="-6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Segoe Print"/>
                <a:cs typeface="Segoe Print"/>
              </a:rPr>
              <a:t>polyp</a:t>
            </a:r>
            <a:r>
              <a:rPr sz="3200" b="1" spc="-10" dirty="0">
                <a:latin typeface="Segoe Print"/>
                <a:cs typeface="Segoe Print"/>
              </a:rPr>
              <a:t>.</a:t>
            </a:r>
            <a:endParaRPr sz="3200">
              <a:latin typeface="Segoe Print"/>
              <a:cs typeface="Segoe Prin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1871" y="3572256"/>
              <a:ext cx="3857244" cy="27858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62346" y="3562731"/>
              <a:ext cx="3876675" cy="2805430"/>
            </a:xfrm>
            <a:custGeom>
              <a:avLst/>
              <a:gdLst/>
              <a:ahLst/>
              <a:cxnLst/>
              <a:rect l="l" t="t" r="r" b="b"/>
              <a:pathLst>
                <a:path w="3876675" h="2805429">
                  <a:moveTo>
                    <a:pt x="3876294" y="2804922"/>
                  </a:moveTo>
                  <a:lnTo>
                    <a:pt x="0" y="2804922"/>
                  </a:lnTo>
                  <a:lnTo>
                    <a:pt x="0" y="0"/>
                  </a:lnTo>
                  <a:lnTo>
                    <a:pt x="3876294" y="0"/>
                  </a:lnTo>
                  <a:lnTo>
                    <a:pt x="3876294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2795397"/>
                  </a:lnTo>
                  <a:lnTo>
                    <a:pt x="4762" y="2795397"/>
                  </a:lnTo>
                  <a:lnTo>
                    <a:pt x="9525" y="2800159"/>
                  </a:lnTo>
                  <a:lnTo>
                    <a:pt x="3876294" y="2800159"/>
                  </a:lnTo>
                  <a:lnTo>
                    <a:pt x="3876294" y="2804922"/>
                  </a:lnTo>
                  <a:close/>
                </a:path>
                <a:path w="3876675" h="2805429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3876675" h="2805429">
                  <a:moveTo>
                    <a:pt x="3866769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3866769" y="4762"/>
                  </a:lnTo>
                  <a:lnTo>
                    <a:pt x="3866769" y="9525"/>
                  </a:lnTo>
                  <a:close/>
                </a:path>
                <a:path w="3876675" h="2805429">
                  <a:moveTo>
                    <a:pt x="3866769" y="2800159"/>
                  </a:moveTo>
                  <a:lnTo>
                    <a:pt x="3866769" y="4762"/>
                  </a:lnTo>
                  <a:lnTo>
                    <a:pt x="3871531" y="9525"/>
                  </a:lnTo>
                  <a:lnTo>
                    <a:pt x="3876294" y="9525"/>
                  </a:lnTo>
                  <a:lnTo>
                    <a:pt x="3876294" y="2795397"/>
                  </a:lnTo>
                  <a:lnTo>
                    <a:pt x="3871531" y="2795397"/>
                  </a:lnTo>
                  <a:lnTo>
                    <a:pt x="3866769" y="2800159"/>
                  </a:lnTo>
                  <a:close/>
                </a:path>
                <a:path w="3876675" h="2805429">
                  <a:moveTo>
                    <a:pt x="3876294" y="9525"/>
                  </a:moveTo>
                  <a:lnTo>
                    <a:pt x="3871531" y="9525"/>
                  </a:lnTo>
                  <a:lnTo>
                    <a:pt x="3866769" y="4762"/>
                  </a:lnTo>
                  <a:lnTo>
                    <a:pt x="3876294" y="4762"/>
                  </a:lnTo>
                  <a:lnTo>
                    <a:pt x="3876294" y="9525"/>
                  </a:lnTo>
                  <a:close/>
                </a:path>
                <a:path w="3876675" h="2805429">
                  <a:moveTo>
                    <a:pt x="9525" y="2800159"/>
                  </a:moveTo>
                  <a:lnTo>
                    <a:pt x="4762" y="2795397"/>
                  </a:lnTo>
                  <a:lnTo>
                    <a:pt x="9525" y="2795397"/>
                  </a:lnTo>
                  <a:lnTo>
                    <a:pt x="9525" y="2800159"/>
                  </a:lnTo>
                  <a:close/>
                </a:path>
                <a:path w="3876675" h="2805429">
                  <a:moveTo>
                    <a:pt x="3866769" y="2800159"/>
                  </a:moveTo>
                  <a:lnTo>
                    <a:pt x="9525" y="2800159"/>
                  </a:lnTo>
                  <a:lnTo>
                    <a:pt x="9525" y="2795397"/>
                  </a:lnTo>
                  <a:lnTo>
                    <a:pt x="3866769" y="2795397"/>
                  </a:lnTo>
                  <a:lnTo>
                    <a:pt x="3866769" y="2800159"/>
                  </a:lnTo>
                  <a:close/>
                </a:path>
                <a:path w="3876675" h="2805429">
                  <a:moveTo>
                    <a:pt x="3876294" y="2800159"/>
                  </a:moveTo>
                  <a:lnTo>
                    <a:pt x="3866769" y="2800159"/>
                  </a:lnTo>
                  <a:lnTo>
                    <a:pt x="3871531" y="2795397"/>
                  </a:lnTo>
                  <a:lnTo>
                    <a:pt x="3876294" y="2795397"/>
                  </a:lnTo>
                  <a:lnTo>
                    <a:pt x="3876294" y="2800159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302895"/>
            <a:ext cx="610997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9670" algn="l"/>
              </a:tabLst>
            </a:pPr>
            <a:r>
              <a:rPr sz="3300" spc="-10" dirty="0">
                <a:solidFill>
                  <a:srgbClr val="FF2BD7"/>
                </a:solidFill>
                <a:latin typeface="Segoe Print"/>
                <a:cs typeface="Segoe Print"/>
              </a:rPr>
              <a:t>Treatment</a:t>
            </a:r>
            <a:r>
              <a:rPr sz="3300" dirty="0">
                <a:solidFill>
                  <a:srgbClr val="FF2BD7"/>
                </a:solidFill>
                <a:latin typeface="Segoe Print"/>
                <a:cs typeface="Segoe Print"/>
              </a:rPr>
              <a:t>	of</a:t>
            </a:r>
            <a:r>
              <a:rPr sz="3300" spc="-60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3300" dirty="0">
                <a:solidFill>
                  <a:srgbClr val="FF2BD7"/>
                </a:solidFill>
                <a:latin typeface="Segoe Print"/>
                <a:cs typeface="Segoe Print"/>
              </a:rPr>
              <a:t>cervical</a:t>
            </a:r>
            <a:r>
              <a:rPr sz="3300" spc="-55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3300" spc="-10" dirty="0">
                <a:solidFill>
                  <a:srgbClr val="FF2BD7"/>
                </a:solidFill>
                <a:latin typeface="Segoe Print"/>
                <a:cs typeface="Segoe Print"/>
              </a:rPr>
              <a:t>fibroid</a:t>
            </a:r>
            <a:endParaRPr sz="3300">
              <a:latin typeface="Segoe Print"/>
              <a:cs typeface="Segoe Prin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8927" y="1363535"/>
            <a:ext cx="8353425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30000"/>
              </a:lnSpc>
              <a:spcBef>
                <a:spcPts val="100"/>
              </a:spcBef>
              <a:buClr>
                <a:srgbClr val="FF388B"/>
              </a:buClr>
              <a:buSzPct val="84000"/>
              <a:buFont typeface="Segoe UI Symbol"/>
              <a:buChar char="⚫"/>
              <a:tabLst>
                <a:tab pos="286385" algn="l"/>
              </a:tabLst>
            </a:pPr>
            <a:r>
              <a:rPr sz="2500" b="1" dirty="0">
                <a:latin typeface="Segoe Print"/>
                <a:cs typeface="Segoe Print"/>
              </a:rPr>
              <a:t>The</a:t>
            </a:r>
            <a:r>
              <a:rPr sz="2500" b="1" spc="-50" dirty="0">
                <a:latin typeface="Segoe Print"/>
                <a:cs typeface="Segoe Print"/>
              </a:rPr>
              <a:t> </a:t>
            </a:r>
            <a:r>
              <a:rPr sz="2500" b="1" dirty="0">
                <a:solidFill>
                  <a:srgbClr val="FF2BD7"/>
                </a:solidFill>
                <a:latin typeface="Segoe Print"/>
                <a:cs typeface="Segoe Print"/>
              </a:rPr>
              <a:t>interstitial</a:t>
            </a:r>
            <a:r>
              <a:rPr sz="2500" b="1" spc="-50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2500" b="1" dirty="0">
                <a:solidFill>
                  <a:srgbClr val="FF2BD7"/>
                </a:solidFill>
                <a:latin typeface="Segoe Print"/>
                <a:cs typeface="Segoe Print"/>
              </a:rPr>
              <a:t>cervical</a:t>
            </a:r>
            <a:r>
              <a:rPr sz="2500" b="1" spc="-50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2500" b="1" dirty="0">
                <a:solidFill>
                  <a:srgbClr val="FF2BD7"/>
                </a:solidFill>
                <a:latin typeface="Segoe Print"/>
                <a:cs typeface="Segoe Print"/>
              </a:rPr>
              <a:t>fibroid</a:t>
            </a:r>
            <a:r>
              <a:rPr sz="2500" b="1" spc="-45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2500" b="1" dirty="0">
                <a:latin typeface="Segoe Print"/>
                <a:cs typeface="Segoe Print"/>
              </a:rPr>
              <a:t>is</a:t>
            </a:r>
            <a:r>
              <a:rPr sz="2500" b="1" spc="-45" dirty="0">
                <a:latin typeface="Segoe Print"/>
                <a:cs typeface="Segoe Print"/>
              </a:rPr>
              <a:t> </a:t>
            </a:r>
            <a:r>
              <a:rPr sz="2500" b="1" dirty="0">
                <a:latin typeface="Segoe Print"/>
                <a:cs typeface="Segoe Print"/>
              </a:rPr>
              <a:t>usually</a:t>
            </a:r>
            <a:r>
              <a:rPr sz="2500" b="1" spc="-50" dirty="0">
                <a:latin typeface="Segoe Print"/>
                <a:cs typeface="Segoe Print"/>
              </a:rPr>
              <a:t> </a:t>
            </a:r>
            <a:r>
              <a:rPr sz="2500" b="1" spc="-10" dirty="0">
                <a:latin typeface="Segoe Print"/>
                <a:cs typeface="Segoe Print"/>
              </a:rPr>
              <a:t>treated </a:t>
            </a:r>
            <a:r>
              <a:rPr sz="2500" b="1" dirty="0">
                <a:latin typeface="Segoe Print"/>
                <a:cs typeface="Segoe Print"/>
              </a:rPr>
              <a:t>by</a:t>
            </a:r>
            <a:r>
              <a:rPr sz="2500" b="1" spc="-85" dirty="0">
                <a:latin typeface="Segoe Print"/>
                <a:cs typeface="Segoe Print"/>
              </a:rPr>
              <a:t> </a:t>
            </a:r>
            <a:r>
              <a:rPr sz="2500" b="1" dirty="0">
                <a:solidFill>
                  <a:srgbClr val="FF2BD7"/>
                </a:solidFill>
                <a:latin typeface="Segoe Print"/>
                <a:cs typeface="Segoe Print"/>
              </a:rPr>
              <a:t>abdominal</a:t>
            </a:r>
            <a:r>
              <a:rPr sz="2500" b="1" spc="-85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2500" b="1" dirty="0">
                <a:solidFill>
                  <a:srgbClr val="FF2BD7"/>
                </a:solidFill>
                <a:latin typeface="Segoe Print"/>
                <a:cs typeface="Segoe Print"/>
              </a:rPr>
              <a:t>hysterectomy</a:t>
            </a:r>
            <a:r>
              <a:rPr sz="2500" b="1" spc="-80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2500" b="1" dirty="0">
                <a:latin typeface="Segoe Print"/>
                <a:cs typeface="Segoe Print"/>
              </a:rPr>
              <a:t>as</a:t>
            </a:r>
            <a:r>
              <a:rPr sz="2500" b="1" spc="-85" dirty="0">
                <a:latin typeface="Segoe Print"/>
                <a:cs typeface="Segoe Print"/>
              </a:rPr>
              <a:t> </a:t>
            </a:r>
            <a:r>
              <a:rPr sz="2500" b="1" dirty="0">
                <a:latin typeface="Segoe Print"/>
                <a:cs typeface="Segoe Print"/>
              </a:rPr>
              <a:t>myomectomy</a:t>
            </a:r>
            <a:r>
              <a:rPr sz="2500" b="1" spc="-80" dirty="0">
                <a:latin typeface="Segoe Print"/>
                <a:cs typeface="Segoe Print"/>
              </a:rPr>
              <a:t> </a:t>
            </a:r>
            <a:r>
              <a:rPr sz="2500" b="1" spc="-25" dirty="0">
                <a:latin typeface="Segoe Print"/>
                <a:cs typeface="Segoe Print"/>
              </a:rPr>
              <a:t>is </a:t>
            </a:r>
            <a:r>
              <a:rPr sz="2500" b="1" dirty="0">
                <a:latin typeface="Segoe Print"/>
                <a:cs typeface="Segoe Print"/>
              </a:rPr>
              <a:t>difficult</a:t>
            </a:r>
            <a:r>
              <a:rPr sz="2500" b="1" spc="-55" dirty="0">
                <a:latin typeface="Segoe Print"/>
                <a:cs typeface="Segoe Print"/>
              </a:rPr>
              <a:t> </a:t>
            </a:r>
            <a:r>
              <a:rPr sz="2500" b="1" dirty="0">
                <a:latin typeface="Segoe Print"/>
                <a:cs typeface="Segoe Print"/>
              </a:rPr>
              <a:t>(difficult</a:t>
            </a:r>
            <a:r>
              <a:rPr sz="2500" b="1" spc="-55" dirty="0">
                <a:latin typeface="Segoe Print"/>
                <a:cs typeface="Segoe Print"/>
              </a:rPr>
              <a:t> </a:t>
            </a:r>
            <a:r>
              <a:rPr sz="2500" b="1" dirty="0">
                <a:latin typeface="Segoe Print"/>
                <a:cs typeface="Segoe Print"/>
              </a:rPr>
              <a:t>to</a:t>
            </a:r>
            <a:r>
              <a:rPr sz="2500" b="1" spc="-55" dirty="0">
                <a:latin typeface="Segoe Print"/>
                <a:cs typeface="Segoe Print"/>
              </a:rPr>
              <a:t> </a:t>
            </a:r>
            <a:r>
              <a:rPr sz="2500" b="1" dirty="0">
                <a:latin typeface="Segoe Print"/>
                <a:cs typeface="Segoe Print"/>
              </a:rPr>
              <a:t>control</a:t>
            </a:r>
            <a:r>
              <a:rPr sz="2500" b="1" spc="-55" dirty="0">
                <a:latin typeface="Segoe Print"/>
                <a:cs typeface="Segoe Print"/>
              </a:rPr>
              <a:t> </a:t>
            </a:r>
            <a:r>
              <a:rPr sz="2500" b="1" dirty="0">
                <a:latin typeface="Segoe Print"/>
                <a:cs typeface="Segoe Print"/>
              </a:rPr>
              <a:t>bleeding</a:t>
            </a:r>
            <a:r>
              <a:rPr sz="2500" b="1" spc="-55" dirty="0">
                <a:latin typeface="Segoe Print"/>
                <a:cs typeface="Segoe Print"/>
              </a:rPr>
              <a:t> </a:t>
            </a:r>
            <a:r>
              <a:rPr sz="2500" b="1" dirty="0">
                <a:latin typeface="Segoe Print"/>
                <a:cs typeface="Segoe Print"/>
              </a:rPr>
              <a:t>and</a:t>
            </a:r>
            <a:r>
              <a:rPr sz="2500" b="1" spc="-50" dirty="0">
                <a:latin typeface="Segoe Print"/>
                <a:cs typeface="Segoe Print"/>
              </a:rPr>
              <a:t> </a:t>
            </a:r>
            <a:r>
              <a:rPr sz="2500" b="1" spc="-25" dirty="0">
                <a:latin typeface="Segoe Print"/>
                <a:cs typeface="Segoe Print"/>
              </a:rPr>
              <a:t>to </a:t>
            </a:r>
            <a:r>
              <a:rPr sz="2500" b="1" dirty="0">
                <a:latin typeface="Segoe Print"/>
                <a:cs typeface="Segoe Print"/>
              </a:rPr>
              <a:t>obliterate</a:t>
            </a:r>
            <a:r>
              <a:rPr sz="2500" b="1" spc="-50" dirty="0">
                <a:latin typeface="Segoe Print"/>
                <a:cs typeface="Segoe Print"/>
              </a:rPr>
              <a:t> </a:t>
            </a:r>
            <a:r>
              <a:rPr sz="2500" b="1" dirty="0">
                <a:latin typeface="Segoe Print"/>
                <a:cs typeface="Segoe Print"/>
              </a:rPr>
              <a:t>the</a:t>
            </a:r>
            <a:r>
              <a:rPr sz="2500" b="1" spc="-45" dirty="0">
                <a:latin typeface="Segoe Print"/>
                <a:cs typeface="Segoe Print"/>
              </a:rPr>
              <a:t> </a:t>
            </a:r>
            <a:r>
              <a:rPr sz="2500" b="1" dirty="0">
                <a:latin typeface="Segoe Print"/>
                <a:cs typeface="Segoe Print"/>
              </a:rPr>
              <a:t>dead</a:t>
            </a:r>
            <a:r>
              <a:rPr sz="2500" b="1" spc="-45" dirty="0">
                <a:latin typeface="Segoe Print"/>
                <a:cs typeface="Segoe Print"/>
              </a:rPr>
              <a:t> </a:t>
            </a:r>
            <a:r>
              <a:rPr sz="2500" b="1" dirty="0">
                <a:latin typeface="Segoe Print"/>
                <a:cs typeface="Segoe Print"/>
              </a:rPr>
              <a:t>space</a:t>
            </a:r>
            <a:r>
              <a:rPr sz="2500" b="1" spc="-45" dirty="0">
                <a:latin typeface="Segoe Print"/>
                <a:cs typeface="Segoe Print"/>
              </a:rPr>
              <a:t> </a:t>
            </a:r>
            <a:r>
              <a:rPr sz="2500" b="1" dirty="0">
                <a:latin typeface="Segoe Print"/>
                <a:cs typeface="Segoe Print"/>
              </a:rPr>
              <a:t>left</a:t>
            </a:r>
            <a:r>
              <a:rPr sz="2500" b="1" spc="-50" dirty="0">
                <a:latin typeface="Segoe Print"/>
                <a:cs typeface="Segoe Print"/>
              </a:rPr>
              <a:t> </a:t>
            </a:r>
            <a:r>
              <a:rPr sz="2500" b="1" dirty="0">
                <a:latin typeface="Segoe Print"/>
                <a:cs typeface="Segoe Print"/>
              </a:rPr>
              <a:t>after</a:t>
            </a:r>
            <a:r>
              <a:rPr sz="2500" b="1" spc="-45" dirty="0">
                <a:latin typeface="Segoe Print"/>
                <a:cs typeface="Segoe Print"/>
              </a:rPr>
              <a:t> </a:t>
            </a:r>
            <a:r>
              <a:rPr sz="2500" b="1" spc="-10" dirty="0">
                <a:latin typeface="Segoe Print"/>
                <a:cs typeface="Segoe Print"/>
              </a:rPr>
              <a:t>myomectomy).</a:t>
            </a:r>
            <a:endParaRPr sz="2500">
              <a:latin typeface="Segoe Print"/>
              <a:cs typeface="Segoe Print"/>
            </a:endParaRPr>
          </a:p>
          <a:p>
            <a:pPr marL="286385" marR="315595" indent="-274320">
              <a:lnSpc>
                <a:spcPct val="130000"/>
              </a:lnSpc>
              <a:spcBef>
                <a:spcPts val="600"/>
              </a:spcBef>
              <a:buClr>
                <a:srgbClr val="FF388B"/>
              </a:buClr>
              <a:buSzPct val="84000"/>
              <a:buFont typeface="Segoe UI Symbol"/>
              <a:buChar char="⚫"/>
              <a:tabLst>
                <a:tab pos="286385" algn="l"/>
                <a:tab pos="1202055" algn="l"/>
              </a:tabLst>
            </a:pPr>
            <a:r>
              <a:rPr sz="2500" b="1" spc="-20" dirty="0">
                <a:latin typeface="Segoe Print"/>
                <a:cs typeface="Segoe Print"/>
              </a:rPr>
              <a:t>N.B:</a:t>
            </a:r>
            <a:r>
              <a:rPr sz="2500" b="1" dirty="0">
                <a:latin typeface="Segoe Print"/>
                <a:cs typeface="Segoe Print"/>
              </a:rPr>
              <a:t>	Before</a:t>
            </a:r>
            <a:r>
              <a:rPr sz="2500" b="1" spc="-45" dirty="0">
                <a:latin typeface="Segoe Print"/>
                <a:cs typeface="Segoe Print"/>
              </a:rPr>
              <a:t> </a:t>
            </a:r>
            <a:r>
              <a:rPr sz="2500" b="1" dirty="0">
                <a:latin typeface="Segoe Print"/>
                <a:cs typeface="Segoe Print"/>
              </a:rPr>
              <a:t>operation,</a:t>
            </a:r>
            <a:r>
              <a:rPr sz="2500" b="1" spc="-45" dirty="0">
                <a:latin typeface="Segoe Print"/>
                <a:cs typeface="Segoe Print"/>
              </a:rPr>
              <a:t> </a:t>
            </a:r>
            <a:r>
              <a:rPr sz="2500" b="1" dirty="0">
                <a:latin typeface="Segoe Print"/>
                <a:cs typeface="Segoe Print"/>
              </a:rPr>
              <a:t>IVP</a:t>
            </a:r>
            <a:r>
              <a:rPr sz="2500" b="1" spc="-40" dirty="0">
                <a:latin typeface="Segoe Print"/>
                <a:cs typeface="Segoe Print"/>
              </a:rPr>
              <a:t> </a:t>
            </a:r>
            <a:r>
              <a:rPr sz="2500" b="1" dirty="0">
                <a:latin typeface="Segoe Print"/>
                <a:cs typeface="Segoe Print"/>
              </a:rPr>
              <a:t>is</a:t>
            </a:r>
            <a:r>
              <a:rPr sz="2500" b="1" spc="-45" dirty="0">
                <a:latin typeface="Segoe Print"/>
                <a:cs typeface="Segoe Print"/>
              </a:rPr>
              <a:t> </a:t>
            </a:r>
            <a:r>
              <a:rPr sz="2500" b="1" dirty="0">
                <a:latin typeface="Segoe Print"/>
                <a:cs typeface="Segoe Print"/>
              </a:rPr>
              <a:t>done</a:t>
            </a:r>
            <a:r>
              <a:rPr sz="2500" b="1" spc="-40" dirty="0">
                <a:latin typeface="Segoe Print"/>
                <a:cs typeface="Segoe Print"/>
              </a:rPr>
              <a:t> </a:t>
            </a:r>
            <a:r>
              <a:rPr sz="2500" b="1" dirty="0">
                <a:latin typeface="Segoe Print"/>
                <a:cs typeface="Segoe Print"/>
              </a:rPr>
              <a:t>to</a:t>
            </a:r>
            <a:r>
              <a:rPr sz="2500" b="1" spc="-45" dirty="0">
                <a:latin typeface="Segoe Print"/>
                <a:cs typeface="Segoe Print"/>
              </a:rPr>
              <a:t> </a:t>
            </a:r>
            <a:r>
              <a:rPr sz="2500" b="1" dirty="0">
                <a:latin typeface="Segoe Print"/>
                <a:cs typeface="Segoe Print"/>
              </a:rPr>
              <a:t>show</a:t>
            </a:r>
            <a:r>
              <a:rPr sz="2500" b="1" spc="-40" dirty="0">
                <a:latin typeface="Segoe Print"/>
                <a:cs typeface="Segoe Print"/>
              </a:rPr>
              <a:t> </a:t>
            </a:r>
            <a:r>
              <a:rPr sz="2500" b="1" spc="-25" dirty="0">
                <a:latin typeface="Segoe Print"/>
                <a:cs typeface="Segoe Print"/>
              </a:rPr>
              <a:t>the </a:t>
            </a:r>
            <a:r>
              <a:rPr sz="2500" b="1" dirty="0">
                <a:latin typeface="Segoe Print"/>
                <a:cs typeface="Segoe Print"/>
              </a:rPr>
              <a:t>course</a:t>
            </a:r>
            <a:r>
              <a:rPr sz="2500" b="1" spc="-45" dirty="0">
                <a:latin typeface="Segoe Print"/>
                <a:cs typeface="Segoe Print"/>
              </a:rPr>
              <a:t> </a:t>
            </a:r>
            <a:r>
              <a:rPr sz="2500" b="1" dirty="0">
                <a:latin typeface="Segoe Print"/>
                <a:cs typeface="Segoe Print"/>
              </a:rPr>
              <a:t>of</a:t>
            </a:r>
            <a:r>
              <a:rPr sz="2500" b="1" spc="-40" dirty="0">
                <a:latin typeface="Segoe Print"/>
                <a:cs typeface="Segoe Print"/>
              </a:rPr>
              <a:t> </a:t>
            </a:r>
            <a:r>
              <a:rPr sz="2500" b="1" dirty="0">
                <a:latin typeface="Segoe Print"/>
                <a:cs typeface="Segoe Print"/>
              </a:rPr>
              <a:t>the</a:t>
            </a:r>
            <a:r>
              <a:rPr sz="2500" b="1" spc="-40" dirty="0">
                <a:latin typeface="Segoe Print"/>
                <a:cs typeface="Segoe Print"/>
              </a:rPr>
              <a:t> </a:t>
            </a:r>
            <a:r>
              <a:rPr sz="2500" b="1" dirty="0">
                <a:latin typeface="Segoe Print"/>
                <a:cs typeface="Segoe Print"/>
              </a:rPr>
              <a:t>ureters</a:t>
            </a:r>
            <a:r>
              <a:rPr sz="2500" b="1" spc="-40" dirty="0">
                <a:latin typeface="Segoe Print"/>
                <a:cs typeface="Segoe Print"/>
              </a:rPr>
              <a:t> </a:t>
            </a:r>
            <a:r>
              <a:rPr sz="2500" b="1" dirty="0">
                <a:latin typeface="Segoe Print"/>
                <a:cs typeface="Segoe Print"/>
              </a:rPr>
              <a:t>and</a:t>
            </a:r>
            <a:r>
              <a:rPr sz="2500" b="1" spc="-35" dirty="0">
                <a:latin typeface="Segoe Print"/>
                <a:cs typeface="Segoe Print"/>
              </a:rPr>
              <a:t> </a:t>
            </a:r>
            <a:r>
              <a:rPr sz="2500" b="1" dirty="0">
                <a:latin typeface="Segoe Print"/>
                <a:cs typeface="Segoe Print"/>
              </a:rPr>
              <a:t>assess</a:t>
            </a:r>
            <a:r>
              <a:rPr sz="2500" b="1" spc="-40" dirty="0">
                <a:latin typeface="Segoe Print"/>
                <a:cs typeface="Segoe Print"/>
              </a:rPr>
              <a:t> </a:t>
            </a:r>
            <a:r>
              <a:rPr sz="2500" b="1" dirty="0">
                <a:latin typeface="Segoe Print"/>
                <a:cs typeface="Segoe Print"/>
              </a:rPr>
              <a:t>kidney</a:t>
            </a:r>
            <a:r>
              <a:rPr sz="2500" b="1" spc="-40" dirty="0">
                <a:latin typeface="Segoe Print"/>
                <a:cs typeface="Segoe Print"/>
              </a:rPr>
              <a:t> </a:t>
            </a:r>
            <a:r>
              <a:rPr sz="2500" b="1" spc="-10" dirty="0">
                <a:latin typeface="Segoe Print"/>
                <a:cs typeface="Segoe Print"/>
              </a:rPr>
              <a:t>function.</a:t>
            </a:r>
            <a:endParaRPr sz="2500">
              <a:latin typeface="Segoe Print"/>
              <a:cs typeface="Segoe Print"/>
            </a:endParaRPr>
          </a:p>
          <a:p>
            <a:pPr marL="286385" marR="755650" indent="-274320">
              <a:lnSpc>
                <a:spcPct val="130000"/>
              </a:lnSpc>
              <a:spcBef>
                <a:spcPts val="600"/>
              </a:spcBef>
              <a:buClr>
                <a:srgbClr val="FF388B"/>
              </a:buClr>
              <a:buSzPct val="84000"/>
              <a:buFont typeface="Segoe UI Symbol"/>
              <a:buChar char="⚫"/>
              <a:tabLst>
                <a:tab pos="286385" algn="l"/>
              </a:tabLst>
            </a:pPr>
            <a:r>
              <a:rPr sz="2500" b="1" dirty="0">
                <a:solidFill>
                  <a:srgbClr val="FF2BD7"/>
                </a:solidFill>
                <a:latin typeface="Segoe Print"/>
                <a:cs typeface="Segoe Print"/>
              </a:rPr>
              <a:t>A</a:t>
            </a:r>
            <a:r>
              <a:rPr sz="2500" b="1" spc="-45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2500" b="1" dirty="0">
                <a:solidFill>
                  <a:srgbClr val="FF2BD7"/>
                </a:solidFill>
                <a:latin typeface="Segoe Print"/>
                <a:cs typeface="Segoe Print"/>
              </a:rPr>
              <a:t>cervical</a:t>
            </a:r>
            <a:r>
              <a:rPr sz="2500" b="1" spc="-50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2500" b="1" dirty="0">
                <a:solidFill>
                  <a:srgbClr val="FF2BD7"/>
                </a:solidFill>
                <a:latin typeface="Segoe Print"/>
                <a:cs typeface="Segoe Print"/>
              </a:rPr>
              <a:t>fibroid</a:t>
            </a:r>
            <a:r>
              <a:rPr sz="2500" b="1" spc="-40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2500" b="1" dirty="0">
                <a:solidFill>
                  <a:srgbClr val="FF2BD7"/>
                </a:solidFill>
                <a:latin typeface="Segoe Print"/>
                <a:cs typeface="Segoe Print"/>
              </a:rPr>
              <a:t>polyp</a:t>
            </a:r>
            <a:r>
              <a:rPr sz="2500" b="1" spc="-50" dirty="0">
                <a:solidFill>
                  <a:srgbClr val="FF2BD7"/>
                </a:solidFill>
                <a:latin typeface="Segoe Print"/>
                <a:cs typeface="Segoe Print"/>
              </a:rPr>
              <a:t> </a:t>
            </a:r>
            <a:r>
              <a:rPr sz="2500" b="1" dirty="0">
                <a:latin typeface="Segoe Print"/>
                <a:cs typeface="Segoe Print"/>
              </a:rPr>
              <a:t>is</a:t>
            </a:r>
            <a:r>
              <a:rPr sz="2500" b="1" spc="-45" dirty="0">
                <a:latin typeface="Segoe Print"/>
                <a:cs typeface="Segoe Print"/>
              </a:rPr>
              <a:t> </a:t>
            </a:r>
            <a:r>
              <a:rPr sz="2500" b="1" dirty="0">
                <a:latin typeface="Segoe Print"/>
                <a:cs typeface="Segoe Print"/>
              </a:rPr>
              <a:t>removed</a:t>
            </a:r>
            <a:r>
              <a:rPr sz="2500" b="1" spc="-45" dirty="0">
                <a:latin typeface="Segoe Print"/>
                <a:cs typeface="Segoe Print"/>
              </a:rPr>
              <a:t> </a:t>
            </a:r>
            <a:r>
              <a:rPr sz="2500" b="1" dirty="0">
                <a:latin typeface="Segoe Print"/>
                <a:cs typeface="Segoe Print"/>
              </a:rPr>
              <a:t>by</a:t>
            </a:r>
            <a:r>
              <a:rPr sz="2500" b="1" spc="-50" dirty="0">
                <a:latin typeface="Segoe Print"/>
                <a:cs typeface="Segoe Print"/>
              </a:rPr>
              <a:t> </a:t>
            </a:r>
            <a:r>
              <a:rPr sz="2500" b="1" spc="-10" dirty="0">
                <a:latin typeface="Segoe Print"/>
                <a:cs typeface="Segoe Print"/>
              </a:rPr>
              <a:t>vaginal </a:t>
            </a:r>
            <a:r>
              <a:rPr sz="2500" b="1" dirty="0">
                <a:latin typeface="Segoe Print"/>
                <a:cs typeface="Segoe Print"/>
              </a:rPr>
              <a:t>polypectomy</a:t>
            </a:r>
            <a:r>
              <a:rPr sz="2500" b="1" spc="-145" dirty="0">
                <a:latin typeface="Segoe Print"/>
                <a:cs typeface="Segoe Print"/>
              </a:rPr>
              <a:t> </a:t>
            </a:r>
            <a:r>
              <a:rPr sz="2500" b="1" spc="-10" dirty="0">
                <a:latin typeface="Segoe Print"/>
                <a:cs typeface="Segoe Print"/>
              </a:rPr>
              <a:t>(myomectomy)</a:t>
            </a:r>
            <a:endParaRPr sz="2500">
              <a:latin typeface="Segoe Print"/>
              <a:cs typeface="Segoe Prin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637" y="150812"/>
            <a:ext cx="8842375" cy="6556375"/>
            <a:chOff x="147637" y="150812"/>
            <a:chExt cx="8842375" cy="6556375"/>
          </a:xfrm>
        </p:grpSpPr>
        <p:sp>
          <p:nvSpPr>
            <p:cNvPr id="3" name="object 3"/>
            <p:cNvSpPr/>
            <p:nvPr/>
          </p:nvSpPr>
          <p:spPr>
            <a:xfrm>
              <a:off x="1943100" y="2357627"/>
              <a:ext cx="6080760" cy="1644650"/>
            </a:xfrm>
            <a:custGeom>
              <a:avLst/>
              <a:gdLst/>
              <a:ahLst/>
              <a:cxnLst/>
              <a:rect l="l" t="t" r="r" b="b"/>
              <a:pathLst>
                <a:path w="6080759" h="1644650">
                  <a:moveTo>
                    <a:pt x="6080759" y="1644396"/>
                  </a:moveTo>
                  <a:lnTo>
                    <a:pt x="822960" y="1644396"/>
                  </a:lnTo>
                  <a:lnTo>
                    <a:pt x="0" y="822960"/>
                  </a:lnTo>
                  <a:lnTo>
                    <a:pt x="822960" y="0"/>
                  </a:lnTo>
                  <a:lnTo>
                    <a:pt x="6080759" y="0"/>
                  </a:lnTo>
                  <a:lnTo>
                    <a:pt x="6080759" y="1644396"/>
                  </a:lnTo>
                  <a:close/>
                </a:path>
              </a:pathLst>
            </a:custGeom>
            <a:solidFill>
              <a:srgbClr val="9C007E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37867" y="2351709"/>
              <a:ext cx="6091555" cy="1657350"/>
            </a:xfrm>
            <a:custGeom>
              <a:avLst/>
              <a:gdLst/>
              <a:ahLst/>
              <a:cxnLst/>
              <a:rect l="l" t="t" r="r" b="b"/>
              <a:pathLst>
                <a:path w="6091555" h="1657350">
                  <a:moveTo>
                    <a:pt x="6091555" y="40005"/>
                  </a:moveTo>
                  <a:lnTo>
                    <a:pt x="6080137" y="40005"/>
                  </a:lnTo>
                  <a:lnTo>
                    <a:pt x="6080137" y="5715"/>
                  </a:lnTo>
                  <a:lnTo>
                    <a:pt x="6091555" y="5715"/>
                  </a:lnTo>
                  <a:lnTo>
                    <a:pt x="6091555" y="40005"/>
                  </a:lnTo>
                  <a:close/>
                </a:path>
                <a:path w="6091555" h="1657350">
                  <a:moveTo>
                    <a:pt x="6091555" y="85725"/>
                  </a:moveTo>
                  <a:lnTo>
                    <a:pt x="6080137" y="85725"/>
                  </a:lnTo>
                  <a:lnTo>
                    <a:pt x="6080137" y="51435"/>
                  </a:lnTo>
                  <a:lnTo>
                    <a:pt x="6091555" y="51435"/>
                  </a:lnTo>
                  <a:lnTo>
                    <a:pt x="6091555" y="85725"/>
                  </a:lnTo>
                  <a:close/>
                </a:path>
                <a:path w="6091555" h="1657350">
                  <a:moveTo>
                    <a:pt x="6091555" y="131445"/>
                  </a:moveTo>
                  <a:lnTo>
                    <a:pt x="6080137" y="131445"/>
                  </a:lnTo>
                  <a:lnTo>
                    <a:pt x="6080137" y="97155"/>
                  </a:lnTo>
                  <a:lnTo>
                    <a:pt x="6091555" y="97155"/>
                  </a:lnTo>
                  <a:lnTo>
                    <a:pt x="6091555" y="131445"/>
                  </a:lnTo>
                  <a:close/>
                </a:path>
                <a:path w="6091555" h="1657350">
                  <a:moveTo>
                    <a:pt x="6091555" y="177152"/>
                  </a:moveTo>
                  <a:lnTo>
                    <a:pt x="6080137" y="177152"/>
                  </a:lnTo>
                  <a:lnTo>
                    <a:pt x="6080137" y="142862"/>
                  </a:lnTo>
                  <a:lnTo>
                    <a:pt x="6091555" y="142862"/>
                  </a:lnTo>
                  <a:lnTo>
                    <a:pt x="6091555" y="177152"/>
                  </a:lnTo>
                  <a:close/>
                </a:path>
                <a:path w="6091555" h="1657350">
                  <a:moveTo>
                    <a:pt x="6091555" y="222872"/>
                  </a:moveTo>
                  <a:lnTo>
                    <a:pt x="6080137" y="222872"/>
                  </a:lnTo>
                  <a:lnTo>
                    <a:pt x="6080137" y="188582"/>
                  </a:lnTo>
                  <a:lnTo>
                    <a:pt x="6091555" y="188582"/>
                  </a:lnTo>
                  <a:lnTo>
                    <a:pt x="6091555" y="222872"/>
                  </a:lnTo>
                  <a:close/>
                </a:path>
                <a:path w="6091555" h="1657350">
                  <a:moveTo>
                    <a:pt x="6091555" y="268592"/>
                  </a:moveTo>
                  <a:lnTo>
                    <a:pt x="6080137" y="268592"/>
                  </a:lnTo>
                  <a:lnTo>
                    <a:pt x="6080137" y="234302"/>
                  </a:lnTo>
                  <a:lnTo>
                    <a:pt x="6091555" y="234302"/>
                  </a:lnTo>
                  <a:lnTo>
                    <a:pt x="6091555" y="268592"/>
                  </a:lnTo>
                  <a:close/>
                </a:path>
                <a:path w="6091555" h="1657350">
                  <a:moveTo>
                    <a:pt x="6091555" y="314299"/>
                  </a:moveTo>
                  <a:lnTo>
                    <a:pt x="6080137" y="314299"/>
                  </a:lnTo>
                  <a:lnTo>
                    <a:pt x="6080137" y="280022"/>
                  </a:lnTo>
                  <a:lnTo>
                    <a:pt x="6091555" y="280022"/>
                  </a:lnTo>
                  <a:lnTo>
                    <a:pt x="6091555" y="314299"/>
                  </a:lnTo>
                  <a:close/>
                </a:path>
                <a:path w="6091555" h="1657350">
                  <a:moveTo>
                    <a:pt x="6091555" y="360019"/>
                  </a:moveTo>
                  <a:lnTo>
                    <a:pt x="6080137" y="360019"/>
                  </a:lnTo>
                  <a:lnTo>
                    <a:pt x="6080137" y="325729"/>
                  </a:lnTo>
                  <a:lnTo>
                    <a:pt x="6091555" y="325729"/>
                  </a:lnTo>
                  <a:lnTo>
                    <a:pt x="6091555" y="360019"/>
                  </a:lnTo>
                  <a:close/>
                </a:path>
                <a:path w="6091555" h="1657350">
                  <a:moveTo>
                    <a:pt x="6091555" y="405739"/>
                  </a:moveTo>
                  <a:lnTo>
                    <a:pt x="6080137" y="405739"/>
                  </a:lnTo>
                  <a:lnTo>
                    <a:pt x="6080137" y="371449"/>
                  </a:lnTo>
                  <a:lnTo>
                    <a:pt x="6091555" y="371449"/>
                  </a:lnTo>
                  <a:lnTo>
                    <a:pt x="6091555" y="405739"/>
                  </a:lnTo>
                  <a:close/>
                </a:path>
                <a:path w="6091555" h="1657350">
                  <a:moveTo>
                    <a:pt x="6091555" y="451446"/>
                  </a:moveTo>
                  <a:lnTo>
                    <a:pt x="6080137" y="451446"/>
                  </a:lnTo>
                  <a:lnTo>
                    <a:pt x="6080137" y="417169"/>
                  </a:lnTo>
                  <a:lnTo>
                    <a:pt x="6091555" y="417169"/>
                  </a:lnTo>
                  <a:lnTo>
                    <a:pt x="6091555" y="451446"/>
                  </a:lnTo>
                  <a:close/>
                </a:path>
                <a:path w="6091555" h="1657350">
                  <a:moveTo>
                    <a:pt x="6091555" y="497166"/>
                  </a:moveTo>
                  <a:lnTo>
                    <a:pt x="6080137" y="497166"/>
                  </a:lnTo>
                  <a:lnTo>
                    <a:pt x="6080137" y="462876"/>
                  </a:lnTo>
                  <a:lnTo>
                    <a:pt x="6091555" y="462876"/>
                  </a:lnTo>
                  <a:lnTo>
                    <a:pt x="6091555" y="497166"/>
                  </a:lnTo>
                  <a:close/>
                </a:path>
                <a:path w="6091555" h="1657350">
                  <a:moveTo>
                    <a:pt x="6091555" y="542886"/>
                  </a:moveTo>
                  <a:lnTo>
                    <a:pt x="6080137" y="542886"/>
                  </a:lnTo>
                  <a:lnTo>
                    <a:pt x="6080137" y="508596"/>
                  </a:lnTo>
                  <a:lnTo>
                    <a:pt x="6091555" y="508596"/>
                  </a:lnTo>
                  <a:lnTo>
                    <a:pt x="6091555" y="542886"/>
                  </a:lnTo>
                  <a:close/>
                </a:path>
                <a:path w="6091555" h="1657350">
                  <a:moveTo>
                    <a:pt x="6091555" y="588594"/>
                  </a:moveTo>
                  <a:lnTo>
                    <a:pt x="6080137" y="588594"/>
                  </a:lnTo>
                  <a:lnTo>
                    <a:pt x="6080137" y="554316"/>
                  </a:lnTo>
                  <a:lnTo>
                    <a:pt x="6091555" y="554316"/>
                  </a:lnTo>
                  <a:lnTo>
                    <a:pt x="6091555" y="588594"/>
                  </a:lnTo>
                  <a:close/>
                </a:path>
                <a:path w="6091555" h="1657350">
                  <a:moveTo>
                    <a:pt x="6091555" y="634314"/>
                  </a:moveTo>
                  <a:lnTo>
                    <a:pt x="6080137" y="634314"/>
                  </a:lnTo>
                  <a:lnTo>
                    <a:pt x="6080137" y="600024"/>
                  </a:lnTo>
                  <a:lnTo>
                    <a:pt x="6091555" y="600024"/>
                  </a:lnTo>
                  <a:lnTo>
                    <a:pt x="6091555" y="634314"/>
                  </a:lnTo>
                  <a:close/>
                </a:path>
                <a:path w="6091555" h="1657350">
                  <a:moveTo>
                    <a:pt x="6091555" y="680034"/>
                  </a:moveTo>
                  <a:lnTo>
                    <a:pt x="6080137" y="680034"/>
                  </a:lnTo>
                  <a:lnTo>
                    <a:pt x="6080137" y="645744"/>
                  </a:lnTo>
                  <a:lnTo>
                    <a:pt x="6091555" y="645744"/>
                  </a:lnTo>
                  <a:lnTo>
                    <a:pt x="6091555" y="680034"/>
                  </a:lnTo>
                  <a:close/>
                </a:path>
                <a:path w="6091555" h="1657350">
                  <a:moveTo>
                    <a:pt x="6091555" y="725741"/>
                  </a:moveTo>
                  <a:lnTo>
                    <a:pt x="6080137" y="725741"/>
                  </a:lnTo>
                  <a:lnTo>
                    <a:pt x="6080137" y="691464"/>
                  </a:lnTo>
                  <a:lnTo>
                    <a:pt x="6091555" y="691464"/>
                  </a:lnTo>
                  <a:lnTo>
                    <a:pt x="6091555" y="725741"/>
                  </a:lnTo>
                  <a:close/>
                </a:path>
                <a:path w="6091555" h="1657350">
                  <a:moveTo>
                    <a:pt x="6091555" y="771461"/>
                  </a:moveTo>
                  <a:lnTo>
                    <a:pt x="6080137" y="771461"/>
                  </a:lnTo>
                  <a:lnTo>
                    <a:pt x="6080137" y="737171"/>
                  </a:lnTo>
                  <a:lnTo>
                    <a:pt x="6091555" y="737171"/>
                  </a:lnTo>
                  <a:lnTo>
                    <a:pt x="6091555" y="771461"/>
                  </a:lnTo>
                  <a:close/>
                </a:path>
                <a:path w="6091555" h="1657350">
                  <a:moveTo>
                    <a:pt x="6091555" y="817181"/>
                  </a:moveTo>
                  <a:lnTo>
                    <a:pt x="6080137" y="817181"/>
                  </a:lnTo>
                  <a:lnTo>
                    <a:pt x="6080137" y="782891"/>
                  </a:lnTo>
                  <a:lnTo>
                    <a:pt x="6091555" y="782891"/>
                  </a:lnTo>
                  <a:lnTo>
                    <a:pt x="6091555" y="817181"/>
                  </a:lnTo>
                  <a:close/>
                </a:path>
                <a:path w="6091555" h="1657350">
                  <a:moveTo>
                    <a:pt x="6091555" y="862901"/>
                  </a:moveTo>
                  <a:lnTo>
                    <a:pt x="6080137" y="862901"/>
                  </a:lnTo>
                  <a:lnTo>
                    <a:pt x="6080137" y="828611"/>
                  </a:lnTo>
                  <a:lnTo>
                    <a:pt x="6091555" y="828611"/>
                  </a:lnTo>
                  <a:lnTo>
                    <a:pt x="6091555" y="862901"/>
                  </a:lnTo>
                  <a:close/>
                </a:path>
                <a:path w="6091555" h="1657350">
                  <a:moveTo>
                    <a:pt x="6091555" y="908608"/>
                  </a:moveTo>
                  <a:lnTo>
                    <a:pt x="6080137" y="908608"/>
                  </a:lnTo>
                  <a:lnTo>
                    <a:pt x="6080137" y="874318"/>
                  </a:lnTo>
                  <a:lnTo>
                    <a:pt x="6091555" y="874318"/>
                  </a:lnTo>
                  <a:lnTo>
                    <a:pt x="6091555" y="908608"/>
                  </a:lnTo>
                  <a:close/>
                </a:path>
                <a:path w="6091555" h="1657350">
                  <a:moveTo>
                    <a:pt x="6091555" y="954328"/>
                  </a:moveTo>
                  <a:lnTo>
                    <a:pt x="6080137" y="954328"/>
                  </a:lnTo>
                  <a:lnTo>
                    <a:pt x="6080137" y="920038"/>
                  </a:lnTo>
                  <a:lnTo>
                    <a:pt x="6091555" y="920038"/>
                  </a:lnTo>
                  <a:lnTo>
                    <a:pt x="6091555" y="954328"/>
                  </a:lnTo>
                  <a:close/>
                </a:path>
                <a:path w="6091555" h="1657350">
                  <a:moveTo>
                    <a:pt x="6091555" y="1000048"/>
                  </a:moveTo>
                  <a:lnTo>
                    <a:pt x="6080137" y="1000048"/>
                  </a:lnTo>
                  <a:lnTo>
                    <a:pt x="6080137" y="965758"/>
                  </a:lnTo>
                  <a:lnTo>
                    <a:pt x="6091555" y="965758"/>
                  </a:lnTo>
                  <a:lnTo>
                    <a:pt x="6091555" y="1000048"/>
                  </a:lnTo>
                  <a:close/>
                </a:path>
                <a:path w="6091555" h="1657350">
                  <a:moveTo>
                    <a:pt x="6091555" y="1045756"/>
                  </a:moveTo>
                  <a:lnTo>
                    <a:pt x="6080137" y="1045756"/>
                  </a:lnTo>
                  <a:lnTo>
                    <a:pt x="6080137" y="1011478"/>
                  </a:lnTo>
                  <a:lnTo>
                    <a:pt x="6091555" y="1011478"/>
                  </a:lnTo>
                  <a:lnTo>
                    <a:pt x="6091555" y="1045756"/>
                  </a:lnTo>
                  <a:close/>
                </a:path>
                <a:path w="6091555" h="1657350">
                  <a:moveTo>
                    <a:pt x="6091555" y="1091476"/>
                  </a:moveTo>
                  <a:lnTo>
                    <a:pt x="6080137" y="1091476"/>
                  </a:lnTo>
                  <a:lnTo>
                    <a:pt x="6080137" y="1057186"/>
                  </a:lnTo>
                  <a:lnTo>
                    <a:pt x="6091555" y="1057186"/>
                  </a:lnTo>
                  <a:lnTo>
                    <a:pt x="6091555" y="1091476"/>
                  </a:lnTo>
                  <a:close/>
                </a:path>
                <a:path w="6091555" h="1657350">
                  <a:moveTo>
                    <a:pt x="6091555" y="1137196"/>
                  </a:moveTo>
                  <a:lnTo>
                    <a:pt x="6080137" y="1137196"/>
                  </a:lnTo>
                  <a:lnTo>
                    <a:pt x="6080137" y="1102906"/>
                  </a:lnTo>
                  <a:lnTo>
                    <a:pt x="6091555" y="1102906"/>
                  </a:lnTo>
                  <a:lnTo>
                    <a:pt x="6091555" y="1137196"/>
                  </a:lnTo>
                  <a:close/>
                </a:path>
                <a:path w="6091555" h="1657350">
                  <a:moveTo>
                    <a:pt x="6091555" y="1182903"/>
                  </a:moveTo>
                  <a:lnTo>
                    <a:pt x="6080137" y="1182903"/>
                  </a:lnTo>
                  <a:lnTo>
                    <a:pt x="6080137" y="1148626"/>
                  </a:lnTo>
                  <a:lnTo>
                    <a:pt x="6091555" y="1148626"/>
                  </a:lnTo>
                  <a:lnTo>
                    <a:pt x="6091555" y="1182903"/>
                  </a:lnTo>
                  <a:close/>
                </a:path>
                <a:path w="6091555" h="1657350">
                  <a:moveTo>
                    <a:pt x="6091555" y="1228623"/>
                  </a:moveTo>
                  <a:lnTo>
                    <a:pt x="6080137" y="1228623"/>
                  </a:lnTo>
                  <a:lnTo>
                    <a:pt x="6080137" y="1194333"/>
                  </a:lnTo>
                  <a:lnTo>
                    <a:pt x="6091555" y="1194333"/>
                  </a:lnTo>
                  <a:lnTo>
                    <a:pt x="6091555" y="1228623"/>
                  </a:lnTo>
                  <a:close/>
                </a:path>
                <a:path w="6091555" h="1657350">
                  <a:moveTo>
                    <a:pt x="6091555" y="1274343"/>
                  </a:moveTo>
                  <a:lnTo>
                    <a:pt x="6080137" y="1274343"/>
                  </a:lnTo>
                  <a:lnTo>
                    <a:pt x="6080137" y="1240053"/>
                  </a:lnTo>
                  <a:lnTo>
                    <a:pt x="6091555" y="1240053"/>
                  </a:lnTo>
                  <a:lnTo>
                    <a:pt x="6091555" y="1274343"/>
                  </a:lnTo>
                  <a:close/>
                </a:path>
                <a:path w="6091555" h="1657350">
                  <a:moveTo>
                    <a:pt x="6091555" y="1320050"/>
                  </a:moveTo>
                  <a:lnTo>
                    <a:pt x="6080137" y="1320050"/>
                  </a:lnTo>
                  <a:lnTo>
                    <a:pt x="6080137" y="1285773"/>
                  </a:lnTo>
                  <a:lnTo>
                    <a:pt x="6091555" y="1285773"/>
                  </a:lnTo>
                  <a:lnTo>
                    <a:pt x="6091555" y="1320050"/>
                  </a:lnTo>
                  <a:close/>
                </a:path>
                <a:path w="6091555" h="1657350">
                  <a:moveTo>
                    <a:pt x="6091555" y="1365770"/>
                  </a:moveTo>
                  <a:lnTo>
                    <a:pt x="6080137" y="1365770"/>
                  </a:lnTo>
                  <a:lnTo>
                    <a:pt x="6080137" y="1331480"/>
                  </a:lnTo>
                  <a:lnTo>
                    <a:pt x="6091555" y="1331480"/>
                  </a:lnTo>
                  <a:lnTo>
                    <a:pt x="6091555" y="1365770"/>
                  </a:lnTo>
                  <a:close/>
                </a:path>
                <a:path w="6091555" h="1657350">
                  <a:moveTo>
                    <a:pt x="6091555" y="1411490"/>
                  </a:moveTo>
                  <a:lnTo>
                    <a:pt x="6080137" y="1411490"/>
                  </a:lnTo>
                  <a:lnTo>
                    <a:pt x="6080137" y="1377200"/>
                  </a:lnTo>
                  <a:lnTo>
                    <a:pt x="6091555" y="1377200"/>
                  </a:lnTo>
                  <a:lnTo>
                    <a:pt x="6091555" y="1411490"/>
                  </a:lnTo>
                  <a:close/>
                </a:path>
                <a:path w="6091555" h="1657350">
                  <a:moveTo>
                    <a:pt x="6091555" y="1457198"/>
                  </a:moveTo>
                  <a:lnTo>
                    <a:pt x="6080137" y="1457198"/>
                  </a:lnTo>
                  <a:lnTo>
                    <a:pt x="6080137" y="1422920"/>
                  </a:lnTo>
                  <a:lnTo>
                    <a:pt x="6091555" y="1422920"/>
                  </a:lnTo>
                  <a:lnTo>
                    <a:pt x="6091555" y="1457198"/>
                  </a:lnTo>
                  <a:close/>
                </a:path>
                <a:path w="6091555" h="1657350">
                  <a:moveTo>
                    <a:pt x="6091555" y="1502918"/>
                  </a:moveTo>
                  <a:lnTo>
                    <a:pt x="6080137" y="1502918"/>
                  </a:lnTo>
                  <a:lnTo>
                    <a:pt x="6080137" y="1468628"/>
                  </a:lnTo>
                  <a:lnTo>
                    <a:pt x="6091555" y="1468628"/>
                  </a:lnTo>
                  <a:lnTo>
                    <a:pt x="6091555" y="1502918"/>
                  </a:lnTo>
                  <a:close/>
                </a:path>
                <a:path w="6091555" h="1657350">
                  <a:moveTo>
                    <a:pt x="6091555" y="1548638"/>
                  </a:moveTo>
                  <a:lnTo>
                    <a:pt x="6080137" y="1548638"/>
                  </a:lnTo>
                  <a:lnTo>
                    <a:pt x="6080137" y="1514348"/>
                  </a:lnTo>
                  <a:lnTo>
                    <a:pt x="6091555" y="1514348"/>
                  </a:lnTo>
                  <a:lnTo>
                    <a:pt x="6091555" y="1548638"/>
                  </a:lnTo>
                  <a:close/>
                </a:path>
                <a:path w="6091555" h="1657350">
                  <a:moveTo>
                    <a:pt x="6091555" y="1594345"/>
                  </a:moveTo>
                  <a:lnTo>
                    <a:pt x="6080137" y="1594345"/>
                  </a:lnTo>
                  <a:lnTo>
                    <a:pt x="6080137" y="1560068"/>
                  </a:lnTo>
                  <a:lnTo>
                    <a:pt x="6091555" y="1560068"/>
                  </a:lnTo>
                  <a:lnTo>
                    <a:pt x="6091555" y="1594345"/>
                  </a:lnTo>
                  <a:close/>
                </a:path>
                <a:path w="6091555" h="1657350">
                  <a:moveTo>
                    <a:pt x="6091555" y="1640065"/>
                  </a:moveTo>
                  <a:lnTo>
                    <a:pt x="6080137" y="1640065"/>
                  </a:lnTo>
                  <a:lnTo>
                    <a:pt x="6080137" y="1605775"/>
                  </a:lnTo>
                  <a:lnTo>
                    <a:pt x="6091555" y="1605775"/>
                  </a:lnTo>
                  <a:lnTo>
                    <a:pt x="6091555" y="1640065"/>
                  </a:lnTo>
                  <a:close/>
                </a:path>
                <a:path w="6091555" h="1657350">
                  <a:moveTo>
                    <a:pt x="6085408" y="1656765"/>
                  </a:moveTo>
                  <a:lnTo>
                    <a:pt x="6051118" y="1656765"/>
                  </a:lnTo>
                  <a:lnTo>
                    <a:pt x="6051118" y="1645335"/>
                  </a:lnTo>
                  <a:lnTo>
                    <a:pt x="6085408" y="1645335"/>
                  </a:lnTo>
                  <a:lnTo>
                    <a:pt x="6085408" y="1656765"/>
                  </a:lnTo>
                  <a:close/>
                </a:path>
                <a:path w="6091555" h="1657350">
                  <a:moveTo>
                    <a:pt x="6039688" y="1656765"/>
                  </a:moveTo>
                  <a:lnTo>
                    <a:pt x="6005398" y="1656765"/>
                  </a:lnTo>
                  <a:lnTo>
                    <a:pt x="6005398" y="1645335"/>
                  </a:lnTo>
                  <a:lnTo>
                    <a:pt x="6039688" y="1645335"/>
                  </a:lnTo>
                  <a:lnTo>
                    <a:pt x="6039688" y="1656765"/>
                  </a:lnTo>
                  <a:close/>
                </a:path>
                <a:path w="6091555" h="1657350">
                  <a:moveTo>
                    <a:pt x="5993968" y="1656765"/>
                  </a:moveTo>
                  <a:lnTo>
                    <a:pt x="5959678" y="1656765"/>
                  </a:lnTo>
                  <a:lnTo>
                    <a:pt x="5959678" y="1645335"/>
                  </a:lnTo>
                  <a:lnTo>
                    <a:pt x="5993968" y="1645335"/>
                  </a:lnTo>
                  <a:lnTo>
                    <a:pt x="5993968" y="1656765"/>
                  </a:lnTo>
                  <a:close/>
                </a:path>
                <a:path w="6091555" h="1657350">
                  <a:moveTo>
                    <a:pt x="5948248" y="1656765"/>
                  </a:moveTo>
                  <a:lnTo>
                    <a:pt x="5913970" y="1656765"/>
                  </a:lnTo>
                  <a:lnTo>
                    <a:pt x="5913970" y="1645335"/>
                  </a:lnTo>
                  <a:lnTo>
                    <a:pt x="5948248" y="1645335"/>
                  </a:lnTo>
                  <a:lnTo>
                    <a:pt x="5948248" y="1656765"/>
                  </a:lnTo>
                  <a:close/>
                </a:path>
                <a:path w="6091555" h="1657350">
                  <a:moveTo>
                    <a:pt x="5902540" y="1656765"/>
                  </a:moveTo>
                  <a:lnTo>
                    <a:pt x="5868250" y="1656765"/>
                  </a:lnTo>
                  <a:lnTo>
                    <a:pt x="5868250" y="1645335"/>
                  </a:lnTo>
                  <a:lnTo>
                    <a:pt x="5902540" y="1645335"/>
                  </a:lnTo>
                  <a:lnTo>
                    <a:pt x="5902540" y="1656765"/>
                  </a:lnTo>
                  <a:close/>
                </a:path>
                <a:path w="6091555" h="1657350">
                  <a:moveTo>
                    <a:pt x="5856820" y="1656765"/>
                  </a:moveTo>
                  <a:lnTo>
                    <a:pt x="5822530" y="1656765"/>
                  </a:lnTo>
                  <a:lnTo>
                    <a:pt x="5822530" y="1645335"/>
                  </a:lnTo>
                  <a:lnTo>
                    <a:pt x="5856820" y="1645335"/>
                  </a:lnTo>
                  <a:lnTo>
                    <a:pt x="5856820" y="1656765"/>
                  </a:lnTo>
                  <a:close/>
                </a:path>
                <a:path w="6091555" h="1657350">
                  <a:moveTo>
                    <a:pt x="5811100" y="1656765"/>
                  </a:moveTo>
                  <a:lnTo>
                    <a:pt x="5776823" y="1656765"/>
                  </a:lnTo>
                  <a:lnTo>
                    <a:pt x="5776823" y="1645335"/>
                  </a:lnTo>
                  <a:lnTo>
                    <a:pt x="5811100" y="1645335"/>
                  </a:lnTo>
                  <a:lnTo>
                    <a:pt x="5811100" y="1656765"/>
                  </a:lnTo>
                  <a:close/>
                </a:path>
                <a:path w="6091555" h="1657350">
                  <a:moveTo>
                    <a:pt x="5765393" y="1656765"/>
                  </a:moveTo>
                  <a:lnTo>
                    <a:pt x="5731103" y="1656765"/>
                  </a:lnTo>
                  <a:lnTo>
                    <a:pt x="5731103" y="1645335"/>
                  </a:lnTo>
                  <a:lnTo>
                    <a:pt x="5765393" y="1645335"/>
                  </a:lnTo>
                  <a:lnTo>
                    <a:pt x="5765393" y="1656765"/>
                  </a:lnTo>
                  <a:close/>
                </a:path>
                <a:path w="6091555" h="1657350">
                  <a:moveTo>
                    <a:pt x="5719673" y="1656765"/>
                  </a:moveTo>
                  <a:lnTo>
                    <a:pt x="5685383" y="1656765"/>
                  </a:lnTo>
                  <a:lnTo>
                    <a:pt x="5685383" y="1645335"/>
                  </a:lnTo>
                  <a:lnTo>
                    <a:pt x="5719673" y="1645335"/>
                  </a:lnTo>
                  <a:lnTo>
                    <a:pt x="5719673" y="1656765"/>
                  </a:lnTo>
                  <a:close/>
                </a:path>
                <a:path w="6091555" h="1657350">
                  <a:moveTo>
                    <a:pt x="5673953" y="1656765"/>
                  </a:moveTo>
                  <a:lnTo>
                    <a:pt x="5639676" y="1656765"/>
                  </a:lnTo>
                  <a:lnTo>
                    <a:pt x="5639676" y="1645335"/>
                  </a:lnTo>
                  <a:lnTo>
                    <a:pt x="5673953" y="1645335"/>
                  </a:lnTo>
                  <a:lnTo>
                    <a:pt x="5673953" y="1656765"/>
                  </a:lnTo>
                  <a:close/>
                </a:path>
                <a:path w="6091555" h="1657350">
                  <a:moveTo>
                    <a:pt x="5628246" y="1656765"/>
                  </a:moveTo>
                  <a:lnTo>
                    <a:pt x="5593956" y="1656765"/>
                  </a:lnTo>
                  <a:lnTo>
                    <a:pt x="5593956" y="1645335"/>
                  </a:lnTo>
                  <a:lnTo>
                    <a:pt x="5628246" y="1645335"/>
                  </a:lnTo>
                  <a:lnTo>
                    <a:pt x="5628246" y="1656765"/>
                  </a:lnTo>
                  <a:close/>
                </a:path>
                <a:path w="6091555" h="1657350">
                  <a:moveTo>
                    <a:pt x="5582526" y="1656765"/>
                  </a:moveTo>
                  <a:lnTo>
                    <a:pt x="5548236" y="1656765"/>
                  </a:lnTo>
                  <a:lnTo>
                    <a:pt x="5548236" y="1645335"/>
                  </a:lnTo>
                  <a:lnTo>
                    <a:pt x="5582526" y="1645335"/>
                  </a:lnTo>
                  <a:lnTo>
                    <a:pt x="5582526" y="1656765"/>
                  </a:lnTo>
                  <a:close/>
                </a:path>
                <a:path w="6091555" h="1657350">
                  <a:moveTo>
                    <a:pt x="5536806" y="1656765"/>
                  </a:moveTo>
                  <a:lnTo>
                    <a:pt x="5502529" y="1656765"/>
                  </a:lnTo>
                  <a:lnTo>
                    <a:pt x="5502529" y="1645335"/>
                  </a:lnTo>
                  <a:lnTo>
                    <a:pt x="5536806" y="1645335"/>
                  </a:lnTo>
                  <a:lnTo>
                    <a:pt x="5536806" y="1656765"/>
                  </a:lnTo>
                  <a:close/>
                </a:path>
                <a:path w="6091555" h="1657350">
                  <a:moveTo>
                    <a:pt x="5491099" y="1656765"/>
                  </a:moveTo>
                  <a:lnTo>
                    <a:pt x="5456809" y="1656765"/>
                  </a:lnTo>
                  <a:lnTo>
                    <a:pt x="5456809" y="1645335"/>
                  </a:lnTo>
                  <a:lnTo>
                    <a:pt x="5491099" y="1645335"/>
                  </a:lnTo>
                  <a:lnTo>
                    <a:pt x="5491099" y="1656765"/>
                  </a:lnTo>
                  <a:close/>
                </a:path>
                <a:path w="6091555" h="1657350">
                  <a:moveTo>
                    <a:pt x="5445379" y="1656765"/>
                  </a:moveTo>
                  <a:lnTo>
                    <a:pt x="5411089" y="1656765"/>
                  </a:lnTo>
                  <a:lnTo>
                    <a:pt x="5411089" y="1645335"/>
                  </a:lnTo>
                  <a:lnTo>
                    <a:pt x="5445379" y="1645335"/>
                  </a:lnTo>
                  <a:lnTo>
                    <a:pt x="5445379" y="1656765"/>
                  </a:lnTo>
                  <a:close/>
                </a:path>
                <a:path w="6091555" h="1657350">
                  <a:moveTo>
                    <a:pt x="5399659" y="1656765"/>
                  </a:moveTo>
                  <a:lnTo>
                    <a:pt x="5365369" y="1656765"/>
                  </a:lnTo>
                  <a:lnTo>
                    <a:pt x="5365369" y="1645335"/>
                  </a:lnTo>
                  <a:lnTo>
                    <a:pt x="5399659" y="1645335"/>
                  </a:lnTo>
                  <a:lnTo>
                    <a:pt x="5399659" y="1656765"/>
                  </a:lnTo>
                  <a:close/>
                </a:path>
                <a:path w="6091555" h="1657350">
                  <a:moveTo>
                    <a:pt x="5353951" y="1656765"/>
                  </a:moveTo>
                  <a:lnTo>
                    <a:pt x="5319661" y="1656765"/>
                  </a:lnTo>
                  <a:lnTo>
                    <a:pt x="5319661" y="1645335"/>
                  </a:lnTo>
                  <a:lnTo>
                    <a:pt x="5353951" y="1645335"/>
                  </a:lnTo>
                  <a:lnTo>
                    <a:pt x="5353951" y="1656765"/>
                  </a:lnTo>
                  <a:close/>
                </a:path>
                <a:path w="6091555" h="1657350">
                  <a:moveTo>
                    <a:pt x="5308231" y="1656765"/>
                  </a:moveTo>
                  <a:lnTo>
                    <a:pt x="5273941" y="1656765"/>
                  </a:lnTo>
                  <a:lnTo>
                    <a:pt x="5273941" y="1645335"/>
                  </a:lnTo>
                  <a:lnTo>
                    <a:pt x="5308231" y="1645335"/>
                  </a:lnTo>
                  <a:lnTo>
                    <a:pt x="5308231" y="1656765"/>
                  </a:lnTo>
                  <a:close/>
                </a:path>
                <a:path w="6091555" h="1657350">
                  <a:moveTo>
                    <a:pt x="5262511" y="1656765"/>
                  </a:moveTo>
                  <a:lnTo>
                    <a:pt x="5228221" y="1656765"/>
                  </a:lnTo>
                  <a:lnTo>
                    <a:pt x="5228221" y="1645335"/>
                  </a:lnTo>
                  <a:lnTo>
                    <a:pt x="5262511" y="1645335"/>
                  </a:lnTo>
                  <a:lnTo>
                    <a:pt x="5262511" y="1656765"/>
                  </a:lnTo>
                  <a:close/>
                </a:path>
                <a:path w="6091555" h="1657350">
                  <a:moveTo>
                    <a:pt x="5216791" y="1656765"/>
                  </a:moveTo>
                  <a:lnTo>
                    <a:pt x="5182514" y="1656765"/>
                  </a:lnTo>
                  <a:lnTo>
                    <a:pt x="5182514" y="1645335"/>
                  </a:lnTo>
                  <a:lnTo>
                    <a:pt x="5216791" y="1645335"/>
                  </a:lnTo>
                  <a:lnTo>
                    <a:pt x="5216791" y="1656765"/>
                  </a:lnTo>
                  <a:close/>
                </a:path>
                <a:path w="6091555" h="1657350">
                  <a:moveTo>
                    <a:pt x="5171084" y="1656765"/>
                  </a:moveTo>
                  <a:lnTo>
                    <a:pt x="5136794" y="1656765"/>
                  </a:lnTo>
                  <a:lnTo>
                    <a:pt x="5136794" y="1645335"/>
                  </a:lnTo>
                  <a:lnTo>
                    <a:pt x="5171084" y="1645335"/>
                  </a:lnTo>
                  <a:lnTo>
                    <a:pt x="5171084" y="1656765"/>
                  </a:lnTo>
                  <a:close/>
                </a:path>
                <a:path w="6091555" h="1657350">
                  <a:moveTo>
                    <a:pt x="5125364" y="1656765"/>
                  </a:moveTo>
                  <a:lnTo>
                    <a:pt x="5091074" y="1656765"/>
                  </a:lnTo>
                  <a:lnTo>
                    <a:pt x="5091074" y="1645335"/>
                  </a:lnTo>
                  <a:lnTo>
                    <a:pt x="5125364" y="1645335"/>
                  </a:lnTo>
                  <a:lnTo>
                    <a:pt x="5125364" y="1656765"/>
                  </a:lnTo>
                  <a:close/>
                </a:path>
                <a:path w="6091555" h="1657350">
                  <a:moveTo>
                    <a:pt x="5079644" y="1656765"/>
                  </a:moveTo>
                  <a:lnTo>
                    <a:pt x="5045367" y="1656765"/>
                  </a:lnTo>
                  <a:lnTo>
                    <a:pt x="5045367" y="1645335"/>
                  </a:lnTo>
                  <a:lnTo>
                    <a:pt x="5079644" y="1645335"/>
                  </a:lnTo>
                  <a:lnTo>
                    <a:pt x="5079644" y="1656765"/>
                  </a:lnTo>
                  <a:close/>
                </a:path>
                <a:path w="6091555" h="1657350">
                  <a:moveTo>
                    <a:pt x="5033937" y="1656765"/>
                  </a:moveTo>
                  <a:lnTo>
                    <a:pt x="4999647" y="1656765"/>
                  </a:lnTo>
                  <a:lnTo>
                    <a:pt x="4999647" y="1645335"/>
                  </a:lnTo>
                  <a:lnTo>
                    <a:pt x="5033937" y="1645335"/>
                  </a:lnTo>
                  <a:lnTo>
                    <a:pt x="5033937" y="1656765"/>
                  </a:lnTo>
                  <a:close/>
                </a:path>
                <a:path w="6091555" h="1657350">
                  <a:moveTo>
                    <a:pt x="4988217" y="1656765"/>
                  </a:moveTo>
                  <a:lnTo>
                    <a:pt x="4953927" y="1656765"/>
                  </a:lnTo>
                  <a:lnTo>
                    <a:pt x="4953927" y="1645335"/>
                  </a:lnTo>
                  <a:lnTo>
                    <a:pt x="4988217" y="1645335"/>
                  </a:lnTo>
                  <a:lnTo>
                    <a:pt x="4988217" y="1656765"/>
                  </a:lnTo>
                  <a:close/>
                </a:path>
                <a:path w="6091555" h="1657350">
                  <a:moveTo>
                    <a:pt x="4942497" y="1656765"/>
                  </a:moveTo>
                  <a:lnTo>
                    <a:pt x="4908219" y="1656765"/>
                  </a:lnTo>
                  <a:lnTo>
                    <a:pt x="4908219" y="1645335"/>
                  </a:lnTo>
                  <a:lnTo>
                    <a:pt x="4942497" y="1645335"/>
                  </a:lnTo>
                  <a:lnTo>
                    <a:pt x="4942497" y="1656765"/>
                  </a:lnTo>
                  <a:close/>
                </a:path>
                <a:path w="6091555" h="1657350">
                  <a:moveTo>
                    <a:pt x="4896789" y="1656765"/>
                  </a:moveTo>
                  <a:lnTo>
                    <a:pt x="4862499" y="1656765"/>
                  </a:lnTo>
                  <a:lnTo>
                    <a:pt x="4862499" y="1645335"/>
                  </a:lnTo>
                  <a:lnTo>
                    <a:pt x="4896789" y="1645335"/>
                  </a:lnTo>
                  <a:lnTo>
                    <a:pt x="4896789" y="1656765"/>
                  </a:lnTo>
                  <a:close/>
                </a:path>
                <a:path w="6091555" h="1657350">
                  <a:moveTo>
                    <a:pt x="4851069" y="1656765"/>
                  </a:moveTo>
                  <a:lnTo>
                    <a:pt x="4816779" y="1656765"/>
                  </a:lnTo>
                  <a:lnTo>
                    <a:pt x="4816779" y="1645335"/>
                  </a:lnTo>
                  <a:lnTo>
                    <a:pt x="4851069" y="1645335"/>
                  </a:lnTo>
                  <a:lnTo>
                    <a:pt x="4851069" y="1656765"/>
                  </a:lnTo>
                  <a:close/>
                </a:path>
                <a:path w="6091555" h="1657350">
                  <a:moveTo>
                    <a:pt x="4805349" y="1656765"/>
                  </a:moveTo>
                  <a:lnTo>
                    <a:pt x="4771072" y="1656765"/>
                  </a:lnTo>
                  <a:lnTo>
                    <a:pt x="4771072" y="1645335"/>
                  </a:lnTo>
                  <a:lnTo>
                    <a:pt x="4805349" y="1645335"/>
                  </a:lnTo>
                  <a:lnTo>
                    <a:pt x="4805349" y="1656765"/>
                  </a:lnTo>
                  <a:close/>
                </a:path>
                <a:path w="6091555" h="1657350">
                  <a:moveTo>
                    <a:pt x="4759642" y="1656765"/>
                  </a:moveTo>
                  <a:lnTo>
                    <a:pt x="4725352" y="1656765"/>
                  </a:lnTo>
                  <a:lnTo>
                    <a:pt x="4725352" y="1645335"/>
                  </a:lnTo>
                  <a:lnTo>
                    <a:pt x="4759642" y="1645335"/>
                  </a:lnTo>
                  <a:lnTo>
                    <a:pt x="4759642" y="1656765"/>
                  </a:lnTo>
                  <a:close/>
                </a:path>
                <a:path w="6091555" h="1657350">
                  <a:moveTo>
                    <a:pt x="4713922" y="1656765"/>
                  </a:moveTo>
                  <a:lnTo>
                    <a:pt x="4679632" y="1656765"/>
                  </a:lnTo>
                  <a:lnTo>
                    <a:pt x="4679632" y="1645335"/>
                  </a:lnTo>
                  <a:lnTo>
                    <a:pt x="4713922" y="1645335"/>
                  </a:lnTo>
                  <a:lnTo>
                    <a:pt x="4713922" y="1656765"/>
                  </a:lnTo>
                  <a:close/>
                </a:path>
                <a:path w="6091555" h="1657350">
                  <a:moveTo>
                    <a:pt x="4668202" y="1656765"/>
                  </a:moveTo>
                  <a:lnTo>
                    <a:pt x="4633925" y="1656765"/>
                  </a:lnTo>
                  <a:lnTo>
                    <a:pt x="4633925" y="1645335"/>
                  </a:lnTo>
                  <a:lnTo>
                    <a:pt x="4668202" y="1645335"/>
                  </a:lnTo>
                  <a:lnTo>
                    <a:pt x="4668202" y="1656765"/>
                  </a:lnTo>
                  <a:close/>
                </a:path>
                <a:path w="6091555" h="1657350">
                  <a:moveTo>
                    <a:pt x="4622495" y="1656765"/>
                  </a:moveTo>
                  <a:lnTo>
                    <a:pt x="4588205" y="1656765"/>
                  </a:lnTo>
                  <a:lnTo>
                    <a:pt x="4588205" y="1645335"/>
                  </a:lnTo>
                  <a:lnTo>
                    <a:pt x="4622495" y="1645335"/>
                  </a:lnTo>
                  <a:lnTo>
                    <a:pt x="4622495" y="1656765"/>
                  </a:lnTo>
                  <a:close/>
                </a:path>
                <a:path w="6091555" h="1657350">
                  <a:moveTo>
                    <a:pt x="4576775" y="1656765"/>
                  </a:moveTo>
                  <a:lnTo>
                    <a:pt x="4542485" y="1656765"/>
                  </a:lnTo>
                  <a:lnTo>
                    <a:pt x="4542485" y="1645335"/>
                  </a:lnTo>
                  <a:lnTo>
                    <a:pt x="4576775" y="1645335"/>
                  </a:lnTo>
                  <a:lnTo>
                    <a:pt x="4576775" y="1656765"/>
                  </a:lnTo>
                  <a:close/>
                </a:path>
                <a:path w="6091555" h="1657350">
                  <a:moveTo>
                    <a:pt x="4531055" y="1656765"/>
                  </a:moveTo>
                  <a:lnTo>
                    <a:pt x="4496765" y="1656765"/>
                  </a:lnTo>
                  <a:lnTo>
                    <a:pt x="4496765" y="1645335"/>
                  </a:lnTo>
                  <a:lnTo>
                    <a:pt x="4531055" y="1645335"/>
                  </a:lnTo>
                  <a:lnTo>
                    <a:pt x="4531055" y="1656765"/>
                  </a:lnTo>
                  <a:close/>
                </a:path>
                <a:path w="6091555" h="1657350">
                  <a:moveTo>
                    <a:pt x="4485347" y="1656765"/>
                  </a:moveTo>
                  <a:lnTo>
                    <a:pt x="4451057" y="1656765"/>
                  </a:lnTo>
                  <a:lnTo>
                    <a:pt x="4451057" y="1645335"/>
                  </a:lnTo>
                  <a:lnTo>
                    <a:pt x="4485347" y="1645335"/>
                  </a:lnTo>
                  <a:lnTo>
                    <a:pt x="4485347" y="1656765"/>
                  </a:lnTo>
                  <a:close/>
                </a:path>
                <a:path w="6091555" h="1657350">
                  <a:moveTo>
                    <a:pt x="4439627" y="1656765"/>
                  </a:moveTo>
                  <a:lnTo>
                    <a:pt x="4405337" y="1656765"/>
                  </a:lnTo>
                  <a:lnTo>
                    <a:pt x="4405337" y="1645335"/>
                  </a:lnTo>
                  <a:lnTo>
                    <a:pt x="4439627" y="1645335"/>
                  </a:lnTo>
                  <a:lnTo>
                    <a:pt x="4439627" y="1656765"/>
                  </a:lnTo>
                  <a:close/>
                </a:path>
                <a:path w="6091555" h="1657350">
                  <a:moveTo>
                    <a:pt x="4393907" y="1656765"/>
                  </a:moveTo>
                  <a:lnTo>
                    <a:pt x="4359617" y="1656765"/>
                  </a:lnTo>
                  <a:lnTo>
                    <a:pt x="4359617" y="1645335"/>
                  </a:lnTo>
                  <a:lnTo>
                    <a:pt x="4393907" y="1645335"/>
                  </a:lnTo>
                  <a:lnTo>
                    <a:pt x="4393907" y="1656765"/>
                  </a:lnTo>
                  <a:close/>
                </a:path>
                <a:path w="6091555" h="1657350">
                  <a:moveTo>
                    <a:pt x="4348200" y="1656765"/>
                  </a:moveTo>
                  <a:lnTo>
                    <a:pt x="4313910" y="1656765"/>
                  </a:lnTo>
                  <a:lnTo>
                    <a:pt x="4313910" y="1645335"/>
                  </a:lnTo>
                  <a:lnTo>
                    <a:pt x="4348200" y="1645335"/>
                  </a:lnTo>
                  <a:lnTo>
                    <a:pt x="4348200" y="1656765"/>
                  </a:lnTo>
                  <a:close/>
                </a:path>
                <a:path w="6091555" h="1657350">
                  <a:moveTo>
                    <a:pt x="4302480" y="1656765"/>
                  </a:moveTo>
                  <a:lnTo>
                    <a:pt x="4268190" y="1656765"/>
                  </a:lnTo>
                  <a:lnTo>
                    <a:pt x="4268190" y="1645335"/>
                  </a:lnTo>
                  <a:lnTo>
                    <a:pt x="4302480" y="1645335"/>
                  </a:lnTo>
                  <a:lnTo>
                    <a:pt x="4302480" y="1656765"/>
                  </a:lnTo>
                  <a:close/>
                </a:path>
                <a:path w="6091555" h="1657350">
                  <a:moveTo>
                    <a:pt x="4256760" y="1656765"/>
                  </a:moveTo>
                  <a:lnTo>
                    <a:pt x="4222470" y="1656765"/>
                  </a:lnTo>
                  <a:lnTo>
                    <a:pt x="4222470" y="1645335"/>
                  </a:lnTo>
                  <a:lnTo>
                    <a:pt x="4256760" y="1645335"/>
                  </a:lnTo>
                  <a:lnTo>
                    <a:pt x="4256760" y="1656765"/>
                  </a:lnTo>
                  <a:close/>
                </a:path>
                <a:path w="6091555" h="1657350">
                  <a:moveTo>
                    <a:pt x="4211040" y="1656765"/>
                  </a:moveTo>
                  <a:lnTo>
                    <a:pt x="4176763" y="1656765"/>
                  </a:lnTo>
                  <a:lnTo>
                    <a:pt x="4176763" y="1645335"/>
                  </a:lnTo>
                  <a:lnTo>
                    <a:pt x="4211040" y="1645335"/>
                  </a:lnTo>
                  <a:lnTo>
                    <a:pt x="4211040" y="1656765"/>
                  </a:lnTo>
                  <a:close/>
                </a:path>
                <a:path w="6091555" h="1657350">
                  <a:moveTo>
                    <a:pt x="4165333" y="1656765"/>
                  </a:moveTo>
                  <a:lnTo>
                    <a:pt x="4131043" y="1656765"/>
                  </a:lnTo>
                  <a:lnTo>
                    <a:pt x="4131043" y="1645335"/>
                  </a:lnTo>
                  <a:lnTo>
                    <a:pt x="4165333" y="1645335"/>
                  </a:lnTo>
                  <a:lnTo>
                    <a:pt x="4165333" y="1656765"/>
                  </a:lnTo>
                  <a:close/>
                </a:path>
                <a:path w="6091555" h="1657350">
                  <a:moveTo>
                    <a:pt x="4119613" y="1656765"/>
                  </a:moveTo>
                  <a:lnTo>
                    <a:pt x="4085323" y="1656765"/>
                  </a:lnTo>
                  <a:lnTo>
                    <a:pt x="4085323" y="1645335"/>
                  </a:lnTo>
                  <a:lnTo>
                    <a:pt x="4119613" y="1645335"/>
                  </a:lnTo>
                  <a:lnTo>
                    <a:pt x="4119613" y="1656765"/>
                  </a:lnTo>
                  <a:close/>
                </a:path>
                <a:path w="6091555" h="1657350">
                  <a:moveTo>
                    <a:pt x="4073893" y="1656765"/>
                  </a:moveTo>
                  <a:lnTo>
                    <a:pt x="4039616" y="1656765"/>
                  </a:lnTo>
                  <a:lnTo>
                    <a:pt x="4039616" y="1645335"/>
                  </a:lnTo>
                  <a:lnTo>
                    <a:pt x="4073893" y="1645335"/>
                  </a:lnTo>
                  <a:lnTo>
                    <a:pt x="4073893" y="1656765"/>
                  </a:lnTo>
                  <a:close/>
                </a:path>
                <a:path w="6091555" h="1657350">
                  <a:moveTo>
                    <a:pt x="4028185" y="1656765"/>
                  </a:moveTo>
                  <a:lnTo>
                    <a:pt x="3993896" y="1656765"/>
                  </a:lnTo>
                  <a:lnTo>
                    <a:pt x="3993896" y="1645335"/>
                  </a:lnTo>
                  <a:lnTo>
                    <a:pt x="4028185" y="1645335"/>
                  </a:lnTo>
                  <a:lnTo>
                    <a:pt x="4028185" y="1656765"/>
                  </a:lnTo>
                  <a:close/>
                </a:path>
                <a:path w="6091555" h="1657350">
                  <a:moveTo>
                    <a:pt x="3982466" y="1656765"/>
                  </a:moveTo>
                  <a:lnTo>
                    <a:pt x="3948176" y="1656765"/>
                  </a:lnTo>
                  <a:lnTo>
                    <a:pt x="3948176" y="1645335"/>
                  </a:lnTo>
                  <a:lnTo>
                    <a:pt x="3982466" y="1645335"/>
                  </a:lnTo>
                  <a:lnTo>
                    <a:pt x="3982466" y="1656765"/>
                  </a:lnTo>
                  <a:close/>
                </a:path>
                <a:path w="6091555" h="1657350">
                  <a:moveTo>
                    <a:pt x="3936746" y="1656765"/>
                  </a:moveTo>
                  <a:lnTo>
                    <a:pt x="3902468" y="1656765"/>
                  </a:lnTo>
                  <a:lnTo>
                    <a:pt x="3902468" y="1645335"/>
                  </a:lnTo>
                  <a:lnTo>
                    <a:pt x="3936746" y="1645335"/>
                  </a:lnTo>
                  <a:lnTo>
                    <a:pt x="3936746" y="1656765"/>
                  </a:lnTo>
                  <a:close/>
                </a:path>
                <a:path w="6091555" h="1657350">
                  <a:moveTo>
                    <a:pt x="3891038" y="1656765"/>
                  </a:moveTo>
                  <a:lnTo>
                    <a:pt x="3856748" y="1656765"/>
                  </a:lnTo>
                  <a:lnTo>
                    <a:pt x="3856748" y="1645335"/>
                  </a:lnTo>
                  <a:lnTo>
                    <a:pt x="3891038" y="1645335"/>
                  </a:lnTo>
                  <a:lnTo>
                    <a:pt x="3891038" y="1656765"/>
                  </a:lnTo>
                  <a:close/>
                </a:path>
                <a:path w="6091555" h="1657350">
                  <a:moveTo>
                    <a:pt x="3845318" y="1656765"/>
                  </a:moveTo>
                  <a:lnTo>
                    <a:pt x="3811028" y="1656765"/>
                  </a:lnTo>
                  <a:lnTo>
                    <a:pt x="3811028" y="1645335"/>
                  </a:lnTo>
                  <a:lnTo>
                    <a:pt x="3845318" y="1645335"/>
                  </a:lnTo>
                  <a:lnTo>
                    <a:pt x="3845318" y="1656765"/>
                  </a:lnTo>
                  <a:close/>
                </a:path>
                <a:path w="6091555" h="1657350">
                  <a:moveTo>
                    <a:pt x="3799598" y="1656765"/>
                  </a:moveTo>
                  <a:lnTo>
                    <a:pt x="3765321" y="1656765"/>
                  </a:lnTo>
                  <a:lnTo>
                    <a:pt x="3765321" y="1645335"/>
                  </a:lnTo>
                  <a:lnTo>
                    <a:pt x="3799598" y="1645335"/>
                  </a:lnTo>
                  <a:lnTo>
                    <a:pt x="3799598" y="1656765"/>
                  </a:lnTo>
                  <a:close/>
                </a:path>
                <a:path w="6091555" h="1657350">
                  <a:moveTo>
                    <a:pt x="3753891" y="1656765"/>
                  </a:moveTo>
                  <a:lnTo>
                    <a:pt x="3719601" y="1656765"/>
                  </a:lnTo>
                  <a:lnTo>
                    <a:pt x="3719601" y="1645335"/>
                  </a:lnTo>
                  <a:lnTo>
                    <a:pt x="3753891" y="1645335"/>
                  </a:lnTo>
                  <a:lnTo>
                    <a:pt x="3753891" y="1656765"/>
                  </a:lnTo>
                  <a:close/>
                </a:path>
                <a:path w="6091555" h="1657350">
                  <a:moveTo>
                    <a:pt x="3708171" y="1656765"/>
                  </a:moveTo>
                  <a:lnTo>
                    <a:pt x="3673881" y="1656765"/>
                  </a:lnTo>
                  <a:lnTo>
                    <a:pt x="3673881" y="1645335"/>
                  </a:lnTo>
                  <a:lnTo>
                    <a:pt x="3708171" y="1645335"/>
                  </a:lnTo>
                  <a:lnTo>
                    <a:pt x="3708171" y="1656765"/>
                  </a:lnTo>
                  <a:close/>
                </a:path>
                <a:path w="6091555" h="1657350">
                  <a:moveTo>
                    <a:pt x="3662451" y="1656765"/>
                  </a:moveTo>
                  <a:lnTo>
                    <a:pt x="3628161" y="1656765"/>
                  </a:lnTo>
                  <a:lnTo>
                    <a:pt x="3628161" y="1645335"/>
                  </a:lnTo>
                  <a:lnTo>
                    <a:pt x="3662451" y="1645335"/>
                  </a:lnTo>
                  <a:lnTo>
                    <a:pt x="3662451" y="1656765"/>
                  </a:lnTo>
                  <a:close/>
                </a:path>
                <a:path w="6091555" h="1657350">
                  <a:moveTo>
                    <a:pt x="3616744" y="1656765"/>
                  </a:moveTo>
                  <a:lnTo>
                    <a:pt x="3582454" y="1656765"/>
                  </a:lnTo>
                  <a:lnTo>
                    <a:pt x="3582454" y="1645335"/>
                  </a:lnTo>
                  <a:lnTo>
                    <a:pt x="3616744" y="1645335"/>
                  </a:lnTo>
                  <a:lnTo>
                    <a:pt x="3616744" y="1656765"/>
                  </a:lnTo>
                  <a:close/>
                </a:path>
                <a:path w="6091555" h="1657350">
                  <a:moveTo>
                    <a:pt x="3571024" y="1656765"/>
                  </a:moveTo>
                  <a:lnTo>
                    <a:pt x="3536734" y="1656765"/>
                  </a:lnTo>
                  <a:lnTo>
                    <a:pt x="3536734" y="1645335"/>
                  </a:lnTo>
                  <a:lnTo>
                    <a:pt x="3571024" y="1645335"/>
                  </a:lnTo>
                  <a:lnTo>
                    <a:pt x="3571024" y="1656765"/>
                  </a:lnTo>
                  <a:close/>
                </a:path>
                <a:path w="6091555" h="1657350">
                  <a:moveTo>
                    <a:pt x="3525304" y="1656765"/>
                  </a:moveTo>
                  <a:lnTo>
                    <a:pt x="3491014" y="1656765"/>
                  </a:lnTo>
                  <a:lnTo>
                    <a:pt x="3491014" y="1645335"/>
                  </a:lnTo>
                  <a:lnTo>
                    <a:pt x="3525304" y="1645335"/>
                  </a:lnTo>
                  <a:lnTo>
                    <a:pt x="3525304" y="1656765"/>
                  </a:lnTo>
                  <a:close/>
                </a:path>
                <a:path w="6091555" h="1657350">
                  <a:moveTo>
                    <a:pt x="3479596" y="1656765"/>
                  </a:moveTo>
                  <a:lnTo>
                    <a:pt x="3445306" y="1656765"/>
                  </a:lnTo>
                  <a:lnTo>
                    <a:pt x="3445306" y="1645335"/>
                  </a:lnTo>
                  <a:lnTo>
                    <a:pt x="3479596" y="1645335"/>
                  </a:lnTo>
                  <a:lnTo>
                    <a:pt x="3479596" y="1656765"/>
                  </a:lnTo>
                  <a:close/>
                </a:path>
                <a:path w="6091555" h="1657350">
                  <a:moveTo>
                    <a:pt x="3433876" y="1656765"/>
                  </a:moveTo>
                  <a:lnTo>
                    <a:pt x="3399586" y="1656765"/>
                  </a:lnTo>
                  <a:lnTo>
                    <a:pt x="3399586" y="1645335"/>
                  </a:lnTo>
                  <a:lnTo>
                    <a:pt x="3433876" y="1645335"/>
                  </a:lnTo>
                  <a:lnTo>
                    <a:pt x="3433876" y="1656765"/>
                  </a:lnTo>
                  <a:close/>
                </a:path>
                <a:path w="6091555" h="1657350">
                  <a:moveTo>
                    <a:pt x="3388156" y="1656765"/>
                  </a:moveTo>
                  <a:lnTo>
                    <a:pt x="3353866" y="1656765"/>
                  </a:lnTo>
                  <a:lnTo>
                    <a:pt x="3353866" y="1645335"/>
                  </a:lnTo>
                  <a:lnTo>
                    <a:pt x="3388156" y="1645335"/>
                  </a:lnTo>
                  <a:lnTo>
                    <a:pt x="3388156" y="1656765"/>
                  </a:lnTo>
                  <a:close/>
                </a:path>
                <a:path w="6091555" h="1657350">
                  <a:moveTo>
                    <a:pt x="3342436" y="1656765"/>
                  </a:moveTo>
                  <a:lnTo>
                    <a:pt x="3308159" y="1656765"/>
                  </a:lnTo>
                  <a:lnTo>
                    <a:pt x="3308159" y="1645335"/>
                  </a:lnTo>
                  <a:lnTo>
                    <a:pt x="3342436" y="1645335"/>
                  </a:lnTo>
                  <a:lnTo>
                    <a:pt x="3342436" y="1656765"/>
                  </a:lnTo>
                  <a:close/>
                </a:path>
                <a:path w="6091555" h="1657350">
                  <a:moveTo>
                    <a:pt x="3296729" y="1656765"/>
                  </a:moveTo>
                  <a:lnTo>
                    <a:pt x="3262439" y="1656765"/>
                  </a:lnTo>
                  <a:lnTo>
                    <a:pt x="3262439" y="1645335"/>
                  </a:lnTo>
                  <a:lnTo>
                    <a:pt x="3296729" y="1645335"/>
                  </a:lnTo>
                  <a:lnTo>
                    <a:pt x="3296729" y="1656765"/>
                  </a:lnTo>
                  <a:close/>
                </a:path>
                <a:path w="6091555" h="1657350">
                  <a:moveTo>
                    <a:pt x="3251009" y="1656765"/>
                  </a:moveTo>
                  <a:lnTo>
                    <a:pt x="3216719" y="1656765"/>
                  </a:lnTo>
                  <a:lnTo>
                    <a:pt x="3216719" y="1645335"/>
                  </a:lnTo>
                  <a:lnTo>
                    <a:pt x="3251009" y="1645335"/>
                  </a:lnTo>
                  <a:lnTo>
                    <a:pt x="3251009" y="1656765"/>
                  </a:lnTo>
                  <a:close/>
                </a:path>
                <a:path w="6091555" h="1657350">
                  <a:moveTo>
                    <a:pt x="3205289" y="1656765"/>
                  </a:moveTo>
                  <a:lnTo>
                    <a:pt x="3171012" y="1656765"/>
                  </a:lnTo>
                  <a:lnTo>
                    <a:pt x="3171012" y="1645335"/>
                  </a:lnTo>
                  <a:lnTo>
                    <a:pt x="3205289" y="1645335"/>
                  </a:lnTo>
                  <a:lnTo>
                    <a:pt x="3205289" y="1656765"/>
                  </a:lnTo>
                  <a:close/>
                </a:path>
                <a:path w="6091555" h="1657350">
                  <a:moveTo>
                    <a:pt x="3159582" y="1656765"/>
                  </a:moveTo>
                  <a:lnTo>
                    <a:pt x="3125292" y="1656765"/>
                  </a:lnTo>
                  <a:lnTo>
                    <a:pt x="3125292" y="1645335"/>
                  </a:lnTo>
                  <a:lnTo>
                    <a:pt x="3159582" y="1645335"/>
                  </a:lnTo>
                  <a:lnTo>
                    <a:pt x="3159582" y="1656765"/>
                  </a:lnTo>
                  <a:close/>
                </a:path>
                <a:path w="6091555" h="1657350">
                  <a:moveTo>
                    <a:pt x="3113862" y="1656765"/>
                  </a:moveTo>
                  <a:lnTo>
                    <a:pt x="3079572" y="1656765"/>
                  </a:lnTo>
                  <a:lnTo>
                    <a:pt x="3079572" y="1645335"/>
                  </a:lnTo>
                  <a:lnTo>
                    <a:pt x="3113862" y="1645335"/>
                  </a:lnTo>
                  <a:lnTo>
                    <a:pt x="3113862" y="1656765"/>
                  </a:lnTo>
                  <a:close/>
                </a:path>
                <a:path w="6091555" h="1657350">
                  <a:moveTo>
                    <a:pt x="3068142" y="1656765"/>
                  </a:moveTo>
                  <a:lnTo>
                    <a:pt x="3033864" y="1656765"/>
                  </a:lnTo>
                  <a:lnTo>
                    <a:pt x="3033864" y="1645335"/>
                  </a:lnTo>
                  <a:lnTo>
                    <a:pt x="3068142" y="1645335"/>
                  </a:lnTo>
                  <a:lnTo>
                    <a:pt x="3068142" y="1656765"/>
                  </a:lnTo>
                  <a:close/>
                </a:path>
                <a:path w="6091555" h="1657350">
                  <a:moveTo>
                    <a:pt x="3022434" y="1656765"/>
                  </a:moveTo>
                  <a:lnTo>
                    <a:pt x="2988144" y="1656765"/>
                  </a:lnTo>
                  <a:lnTo>
                    <a:pt x="2988144" y="1645335"/>
                  </a:lnTo>
                  <a:lnTo>
                    <a:pt x="3022434" y="1645335"/>
                  </a:lnTo>
                  <a:lnTo>
                    <a:pt x="3022434" y="1656765"/>
                  </a:lnTo>
                  <a:close/>
                </a:path>
                <a:path w="6091555" h="1657350">
                  <a:moveTo>
                    <a:pt x="2976714" y="1656765"/>
                  </a:moveTo>
                  <a:lnTo>
                    <a:pt x="2942424" y="1656765"/>
                  </a:lnTo>
                  <a:lnTo>
                    <a:pt x="2942424" y="1645335"/>
                  </a:lnTo>
                  <a:lnTo>
                    <a:pt x="2976714" y="1645335"/>
                  </a:lnTo>
                  <a:lnTo>
                    <a:pt x="2976714" y="1656765"/>
                  </a:lnTo>
                  <a:close/>
                </a:path>
                <a:path w="6091555" h="1657350">
                  <a:moveTo>
                    <a:pt x="2930994" y="1656765"/>
                  </a:moveTo>
                  <a:lnTo>
                    <a:pt x="2896717" y="1656765"/>
                  </a:lnTo>
                  <a:lnTo>
                    <a:pt x="2896717" y="1645335"/>
                  </a:lnTo>
                  <a:lnTo>
                    <a:pt x="2930994" y="1645335"/>
                  </a:lnTo>
                  <a:lnTo>
                    <a:pt x="2930994" y="1656765"/>
                  </a:lnTo>
                  <a:close/>
                </a:path>
                <a:path w="6091555" h="1657350">
                  <a:moveTo>
                    <a:pt x="2885287" y="1656765"/>
                  </a:moveTo>
                  <a:lnTo>
                    <a:pt x="2850997" y="1656765"/>
                  </a:lnTo>
                  <a:lnTo>
                    <a:pt x="2850997" y="1645335"/>
                  </a:lnTo>
                  <a:lnTo>
                    <a:pt x="2885287" y="1645335"/>
                  </a:lnTo>
                  <a:lnTo>
                    <a:pt x="2885287" y="1656765"/>
                  </a:lnTo>
                  <a:close/>
                </a:path>
                <a:path w="6091555" h="1657350">
                  <a:moveTo>
                    <a:pt x="2839567" y="1656765"/>
                  </a:moveTo>
                  <a:lnTo>
                    <a:pt x="2805277" y="1656765"/>
                  </a:lnTo>
                  <a:lnTo>
                    <a:pt x="2805277" y="1645335"/>
                  </a:lnTo>
                  <a:lnTo>
                    <a:pt x="2839567" y="1645335"/>
                  </a:lnTo>
                  <a:lnTo>
                    <a:pt x="2839567" y="1656765"/>
                  </a:lnTo>
                  <a:close/>
                </a:path>
                <a:path w="6091555" h="1657350">
                  <a:moveTo>
                    <a:pt x="2793847" y="1656765"/>
                  </a:moveTo>
                  <a:lnTo>
                    <a:pt x="2759557" y="1656765"/>
                  </a:lnTo>
                  <a:lnTo>
                    <a:pt x="2759557" y="1645335"/>
                  </a:lnTo>
                  <a:lnTo>
                    <a:pt x="2793847" y="1645335"/>
                  </a:lnTo>
                  <a:lnTo>
                    <a:pt x="2793847" y="1656765"/>
                  </a:lnTo>
                  <a:close/>
                </a:path>
                <a:path w="6091555" h="1657350">
                  <a:moveTo>
                    <a:pt x="2748140" y="1656765"/>
                  </a:moveTo>
                  <a:lnTo>
                    <a:pt x="2713850" y="1656765"/>
                  </a:lnTo>
                  <a:lnTo>
                    <a:pt x="2713850" y="1645335"/>
                  </a:lnTo>
                  <a:lnTo>
                    <a:pt x="2748140" y="1645335"/>
                  </a:lnTo>
                  <a:lnTo>
                    <a:pt x="2748140" y="1656765"/>
                  </a:lnTo>
                  <a:close/>
                </a:path>
                <a:path w="6091555" h="1657350">
                  <a:moveTo>
                    <a:pt x="2702420" y="1656765"/>
                  </a:moveTo>
                  <a:lnTo>
                    <a:pt x="2668130" y="1656765"/>
                  </a:lnTo>
                  <a:lnTo>
                    <a:pt x="2668130" y="1645335"/>
                  </a:lnTo>
                  <a:lnTo>
                    <a:pt x="2702420" y="1645335"/>
                  </a:lnTo>
                  <a:lnTo>
                    <a:pt x="2702420" y="1656765"/>
                  </a:lnTo>
                  <a:close/>
                </a:path>
                <a:path w="6091555" h="1657350">
                  <a:moveTo>
                    <a:pt x="2656700" y="1656765"/>
                  </a:moveTo>
                  <a:lnTo>
                    <a:pt x="2622410" y="1656765"/>
                  </a:lnTo>
                  <a:lnTo>
                    <a:pt x="2622410" y="1645335"/>
                  </a:lnTo>
                  <a:lnTo>
                    <a:pt x="2656700" y="1645335"/>
                  </a:lnTo>
                  <a:lnTo>
                    <a:pt x="2656700" y="1656765"/>
                  </a:lnTo>
                  <a:close/>
                </a:path>
                <a:path w="6091555" h="1657350">
                  <a:moveTo>
                    <a:pt x="2610980" y="1656765"/>
                  </a:moveTo>
                  <a:lnTo>
                    <a:pt x="2576703" y="1656765"/>
                  </a:lnTo>
                  <a:lnTo>
                    <a:pt x="2576703" y="1645335"/>
                  </a:lnTo>
                  <a:lnTo>
                    <a:pt x="2610980" y="1645335"/>
                  </a:lnTo>
                  <a:lnTo>
                    <a:pt x="2610980" y="1656765"/>
                  </a:lnTo>
                  <a:close/>
                </a:path>
                <a:path w="6091555" h="1657350">
                  <a:moveTo>
                    <a:pt x="2565272" y="1656765"/>
                  </a:moveTo>
                  <a:lnTo>
                    <a:pt x="2530983" y="1656765"/>
                  </a:lnTo>
                  <a:lnTo>
                    <a:pt x="2530983" y="1645335"/>
                  </a:lnTo>
                  <a:lnTo>
                    <a:pt x="2565272" y="1645335"/>
                  </a:lnTo>
                  <a:lnTo>
                    <a:pt x="2565272" y="1656765"/>
                  </a:lnTo>
                  <a:close/>
                </a:path>
                <a:path w="6091555" h="1657350">
                  <a:moveTo>
                    <a:pt x="2519553" y="1656765"/>
                  </a:moveTo>
                  <a:lnTo>
                    <a:pt x="2485263" y="1656765"/>
                  </a:lnTo>
                  <a:lnTo>
                    <a:pt x="2485263" y="1645335"/>
                  </a:lnTo>
                  <a:lnTo>
                    <a:pt x="2519553" y="1645335"/>
                  </a:lnTo>
                  <a:lnTo>
                    <a:pt x="2519553" y="1656765"/>
                  </a:lnTo>
                  <a:close/>
                </a:path>
                <a:path w="6091555" h="1657350">
                  <a:moveTo>
                    <a:pt x="2473833" y="1656765"/>
                  </a:moveTo>
                  <a:lnTo>
                    <a:pt x="2439555" y="1656765"/>
                  </a:lnTo>
                  <a:lnTo>
                    <a:pt x="2439555" y="1645335"/>
                  </a:lnTo>
                  <a:lnTo>
                    <a:pt x="2473833" y="1645335"/>
                  </a:lnTo>
                  <a:lnTo>
                    <a:pt x="2473833" y="1656765"/>
                  </a:lnTo>
                  <a:close/>
                </a:path>
                <a:path w="6091555" h="1657350">
                  <a:moveTo>
                    <a:pt x="2428125" y="1656765"/>
                  </a:moveTo>
                  <a:lnTo>
                    <a:pt x="2393835" y="1656765"/>
                  </a:lnTo>
                  <a:lnTo>
                    <a:pt x="2393835" y="1645335"/>
                  </a:lnTo>
                  <a:lnTo>
                    <a:pt x="2428125" y="1645335"/>
                  </a:lnTo>
                  <a:lnTo>
                    <a:pt x="2428125" y="1656765"/>
                  </a:lnTo>
                  <a:close/>
                </a:path>
                <a:path w="6091555" h="1657350">
                  <a:moveTo>
                    <a:pt x="2382405" y="1656765"/>
                  </a:moveTo>
                  <a:lnTo>
                    <a:pt x="2348115" y="1656765"/>
                  </a:lnTo>
                  <a:lnTo>
                    <a:pt x="2348115" y="1645335"/>
                  </a:lnTo>
                  <a:lnTo>
                    <a:pt x="2382405" y="1645335"/>
                  </a:lnTo>
                  <a:lnTo>
                    <a:pt x="2382405" y="1656765"/>
                  </a:lnTo>
                  <a:close/>
                </a:path>
                <a:path w="6091555" h="1657350">
                  <a:moveTo>
                    <a:pt x="2336685" y="1656765"/>
                  </a:moveTo>
                  <a:lnTo>
                    <a:pt x="2302408" y="1656765"/>
                  </a:lnTo>
                  <a:lnTo>
                    <a:pt x="2302408" y="1645335"/>
                  </a:lnTo>
                  <a:lnTo>
                    <a:pt x="2336685" y="1645335"/>
                  </a:lnTo>
                  <a:lnTo>
                    <a:pt x="2336685" y="1656765"/>
                  </a:lnTo>
                  <a:close/>
                </a:path>
                <a:path w="6091555" h="1657350">
                  <a:moveTo>
                    <a:pt x="2290978" y="1656765"/>
                  </a:moveTo>
                  <a:lnTo>
                    <a:pt x="2256688" y="1656765"/>
                  </a:lnTo>
                  <a:lnTo>
                    <a:pt x="2256688" y="1645335"/>
                  </a:lnTo>
                  <a:lnTo>
                    <a:pt x="2290978" y="1645335"/>
                  </a:lnTo>
                  <a:lnTo>
                    <a:pt x="2290978" y="1656765"/>
                  </a:lnTo>
                  <a:close/>
                </a:path>
                <a:path w="6091555" h="1657350">
                  <a:moveTo>
                    <a:pt x="2245258" y="1656765"/>
                  </a:moveTo>
                  <a:lnTo>
                    <a:pt x="2210968" y="1656765"/>
                  </a:lnTo>
                  <a:lnTo>
                    <a:pt x="2210968" y="1645335"/>
                  </a:lnTo>
                  <a:lnTo>
                    <a:pt x="2245258" y="1645335"/>
                  </a:lnTo>
                  <a:lnTo>
                    <a:pt x="2245258" y="1656765"/>
                  </a:lnTo>
                  <a:close/>
                </a:path>
                <a:path w="6091555" h="1657350">
                  <a:moveTo>
                    <a:pt x="2199538" y="1656765"/>
                  </a:moveTo>
                  <a:lnTo>
                    <a:pt x="2165261" y="1656765"/>
                  </a:lnTo>
                  <a:lnTo>
                    <a:pt x="2165261" y="1645335"/>
                  </a:lnTo>
                  <a:lnTo>
                    <a:pt x="2199538" y="1645335"/>
                  </a:lnTo>
                  <a:lnTo>
                    <a:pt x="2199538" y="1656765"/>
                  </a:lnTo>
                  <a:close/>
                </a:path>
                <a:path w="6091555" h="1657350">
                  <a:moveTo>
                    <a:pt x="2153831" y="1656765"/>
                  </a:moveTo>
                  <a:lnTo>
                    <a:pt x="2119541" y="1656765"/>
                  </a:lnTo>
                  <a:lnTo>
                    <a:pt x="2119541" y="1645335"/>
                  </a:lnTo>
                  <a:lnTo>
                    <a:pt x="2153831" y="1645335"/>
                  </a:lnTo>
                  <a:lnTo>
                    <a:pt x="2153831" y="1656765"/>
                  </a:lnTo>
                  <a:close/>
                </a:path>
                <a:path w="6091555" h="1657350">
                  <a:moveTo>
                    <a:pt x="2108111" y="1656765"/>
                  </a:moveTo>
                  <a:lnTo>
                    <a:pt x="2073821" y="1656765"/>
                  </a:lnTo>
                  <a:lnTo>
                    <a:pt x="2073821" y="1645335"/>
                  </a:lnTo>
                  <a:lnTo>
                    <a:pt x="2108111" y="1645335"/>
                  </a:lnTo>
                  <a:lnTo>
                    <a:pt x="2108111" y="1656765"/>
                  </a:lnTo>
                  <a:close/>
                </a:path>
                <a:path w="6091555" h="1657350">
                  <a:moveTo>
                    <a:pt x="2062391" y="1656765"/>
                  </a:moveTo>
                  <a:lnTo>
                    <a:pt x="2028113" y="1656765"/>
                  </a:lnTo>
                  <a:lnTo>
                    <a:pt x="2028113" y="1645335"/>
                  </a:lnTo>
                  <a:lnTo>
                    <a:pt x="2062391" y="1645335"/>
                  </a:lnTo>
                  <a:lnTo>
                    <a:pt x="2062391" y="1656765"/>
                  </a:lnTo>
                  <a:close/>
                </a:path>
                <a:path w="6091555" h="1657350">
                  <a:moveTo>
                    <a:pt x="2016683" y="1656765"/>
                  </a:moveTo>
                  <a:lnTo>
                    <a:pt x="1982393" y="1656765"/>
                  </a:lnTo>
                  <a:lnTo>
                    <a:pt x="1982393" y="1645335"/>
                  </a:lnTo>
                  <a:lnTo>
                    <a:pt x="2016683" y="1645335"/>
                  </a:lnTo>
                  <a:lnTo>
                    <a:pt x="2016683" y="1656765"/>
                  </a:lnTo>
                  <a:close/>
                </a:path>
                <a:path w="6091555" h="1657350">
                  <a:moveTo>
                    <a:pt x="1970963" y="1656765"/>
                  </a:moveTo>
                  <a:lnTo>
                    <a:pt x="1936673" y="1656765"/>
                  </a:lnTo>
                  <a:lnTo>
                    <a:pt x="1936673" y="1645335"/>
                  </a:lnTo>
                  <a:lnTo>
                    <a:pt x="1970963" y="1645335"/>
                  </a:lnTo>
                  <a:lnTo>
                    <a:pt x="1970963" y="1656765"/>
                  </a:lnTo>
                  <a:close/>
                </a:path>
                <a:path w="6091555" h="1657350">
                  <a:moveTo>
                    <a:pt x="1925243" y="1656765"/>
                  </a:moveTo>
                  <a:lnTo>
                    <a:pt x="1890953" y="1656765"/>
                  </a:lnTo>
                  <a:lnTo>
                    <a:pt x="1890953" y="1645335"/>
                  </a:lnTo>
                  <a:lnTo>
                    <a:pt x="1925243" y="1645335"/>
                  </a:lnTo>
                  <a:lnTo>
                    <a:pt x="1925243" y="1656765"/>
                  </a:lnTo>
                  <a:close/>
                </a:path>
                <a:path w="6091555" h="1657350">
                  <a:moveTo>
                    <a:pt x="1879536" y="1656765"/>
                  </a:moveTo>
                  <a:lnTo>
                    <a:pt x="1845246" y="1656765"/>
                  </a:lnTo>
                  <a:lnTo>
                    <a:pt x="1845246" y="1645335"/>
                  </a:lnTo>
                  <a:lnTo>
                    <a:pt x="1879536" y="1645335"/>
                  </a:lnTo>
                  <a:lnTo>
                    <a:pt x="1879536" y="1656765"/>
                  </a:lnTo>
                  <a:close/>
                </a:path>
                <a:path w="6091555" h="1657350">
                  <a:moveTo>
                    <a:pt x="1833816" y="1656765"/>
                  </a:moveTo>
                  <a:lnTo>
                    <a:pt x="1799526" y="1656765"/>
                  </a:lnTo>
                  <a:lnTo>
                    <a:pt x="1799526" y="1645335"/>
                  </a:lnTo>
                  <a:lnTo>
                    <a:pt x="1833816" y="1645335"/>
                  </a:lnTo>
                  <a:lnTo>
                    <a:pt x="1833816" y="1656765"/>
                  </a:lnTo>
                  <a:close/>
                </a:path>
                <a:path w="6091555" h="1657350">
                  <a:moveTo>
                    <a:pt x="1788096" y="1656765"/>
                  </a:moveTo>
                  <a:lnTo>
                    <a:pt x="1753806" y="1656765"/>
                  </a:lnTo>
                  <a:lnTo>
                    <a:pt x="1753806" y="1645335"/>
                  </a:lnTo>
                  <a:lnTo>
                    <a:pt x="1788096" y="1645335"/>
                  </a:lnTo>
                  <a:lnTo>
                    <a:pt x="1788096" y="1656765"/>
                  </a:lnTo>
                  <a:close/>
                </a:path>
                <a:path w="6091555" h="1657350">
                  <a:moveTo>
                    <a:pt x="1742376" y="1656765"/>
                  </a:moveTo>
                  <a:lnTo>
                    <a:pt x="1708099" y="1656765"/>
                  </a:lnTo>
                  <a:lnTo>
                    <a:pt x="1708099" y="1645335"/>
                  </a:lnTo>
                  <a:lnTo>
                    <a:pt x="1742376" y="1645335"/>
                  </a:lnTo>
                  <a:lnTo>
                    <a:pt x="1742376" y="1656765"/>
                  </a:lnTo>
                  <a:close/>
                </a:path>
                <a:path w="6091555" h="1657350">
                  <a:moveTo>
                    <a:pt x="1696669" y="1656765"/>
                  </a:moveTo>
                  <a:lnTo>
                    <a:pt x="1662379" y="1656765"/>
                  </a:lnTo>
                  <a:lnTo>
                    <a:pt x="1662379" y="1645335"/>
                  </a:lnTo>
                  <a:lnTo>
                    <a:pt x="1696669" y="1645335"/>
                  </a:lnTo>
                  <a:lnTo>
                    <a:pt x="1696669" y="1656765"/>
                  </a:lnTo>
                  <a:close/>
                </a:path>
                <a:path w="6091555" h="1657350">
                  <a:moveTo>
                    <a:pt x="1650949" y="1656765"/>
                  </a:moveTo>
                  <a:lnTo>
                    <a:pt x="1616659" y="1656765"/>
                  </a:lnTo>
                  <a:lnTo>
                    <a:pt x="1616659" y="1645335"/>
                  </a:lnTo>
                  <a:lnTo>
                    <a:pt x="1650949" y="1645335"/>
                  </a:lnTo>
                  <a:lnTo>
                    <a:pt x="1650949" y="1656765"/>
                  </a:lnTo>
                  <a:close/>
                </a:path>
                <a:path w="6091555" h="1657350">
                  <a:moveTo>
                    <a:pt x="1605229" y="1656765"/>
                  </a:moveTo>
                  <a:lnTo>
                    <a:pt x="1570951" y="1656765"/>
                  </a:lnTo>
                  <a:lnTo>
                    <a:pt x="1570951" y="1645335"/>
                  </a:lnTo>
                  <a:lnTo>
                    <a:pt x="1605229" y="1645335"/>
                  </a:lnTo>
                  <a:lnTo>
                    <a:pt x="1605229" y="1656765"/>
                  </a:lnTo>
                  <a:close/>
                </a:path>
                <a:path w="6091555" h="1657350">
                  <a:moveTo>
                    <a:pt x="1559521" y="1656765"/>
                  </a:moveTo>
                  <a:lnTo>
                    <a:pt x="1525231" y="1656765"/>
                  </a:lnTo>
                  <a:lnTo>
                    <a:pt x="1525231" y="1645335"/>
                  </a:lnTo>
                  <a:lnTo>
                    <a:pt x="1559521" y="1645335"/>
                  </a:lnTo>
                  <a:lnTo>
                    <a:pt x="1559521" y="1656765"/>
                  </a:lnTo>
                  <a:close/>
                </a:path>
                <a:path w="6091555" h="1657350">
                  <a:moveTo>
                    <a:pt x="1513801" y="1656765"/>
                  </a:moveTo>
                  <a:lnTo>
                    <a:pt x="1479511" y="1656765"/>
                  </a:lnTo>
                  <a:lnTo>
                    <a:pt x="1479511" y="1645335"/>
                  </a:lnTo>
                  <a:lnTo>
                    <a:pt x="1513801" y="1645335"/>
                  </a:lnTo>
                  <a:lnTo>
                    <a:pt x="1513801" y="1656765"/>
                  </a:lnTo>
                  <a:close/>
                </a:path>
                <a:path w="6091555" h="1657350">
                  <a:moveTo>
                    <a:pt x="1468081" y="1656765"/>
                  </a:moveTo>
                  <a:lnTo>
                    <a:pt x="1433804" y="1656765"/>
                  </a:lnTo>
                  <a:lnTo>
                    <a:pt x="1433804" y="1645335"/>
                  </a:lnTo>
                  <a:lnTo>
                    <a:pt x="1468081" y="1645335"/>
                  </a:lnTo>
                  <a:lnTo>
                    <a:pt x="1468081" y="1656765"/>
                  </a:lnTo>
                  <a:close/>
                </a:path>
                <a:path w="6091555" h="1657350">
                  <a:moveTo>
                    <a:pt x="1422374" y="1656765"/>
                  </a:moveTo>
                  <a:lnTo>
                    <a:pt x="1388084" y="1656765"/>
                  </a:lnTo>
                  <a:lnTo>
                    <a:pt x="1388084" y="1645335"/>
                  </a:lnTo>
                  <a:lnTo>
                    <a:pt x="1422374" y="1645335"/>
                  </a:lnTo>
                  <a:lnTo>
                    <a:pt x="1422374" y="1656765"/>
                  </a:lnTo>
                  <a:close/>
                </a:path>
                <a:path w="6091555" h="1657350">
                  <a:moveTo>
                    <a:pt x="1376654" y="1656765"/>
                  </a:moveTo>
                  <a:lnTo>
                    <a:pt x="1342364" y="1656765"/>
                  </a:lnTo>
                  <a:lnTo>
                    <a:pt x="1342364" y="1645335"/>
                  </a:lnTo>
                  <a:lnTo>
                    <a:pt x="1376654" y="1645335"/>
                  </a:lnTo>
                  <a:lnTo>
                    <a:pt x="1376654" y="1656765"/>
                  </a:lnTo>
                  <a:close/>
                </a:path>
                <a:path w="6091555" h="1657350">
                  <a:moveTo>
                    <a:pt x="1330934" y="1656765"/>
                  </a:moveTo>
                  <a:lnTo>
                    <a:pt x="1296657" y="1656765"/>
                  </a:lnTo>
                  <a:lnTo>
                    <a:pt x="1296657" y="1645335"/>
                  </a:lnTo>
                  <a:lnTo>
                    <a:pt x="1330934" y="1645335"/>
                  </a:lnTo>
                  <a:lnTo>
                    <a:pt x="1330934" y="1656765"/>
                  </a:lnTo>
                  <a:close/>
                </a:path>
                <a:path w="6091555" h="1657350">
                  <a:moveTo>
                    <a:pt x="1285227" y="1656765"/>
                  </a:moveTo>
                  <a:lnTo>
                    <a:pt x="1250937" y="1656765"/>
                  </a:lnTo>
                  <a:lnTo>
                    <a:pt x="1250937" y="1645335"/>
                  </a:lnTo>
                  <a:lnTo>
                    <a:pt x="1285227" y="1645335"/>
                  </a:lnTo>
                  <a:lnTo>
                    <a:pt x="1285227" y="1656765"/>
                  </a:lnTo>
                  <a:close/>
                </a:path>
                <a:path w="6091555" h="1657350">
                  <a:moveTo>
                    <a:pt x="1239507" y="1656765"/>
                  </a:moveTo>
                  <a:lnTo>
                    <a:pt x="1205217" y="1656765"/>
                  </a:lnTo>
                  <a:lnTo>
                    <a:pt x="1205217" y="1645335"/>
                  </a:lnTo>
                  <a:lnTo>
                    <a:pt x="1239507" y="1645335"/>
                  </a:lnTo>
                  <a:lnTo>
                    <a:pt x="1239507" y="1656765"/>
                  </a:lnTo>
                  <a:close/>
                </a:path>
                <a:path w="6091555" h="1657350">
                  <a:moveTo>
                    <a:pt x="1193787" y="1656765"/>
                  </a:moveTo>
                  <a:lnTo>
                    <a:pt x="1159497" y="1656765"/>
                  </a:lnTo>
                  <a:lnTo>
                    <a:pt x="1159497" y="1645335"/>
                  </a:lnTo>
                  <a:lnTo>
                    <a:pt x="1193787" y="1645335"/>
                  </a:lnTo>
                  <a:lnTo>
                    <a:pt x="1193787" y="1656765"/>
                  </a:lnTo>
                  <a:close/>
                </a:path>
                <a:path w="6091555" h="1657350">
                  <a:moveTo>
                    <a:pt x="1148080" y="1656765"/>
                  </a:moveTo>
                  <a:lnTo>
                    <a:pt x="1113790" y="1656765"/>
                  </a:lnTo>
                  <a:lnTo>
                    <a:pt x="1113790" y="1645335"/>
                  </a:lnTo>
                  <a:lnTo>
                    <a:pt x="1148080" y="1645335"/>
                  </a:lnTo>
                  <a:lnTo>
                    <a:pt x="1148080" y="1656765"/>
                  </a:lnTo>
                  <a:close/>
                </a:path>
                <a:path w="6091555" h="1657350">
                  <a:moveTo>
                    <a:pt x="1102360" y="1656765"/>
                  </a:moveTo>
                  <a:lnTo>
                    <a:pt x="1068070" y="1656765"/>
                  </a:lnTo>
                  <a:lnTo>
                    <a:pt x="1068070" y="1645335"/>
                  </a:lnTo>
                  <a:lnTo>
                    <a:pt x="1102360" y="1645335"/>
                  </a:lnTo>
                  <a:lnTo>
                    <a:pt x="1102360" y="1656765"/>
                  </a:lnTo>
                  <a:close/>
                </a:path>
                <a:path w="6091555" h="1657350">
                  <a:moveTo>
                    <a:pt x="1056640" y="1656765"/>
                  </a:moveTo>
                  <a:lnTo>
                    <a:pt x="1022350" y="1656765"/>
                  </a:lnTo>
                  <a:lnTo>
                    <a:pt x="1022350" y="1645335"/>
                  </a:lnTo>
                  <a:lnTo>
                    <a:pt x="1056640" y="1645335"/>
                  </a:lnTo>
                  <a:lnTo>
                    <a:pt x="1056640" y="1656765"/>
                  </a:lnTo>
                  <a:close/>
                </a:path>
                <a:path w="6091555" h="1657350">
                  <a:moveTo>
                    <a:pt x="1010932" y="1656765"/>
                  </a:moveTo>
                  <a:lnTo>
                    <a:pt x="976642" y="1656765"/>
                  </a:lnTo>
                  <a:lnTo>
                    <a:pt x="976642" y="1645335"/>
                  </a:lnTo>
                  <a:lnTo>
                    <a:pt x="1010932" y="1645335"/>
                  </a:lnTo>
                  <a:lnTo>
                    <a:pt x="1010932" y="1656765"/>
                  </a:lnTo>
                  <a:close/>
                </a:path>
                <a:path w="6091555" h="1657350">
                  <a:moveTo>
                    <a:pt x="965212" y="1656765"/>
                  </a:moveTo>
                  <a:lnTo>
                    <a:pt x="930922" y="1656765"/>
                  </a:lnTo>
                  <a:lnTo>
                    <a:pt x="930922" y="1645335"/>
                  </a:lnTo>
                  <a:lnTo>
                    <a:pt x="965212" y="1645335"/>
                  </a:lnTo>
                  <a:lnTo>
                    <a:pt x="965212" y="1656765"/>
                  </a:lnTo>
                  <a:close/>
                </a:path>
                <a:path w="6091555" h="1657350">
                  <a:moveTo>
                    <a:pt x="919492" y="1656765"/>
                  </a:moveTo>
                  <a:lnTo>
                    <a:pt x="885202" y="1656765"/>
                  </a:lnTo>
                  <a:lnTo>
                    <a:pt x="885202" y="1645335"/>
                  </a:lnTo>
                  <a:lnTo>
                    <a:pt x="919492" y="1645335"/>
                  </a:lnTo>
                  <a:lnTo>
                    <a:pt x="919492" y="1656765"/>
                  </a:lnTo>
                  <a:close/>
                </a:path>
                <a:path w="6091555" h="1657350">
                  <a:moveTo>
                    <a:pt x="873772" y="1656765"/>
                  </a:moveTo>
                  <a:lnTo>
                    <a:pt x="839495" y="1656765"/>
                  </a:lnTo>
                  <a:lnTo>
                    <a:pt x="839495" y="1645335"/>
                  </a:lnTo>
                  <a:lnTo>
                    <a:pt x="873772" y="1645335"/>
                  </a:lnTo>
                  <a:lnTo>
                    <a:pt x="873772" y="1656765"/>
                  </a:lnTo>
                  <a:close/>
                </a:path>
                <a:path w="6091555" h="1657350">
                  <a:moveTo>
                    <a:pt x="802551" y="32080"/>
                  </a:moveTo>
                  <a:lnTo>
                    <a:pt x="794461" y="19380"/>
                  </a:lnTo>
                  <a:lnTo>
                    <a:pt x="818705" y="6680"/>
                  </a:lnTo>
                  <a:lnTo>
                    <a:pt x="826795" y="6680"/>
                  </a:lnTo>
                  <a:lnTo>
                    <a:pt x="802551" y="32080"/>
                  </a:lnTo>
                  <a:close/>
                </a:path>
                <a:path w="6091555" h="1657350">
                  <a:moveTo>
                    <a:pt x="770216" y="70180"/>
                  </a:moveTo>
                  <a:lnTo>
                    <a:pt x="762139" y="57480"/>
                  </a:lnTo>
                  <a:lnTo>
                    <a:pt x="786384" y="32080"/>
                  </a:lnTo>
                  <a:lnTo>
                    <a:pt x="794461" y="44780"/>
                  </a:lnTo>
                  <a:lnTo>
                    <a:pt x="770216" y="70180"/>
                  </a:lnTo>
                  <a:close/>
                </a:path>
                <a:path w="6091555" h="1657350">
                  <a:moveTo>
                    <a:pt x="737895" y="95580"/>
                  </a:moveTo>
                  <a:lnTo>
                    <a:pt x="729818" y="95580"/>
                  </a:lnTo>
                  <a:lnTo>
                    <a:pt x="754062" y="70180"/>
                  </a:lnTo>
                  <a:lnTo>
                    <a:pt x="762139" y="70180"/>
                  </a:lnTo>
                  <a:lnTo>
                    <a:pt x="737895" y="95580"/>
                  </a:lnTo>
                  <a:close/>
                </a:path>
                <a:path w="6091555" h="1657350">
                  <a:moveTo>
                    <a:pt x="705561" y="133680"/>
                  </a:moveTo>
                  <a:lnTo>
                    <a:pt x="697484" y="120980"/>
                  </a:lnTo>
                  <a:lnTo>
                    <a:pt x="721728" y="95580"/>
                  </a:lnTo>
                  <a:lnTo>
                    <a:pt x="729818" y="108280"/>
                  </a:lnTo>
                  <a:lnTo>
                    <a:pt x="705561" y="133680"/>
                  </a:lnTo>
                  <a:close/>
                </a:path>
                <a:path w="6091555" h="1657350">
                  <a:moveTo>
                    <a:pt x="673239" y="159080"/>
                  </a:moveTo>
                  <a:lnTo>
                    <a:pt x="665162" y="159080"/>
                  </a:lnTo>
                  <a:lnTo>
                    <a:pt x="689406" y="133680"/>
                  </a:lnTo>
                  <a:lnTo>
                    <a:pt x="697484" y="133680"/>
                  </a:lnTo>
                  <a:lnTo>
                    <a:pt x="673239" y="159080"/>
                  </a:lnTo>
                  <a:close/>
                </a:path>
                <a:path w="6091555" h="1657350">
                  <a:moveTo>
                    <a:pt x="640918" y="197180"/>
                  </a:moveTo>
                  <a:lnTo>
                    <a:pt x="632828" y="184480"/>
                  </a:lnTo>
                  <a:lnTo>
                    <a:pt x="657072" y="159080"/>
                  </a:lnTo>
                  <a:lnTo>
                    <a:pt x="665162" y="171780"/>
                  </a:lnTo>
                  <a:lnTo>
                    <a:pt x="640918" y="197180"/>
                  </a:lnTo>
                  <a:close/>
                </a:path>
                <a:path w="6091555" h="1657350">
                  <a:moveTo>
                    <a:pt x="608584" y="222580"/>
                  </a:moveTo>
                  <a:lnTo>
                    <a:pt x="600506" y="222580"/>
                  </a:lnTo>
                  <a:lnTo>
                    <a:pt x="624751" y="197180"/>
                  </a:lnTo>
                  <a:lnTo>
                    <a:pt x="632828" y="197180"/>
                  </a:lnTo>
                  <a:lnTo>
                    <a:pt x="608584" y="222580"/>
                  </a:lnTo>
                  <a:close/>
                </a:path>
                <a:path w="6091555" h="1657350">
                  <a:moveTo>
                    <a:pt x="576262" y="260680"/>
                  </a:moveTo>
                  <a:lnTo>
                    <a:pt x="568185" y="247980"/>
                  </a:lnTo>
                  <a:lnTo>
                    <a:pt x="592429" y="222580"/>
                  </a:lnTo>
                  <a:lnTo>
                    <a:pt x="600506" y="235280"/>
                  </a:lnTo>
                  <a:lnTo>
                    <a:pt x="576262" y="260680"/>
                  </a:lnTo>
                  <a:close/>
                </a:path>
                <a:path w="6091555" h="1657350">
                  <a:moveTo>
                    <a:pt x="543941" y="286080"/>
                  </a:moveTo>
                  <a:lnTo>
                    <a:pt x="535851" y="286080"/>
                  </a:lnTo>
                  <a:lnTo>
                    <a:pt x="560095" y="260680"/>
                  </a:lnTo>
                  <a:lnTo>
                    <a:pt x="568185" y="260680"/>
                  </a:lnTo>
                  <a:lnTo>
                    <a:pt x="543941" y="286080"/>
                  </a:lnTo>
                  <a:close/>
                </a:path>
                <a:path w="6091555" h="1657350">
                  <a:moveTo>
                    <a:pt x="511606" y="324180"/>
                  </a:moveTo>
                  <a:lnTo>
                    <a:pt x="503529" y="311480"/>
                  </a:lnTo>
                  <a:lnTo>
                    <a:pt x="527773" y="286080"/>
                  </a:lnTo>
                  <a:lnTo>
                    <a:pt x="535851" y="298780"/>
                  </a:lnTo>
                  <a:lnTo>
                    <a:pt x="511606" y="324180"/>
                  </a:lnTo>
                  <a:close/>
                </a:path>
                <a:path w="6091555" h="1657350">
                  <a:moveTo>
                    <a:pt x="479285" y="349580"/>
                  </a:moveTo>
                  <a:lnTo>
                    <a:pt x="471208" y="349580"/>
                  </a:lnTo>
                  <a:lnTo>
                    <a:pt x="495452" y="324180"/>
                  </a:lnTo>
                  <a:lnTo>
                    <a:pt x="503529" y="336880"/>
                  </a:lnTo>
                  <a:lnTo>
                    <a:pt x="479285" y="349580"/>
                  </a:lnTo>
                  <a:close/>
                </a:path>
                <a:path w="6091555" h="1657350">
                  <a:moveTo>
                    <a:pt x="446963" y="387680"/>
                  </a:moveTo>
                  <a:lnTo>
                    <a:pt x="438873" y="374980"/>
                  </a:lnTo>
                  <a:lnTo>
                    <a:pt x="463118" y="349580"/>
                  </a:lnTo>
                  <a:lnTo>
                    <a:pt x="471208" y="362280"/>
                  </a:lnTo>
                  <a:lnTo>
                    <a:pt x="446963" y="387680"/>
                  </a:lnTo>
                  <a:close/>
                </a:path>
                <a:path w="6091555" h="1657350">
                  <a:moveTo>
                    <a:pt x="414629" y="425780"/>
                  </a:moveTo>
                  <a:lnTo>
                    <a:pt x="406552" y="413080"/>
                  </a:lnTo>
                  <a:lnTo>
                    <a:pt x="430796" y="387680"/>
                  </a:lnTo>
                  <a:lnTo>
                    <a:pt x="438873" y="400380"/>
                  </a:lnTo>
                  <a:lnTo>
                    <a:pt x="414629" y="425780"/>
                  </a:lnTo>
                  <a:close/>
                </a:path>
                <a:path w="6091555" h="1657350">
                  <a:moveTo>
                    <a:pt x="382308" y="451180"/>
                  </a:moveTo>
                  <a:lnTo>
                    <a:pt x="374230" y="438480"/>
                  </a:lnTo>
                  <a:lnTo>
                    <a:pt x="398475" y="425780"/>
                  </a:lnTo>
                  <a:lnTo>
                    <a:pt x="406552" y="425780"/>
                  </a:lnTo>
                  <a:lnTo>
                    <a:pt x="382308" y="451180"/>
                  </a:lnTo>
                  <a:close/>
                </a:path>
                <a:path w="6091555" h="1657350">
                  <a:moveTo>
                    <a:pt x="349986" y="489280"/>
                  </a:moveTo>
                  <a:lnTo>
                    <a:pt x="341896" y="476580"/>
                  </a:lnTo>
                  <a:lnTo>
                    <a:pt x="366141" y="451180"/>
                  </a:lnTo>
                  <a:lnTo>
                    <a:pt x="374230" y="463880"/>
                  </a:lnTo>
                  <a:lnTo>
                    <a:pt x="349986" y="489280"/>
                  </a:lnTo>
                  <a:close/>
                </a:path>
                <a:path w="6091555" h="1657350">
                  <a:moveTo>
                    <a:pt x="317652" y="514680"/>
                  </a:moveTo>
                  <a:lnTo>
                    <a:pt x="309575" y="514680"/>
                  </a:lnTo>
                  <a:lnTo>
                    <a:pt x="333819" y="489280"/>
                  </a:lnTo>
                  <a:lnTo>
                    <a:pt x="341896" y="489280"/>
                  </a:lnTo>
                  <a:lnTo>
                    <a:pt x="317652" y="514680"/>
                  </a:lnTo>
                  <a:close/>
                </a:path>
                <a:path w="6091555" h="1657350">
                  <a:moveTo>
                    <a:pt x="285330" y="552780"/>
                  </a:moveTo>
                  <a:lnTo>
                    <a:pt x="277241" y="540080"/>
                  </a:lnTo>
                  <a:lnTo>
                    <a:pt x="301485" y="514680"/>
                  </a:lnTo>
                  <a:lnTo>
                    <a:pt x="309575" y="527380"/>
                  </a:lnTo>
                  <a:lnTo>
                    <a:pt x="285330" y="552780"/>
                  </a:lnTo>
                  <a:close/>
                </a:path>
                <a:path w="6091555" h="1657350">
                  <a:moveTo>
                    <a:pt x="252996" y="578180"/>
                  </a:moveTo>
                  <a:lnTo>
                    <a:pt x="244919" y="578180"/>
                  </a:lnTo>
                  <a:lnTo>
                    <a:pt x="269163" y="552780"/>
                  </a:lnTo>
                  <a:lnTo>
                    <a:pt x="277241" y="552780"/>
                  </a:lnTo>
                  <a:lnTo>
                    <a:pt x="252996" y="578180"/>
                  </a:lnTo>
                  <a:close/>
                </a:path>
                <a:path w="6091555" h="1657350">
                  <a:moveTo>
                    <a:pt x="220675" y="616280"/>
                  </a:moveTo>
                  <a:lnTo>
                    <a:pt x="212598" y="603580"/>
                  </a:lnTo>
                  <a:lnTo>
                    <a:pt x="236842" y="578180"/>
                  </a:lnTo>
                  <a:lnTo>
                    <a:pt x="244919" y="590880"/>
                  </a:lnTo>
                  <a:lnTo>
                    <a:pt x="220675" y="616280"/>
                  </a:lnTo>
                  <a:close/>
                </a:path>
                <a:path w="6091555" h="1657350">
                  <a:moveTo>
                    <a:pt x="188353" y="641680"/>
                  </a:moveTo>
                  <a:lnTo>
                    <a:pt x="180263" y="641680"/>
                  </a:lnTo>
                  <a:lnTo>
                    <a:pt x="204508" y="616280"/>
                  </a:lnTo>
                  <a:lnTo>
                    <a:pt x="212598" y="616280"/>
                  </a:lnTo>
                  <a:lnTo>
                    <a:pt x="188353" y="641680"/>
                  </a:lnTo>
                  <a:close/>
                </a:path>
                <a:path w="6091555" h="1657350">
                  <a:moveTo>
                    <a:pt x="156019" y="679780"/>
                  </a:moveTo>
                  <a:lnTo>
                    <a:pt x="147942" y="667080"/>
                  </a:lnTo>
                  <a:lnTo>
                    <a:pt x="172186" y="641680"/>
                  </a:lnTo>
                  <a:lnTo>
                    <a:pt x="180263" y="654380"/>
                  </a:lnTo>
                  <a:lnTo>
                    <a:pt x="156019" y="679780"/>
                  </a:lnTo>
                  <a:close/>
                </a:path>
                <a:path w="6091555" h="1657350">
                  <a:moveTo>
                    <a:pt x="123698" y="705180"/>
                  </a:moveTo>
                  <a:lnTo>
                    <a:pt x="115620" y="705180"/>
                  </a:lnTo>
                  <a:lnTo>
                    <a:pt x="139865" y="679780"/>
                  </a:lnTo>
                  <a:lnTo>
                    <a:pt x="147942" y="692480"/>
                  </a:lnTo>
                  <a:lnTo>
                    <a:pt x="123698" y="705180"/>
                  </a:lnTo>
                  <a:close/>
                </a:path>
                <a:path w="6091555" h="1657350">
                  <a:moveTo>
                    <a:pt x="91376" y="743280"/>
                  </a:moveTo>
                  <a:lnTo>
                    <a:pt x="83286" y="730580"/>
                  </a:lnTo>
                  <a:lnTo>
                    <a:pt x="107530" y="705180"/>
                  </a:lnTo>
                  <a:lnTo>
                    <a:pt x="115620" y="717880"/>
                  </a:lnTo>
                  <a:lnTo>
                    <a:pt x="91376" y="743280"/>
                  </a:lnTo>
                  <a:close/>
                </a:path>
                <a:path w="6091555" h="1657350">
                  <a:moveTo>
                    <a:pt x="59042" y="781380"/>
                  </a:moveTo>
                  <a:lnTo>
                    <a:pt x="50965" y="768680"/>
                  </a:lnTo>
                  <a:lnTo>
                    <a:pt x="75209" y="743280"/>
                  </a:lnTo>
                  <a:lnTo>
                    <a:pt x="83286" y="755980"/>
                  </a:lnTo>
                  <a:lnTo>
                    <a:pt x="59042" y="781380"/>
                  </a:lnTo>
                  <a:close/>
                </a:path>
                <a:path w="6091555" h="1657350">
                  <a:moveTo>
                    <a:pt x="26720" y="806780"/>
                  </a:moveTo>
                  <a:lnTo>
                    <a:pt x="18643" y="794080"/>
                  </a:lnTo>
                  <a:lnTo>
                    <a:pt x="42887" y="781380"/>
                  </a:lnTo>
                  <a:lnTo>
                    <a:pt x="50965" y="781380"/>
                  </a:lnTo>
                  <a:lnTo>
                    <a:pt x="26720" y="806780"/>
                  </a:lnTo>
                  <a:close/>
                </a:path>
                <a:path w="6091555" h="1657350">
                  <a:moveTo>
                    <a:pt x="14911" y="824463"/>
                  </a:moveTo>
                  <a:lnTo>
                    <a:pt x="9131" y="819480"/>
                  </a:lnTo>
                  <a:lnTo>
                    <a:pt x="1041" y="819480"/>
                  </a:lnTo>
                  <a:lnTo>
                    <a:pt x="10553" y="806780"/>
                  </a:lnTo>
                  <a:lnTo>
                    <a:pt x="18643" y="819480"/>
                  </a:lnTo>
                  <a:lnTo>
                    <a:pt x="14911" y="824463"/>
                  </a:lnTo>
                  <a:close/>
                </a:path>
                <a:path w="6091555" h="1657350">
                  <a:moveTo>
                    <a:pt x="15773" y="844880"/>
                  </a:moveTo>
                  <a:lnTo>
                    <a:pt x="1041" y="832180"/>
                  </a:lnTo>
                  <a:lnTo>
                    <a:pt x="0" y="819480"/>
                  </a:lnTo>
                  <a:lnTo>
                    <a:pt x="9131" y="819480"/>
                  </a:lnTo>
                  <a:lnTo>
                    <a:pt x="9131" y="832180"/>
                  </a:lnTo>
                  <a:lnTo>
                    <a:pt x="23863" y="832180"/>
                  </a:lnTo>
                  <a:lnTo>
                    <a:pt x="15773" y="844880"/>
                  </a:lnTo>
                  <a:close/>
                </a:path>
                <a:path w="6091555" h="1657350">
                  <a:moveTo>
                    <a:pt x="9131" y="832180"/>
                  </a:moveTo>
                  <a:lnTo>
                    <a:pt x="9131" y="819480"/>
                  </a:lnTo>
                  <a:lnTo>
                    <a:pt x="14911" y="824463"/>
                  </a:lnTo>
                  <a:lnTo>
                    <a:pt x="9131" y="832180"/>
                  </a:lnTo>
                  <a:close/>
                </a:path>
                <a:path w="6091555" h="1657350">
                  <a:moveTo>
                    <a:pt x="23863" y="832180"/>
                  </a:moveTo>
                  <a:lnTo>
                    <a:pt x="9131" y="832180"/>
                  </a:lnTo>
                  <a:lnTo>
                    <a:pt x="14911" y="824463"/>
                  </a:lnTo>
                  <a:lnTo>
                    <a:pt x="23863" y="832180"/>
                  </a:lnTo>
                  <a:close/>
                </a:path>
                <a:path w="6091555" h="1657350">
                  <a:moveTo>
                    <a:pt x="56184" y="870280"/>
                  </a:moveTo>
                  <a:lnTo>
                    <a:pt x="48107" y="870280"/>
                  </a:lnTo>
                  <a:lnTo>
                    <a:pt x="23863" y="844880"/>
                  </a:lnTo>
                  <a:lnTo>
                    <a:pt x="31940" y="844880"/>
                  </a:lnTo>
                  <a:lnTo>
                    <a:pt x="56184" y="870280"/>
                  </a:lnTo>
                  <a:close/>
                </a:path>
                <a:path w="6091555" h="1657350">
                  <a:moveTo>
                    <a:pt x="80429" y="908380"/>
                  </a:moveTo>
                  <a:lnTo>
                    <a:pt x="56184" y="882980"/>
                  </a:lnTo>
                  <a:lnTo>
                    <a:pt x="64262" y="870280"/>
                  </a:lnTo>
                  <a:lnTo>
                    <a:pt x="88506" y="895680"/>
                  </a:lnTo>
                  <a:lnTo>
                    <a:pt x="80429" y="908380"/>
                  </a:lnTo>
                  <a:close/>
                </a:path>
                <a:path w="6091555" h="1657350">
                  <a:moveTo>
                    <a:pt x="120840" y="933780"/>
                  </a:moveTo>
                  <a:lnTo>
                    <a:pt x="112763" y="933780"/>
                  </a:lnTo>
                  <a:lnTo>
                    <a:pt x="88506" y="908380"/>
                  </a:lnTo>
                  <a:lnTo>
                    <a:pt x="96596" y="908380"/>
                  </a:lnTo>
                  <a:lnTo>
                    <a:pt x="120840" y="933780"/>
                  </a:lnTo>
                  <a:close/>
                </a:path>
                <a:path w="6091555" h="1657350">
                  <a:moveTo>
                    <a:pt x="145084" y="971880"/>
                  </a:moveTo>
                  <a:lnTo>
                    <a:pt x="120840" y="946480"/>
                  </a:lnTo>
                  <a:lnTo>
                    <a:pt x="128917" y="933780"/>
                  </a:lnTo>
                  <a:lnTo>
                    <a:pt x="153162" y="959180"/>
                  </a:lnTo>
                  <a:lnTo>
                    <a:pt x="145084" y="971880"/>
                  </a:lnTo>
                  <a:close/>
                </a:path>
                <a:path w="6091555" h="1657350">
                  <a:moveTo>
                    <a:pt x="185496" y="997280"/>
                  </a:moveTo>
                  <a:lnTo>
                    <a:pt x="177406" y="997280"/>
                  </a:lnTo>
                  <a:lnTo>
                    <a:pt x="153162" y="971880"/>
                  </a:lnTo>
                  <a:lnTo>
                    <a:pt x="161251" y="971880"/>
                  </a:lnTo>
                  <a:lnTo>
                    <a:pt x="185496" y="997280"/>
                  </a:lnTo>
                  <a:close/>
                </a:path>
                <a:path w="6091555" h="1657350">
                  <a:moveTo>
                    <a:pt x="209740" y="1035380"/>
                  </a:moveTo>
                  <a:lnTo>
                    <a:pt x="185496" y="1009980"/>
                  </a:lnTo>
                  <a:lnTo>
                    <a:pt x="193573" y="997280"/>
                  </a:lnTo>
                  <a:lnTo>
                    <a:pt x="217817" y="1022680"/>
                  </a:lnTo>
                  <a:lnTo>
                    <a:pt x="209740" y="1035380"/>
                  </a:lnTo>
                  <a:close/>
                </a:path>
                <a:path w="6091555" h="1657350">
                  <a:moveTo>
                    <a:pt x="250139" y="1060780"/>
                  </a:moveTo>
                  <a:lnTo>
                    <a:pt x="242062" y="1060780"/>
                  </a:lnTo>
                  <a:lnTo>
                    <a:pt x="217817" y="1048080"/>
                  </a:lnTo>
                  <a:lnTo>
                    <a:pt x="225894" y="1035380"/>
                  </a:lnTo>
                  <a:lnTo>
                    <a:pt x="250139" y="1060780"/>
                  </a:lnTo>
                  <a:close/>
                </a:path>
                <a:path w="6091555" h="1657350">
                  <a:moveTo>
                    <a:pt x="274383" y="1098880"/>
                  </a:moveTo>
                  <a:lnTo>
                    <a:pt x="250139" y="1073480"/>
                  </a:lnTo>
                  <a:lnTo>
                    <a:pt x="258229" y="1060780"/>
                  </a:lnTo>
                  <a:lnTo>
                    <a:pt x="282473" y="1086180"/>
                  </a:lnTo>
                  <a:lnTo>
                    <a:pt x="274383" y="1098880"/>
                  </a:lnTo>
                  <a:close/>
                </a:path>
                <a:path w="6091555" h="1657350">
                  <a:moveTo>
                    <a:pt x="306717" y="1136980"/>
                  </a:moveTo>
                  <a:lnTo>
                    <a:pt x="282473" y="1111580"/>
                  </a:lnTo>
                  <a:lnTo>
                    <a:pt x="290550" y="1098880"/>
                  </a:lnTo>
                  <a:lnTo>
                    <a:pt x="314794" y="1124280"/>
                  </a:lnTo>
                  <a:lnTo>
                    <a:pt x="306717" y="1136980"/>
                  </a:lnTo>
                  <a:close/>
                </a:path>
                <a:path w="6091555" h="1657350">
                  <a:moveTo>
                    <a:pt x="339039" y="1162380"/>
                  </a:moveTo>
                  <a:lnTo>
                    <a:pt x="314794" y="1136980"/>
                  </a:lnTo>
                  <a:lnTo>
                    <a:pt x="322872" y="1136980"/>
                  </a:lnTo>
                  <a:lnTo>
                    <a:pt x="347116" y="1149680"/>
                  </a:lnTo>
                  <a:lnTo>
                    <a:pt x="339039" y="1162380"/>
                  </a:lnTo>
                  <a:close/>
                </a:path>
                <a:path w="6091555" h="1657350">
                  <a:moveTo>
                    <a:pt x="371360" y="1200480"/>
                  </a:moveTo>
                  <a:lnTo>
                    <a:pt x="347116" y="1175080"/>
                  </a:lnTo>
                  <a:lnTo>
                    <a:pt x="355206" y="1162380"/>
                  </a:lnTo>
                  <a:lnTo>
                    <a:pt x="379450" y="1187780"/>
                  </a:lnTo>
                  <a:lnTo>
                    <a:pt x="371360" y="1200480"/>
                  </a:lnTo>
                  <a:close/>
                </a:path>
                <a:path w="6091555" h="1657350">
                  <a:moveTo>
                    <a:pt x="411772" y="1225880"/>
                  </a:moveTo>
                  <a:lnTo>
                    <a:pt x="403694" y="1225880"/>
                  </a:lnTo>
                  <a:lnTo>
                    <a:pt x="379450" y="1200480"/>
                  </a:lnTo>
                  <a:lnTo>
                    <a:pt x="387527" y="1200480"/>
                  </a:lnTo>
                  <a:lnTo>
                    <a:pt x="411772" y="1225880"/>
                  </a:lnTo>
                  <a:close/>
                </a:path>
                <a:path w="6091555" h="1657350">
                  <a:moveTo>
                    <a:pt x="436016" y="1263980"/>
                  </a:moveTo>
                  <a:lnTo>
                    <a:pt x="411772" y="1238580"/>
                  </a:lnTo>
                  <a:lnTo>
                    <a:pt x="419849" y="1225880"/>
                  </a:lnTo>
                  <a:lnTo>
                    <a:pt x="444093" y="1251280"/>
                  </a:lnTo>
                  <a:lnTo>
                    <a:pt x="436016" y="1263980"/>
                  </a:lnTo>
                  <a:close/>
                </a:path>
                <a:path w="6091555" h="1657350">
                  <a:moveTo>
                    <a:pt x="476427" y="1289380"/>
                  </a:moveTo>
                  <a:lnTo>
                    <a:pt x="468337" y="1289380"/>
                  </a:lnTo>
                  <a:lnTo>
                    <a:pt x="444093" y="1263980"/>
                  </a:lnTo>
                  <a:lnTo>
                    <a:pt x="452183" y="1263980"/>
                  </a:lnTo>
                  <a:lnTo>
                    <a:pt x="476427" y="1289380"/>
                  </a:lnTo>
                  <a:close/>
                </a:path>
                <a:path w="6091555" h="1657350">
                  <a:moveTo>
                    <a:pt x="500672" y="1327480"/>
                  </a:moveTo>
                  <a:lnTo>
                    <a:pt x="476427" y="1302080"/>
                  </a:lnTo>
                  <a:lnTo>
                    <a:pt x="484505" y="1289380"/>
                  </a:lnTo>
                  <a:lnTo>
                    <a:pt x="508749" y="1314780"/>
                  </a:lnTo>
                  <a:lnTo>
                    <a:pt x="500672" y="1327480"/>
                  </a:lnTo>
                  <a:close/>
                </a:path>
                <a:path w="6091555" h="1657350">
                  <a:moveTo>
                    <a:pt x="541083" y="1352880"/>
                  </a:moveTo>
                  <a:lnTo>
                    <a:pt x="532993" y="1352880"/>
                  </a:lnTo>
                  <a:lnTo>
                    <a:pt x="508749" y="1327480"/>
                  </a:lnTo>
                  <a:lnTo>
                    <a:pt x="516826" y="1327480"/>
                  </a:lnTo>
                  <a:lnTo>
                    <a:pt x="541083" y="1352880"/>
                  </a:lnTo>
                  <a:close/>
                </a:path>
                <a:path w="6091555" h="1657350">
                  <a:moveTo>
                    <a:pt x="565327" y="1390980"/>
                  </a:moveTo>
                  <a:lnTo>
                    <a:pt x="541083" y="1365580"/>
                  </a:lnTo>
                  <a:lnTo>
                    <a:pt x="549160" y="1352880"/>
                  </a:lnTo>
                  <a:lnTo>
                    <a:pt x="573405" y="1378280"/>
                  </a:lnTo>
                  <a:lnTo>
                    <a:pt x="565327" y="1390980"/>
                  </a:lnTo>
                  <a:close/>
                </a:path>
                <a:path w="6091555" h="1657350">
                  <a:moveTo>
                    <a:pt x="605726" y="1416380"/>
                  </a:moveTo>
                  <a:lnTo>
                    <a:pt x="597649" y="1416380"/>
                  </a:lnTo>
                  <a:lnTo>
                    <a:pt x="573405" y="1403680"/>
                  </a:lnTo>
                  <a:lnTo>
                    <a:pt x="581482" y="1390980"/>
                  </a:lnTo>
                  <a:lnTo>
                    <a:pt x="605726" y="1416380"/>
                  </a:lnTo>
                  <a:close/>
                </a:path>
                <a:path w="6091555" h="1657350">
                  <a:moveTo>
                    <a:pt x="629970" y="1454480"/>
                  </a:moveTo>
                  <a:lnTo>
                    <a:pt x="605726" y="1429080"/>
                  </a:lnTo>
                  <a:lnTo>
                    <a:pt x="613816" y="1416380"/>
                  </a:lnTo>
                  <a:lnTo>
                    <a:pt x="638060" y="1441780"/>
                  </a:lnTo>
                  <a:lnTo>
                    <a:pt x="629970" y="1454480"/>
                  </a:lnTo>
                  <a:close/>
                </a:path>
                <a:path w="6091555" h="1657350">
                  <a:moveTo>
                    <a:pt x="662305" y="1492580"/>
                  </a:moveTo>
                  <a:lnTo>
                    <a:pt x="638060" y="1467180"/>
                  </a:lnTo>
                  <a:lnTo>
                    <a:pt x="646137" y="1454480"/>
                  </a:lnTo>
                  <a:lnTo>
                    <a:pt x="670382" y="1479880"/>
                  </a:lnTo>
                  <a:lnTo>
                    <a:pt x="662305" y="1492580"/>
                  </a:lnTo>
                  <a:close/>
                </a:path>
                <a:path w="6091555" h="1657350">
                  <a:moveTo>
                    <a:pt x="694626" y="1517980"/>
                  </a:moveTo>
                  <a:lnTo>
                    <a:pt x="670382" y="1492580"/>
                  </a:lnTo>
                  <a:lnTo>
                    <a:pt x="678459" y="1492580"/>
                  </a:lnTo>
                  <a:lnTo>
                    <a:pt x="702703" y="1505280"/>
                  </a:lnTo>
                  <a:lnTo>
                    <a:pt x="694626" y="1517980"/>
                  </a:lnTo>
                  <a:close/>
                </a:path>
                <a:path w="6091555" h="1657350">
                  <a:moveTo>
                    <a:pt x="726948" y="1556080"/>
                  </a:moveTo>
                  <a:lnTo>
                    <a:pt x="702703" y="1530680"/>
                  </a:lnTo>
                  <a:lnTo>
                    <a:pt x="710793" y="1517980"/>
                  </a:lnTo>
                  <a:lnTo>
                    <a:pt x="735037" y="1543380"/>
                  </a:lnTo>
                  <a:lnTo>
                    <a:pt x="726948" y="1556080"/>
                  </a:lnTo>
                  <a:close/>
                </a:path>
                <a:path w="6091555" h="1657350">
                  <a:moveTo>
                    <a:pt x="767359" y="1581480"/>
                  </a:moveTo>
                  <a:lnTo>
                    <a:pt x="759282" y="1581480"/>
                  </a:lnTo>
                  <a:lnTo>
                    <a:pt x="735037" y="1556080"/>
                  </a:lnTo>
                  <a:lnTo>
                    <a:pt x="743115" y="1556080"/>
                  </a:lnTo>
                  <a:lnTo>
                    <a:pt x="767359" y="1581480"/>
                  </a:lnTo>
                  <a:close/>
                </a:path>
                <a:path w="6091555" h="1657350">
                  <a:moveTo>
                    <a:pt x="791603" y="1619580"/>
                  </a:moveTo>
                  <a:lnTo>
                    <a:pt x="767359" y="1594180"/>
                  </a:lnTo>
                  <a:lnTo>
                    <a:pt x="775436" y="1581480"/>
                  </a:lnTo>
                  <a:lnTo>
                    <a:pt x="799680" y="1606880"/>
                  </a:lnTo>
                  <a:lnTo>
                    <a:pt x="791603" y="1619580"/>
                  </a:lnTo>
                  <a:close/>
                </a:path>
                <a:path w="6091555" h="1657350">
                  <a:moveTo>
                    <a:pt x="831786" y="1644980"/>
                  </a:moveTo>
                  <a:lnTo>
                    <a:pt x="823709" y="1644980"/>
                  </a:lnTo>
                  <a:lnTo>
                    <a:pt x="799680" y="1619580"/>
                  </a:lnTo>
                  <a:lnTo>
                    <a:pt x="807770" y="1619580"/>
                  </a:lnTo>
                  <a:lnTo>
                    <a:pt x="831786" y="1644980"/>
                  </a:lnTo>
                  <a:close/>
                </a:path>
                <a:path w="6091555" h="1657350">
                  <a:moveTo>
                    <a:pt x="866394" y="11430"/>
                  </a:moveTo>
                  <a:lnTo>
                    <a:pt x="832104" y="11430"/>
                  </a:lnTo>
                  <a:lnTo>
                    <a:pt x="832104" y="0"/>
                  </a:lnTo>
                  <a:lnTo>
                    <a:pt x="866394" y="0"/>
                  </a:lnTo>
                  <a:lnTo>
                    <a:pt x="866394" y="11430"/>
                  </a:lnTo>
                  <a:close/>
                </a:path>
                <a:path w="6091555" h="1657350">
                  <a:moveTo>
                    <a:pt x="912113" y="11430"/>
                  </a:moveTo>
                  <a:lnTo>
                    <a:pt x="877824" y="11430"/>
                  </a:lnTo>
                  <a:lnTo>
                    <a:pt x="877824" y="0"/>
                  </a:lnTo>
                  <a:lnTo>
                    <a:pt x="912113" y="0"/>
                  </a:lnTo>
                  <a:lnTo>
                    <a:pt x="912113" y="11430"/>
                  </a:lnTo>
                  <a:close/>
                </a:path>
                <a:path w="6091555" h="1657350">
                  <a:moveTo>
                    <a:pt x="957821" y="11430"/>
                  </a:moveTo>
                  <a:lnTo>
                    <a:pt x="923544" y="11430"/>
                  </a:lnTo>
                  <a:lnTo>
                    <a:pt x="923544" y="0"/>
                  </a:lnTo>
                  <a:lnTo>
                    <a:pt x="957821" y="0"/>
                  </a:lnTo>
                  <a:lnTo>
                    <a:pt x="957821" y="11430"/>
                  </a:lnTo>
                  <a:close/>
                </a:path>
                <a:path w="6091555" h="1657350">
                  <a:moveTo>
                    <a:pt x="1003541" y="11430"/>
                  </a:moveTo>
                  <a:lnTo>
                    <a:pt x="969251" y="11430"/>
                  </a:lnTo>
                  <a:lnTo>
                    <a:pt x="969251" y="0"/>
                  </a:lnTo>
                  <a:lnTo>
                    <a:pt x="1003541" y="0"/>
                  </a:lnTo>
                  <a:lnTo>
                    <a:pt x="1003541" y="11430"/>
                  </a:lnTo>
                  <a:close/>
                </a:path>
                <a:path w="6091555" h="1657350">
                  <a:moveTo>
                    <a:pt x="1049261" y="11430"/>
                  </a:moveTo>
                  <a:lnTo>
                    <a:pt x="1014971" y="11430"/>
                  </a:lnTo>
                  <a:lnTo>
                    <a:pt x="1014971" y="0"/>
                  </a:lnTo>
                  <a:lnTo>
                    <a:pt x="1049261" y="0"/>
                  </a:lnTo>
                  <a:lnTo>
                    <a:pt x="1049261" y="11430"/>
                  </a:lnTo>
                  <a:close/>
                </a:path>
                <a:path w="6091555" h="1657350">
                  <a:moveTo>
                    <a:pt x="1094968" y="11430"/>
                  </a:moveTo>
                  <a:lnTo>
                    <a:pt x="1060691" y="11430"/>
                  </a:lnTo>
                  <a:lnTo>
                    <a:pt x="1060691" y="0"/>
                  </a:lnTo>
                  <a:lnTo>
                    <a:pt x="1094968" y="0"/>
                  </a:lnTo>
                  <a:lnTo>
                    <a:pt x="1094968" y="11430"/>
                  </a:lnTo>
                  <a:close/>
                </a:path>
                <a:path w="6091555" h="1657350">
                  <a:moveTo>
                    <a:pt x="1140688" y="11430"/>
                  </a:moveTo>
                  <a:lnTo>
                    <a:pt x="1106398" y="11430"/>
                  </a:lnTo>
                  <a:lnTo>
                    <a:pt x="1106398" y="0"/>
                  </a:lnTo>
                  <a:lnTo>
                    <a:pt x="1140688" y="0"/>
                  </a:lnTo>
                  <a:lnTo>
                    <a:pt x="1140688" y="11430"/>
                  </a:lnTo>
                  <a:close/>
                </a:path>
                <a:path w="6091555" h="1657350">
                  <a:moveTo>
                    <a:pt x="1186408" y="11430"/>
                  </a:moveTo>
                  <a:lnTo>
                    <a:pt x="1152118" y="11430"/>
                  </a:lnTo>
                  <a:lnTo>
                    <a:pt x="1152118" y="0"/>
                  </a:lnTo>
                  <a:lnTo>
                    <a:pt x="1186408" y="0"/>
                  </a:lnTo>
                  <a:lnTo>
                    <a:pt x="1186408" y="11430"/>
                  </a:lnTo>
                  <a:close/>
                </a:path>
                <a:path w="6091555" h="1657350">
                  <a:moveTo>
                    <a:pt x="1232115" y="11430"/>
                  </a:moveTo>
                  <a:lnTo>
                    <a:pt x="1197838" y="11430"/>
                  </a:lnTo>
                  <a:lnTo>
                    <a:pt x="1197838" y="0"/>
                  </a:lnTo>
                  <a:lnTo>
                    <a:pt x="1232115" y="0"/>
                  </a:lnTo>
                  <a:lnTo>
                    <a:pt x="1232115" y="11430"/>
                  </a:lnTo>
                  <a:close/>
                </a:path>
                <a:path w="6091555" h="1657350">
                  <a:moveTo>
                    <a:pt x="1277835" y="11430"/>
                  </a:moveTo>
                  <a:lnTo>
                    <a:pt x="1243545" y="11430"/>
                  </a:lnTo>
                  <a:lnTo>
                    <a:pt x="1243545" y="0"/>
                  </a:lnTo>
                  <a:lnTo>
                    <a:pt x="1277835" y="0"/>
                  </a:lnTo>
                  <a:lnTo>
                    <a:pt x="1277835" y="11430"/>
                  </a:lnTo>
                  <a:close/>
                </a:path>
                <a:path w="6091555" h="1657350">
                  <a:moveTo>
                    <a:pt x="1323555" y="11430"/>
                  </a:moveTo>
                  <a:lnTo>
                    <a:pt x="1289265" y="11430"/>
                  </a:lnTo>
                  <a:lnTo>
                    <a:pt x="1289265" y="0"/>
                  </a:lnTo>
                  <a:lnTo>
                    <a:pt x="1323555" y="0"/>
                  </a:lnTo>
                  <a:lnTo>
                    <a:pt x="1323555" y="11430"/>
                  </a:lnTo>
                  <a:close/>
                </a:path>
                <a:path w="6091555" h="1657350">
                  <a:moveTo>
                    <a:pt x="1369263" y="11430"/>
                  </a:moveTo>
                  <a:lnTo>
                    <a:pt x="1334985" y="11430"/>
                  </a:lnTo>
                  <a:lnTo>
                    <a:pt x="1334985" y="0"/>
                  </a:lnTo>
                  <a:lnTo>
                    <a:pt x="1369263" y="0"/>
                  </a:lnTo>
                  <a:lnTo>
                    <a:pt x="1369263" y="11430"/>
                  </a:lnTo>
                  <a:close/>
                </a:path>
                <a:path w="6091555" h="1657350">
                  <a:moveTo>
                    <a:pt x="1414983" y="11430"/>
                  </a:moveTo>
                  <a:lnTo>
                    <a:pt x="1380693" y="11430"/>
                  </a:lnTo>
                  <a:lnTo>
                    <a:pt x="1380693" y="0"/>
                  </a:lnTo>
                  <a:lnTo>
                    <a:pt x="1414983" y="0"/>
                  </a:lnTo>
                  <a:lnTo>
                    <a:pt x="1414983" y="11430"/>
                  </a:lnTo>
                  <a:close/>
                </a:path>
                <a:path w="6091555" h="1657350">
                  <a:moveTo>
                    <a:pt x="1460703" y="11430"/>
                  </a:moveTo>
                  <a:lnTo>
                    <a:pt x="1426413" y="11430"/>
                  </a:lnTo>
                  <a:lnTo>
                    <a:pt x="1426413" y="0"/>
                  </a:lnTo>
                  <a:lnTo>
                    <a:pt x="1460703" y="0"/>
                  </a:lnTo>
                  <a:lnTo>
                    <a:pt x="1460703" y="11430"/>
                  </a:lnTo>
                  <a:close/>
                </a:path>
                <a:path w="6091555" h="1657350">
                  <a:moveTo>
                    <a:pt x="1506423" y="11430"/>
                  </a:moveTo>
                  <a:lnTo>
                    <a:pt x="1472133" y="11430"/>
                  </a:lnTo>
                  <a:lnTo>
                    <a:pt x="1472133" y="0"/>
                  </a:lnTo>
                  <a:lnTo>
                    <a:pt x="1506423" y="0"/>
                  </a:lnTo>
                  <a:lnTo>
                    <a:pt x="1506423" y="11430"/>
                  </a:lnTo>
                  <a:close/>
                </a:path>
                <a:path w="6091555" h="1657350">
                  <a:moveTo>
                    <a:pt x="1552130" y="11430"/>
                  </a:moveTo>
                  <a:lnTo>
                    <a:pt x="1517840" y="11430"/>
                  </a:lnTo>
                  <a:lnTo>
                    <a:pt x="1517840" y="0"/>
                  </a:lnTo>
                  <a:lnTo>
                    <a:pt x="1552130" y="0"/>
                  </a:lnTo>
                  <a:lnTo>
                    <a:pt x="1552130" y="11430"/>
                  </a:lnTo>
                  <a:close/>
                </a:path>
                <a:path w="6091555" h="1657350">
                  <a:moveTo>
                    <a:pt x="1597850" y="11430"/>
                  </a:moveTo>
                  <a:lnTo>
                    <a:pt x="1563560" y="11430"/>
                  </a:lnTo>
                  <a:lnTo>
                    <a:pt x="1563560" y="0"/>
                  </a:lnTo>
                  <a:lnTo>
                    <a:pt x="1597850" y="0"/>
                  </a:lnTo>
                  <a:lnTo>
                    <a:pt x="1597850" y="11430"/>
                  </a:lnTo>
                  <a:close/>
                </a:path>
                <a:path w="6091555" h="1657350">
                  <a:moveTo>
                    <a:pt x="1643570" y="11430"/>
                  </a:moveTo>
                  <a:lnTo>
                    <a:pt x="1609280" y="11430"/>
                  </a:lnTo>
                  <a:lnTo>
                    <a:pt x="1609280" y="0"/>
                  </a:lnTo>
                  <a:lnTo>
                    <a:pt x="1643570" y="0"/>
                  </a:lnTo>
                  <a:lnTo>
                    <a:pt x="1643570" y="11430"/>
                  </a:lnTo>
                  <a:close/>
                </a:path>
                <a:path w="6091555" h="1657350">
                  <a:moveTo>
                    <a:pt x="1689277" y="11430"/>
                  </a:moveTo>
                  <a:lnTo>
                    <a:pt x="1654987" y="11430"/>
                  </a:lnTo>
                  <a:lnTo>
                    <a:pt x="1654987" y="0"/>
                  </a:lnTo>
                  <a:lnTo>
                    <a:pt x="1689277" y="0"/>
                  </a:lnTo>
                  <a:lnTo>
                    <a:pt x="1689277" y="11430"/>
                  </a:lnTo>
                  <a:close/>
                </a:path>
                <a:path w="6091555" h="1657350">
                  <a:moveTo>
                    <a:pt x="1734997" y="11430"/>
                  </a:moveTo>
                  <a:lnTo>
                    <a:pt x="1700707" y="11430"/>
                  </a:lnTo>
                  <a:lnTo>
                    <a:pt x="1700707" y="0"/>
                  </a:lnTo>
                  <a:lnTo>
                    <a:pt x="1734997" y="0"/>
                  </a:lnTo>
                  <a:lnTo>
                    <a:pt x="1734997" y="11430"/>
                  </a:lnTo>
                  <a:close/>
                </a:path>
                <a:path w="6091555" h="1657350">
                  <a:moveTo>
                    <a:pt x="1780717" y="11430"/>
                  </a:moveTo>
                  <a:lnTo>
                    <a:pt x="1746427" y="11430"/>
                  </a:lnTo>
                  <a:lnTo>
                    <a:pt x="1746427" y="0"/>
                  </a:lnTo>
                  <a:lnTo>
                    <a:pt x="1780717" y="0"/>
                  </a:lnTo>
                  <a:lnTo>
                    <a:pt x="1780717" y="11430"/>
                  </a:lnTo>
                  <a:close/>
                </a:path>
                <a:path w="6091555" h="1657350">
                  <a:moveTo>
                    <a:pt x="1826425" y="11430"/>
                  </a:moveTo>
                  <a:lnTo>
                    <a:pt x="1792147" y="11430"/>
                  </a:lnTo>
                  <a:lnTo>
                    <a:pt x="1792147" y="0"/>
                  </a:lnTo>
                  <a:lnTo>
                    <a:pt x="1826425" y="0"/>
                  </a:lnTo>
                  <a:lnTo>
                    <a:pt x="1826425" y="11430"/>
                  </a:lnTo>
                  <a:close/>
                </a:path>
                <a:path w="6091555" h="1657350">
                  <a:moveTo>
                    <a:pt x="1872145" y="11430"/>
                  </a:moveTo>
                  <a:lnTo>
                    <a:pt x="1837855" y="11430"/>
                  </a:lnTo>
                  <a:lnTo>
                    <a:pt x="1837855" y="0"/>
                  </a:lnTo>
                  <a:lnTo>
                    <a:pt x="1872145" y="0"/>
                  </a:lnTo>
                  <a:lnTo>
                    <a:pt x="1872145" y="11430"/>
                  </a:lnTo>
                  <a:close/>
                </a:path>
                <a:path w="6091555" h="1657350">
                  <a:moveTo>
                    <a:pt x="1917865" y="11430"/>
                  </a:moveTo>
                  <a:lnTo>
                    <a:pt x="1883575" y="11430"/>
                  </a:lnTo>
                  <a:lnTo>
                    <a:pt x="1883575" y="0"/>
                  </a:lnTo>
                  <a:lnTo>
                    <a:pt x="1917865" y="0"/>
                  </a:lnTo>
                  <a:lnTo>
                    <a:pt x="1917865" y="11430"/>
                  </a:lnTo>
                  <a:close/>
                </a:path>
                <a:path w="6091555" h="1657350">
                  <a:moveTo>
                    <a:pt x="1963572" y="11430"/>
                  </a:moveTo>
                  <a:lnTo>
                    <a:pt x="1929295" y="11430"/>
                  </a:lnTo>
                  <a:lnTo>
                    <a:pt x="1929295" y="0"/>
                  </a:lnTo>
                  <a:lnTo>
                    <a:pt x="1963572" y="0"/>
                  </a:lnTo>
                  <a:lnTo>
                    <a:pt x="1963572" y="11430"/>
                  </a:lnTo>
                  <a:close/>
                </a:path>
                <a:path w="6091555" h="1657350">
                  <a:moveTo>
                    <a:pt x="2009292" y="11430"/>
                  </a:moveTo>
                  <a:lnTo>
                    <a:pt x="1975002" y="11430"/>
                  </a:lnTo>
                  <a:lnTo>
                    <a:pt x="1975002" y="0"/>
                  </a:lnTo>
                  <a:lnTo>
                    <a:pt x="2009292" y="0"/>
                  </a:lnTo>
                  <a:lnTo>
                    <a:pt x="2009292" y="11430"/>
                  </a:lnTo>
                  <a:close/>
                </a:path>
                <a:path w="6091555" h="1657350">
                  <a:moveTo>
                    <a:pt x="2055012" y="11430"/>
                  </a:moveTo>
                  <a:lnTo>
                    <a:pt x="2020722" y="11430"/>
                  </a:lnTo>
                  <a:lnTo>
                    <a:pt x="2020722" y="0"/>
                  </a:lnTo>
                  <a:lnTo>
                    <a:pt x="2055012" y="0"/>
                  </a:lnTo>
                  <a:lnTo>
                    <a:pt x="2055012" y="11430"/>
                  </a:lnTo>
                  <a:close/>
                </a:path>
                <a:path w="6091555" h="1657350">
                  <a:moveTo>
                    <a:pt x="2100719" y="11430"/>
                  </a:moveTo>
                  <a:lnTo>
                    <a:pt x="2066442" y="11430"/>
                  </a:lnTo>
                  <a:lnTo>
                    <a:pt x="2066442" y="0"/>
                  </a:lnTo>
                  <a:lnTo>
                    <a:pt x="2100719" y="0"/>
                  </a:lnTo>
                  <a:lnTo>
                    <a:pt x="2100719" y="11430"/>
                  </a:lnTo>
                  <a:close/>
                </a:path>
                <a:path w="6091555" h="1657350">
                  <a:moveTo>
                    <a:pt x="2146439" y="11430"/>
                  </a:moveTo>
                  <a:lnTo>
                    <a:pt x="2112149" y="11430"/>
                  </a:lnTo>
                  <a:lnTo>
                    <a:pt x="2112149" y="0"/>
                  </a:lnTo>
                  <a:lnTo>
                    <a:pt x="2146439" y="0"/>
                  </a:lnTo>
                  <a:lnTo>
                    <a:pt x="2146439" y="11430"/>
                  </a:lnTo>
                  <a:close/>
                </a:path>
                <a:path w="6091555" h="1657350">
                  <a:moveTo>
                    <a:pt x="2192159" y="11430"/>
                  </a:moveTo>
                  <a:lnTo>
                    <a:pt x="2157869" y="11430"/>
                  </a:lnTo>
                  <a:lnTo>
                    <a:pt x="2157869" y="0"/>
                  </a:lnTo>
                  <a:lnTo>
                    <a:pt x="2192159" y="0"/>
                  </a:lnTo>
                  <a:lnTo>
                    <a:pt x="2192159" y="11430"/>
                  </a:lnTo>
                  <a:close/>
                </a:path>
                <a:path w="6091555" h="1657350">
                  <a:moveTo>
                    <a:pt x="2237867" y="11430"/>
                  </a:moveTo>
                  <a:lnTo>
                    <a:pt x="2203589" y="11430"/>
                  </a:lnTo>
                  <a:lnTo>
                    <a:pt x="2203589" y="0"/>
                  </a:lnTo>
                  <a:lnTo>
                    <a:pt x="2237867" y="0"/>
                  </a:lnTo>
                  <a:lnTo>
                    <a:pt x="2237867" y="11430"/>
                  </a:lnTo>
                  <a:close/>
                </a:path>
                <a:path w="6091555" h="1657350">
                  <a:moveTo>
                    <a:pt x="2283587" y="11430"/>
                  </a:moveTo>
                  <a:lnTo>
                    <a:pt x="2249297" y="11430"/>
                  </a:lnTo>
                  <a:lnTo>
                    <a:pt x="2249297" y="0"/>
                  </a:lnTo>
                  <a:lnTo>
                    <a:pt x="2283587" y="0"/>
                  </a:lnTo>
                  <a:lnTo>
                    <a:pt x="2283587" y="11430"/>
                  </a:lnTo>
                  <a:close/>
                </a:path>
                <a:path w="6091555" h="1657350">
                  <a:moveTo>
                    <a:pt x="2329307" y="11430"/>
                  </a:moveTo>
                  <a:lnTo>
                    <a:pt x="2295017" y="11430"/>
                  </a:lnTo>
                  <a:lnTo>
                    <a:pt x="2295017" y="0"/>
                  </a:lnTo>
                  <a:lnTo>
                    <a:pt x="2329307" y="0"/>
                  </a:lnTo>
                  <a:lnTo>
                    <a:pt x="2329307" y="11430"/>
                  </a:lnTo>
                  <a:close/>
                </a:path>
                <a:path w="6091555" h="1657350">
                  <a:moveTo>
                    <a:pt x="2375027" y="11430"/>
                  </a:moveTo>
                  <a:lnTo>
                    <a:pt x="2340737" y="11430"/>
                  </a:lnTo>
                  <a:lnTo>
                    <a:pt x="2340737" y="0"/>
                  </a:lnTo>
                  <a:lnTo>
                    <a:pt x="2375027" y="0"/>
                  </a:lnTo>
                  <a:lnTo>
                    <a:pt x="2375027" y="11430"/>
                  </a:lnTo>
                  <a:close/>
                </a:path>
                <a:path w="6091555" h="1657350">
                  <a:moveTo>
                    <a:pt x="2420734" y="11430"/>
                  </a:moveTo>
                  <a:lnTo>
                    <a:pt x="2386444" y="11430"/>
                  </a:lnTo>
                  <a:lnTo>
                    <a:pt x="2386444" y="0"/>
                  </a:lnTo>
                  <a:lnTo>
                    <a:pt x="2420734" y="0"/>
                  </a:lnTo>
                  <a:lnTo>
                    <a:pt x="2420734" y="11430"/>
                  </a:lnTo>
                  <a:close/>
                </a:path>
                <a:path w="6091555" h="1657350">
                  <a:moveTo>
                    <a:pt x="2466454" y="11430"/>
                  </a:moveTo>
                  <a:lnTo>
                    <a:pt x="2432164" y="11430"/>
                  </a:lnTo>
                  <a:lnTo>
                    <a:pt x="2432164" y="0"/>
                  </a:lnTo>
                  <a:lnTo>
                    <a:pt x="2466454" y="0"/>
                  </a:lnTo>
                  <a:lnTo>
                    <a:pt x="2466454" y="11430"/>
                  </a:lnTo>
                  <a:close/>
                </a:path>
                <a:path w="6091555" h="1657350">
                  <a:moveTo>
                    <a:pt x="2512174" y="11430"/>
                  </a:moveTo>
                  <a:lnTo>
                    <a:pt x="2477884" y="11430"/>
                  </a:lnTo>
                  <a:lnTo>
                    <a:pt x="2477884" y="0"/>
                  </a:lnTo>
                  <a:lnTo>
                    <a:pt x="2512174" y="0"/>
                  </a:lnTo>
                  <a:lnTo>
                    <a:pt x="2512174" y="11430"/>
                  </a:lnTo>
                  <a:close/>
                </a:path>
                <a:path w="6091555" h="1657350">
                  <a:moveTo>
                    <a:pt x="2557881" y="11430"/>
                  </a:moveTo>
                  <a:lnTo>
                    <a:pt x="2523604" y="11430"/>
                  </a:lnTo>
                  <a:lnTo>
                    <a:pt x="2523604" y="0"/>
                  </a:lnTo>
                  <a:lnTo>
                    <a:pt x="2557881" y="0"/>
                  </a:lnTo>
                  <a:lnTo>
                    <a:pt x="2557881" y="11430"/>
                  </a:lnTo>
                  <a:close/>
                </a:path>
                <a:path w="6091555" h="1657350">
                  <a:moveTo>
                    <a:pt x="2603601" y="11430"/>
                  </a:moveTo>
                  <a:lnTo>
                    <a:pt x="2569311" y="11430"/>
                  </a:lnTo>
                  <a:lnTo>
                    <a:pt x="2569311" y="0"/>
                  </a:lnTo>
                  <a:lnTo>
                    <a:pt x="2603601" y="0"/>
                  </a:lnTo>
                  <a:lnTo>
                    <a:pt x="2603601" y="11430"/>
                  </a:lnTo>
                  <a:close/>
                </a:path>
                <a:path w="6091555" h="1657350">
                  <a:moveTo>
                    <a:pt x="2649321" y="11430"/>
                  </a:moveTo>
                  <a:lnTo>
                    <a:pt x="2615031" y="11430"/>
                  </a:lnTo>
                  <a:lnTo>
                    <a:pt x="2615031" y="0"/>
                  </a:lnTo>
                  <a:lnTo>
                    <a:pt x="2649321" y="0"/>
                  </a:lnTo>
                  <a:lnTo>
                    <a:pt x="2649321" y="11430"/>
                  </a:lnTo>
                  <a:close/>
                </a:path>
                <a:path w="6091555" h="1657350">
                  <a:moveTo>
                    <a:pt x="2695028" y="11430"/>
                  </a:moveTo>
                  <a:lnTo>
                    <a:pt x="2660751" y="11430"/>
                  </a:lnTo>
                  <a:lnTo>
                    <a:pt x="2660751" y="0"/>
                  </a:lnTo>
                  <a:lnTo>
                    <a:pt x="2695028" y="0"/>
                  </a:lnTo>
                  <a:lnTo>
                    <a:pt x="2695028" y="11430"/>
                  </a:lnTo>
                  <a:close/>
                </a:path>
                <a:path w="6091555" h="1657350">
                  <a:moveTo>
                    <a:pt x="2740748" y="11430"/>
                  </a:moveTo>
                  <a:lnTo>
                    <a:pt x="2706458" y="11430"/>
                  </a:lnTo>
                  <a:lnTo>
                    <a:pt x="2706458" y="0"/>
                  </a:lnTo>
                  <a:lnTo>
                    <a:pt x="2740748" y="0"/>
                  </a:lnTo>
                  <a:lnTo>
                    <a:pt x="2740748" y="11430"/>
                  </a:lnTo>
                  <a:close/>
                </a:path>
                <a:path w="6091555" h="1657350">
                  <a:moveTo>
                    <a:pt x="2786468" y="11430"/>
                  </a:moveTo>
                  <a:lnTo>
                    <a:pt x="2752178" y="11430"/>
                  </a:lnTo>
                  <a:lnTo>
                    <a:pt x="2752178" y="0"/>
                  </a:lnTo>
                  <a:lnTo>
                    <a:pt x="2786468" y="0"/>
                  </a:lnTo>
                  <a:lnTo>
                    <a:pt x="2786468" y="11430"/>
                  </a:lnTo>
                  <a:close/>
                </a:path>
                <a:path w="6091555" h="1657350">
                  <a:moveTo>
                    <a:pt x="2832176" y="11430"/>
                  </a:moveTo>
                  <a:lnTo>
                    <a:pt x="2797898" y="11430"/>
                  </a:lnTo>
                  <a:lnTo>
                    <a:pt x="2797898" y="0"/>
                  </a:lnTo>
                  <a:lnTo>
                    <a:pt x="2832176" y="0"/>
                  </a:lnTo>
                  <a:lnTo>
                    <a:pt x="2832176" y="11430"/>
                  </a:lnTo>
                  <a:close/>
                </a:path>
                <a:path w="6091555" h="1657350">
                  <a:moveTo>
                    <a:pt x="2877896" y="11430"/>
                  </a:moveTo>
                  <a:lnTo>
                    <a:pt x="2843606" y="11430"/>
                  </a:lnTo>
                  <a:lnTo>
                    <a:pt x="2843606" y="0"/>
                  </a:lnTo>
                  <a:lnTo>
                    <a:pt x="2877896" y="0"/>
                  </a:lnTo>
                  <a:lnTo>
                    <a:pt x="2877896" y="11430"/>
                  </a:lnTo>
                  <a:close/>
                </a:path>
                <a:path w="6091555" h="1657350">
                  <a:moveTo>
                    <a:pt x="2923616" y="11430"/>
                  </a:moveTo>
                  <a:lnTo>
                    <a:pt x="2889326" y="11430"/>
                  </a:lnTo>
                  <a:lnTo>
                    <a:pt x="2889326" y="0"/>
                  </a:lnTo>
                  <a:lnTo>
                    <a:pt x="2923616" y="0"/>
                  </a:lnTo>
                  <a:lnTo>
                    <a:pt x="2923616" y="11430"/>
                  </a:lnTo>
                  <a:close/>
                </a:path>
                <a:path w="6091555" h="1657350">
                  <a:moveTo>
                    <a:pt x="2969323" y="11430"/>
                  </a:moveTo>
                  <a:lnTo>
                    <a:pt x="2935046" y="11430"/>
                  </a:lnTo>
                  <a:lnTo>
                    <a:pt x="2935046" y="0"/>
                  </a:lnTo>
                  <a:lnTo>
                    <a:pt x="2969323" y="0"/>
                  </a:lnTo>
                  <a:lnTo>
                    <a:pt x="2969323" y="11430"/>
                  </a:lnTo>
                  <a:close/>
                </a:path>
                <a:path w="6091555" h="1657350">
                  <a:moveTo>
                    <a:pt x="3015043" y="11430"/>
                  </a:moveTo>
                  <a:lnTo>
                    <a:pt x="2980753" y="11430"/>
                  </a:lnTo>
                  <a:lnTo>
                    <a:pt x="2980753" y="0"/>
                  </a:lnTo>
                  <a:lnTo>
                    <a:pt x="3015043" y="0"/>
                  </a:lnTo>
                  <a:lnTo>
                    <a:pt x="3015043" y="11430"/>
                  </a:lnTo>
                  <a:close/>
                </a:path>
                <a:path w="6091555" h="1657350">
                  <a:moveTo>
                    <a:pt x="3060763" y="11430"/>
                  </a:moveTo>
                  <a:lnTo>
                    <a:pt x="3026473" y="11430"/>
                  </a:lnTo>
                  <a:lnTo>
                    <a:pt x="3026473" y="0"/>
                  </a:lnTo>
                  <a:lnTo>
                    <a:pt x="3060763" y="0"/>
                  </a:lnTo>
                  <a:lnTo>
                    <a:pt x="3060763" y="11430"/>
                  </a:lnTo>
                  <a:close/>
                </a:path>
                <a:path w="6091555" h="1657350">
                  <a:moveTo>
                    <a:pt x="3106483" y="11430"/>
                  </a:moveTo>
                  <a:lnTo>
                    <a:pt x="3072193" y="11430"/>
                  </a:lnTo>
                  <a:lnTo>
                    <a:pt x="3072193" y="0"/>
                  </a:lnTo>
                  <a:lnTo>
                    <a:pt x="3106483" y="0"/>
                  </a:lnTo>
                  <a:lnTo>
                    <a:pt x="3106483" y="11430"/>
                  </a:lnTo>
                  <a:close/>
                </a:path>
                <a:path w="6091555" h="1657350">
                  <a:moveTo>
                    <a:pt x="3152190" y="11430"/>
                  </a:moveTo>
                  <a:lnTo>
                    <a:pt x="3117900" y="11430"/>
                  </a:lnTo>
                  <a:lnTo>
                    <a:pt x="3117900" y="0"/>
                  </a:lnTo>
                  <a:lnTo>
                    <a:pt x="3152190" y="0"/>
                  </a:lnTo>
                  <a:lnTo>
                    <a:pt x="3152190" y="11430"/>
                  </a:lnTo>
                  <a:close/>
                </a:path>
                <a:path w="6091555" h="1657350">
                  <a:moveTo>
                    <a:pt x="3197910" y="11430"/>
                  </a:moveTo>
                  <a:lnTo>
                    <a:pt x="3163620" y="11430"/>
                  </a:lnTo>
                  <a:lnTo>
                    <a:pt x="3163620" y="0"/>
                  </a:lnTo>
                  <a:lnTo>
                    <a:pt x="3197910" y="0"/>
                  </a:lnTo>
                  <a:lnTo>
                    <a:pt x="3197910" y="11430"/>
                  </a:lnTo>
                  <a:close/>
                </a:path>
                <a:path w="6091555" h="1657350">
                  <a:moveTo>
                    <a:pt x="3243630" y="11430"/>
                  </a:moveTo>
                  <a:lnTo>
                    <a:pt x="3209340" y="11430"/>
                  </a:lnTo>
                  <a:lnTo>
                    <a:pt x="3209340" y="0"/>
                  </a:lnTo>
                  <a:lnTo>
                    <a:pt x="3243630" y="0"/>
                  </a:lnTo>
                  <a:lnTo>
                    <a:pt x="3243630" y="11430"/>
                  </a:lnTo>
                  <a:close/>
                </a:path>
                <a:path w="6091555" h="1657350">
                  <a:moveTo>
                    <a:pt x="3289338" y="11430"/>
                  </a:moveTo>
                  <a:lnTo>
                    <a:pt x="3255048" y="11430"/>
                  </a:lnTo>
                  <a:lnTo>
                    <a:pt x="3255048" y="0"/>
                  </a:lnTo>
                  <a:lnTo>
                    <a:pt x="3289338" y="0"/>
                  </a:lnTo>
                  <a:lnTo>
                    <a:pt x="3289338" y="11430"/>
                  </a:lnTo>
                  <a:close/>
                </a:path>
                <a:path w="6091555" h="1657350">
                  <a:moveTo>
                    <a:pt x="3335058" y="11430"/>
                  </a:moveTo>
                  <a:lnTo>
                    <a:pt x="3300768" y="11430"/>
                  </a:lnTo>
                  <a:lnTo>
                    <a:pt x="3300768" y="0"/>
                  </a:lnTo>
                  <a:lnTo>
                    <a:pt x="3335058" y="0"/>
                  </a:lnTo>
                  <a:lnTo>
                    <a:pt x="3335058" y="11430"/>
                  </a:lnTo>
                  <a:close/>
                </a:path>
                <a:path w="6091555" h="1657350">
                  <a:moveTo>
                    <a:pt x="3380778" y="11430"/>
                  </a:moveTo>
                  <a:lnTo>
                    <a:pt x="3346488" y="11430"/>
                  </a:lnTo>
                  <a:lnTo>
                    <a:pt x="3346488" y="0"/>
                  </a:lnTo>
                  <a:lnTo>
                    <a:pt x="3380778" y="0"/>
                  </a:lnTo>
                  <a:lnTo>
                    <a:pt x="3380778" y="11430"/>
                  </a:lnTo>
                  <a:close/>
                </a:path>
                <a:path w="6091555" h="1657350">
                  <a:moveTo>
                    <a:pt x="3426485" y="11430"/>
                  </a:moveTo>
                  <a:lnTo>
                    <a:pt x="3392208" y="11430"/>
                  </a:lnTo>
                  <a:lnTo>
                    <a:pt x="3392208" y="0"/>
                  </a:lnTo>
                  <a:lnTo>
                    <a:pt x="3426485" y="0"/>
                  </a:lnTo>
                  <a:lnTo>
                    <a:pt x="3426485" y="11430"/>
                  </a:lnTo>
                  <a:close/>
                </a:path>
                <a:path w="6091555" h="1657350">
                  <a:moveTo>
                    <a:pt x="3472205" y="11430"/>
                  </a:moveTo>
                  <a:lnTo>
                    <a:pt x="3437915" y="11430"/>
                  </a:lnTo>
                  <a:lnTo>
                    <a:pt x="3437915" y="0"/>
                  </a:lnTo>
                  <a:lnTo>
                    <a:pt x="3472205" y="0"/>
                  </a:lnTo>
                  <a:lnTo>
                    <a:pt x="3472205" y="11430"/>
                  </a:lnTo>
                  <a:close/>
                </a:path>
                <a:path w="6091555" h="1657350">
                  <a:moveTo>
                    <a:pt x="3517925" y="11430"/>
                  </a:moveTo>
                  <a:lnTo>
                    <a:pt x="3483635" y="11430"/>
                  </a:lnTo>
                  <a:lnTo>
                    <a:pt x="3483635" y="0"/>
                  </a:lnTo>
                  <a:lnTo>
                    <a:pt x="3517925" y="0"/>
                  </a:lnTo>
                  <a:lnTo>
                    <a:pt x="3517925" y="11430"/>
                  </a:lnTo>
                  <a:close/>
                </a:path>
                <a:path w="6091555" h="1657350">
                  <a:moveTo>
                    <a:pt x="3563632" y="11430"/>
                  </a:moveTo>
                  <a:lnTo>
                    <a:pt x="3529355" y="11430"/>
                  </a:lnTo>
                  <a:lnTo>
                    <a:pt x="3529355" y="0"/>
                  </a:lnTo>
                  <a:lnTo>
                    <a:pt x="3563632" y="0"/>
                  </a:lnTo>
                  <a:lnTo>
                    <a:pt x="3563632" y="11430"/>
                  </a:lnTo>
                  <a:close/>
                </a:path>
                <a:path w="6091555" h="1657350">
                  <a:moveTo>
                    <a:pt x="3609352" y="11430"/>
                  </a:moveTo>
                  <a:lnTo>
                    <a:pt x="3575062" y="11430"/>
                  </a:lnTo>
                  <a:lnTo>
                    <a:pt x="3575062" y="0"/>
                  </a:lnTo>
                  <a:lnTo>
                    <a:pt x="3609352" y="0"/>
                  </a:lnTo>
                  <a:lnTo>
                    <a:pt x="3609352" y="11430"/>
                  </a:lnTo>
                  <a:close/>
                </a:path>
                <a:path w="6091555" h="1657350">
                  <a:moveTo>
                    <a:pt x="3655072" y="11430"/>
                  </a:moveTo>
                  <a:lnTo>
                    <a:pt x="3620782" y="11430"/>
                  </a:lnTo>
                  <a:lnTo>
                    <a:pt x="3620782" y="0"/>
                  </a:lnTo>
                  <a:lnTo>
                    <a:pt x="3655072" y="0"/>
                  </a:lnTo>
                  <a:lnTo>
                    <a:pt x="3655072" y="11430"/>
                  </a:lnTo>
                  <a:close/>
                </a:path>
                <a:path w="6091555" h="1657350">
                  <a:moveTo>
                    <a:pt x="3700779" y="11430"/>
                  </a:moveTo>
                  <a:lnTo>
                    <a:pt x="3666502" y="11430"/>
                  </a:lnTo>
                  <a:lnTo>
                    <a:pt x="3666502" y="0"/>
                  </a:lnTo>
                  <a:lnTo>
                    <a:pt x="3700779" y="0"/>
                  </a:lnTo>
                  <a:lnTo>
                    <a:pt x="3700779" y="11430"/>
                  </a:lnTo>
                  <a:close/>
                </a:path>
                <a:path w="6091555" h="1657350">
                  <a:moveTo>
                    <a:pt x="3746500" y="11430"/>
                  </a:moveTo>
                  <a:lnTo>
                    <a:pt x="3712209" y="11430"/>
                  </a:lnTo>
                  <a:lnTo>
                    <a:pt x="3712209" y="0"/>
                  </a:lnTo>
                  <a:lnTo>
                    <a:pt x="3746500" y="0"/>
                  </a:lnTo>
                  <a:lnTo>
                    <a:pt x="3746500" y="11430"/>
                  </a:lnTo>
                  <a:close/>
                </a:path>
                <a:path w="6091555" h="1657350">
                  <a:moveTo>
                    <a:pt x="3792220" y="11430"/>
                  </a:moveTo>
                  <a:lnTo>
                    <a:pt x="3757929" y="11430"/>
                  </a:lnTo>
                  <a:lnTo>
                    <a:pt x="3757929" y="0"/>
                  </a:lnTo>
                  <a:lnTo>
                    <a:pt x="3792220" y="0"/>
                  </a:lnTo>
                  <a:lnTo>
                    <a:pt x="3792220" y="11430"/>
                  </a:lnTo>
                  <a:close/>
                </a:path>
                <a:path w="6091555" h="1657350">
                  <a:moveTo>
                    <a:pt x="3837927" y="11430"/>
                  </a:moveTo>
                  <a:lnTo>
                    <a:pt x="3803650" y="11430"/>
                  </a:lnTo>
                  <a:lnTo>
                    <a:pt x="3803650" y="0"/>
                  </a:lnTo>
                  <a:lnTo>
                    <a:pt x="3837927" y="0"/>
                  </a:lnTo>
                  <a:lnTo>
                    <a:pt x="3837927" y="11430"/>
                  </a:lnTo>
                  <a:close/>
                </a:path>
                <a:path w="6091555" h="1657350">
                  <a:moveTo>
                    <a:pt x="3883647" y="11430"/>
                  </a:moveTo>
                  <a:lnTo>
                    <a:pt x="3849357" y="11430"/>
                  </a:lnTo>
                  <a:lnTo>
                    <a:pt x="3849357" y="0"/>
                  </a:lnTo>
                  <a:lnTo>
                    <a:pt x="3883647" y="0"/>
                  </a:lnTo>
                  <a:lnTo>
                    <a:pt x="3883647" y="11430"/>
                  </a:lnTo>
                  <a:close/>
                </a:path>
                <a:path w="6091555" h="1657350">
                  <a:moveTo>
                    <a:pt x="3929367" y="11430"/>
                  </a:moveTo>
                  <a:lnTo>
                    <a:pt x="3895077" y="11430"/>
                  </a:lnTo>
                  <a:lnTo>
                    <a:pt x="3895077" y="0"/>
                  </a:lnTo>
                  <a:lnTo>
                    <a:pt x="3929367" y="0"/>
                  </a:lnTo>
                  <a:lnTo>
                    <a:pt x="3929367" y="11430"/>
                  </a:lnTo>
                  <a:close/>
                </a:path>
                <a:path w="6091555" h="1657350">
                  <a:moveTo>
                    <a:pt x="3975087" y="11430"/>
                  </a:moveTo>
                  <a:lnTo>
                    <a:pt x="3940797" y="11430"/>
                  </a:lnTo>
                  <a:lnTo>
                    <a:pt x="3940797" y="0"/>
                  </a:lnTo>
                  <a:lnTo>
                    <a:pt x="3975087" y="0"/>
                  </a:lnTo>
                  <a:lnTo>
                    <a:pt x="3975087" y="11430"/>
                  </a:lnTo>
                  <a:close/>
                </a:path>
                <a:path w="6091555" h="1657350">
                  <a:moveTo>
                    <a:pt x="4020794" y="11430"/>
                  </a:moveTo>
                  <a:lnTo>
                    <a:pt x="3986504" y="11430"/>
                  </a:lnTo>
                  <a:lnTo>
                    <a:pt x="3986504" y="0"/>
                  </a:lnTo>
                  <a:lnTo>
                    <a:pt x="4020794" y="0"/>
                  </a:lnTo>
                  <a:lnTo>
                    <a:pt x="4020794" y="11430"/>
                  </a:lnTo>
                  <a:close/>
                </a:path>
                <a:path w="6091555" h="1657350">
                  <a:moveTo>
                    <a:pt x="4066514" y="11430"/>
                  </a:moveTo>
                  <a:lnTo>
                    <a:pt x="4032224" y="11430"/>
                  </a:lnTo>
                  <a:lnTo>
                    <a:pt x="4032224" y="0"/>
                  </a:lnTo>
                  <a:lnTo>
                    <a:pt x="4066514" y="0"/>
                  </a:lnTo>
                  <a:lnTo>
                    <a:pt x="4066514" y="11430"/>
                  </a:lnTo>
                  <a:close/>
                </a:path>
                <a:path w="6091555" h="1657350">
                  <a:moveTo>
                    <a:pt x="4112234" y="11430"/>
                  </a:moveTo>
                  <a:lnTo>
                    <a:pt x="4077944" y="11430"/>
                  </a:lnTo>
                  <a:lnTo>
                    <a:pt x="4077944" y="0"/>
                  </a:lnTo>
                  <a:lnTo>
                    <a:pt x="4112234" y="0"/>
                  </a:lnTo>
                  <a:lnTo>
                    <a:pt x="4112234" y="11430"/>
                  </a:lnTo>
                  <a:close/>
                </a:path>
                <a:path w="6091555" h="1657350">
                  <a:moveTo>
                    <a:pt x="4157941" y="11430"/>
                  </a:moveTo>
                  <a:lnTo>
                    <a:pt x="4123651" y="11430"/>
                  </a:lnTo>
                  <a:lnTo>
                    <a:pt x="4123651" y="0"/>
                  </a:lnTo>
                  <a:lnTo>
                    <a:pt x="4157941" y="0"/>
                  </a:lnTo>
                  <a:lnTo>
                    <a:pt x="4157941" y="11430"/>
                  </a:lnTo>
                  <a:close/>
                </a:path>
                <a:path w="6091555" h="1657350">
                  <a:moveTo>
                    <a:pt x="4203661" y="11430"/>
                  </a:moveTo>
                  <a:lnTo>
                    <a:pt x="4169371" y="11430"/>
                  </a:lnTo>
                  <a:lnTo>
                    <a:pt x="4169371" y="0"/>
                  </a:lnTo>
                  <a:lnTo>
                    <a:pt x="4203661" y="0"/>
                  </a:lnTo>
                  <a:lnTo>
                    <a:pt x="4203661" y="11430"/>
                  </a:lnTo>
                  <a:close/>
                </a:path>
                <a:path w="6091555" h="1657350">
                  <a:moveTo>
                    <a:pt x="4249381" y="11430"/>
                  </a:moveTo>
                  <a:lnTo>
                    <a:pt x="4215091" y="11430"/>
                  </a:lnTo>
                  <a:lnTo>
                    <a:pt x="4215091" y="0"/>
                  </a:lnTo>
                  <a:lnTo>
                    <a:pt x="4249381" y="0"/>
                  </a:lnTo>
                  <a:lnTo>
                    <a:pt x="4249381" y="11430"/>
                  </a:lnTo>
                  <a:close/>
                </a:path>
                <a:path w="6091555" h="1657350">
                  <a:moveTo>
                    <a:pt x="4295089" y="11430"/>
                  </a:moveTo>
                  <a:lnTo>
                    <a:pt x="4260811" y="11430"/>
                  </a:lnTo>
                  <a:lnTo>
                    <a:pt x="4260811" y="0"/>
                  </a:lnTo>
                  <a:lnTo>
                    <a:pt x="4295089" y="0"/>
                  </a:lnTo>
                  <a:lnTo>
                    <a:pt x="4295089" y="11430"/>
                  </a:lnTo>
                  <a:close/>
                </a:path>
                <a:path w="6091555" h="1657350">
                  <a:moveTo>
                    <a:pt x="4340809" y="11430"/>
                  </a:moveTo>
                  <a:lnTo>
                    <a:pt x="4306519" y="11430"/>
                  </a:lnTo>
                  <a:lnTo>
                    <a:pt x="4306519" y="0"/>
                  </a:lnTo>
                  <a:lnTo>
                    <a:pt x="4340809" y="0"/>
                  </a:lnTo>
                  <a:lnTo>
                    <a:pt x="4340809" y="11430"/>
                  </a:lnTo>
                  <a:close/>
                </a:path>
                <a:path w="6091555" h="1657350">
                  <a:moveTo>
                    <a:pt x="4386529" y="11430"/>
                  </a:moveTo>
                  <a:lnTo>
                    <a:pt x="4352239" y="11430"/>
                  </a:lnTo>
                  <a:lnTo>
                    <a:pt x="4352239" y="0"/>
                  </a:lnTo>
                  <a:lnTo>
                    <a:pt x="4386529" y="0"/>
                  </a:lnTo>
                  <a:lnTo>
                    <a:pt x="4386529" y="11430"/>
                  </a:lnTo>
                  <a:close/>
                </a:path>
                <a:path w="6091555" h="1657350">
                  <a:moveTo>
                    <a:pt x="4432236" y="11430"/>
                  </a:moveTo>
                  <a:lnTo>
                    <a:pt x="4397959" y="11430"/>
                  </a:lnTo>
                  <a:lnTo>
                    <a:pt x="4397959" y="0"/>
                  </a:lnTo>
                  <a:lnTo>
                    <a:pt x="4432236" y="0"/>
                  </a:lnTo>
                  <a:lnTo>
                    <a:pt x="4432236" y="11430"/>
                  </a:lnTo>
                  <a:close/>
                </a:path>
                <a:path w="6091555" h="1657350">
                  <a:moveTo>
                    <a:pt x="4477956" y="11430"/>
                  </a:moveTo>
                  <a:lnTo>
                    <a:pt x="4443666" y="11430"/>
                  </a:lnTo>
                  <a:lnTo>
                    <a:pt x="4443666" y="0"/>
                  </a:lnTo>
                  <a:lnTo>
                    <a:pt x="4477956" y="0"/>
                  </a:lnTo>
                  <a:lnTo>
                    <a:pt x="4477956" y="11430"/>
                  </a:lnTo>
                  <a:close/>
                </a:path>
                <a:path w="6091555" h="1657350">
                  <a:moveTo>
                    <a:pt x="4523676" y="11430"/>
                  </a:moveTo>
                  <a:lnTo>
                    <a:pt x="4489386" y="11430"/>
                  </a:lnTo>
                  <a:lnTo>
                    <a:pt x="4489386" y="0"/>
                  </a:lnTo>
                  <a:lnTo>
                    <a:pt x="4523676" y="0"/>
                  </a:lnTo>
                  <a:lnTo>
                    <a:pt x="4523676" y="11430"/>
                  </a:lnTo>
                  <a:close/>
                </a:path>
                <a:path w="6091555" h="1657350">
                  <a:moveTo>
                    <a:pt x="4569383" y="11430"/>
                  </a:moveTo>
                  <a:lnTo>
                    <a:pt x="4535106" y="11430"/>
                  </a:lnTo>
                  <a:lnTo>
                    <a:pt x="4535106" y="0"/>
                  </a:lnTo>
                  <a:lnTo>
                    <a:pt x="4569383" y="0"/>
                  </a:lnTo>
                  <a:lnTo>
                    <a:pt x="4569383" y="11430"/>
                  </a:lnTo>
                  <a:close/>
                </a:path>
                <a:path w="6091555" h="1657350">
                  <a:moveTo>
                    <a:pt x="4615103" y="11430"/>
                  </a:moveTo>
                  <a:lnTo>
                    <a:pt x="4580813" y="11430"/>
                  </a:lnTo>
                  <a:lnTo>
                    <a:pt x="4580813" y="0"/>
                  </a:lnTo>
                  <a:lnTo>
                    <a:pt x="4615103" y="0"/>
                  </a:lnTo>
                  <a:lnTo>
                    <a:pt x="4615103" y="11430"/>
                  </a:lnTo>
                  <a:close/>
                </a:path>
                <a:path w="6091555" h="1657350">
                  <a:moveTo>
                    <a:pt x="4660823" y="11430"/>
                  </a:moveTo>
                  <a:lnTo>
                    <a:pt x="4626533" y="11430"/>
                  </a:lnTo>
                  <a:lnTo>
                    <a:pt x="4626533" y="0"/>
                  </a:lnTo>
                  <a:lnTo>
                    <a:pt x="4660823" y="0"/>
                  </a:lnTo>
                  <a:lnTo>
                    <a:pt x="4660823" y="11430"/>
                  </a:lnTo>
                  <a:close/>
                </a:path>
                <a:path w="6091555" h="1657350">
                  <a:moveTo>
                    <a:pt x="4706531" y="11430"/>
                  </a:moveTo>
                  <a:lnTo>
                    <a:pt x="4672253" y="11430"/>
                  </a:lnTo>
                  <a:lnTo>
                    <a:pt x="4672253" y="0"/>
                  </a:lnTo>
                  <a:lnTo>
                    <a:pt x="4706531" y="0"/>
                  </a:lnTo>
                  <a:lnTo>
                    <a:pt x="4706531" y="11430"/>
                  </a:lnTo>
                  <a:close/>
                </a:path>
                <a:path w="6091555" h="1657350">
                  <a:moveTo>
                    <a:pt x="4752251" y="11430"/>
                  </a:moveTo>
                  <a:lnTo>
                    <a:pt x="4717961" y="11430"/>
                  </a:lnTo>
                  <a:lnTo>
                    <a:pt x="4717961" y="0"/>
                  </a:lnTo>
                  <a:lnTo>
                    <a:pt x="4752251" y="0"/>
                  </a:lnTo>
                  <a:lnTo>
                    <a:pt x="4752251" y="11430"/>
                  </a:lnTo>
                  <a:close/>
                </a:path>
                <a:path w="6091555" h="1657350">
                  <a:moveTo>
                    <a:pt x="4797971" y="11430"/>
                  </a:moveTo>
                  <a:lnTo>
                    <a:pt x="4763681" y="11430"/>
                  </a:lnTo>
                  <a:lnTo>
                    <a:pt x="4763681" y="0"/>
                  </a:lnTo>
                  <a:lnTo>
                    <a:pt x="4797971" y="0"/>
                  </a:lnTo>
                  <a:lnTo>
                    <a:pt x="4797971" y="11430"/>
                  </a:lnTo>
                  <a:close/>
                </a:path>
                <a:path w="6091555" h="1657350">
                  <a:moveTo>
                    <a:pt x="4843691" y="11430"/>
                  </a:moveTo>
                  <a:lnTo>
                    <a:pt x="4809401" y="11430"/>
                  </a:lnTo>
                  <a:lnTo>
                    <a:pt x="4809401" y="0"/>
                  </a:lnTo>
                  <a:lnTo>
                    <a:pt x="4843691" y="0"/>
                  </a:lnTo>
                  <a:lnTo>
                    <a:pt x="4843691" y="11430"/>
                  </a:lnTo>
                  <a:close/>
                </a:path>
                <a:path w="6091555" h="1657350">
                  <a:moveTo>
                    <a:pt x="4889398" y="11430"/>
                  </a:moveTo>
                  <a:lnTo>
                    <a:pt x="4855108" y="11430"/>
                  </a:lnTo>
                  <a:lnTo>
                    <a:pt x="4855108" y="0"/>
                  </a:lnTo>
                  <a:lnTo>
                    <a:pt x="4889398" y="0"/>
                  </a:lnTo>
                  <a:lnTo>
                    <a:pt x="4889398" y="11430"/>
                  </a:lnTo>
                  <a:close/>
                </a:path>
                <a:path w="6091555" h="1657350">
                  <a:moveTo>
                    <a:pt x="4935118" y="11430"/>
                  </a:moveTo>
                  <a:lnTo>
                    <a:pt x="4900828" y="11430"/>
                  </a:lnTo>
                  <a:lnTo>
                    <a:pt x="4900828" y="0"/>
                  </a:lnTo>
                  <a:lnTo>
                    <a:pt x="4935118" y="0"/>
                  </a:lnTo>
                  <a:lnTo>
                    <a:pt x="4935118" y="11430"/>
                  </a:lnTo>
                  <a:close/>
                </a:path>
                <a:path w="6091555" h="1657350">
                  <a:moveTo>
                    <a:pt x="4980838" y="11430"/>
                  </a:moveTo>
                  <a:lnTo>
                    <a:pt x="4946548" y="11430"/>
                  </a:lnTo>
                  <a:lnTo>
                    <a:pt x="4946548" y="0"/>
                  </a:lnTo>
                  <a:lnTo>
                    <a:pt x="4980838" y="0"/>
                  </a:lnTo>
                  <a:lnTo>
                    <a:pt x="4980838" y="11430"/>
                  </a:lnTo>
                  <a:close/>
                </a:path>
                <a:path w="6091555" h="1657350">
                  <a:moveTo>
                    <a:pt x="5026545" y="11430"/>
                  </a:moveTo>
                  <a:lnTo>
                    <a:pt x="4992268" y="11430"/>
                  </a:lnTo>
                  <a:lnTo>
                    <a:pt x="4992268" y="0"/>
                  </a:lnTo>
                  <a:lnTo>
                    <a:pt x="5026545" y="0"/>
                  </a:lnTo>
                  <a:lnTo>
                    <a:pt x="5026545" y="11430"/>
                  </a:lnTo>
                  <a:close/>
                </a:path>
                <a:path w="6091555" h="1657350">
                  <a:moveTo>
                    <a:pt x="5072265" y="11430"/>
                  </a:moveTo>
                  <a:lnTo>
                    <a:pt x="5037975" y="11430"/>
                  </a:lnTo>
                  <a:lnTo>
                    <a:pt x="5037975" y="0"/>
                  </a:lnTo>
                  <a:lnTo>
                    <a:pt x="5072265" y="0"/>
                  </a:lnTo>
                  <a:lnTo>
                    <a:pt x="5072265" y="11430"/>
                  </a:lnTo>
                  <a:close/>
                </a:path>
                <a:path w="6091555" h="1657350">
                  <a:moveTo>
                    <a:pt x="5117985" y="11430"/>
                  </a:moveTo>
                  <a:lnTo>
                    <a:pt x="5083695" y="11430"/>
                  </a:lnTo>
                  <a:lnTo>
                    <a:pt x="5083695" y="0"/>
                  </a:lnTo>
                  <a:lnTo>
                    <a:pt x="5117985" y="0"/>
                  </a:lnTo>
                  <a:lnTo>
                    <a:pt x="5117985" y="11430"/>
                  </a:lnTo>
                  <a:close/>
                </a:path>
                <a:path w="6091555" h="1657350">
                  <a:moveTo>
                    <a:pt x="5163693" y="11430"/>
                  </a:moveTo>
                  <a:lnTo>
                    <a:pt x="5129415" y="11430"/>
                  </a:lnTo>
                  <a:lnTo>
                    <a:pt x="5129415" y="0"/>
                  </a:lnTo>
                  <a:lnTo>
                    <a:pt x="5163693" y="0"/>
                  </a:lnTo>
                  <a:lnTo>
                    <a:pt x="5163693" y="11430"/>
                  </a:lnTo>
                  <a:close/>
                </a:path>
                <a:path w="6091555" h="1657350">
                  <a:moveTo>
                    <a:pt x="5209413" y="11430"/>
                  </a:moveTo>
                  <a:lnTo>
                    <a:pt x="5175123" y="11430"/>
                  </a:lnTo>
                  <a:lnTo>
                    <a:pt x="5175123" y="0"/>
                  </a:lnTo>
                  <a:lnTo>
                    <a:pt x="5209413" y="0"/>
                  </a:lnTo>
                  <a:lnTo>
                    <a:pt x="5209413" y="11430"/>
                  </a:lnTo>
                  <a:close/>
                </a:path>
                <a:path w="6091555" h="1657350">
                  <a:moveTo>
                    <a:pt x="5255133" y="11430"/>
                  </a:moveTo>
                  <a:lnTo>
                    <a:pt x="5220843" y="11430"/>
                  </a:lnTo>
                  <a:lnTo>
                    <a:pt x="5220843" y="0"/>
                  </a:lnTo>
                  <a:lnTo>
                    <a:pt x="5255133" y="0"/>
                  </a:lnTo>
                  <a:lnTo>
                    <a:pt x="5255133" y="11430"/>
                  </a:lnTo>
                  <a:close/>
                </a:path>
                <a:path w="6091555" h="1657350">
                  <a:moveTo>
                    <a:pt x="5300840" y="11430"/>
                  </a:moveTo>
                  <a:lnTo>
                    <a:pt x="5266563" y="11430"/>
                  </a:lnTo>
                  <a:lnTo>
                    <a:pt x="5266563" y="0"/>
                  </a:lnTo>
                  <a:lnTo>
                    <a:pt x="5300840" y="0"/>
                  </a:lnTo>
                  <a:lnTo>
                    <a:pt x="5300840" y="11430"/>
                  </a:lnTo>
                  <a:close/>
                </a:path>
                <a:path w="6091555" h="1657350">
                  <a:moveTo>
                    <a:pt x="5346560" y="11430"/>
                  </a:moveTo>
                  <a:lnTo>
                    <a:pt x="5312270" y="11430"/>
                  </a:lnTo>
                  <a:lnTo>
                    <a:pt x="5312270" y="0"/>
                  </a:lnTo>
                  <a:lnTo>
                    <a:pt x="5346560" y="0"/>
                  </a:lnTo>
                  <a:lnTo>
                    <a:pt x="5346560" y="11430"/>
                  </a:lnTo>
                  <a:close/>
                </a:path>
                <a:path w="6091555" h="1657350">
                  <a:moveTo>
                    <a:pt x="5392280" y="11430"/>
                  </a:moveTo>
                  <a:lnTo>
                    <a:pt x="5357990" y="11430"/>
                  </a:lnTo>
                  <a:lnTo>
                    <a:pt x="5357990" y="0"/>
                  </a:lnTo>
                  <a:lnTo>
                    <a:pt x="5392280" y="0"/>
                  </a:lnTo>
                  <a:lnTo>
                    <a:pt x="5392280" y="11430"/>
                  </a:lnTo>
                  <a:close/>
                </a:path>
                <a:path w="6091555" h="1657350">
                  <a:moveTo>
                    <a:pt x="5437987" y="11430"/>
                  </a:moveTo>
                  <a:lnTo>
                    <a:pt x="5403710" y="11430"/>
                  </a:lnTo>
                  <a:lnTo>
                    <a:pt x="5403710" y="0"/>
                  </a:lnTo>
                  <a:lnTo>
                    <a:pt x="5437987" y="0"/>
                  </a:lnTo>
                  <a:lnTo>
                    <a:pt x="5437987" y="11430"/>
                  </a:lnTo>
                  <a:close/>
                </a:path>
                <a:path w="6091555" h="1657350">
                  <a:moveTo>
                    <a:pt x="5483707" y="11430"/>
                  </a:moveTo>
                  <a:lnTo>
                    <a:pt x="5449417" y="11430"/>
                  </a:lnTo>
                  <a:lnTo>
                    <a:pt x="5449417" y="0"/>
                  </a:lnTo>
                  <a:lnTo>
                    <a:pt x="5483707" y="0"/>
                  </a:lnTo>
                  <a:lnTo>
                    <a:pt x="5483707" y="11430"/>
                  </a:lnTo>
                  <a:close/>
                </a:path>
                <a:path w="6091555" h="1657350">
                  <a:moveTo>
                    <a:pt x="5529427" y="11430"/>
                  </a:moveTo>
                  <a:lnTo>
                    <a:pt x="5495137" y="11430"/>
                  </a:lnTo>
                  <a:lnTo>
                    <a:pt x="5495137" y="0"/>
                  </a:lnTo>
                  <a:lnTo>
                    <a:pt x="5529427" y="0"/>
                  </a:lnTo>
                  <a:lnTo>
                    <a:pt x="5529427" y="11430"/>
                  </a:lnTo>
                  <a:close/>
                </a:path>
                <a:path w="6091555" h="1657350">
                  <a:moveTo>
                    <a:pt x="5575147" y="11430"/>
                  </a:moveTo>
                  <a:lnTo>
                    <a:pt x="5540857" y="11430"/>
                  </a:lnTo>
                  <a:lnTo>
                    <a:pt x="5540857" y="0"/>
                  </a:lnTo>
                  <a:lnTo>
                    <a:pt x="5575147" y="0"/>
                  </a:lnTo>
                  <a:lnTo>
                    <a:pt x="5575147" y="11430"/>
                  </a:lnTo>
                  <a:close/>
                </a:path>
                <a:path w="6091555" h="1657350">
                  <a:moveTo>
                    <a:pt x="5620854" y="11430"/>
                  </a:moveTo>
                  <a:lnTo>
                    <a:pt x="5586564" y="11430"/>
                  </a:lnTo>
                  <a:lnTo>
                    <a:pt x="5586564" y="0"/>
                  </a:lnTo>
                  <a:lnTo>
                    <a:pt x="5620854" y="0"/>
                  </a:lnTo>
                  <a:lnTo>
                    <a:pt x="5620854" y="11430"/>
                  </a:lnTo>
                  <a:close/>
                </a:path>
                <a:path w="6091555" h="1657350">
                  <a:moveTo>
                    <a:pt x="5666574" y="11430"/>
                  </a:moveTo>
                  <a:lnTo>
                    <a:pt x="5632284" y="11430"/>
                  </a:lnTo>
                  <a:lnTo>
                    <a:pt x="5632284" y="0"/>
                  </a:lnTo>
                  <a:lnTo>
                    <a:pt x="5666574" y="0"/>
                  </a:lnTo>
                  <a:lnTo>
                    <a:pt x="5666574" y="11430"/>
                  </a:lnTo>
                  <a:close/>
                </a:path>
                <a:path w="6091555" h="1657350">
                  <a:moveTo>
                    <a:pt x="5712294" y="11430"/>
                  </a:moveTo>
                  <a:lnTo>
                    <a:pt x="5678004" y="11430"/>
                  </a:lnTo>
                  <a:lnTo>
                    <a:pt x="5678004" y="0"/>
                  </a:lnTo>
                  <a:lnTo>
                    <a:pt x="5712294" y="0"/>
                  </a:lnTo>
                  <a:lnTo>
                    <a:pt x="5712294" y="11430"/>
                  </a:lnTo>
                  <a:close/>
                </a:path>
                <a:path w="6091555" h="1657350">
                  <a:moveTo>
                    <a:pt x="5758002" y="11430"/>
                  </a:moveTo>
                  <a:lnTo>
                    <a:pt x="5723712" y="11430"/>
                  </a:lnTo>
                  <a:lnTo>
                    <a:pt x="5723712" y="0"/>
                  </a:lnTo>
                  <a:lnTo>
                    <a:pt x="5758002" y="0"/>
                  </a:lnTo>
                  <a:lnTo>
                    <a:pt x="5758002" y="11430"/>
                  </a:lnTo>
                  <a:close/>
                </a:path>
                <a:path w="6091555" h="1657350">
                  <a:moveTo>
                    <a:pt x="5803722" y="11430"/>
                  </a:moveTo>
                  <a:lnTo>
                    <a:pt x="5769432" y="11430"/>
                  </a:lnTo>
                  <a:lnTo>
                    <a:pt x="5769432" y="0"/>
                  </a:lnTo>
                  <a:lnTo>
                    <a:pt x="5803722" y="0"/>
                  </a:lnTo>
                  <a:lnTo>
                    <a:pt x="5803722" y="11430"/>
                  </a:lnTo>
                  <a:close/>
                </a:path>
                <a:path w="6091555" h="1657350">
                  <a:moveTo>
                    <a:pt x="5849442" y="11430"/>
                  </a:moveTo>
                  <a:lnTo>
                    <a:pt x="5815152" y="11430"/>
                  </a:lnTo>
                  <a:lnTo>
                    <a:pt x="5815152" y="0"/>
                  </a:lnTo>
                  <a:lnTo>
                    <a:pt x="5849442" y="0"/>
                  </a:lnTo>
                  <a:lnTo>
                    <a:pt x="5849442" y="11430"/>
                  </a:lnTo>
                  <a:close/>
                </a:path>
                <a:path w="6091555" h="1657350">
                  <a:moveTo>
                    <a:pt x="5895149" y="11430"/>
                  </a:moveTo>
                  <a:lnTo>
                    <a:pt x="5860872" y="11430"/>
                  </a:lnTo>
                  <a:lnTo>
                    <a:pt x="5860872" y="0"/>
                  </a:lnTo>
                  <a:lnTo>
                    <a:pt x="5895149" y="0"/>
                  </a:lnTo>
                  <a:lnTo>
                    <a:pt x="5895149" y="11430"/>
                  </a:lnTo>
                  <a:close/>
                </a:path>
                <a:path w="6091555" h="1657350">
                  <a:moveTo>
                    <a:pt x="5940869" y="11430"/>
                  </a:moveTo>
                  <a:lnTo>
                    <a:pt x="5906579" y="11430"/>
                  </a:lnTo>
                  <a:lnTo>
                    <a:pt x="5906579" y="0"/>
                  </a:lnTo>
                  <a:lnTo>
                    <a:pt x="5940869" y="0"/>
                  </a:lnTo>
                  <a:lnTo>
                    <a:pt x="5940869" y="11430"/>
                  </a:lnTo>
                  <a:close/>
                </a:path>
                <a:path w="6091555" h="1657350">
                  <a:moveTo>
                    <a:pt x="5986589" y="11430"/>
                  </a:moveTo>
                  <a:lnTo>
                    <a:pt x="5952299" y="11430"/>
                  </a:lnTo>
                  <a:lnTo>
                    <a:pt x="5952299" y="0"/>
                  </a:lnTo>
                  <a:lnTo>
                    <a:pt x="5986589" y="0"/>
                  </a:lnTo>
                  <a:lnTo>
                    <a:pt x="5986589" y="11430"/>
                  </a:lnTo>
                  <a:close/>
                </a:path>
                <a:path w="6091555" h="1657350">
                  <a:moveTo>
                    <a:pt x="6032296" y="11430"/>
                  </a:moveTo>
                  <a:lnTo>
                    <a:pt x="5998019" y="11430"/>
                  </a:lnTo>
                  <a:lnTo>
                    <a:pt x="5998019" y="0"/>
                  </a:lnTo>
                  <a:lnTo>
                    <a:pt x="6032296" y="0"/>
                  </a:lnTo>
                  <a:lnTo>
                    <a:pt x="6032296" y="11430"/>
                  </a:lnTo>
                  <a:close/>
                </a:path>
                <a:path w="6091555" h="1657350">
                  <a:moveTo>
                    <a:pt x="6078016" y="11430"/>
                  </a:moveTo>
                  <a:lnTo>
                    <a:pt x="6043726" y="11430"/>
                  </a:lnTo>
                  <a:lnTo>
                    <a:pt x="6043726" y="0"/>
                  </a:lnTo>
                  <a:lnTo>
                    <a:pt x="6078016" y="0"/>
                  </a:lnTo>
                  <a:lnTo>
                    <a:pt x="6078016" y="114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96397" y="2310434"/>
            <a:ext cx="272669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1620" marR="5080" indent="-249554">
              <a:lnSpc>
                <a:spcPct val="100000"/>
              </a:lnSpc>
              <a:spcBef>
                <a:spcPts val="100"/>
              </a:spcBef>
            </a:pPr>
            <a:r>
              <a:rPr sz="5400" spc="-10" dirty="0">
                <a:solidFill>
                  <a:srgbClr val="FFFFFF"/>
                </a:solidFill>
              </a:rPr>
              <a:t>Uterine polypi</a:t>
            </a:r>
            <a:endParaRPr sz="5400"/>
          </a:p>
        </p:txBody>
      </p:sp>
      <p:grpSp>
        <p:nvGrpSpPr>
          <p:cNvPr id="6" name="object 6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4640" y="2351709"/>
              <a:ext cx="1656689" cy="16567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9944" y="0"/>
            <a:ext cx="3944620" cy="19723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endParaRPr sz="4000">
              <a:latin typeface="Times New Roman"/>
              <a:cs typeface="Times New Roman"/>
            </a:endParaRPr>
          </a:p>
          <a:p>
            <a:pPr marL="214629">
              <a:lnSpc>
                <a:spcPct val="100000"/>
              </a:lnSpc>
            </a:pPr>
            <a:r>
              <a:rPr sz="4000" dirty="0">
                <a:solidFill>
                  <a:srgbClr val="FFFFFF"/>
                </a:solidFill>
                <a:latin typeface="Segoe Print"/>
                <a:cs typeface="Segoe Print"/>
              </a:rPr>
              <a:t>Uterine</a:t>
            </a:r>
            <a:r>
              <a:rPr sz="4000" spc="-8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Segoe Print"/>
                <a:cs typeface="Segoe Print"/>
              </a:rPr>
              <a:t>Polyp</a:t>
            </a:r>
            <a:endParaRPr sz="4000">
              <a:latin typeface="Segoe Print"/>
              <a:cs typeface="Segoe Prin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8572" y="2883166"/>
            <a:ext cx="3955415" cy="3018155"/>
            <a:chOff x="208572" y="2883166"/>
            <a:chExt cx="3955415" cy="3018155"/>
          </a:xfrm>
        </p:grpSpPr>
        <p:sp>
          <p:nvSpPr>
            <p:cNvPr id="4" name="object 4"/>
            <p:cNvSpPr/>
            <p:nvPr/>
          </p:nvSpPr>
          <p:spPr>
            <a:xfrm>
              <a:off x="214884" y="2889503"/>
              <a:ext cx="3942715" cy="3005455"/>
            </a:xfrm>
            <a:custGeom>
              <a:avLst/>
              <a:gdLst/>
              <a:ahLst/>
              <a:cxnLst/>
              <a:rect l="l" t="t" r="r" b="b"/>
              <a:pathLst>
                <a:path w="3942715" h="3005454">
                  <a:moveTo>
                    <a:pt x="3942588" y="3005328"/>
                  </a:moveTo>
                  <a:lnTo>
                    <a:pt x="0" y="3005328"/>
                  </a:lnTo>
                  <a:lnTo>
                    <a:pt x="0" y="0"/>
                  </a:lnTo>
                  <a:lnTo>
                    <a:pt x="3942588" y="0"/>
                  </a:lnTo>
                  <a:lnTo>
                    <a:pt x="3942588" y="30053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8572" y="2883166"/>
              <a:ext cx="3955415" cy="3018155"/>
            </a:xfrm>
            <a:custGeom>
              <a:avLst/>
              <a:gdLst/>
              <a:ahLst/>
              <a:cxnLst/>
              <a:rect l="l" t="t" r="r" b="b"/>
              <a:pathLst>
                <a:path w="3955415" h="3018154">
                  <a:moveTo>
                    <a:pt x="5715" y="3011817"/>
                  </a:moveTo>
                  <a:lnTo>
                    <a:pt x="0" y="3011817"/>
                  </a:lnTo>
                  <a:lnTo>
                    <a:pt x="0" y="2977527"/>
                  </a:lnTo>
                  <a:lnTo>
                    <a:pt x="11430" y="2977527"/>
                  </a:lnTo>
                  <a:lnTo>
                    <a:pt x="11430" y="3006102"/>
                  </a:lnTo>
                  <a:lnTo>
                    <a:pt x="5715" y="3006102"/>
                  </a:lnTo>
                  <a:lnTo>
                    <a:pt x="5715" y="3011817"/>
                  </a:lnTo>
                  <a:close/>
                </a:path>
                <a:path w="3955415" h="3018154">
                  <a:moveTo>
                    <a:pt x="7505" y="3017532"/>
                  </a:moveTo>
                  <a:lnTo>
                    <a:pt x="5715" y="3017532"/>
                  </a:lnTo>
                  <a:lnTo>
                    <a:pt x="5715" y="3006102"/>
                  </a:lnTo>
                  <a:lnTo>
                    <a:pt x="7505" y="3006102"/>
                  </a:lnTo>
                  <a:lnTo>
                    <a:pt x="7505" y="3017532"/>
                  </a:lnTo>
                  <a:close/>
                </a:path>
                <a:path w="3955415" h="3018154">
                  <a:moveTo>
                    <a:pt x="11430" y="3011817"/>
                  </a:moveTo>
                  <a:lnTo>
                    <a:pt x="7505" y="3011817"/>
                  </a:lnTo>
                  <a:lnTo>
                    <a:pt x="7505" y="3006102"/>
                  </a:lnTo>
                  <a:lnTo>
                    <a:pt x="11430" y="3006102"/>
                  </a:lnTo>
                  <a:lnTo>
                    <a:pt x="11430" y="3011817"/>
                  </a:lnTo>
                  <a:close/>
                </a:path>
                <a:path w="3955415" h="3018154">
                  <a:moveTo>
                    <a:pt x="11430" y="2966097"/>
                  </a:moveTo>
                  <a:lnTo>
                    <a:pt x="0" y="2966097"/>
                  </a:lnTo>
                  <a:lnTo>
                    <a:pt x="0" y="2931807"/>
                  </a:lnTo>
                  <a:lnTo>
                    <a:pt x="11430" y="2931807"/>
                  </a:lnTo>
                  <a:lnTo>
                    <a:pt x="11430" y="2966097"/>
                  </a:lnTo>
                  <a:close/>
                </a:path>
                <a:path w="3955415" h="3018154">
                  <a:moveTo>
                    <a:pt x="11430" y="2920377"/>
                  </a:moveTo>
                  <a:lnTo>
                    <a:pt x="0" y="2920377"/>
                  </a:lnTo>
                  <a:lnTo>
                    <a:pt x="0" y="2886087"/>
                  </a:lnTo>
                  <a:lnTo>
                    <a:pt x="11430" y="2886087"/>
                  </a:lnTo>
                  <a:lnTo>
                    <a:pt x="11430" y="2920377"/>
                  </a:lnTo>
                  <a:close/>
                </a:path>
                <a:path w="3955415" h="3018154">
                  <a:moveTo>
                    <a:pt x="11430" y="2874670"/>
                  </a:moveTo>
                  <a:lnTo>
                    <a:pt x="0" y="2874670"/>
                  </a:lnTo>
                  <a:lnTo>
                    <a:pt x="0" y="2840380"/>
                  </a:lnTo>
                  <a:lnTo>
                    <a:pt x="11430" y="2840380"/>
                  </a:lnTo>
                  <a:lnTo>
                    <a:pt x="11430" y="2874670"/>
                  </a:lnTo>
                  <a:close/>
                </a:path>
                <a:path w="3955415" h="3018154">
                  <a:moveTo>
                    <a:pt x="11430" y="2828950"/>
                  </a:moveTo>
                  <a:lnTo>
                    <a:pt x="0" y="2828950"/>
                  </a:lnTo>
                  <a:lnTo>
                    <a:pt x="0" y="2794660"/>
                  </a:lnTo>
                  <a:lnTo>
                    <a:pt x="11430" y="2794660"/>
                  </a:lnTo>
                  <a:lnTo>
                    <a:pt x="11430" y="2828950"/>
                  </a:lnTo>
                  <a:close/>
                </a:path>
                <a:path w="3955415" h="3018154">
                  <a:moveTo>
                    <a:pt x="11430" y="2783230"/>
                  </a:moveTo>
                  <a:lnTo>
                    <a:pt x="0" y="2783230"/>
                  </a:lnTo>
                  <a:lnTo>
                    <a:pt x="0" y="2748940"/>
                  </a:lnTo>
                  <a:lnTo>
                    <a:pt x="11430" y="2748940"/>
                  </a:lnTo>
                  <a:lnTo>
                    <a:pt x="11430" y="2783230"/>
                  </a:lnTo>
                  <a:close/>
                </a:path>
                <a:path w="3955415" h="3018154">
                  <a:moveTo>
                    <a:pt x="11430" y="2737510"/>
                  </a:moveTo>
                  <a:lnTo>
                    <a:pt x="0" y="2737510"/>
                  </a:lnTo>
                  <a:lnTo>
                    <a:pt x="0" y="2703233"/>
                  </a:lnTo>
                  <a:lnTo>
                    <a:pt x="11430" y="2703233"/>
                  </a:lnTo>
                  <a:lnTo>
                    <a:pt x="11430" y="2737510"/>
                  </a:lnTo>
                  <a:close/>
                </a:path>
                <a:path w="3955415" h="3018154">
                  <a:moveTo>
                    <a:pt x="11430" y="2691803"/>
                  </a:moveTo>
                  <a:lnTo>
                    <a:pt x="0" y="2691803"/>
                  </a:lnTo>
                  <a:lnTo>
                    <a:pt x="0" y="2657513"/>
                  </a:lnTo>
                  <a:lnTo>
                    <a:pt x="11430" y="2657513"/>
                  </a:lnTo>
                  <a:lnTo>
                    <a:pt x="11430" y="2691803"/>
                  </a:lnTo>
                  <a:close/>
                </a:path>
                <a:path w="3955415" h="3018154">
                  <a:moveTo>
                    <a:pt x="11430" y="2646083"/>
                  </a:moveTo>
                  <a:lnTo>
                    <a:pt x="0" y="2646083"/>
                  </a:lnTo>
                  <a:lnTo>
                    <a:pt x="0" y="2611793"/>
                  </a:lnTo>
                  <a:lnTo>
                    <a:pt x="11430" y="2611793"/>
                  </a:lnTo>
                  <a:lnTo>
                    <a:pt x="11430" y="2646083"/>
                  </a:lnTo>
                  <a:close/>
                </a:path>
                <a:path w="3955415" h="3018154">
                  <a:moveTo>
                    <a:pt x="11430" y="2600363"/>
                  </a:moveTo>
                  <a:lnTo>
                    <a:pt x="0" y="2600363"/>
                  </a:lnTo>
                  <a:lnTo>
                    <a:pt x="0" y="2566085"/>
                  </a:lnTo>
                  <a:lnTo>
                    <a:pt x="11430" y="2566085"/>
                  </a:lnTo>
                  <a:lnTo>
                    <a:pt x="11430" y="2600363"/>
                  </a:lnTo>
                  <a:close/>
                </a:path>
                <a:path w="3955415" h="3018154">
                  <a:moveTo>
                    <a:pt x="11430" y="2554655"/>
                  </a:moveTo>
                  <a:lnTo>
                    <a:pt x="0" y="2554655"/>
                  </a:lnTo>
                  <a:lnTo>
                    <a:pt x="0" y="2520365"/>
                  </a:lnTo>
                  <a:lnTo>
                    <a:pt x="11430" y="2520365"/>
                  </a:lnTo>
                  <a:lnTo>
                    <a:pt x="11430" y="2554655"/>
                  </a:lnTo>
                  <a:close/>
                </a:path>
                <a:path w="3955415" h="3018154">
                  <a:moveTo>
                    <a:pt x="11430" y="2508935"/>
                  </a:moveTo>
                  <a:lnTo>
                    <a:pt x="0" y="2508935"/>
                  </a:lnTo>
                  <a:lnTo>
                    <a:pt x="0" y="2474645"/>
                  </a:lnTo>
                  <a:lnTo>
                    <a:pt x="11430" y="2474645"/>
                  </a:lnTo>
                  <a:lnTo>
                    <a:pt x="11430" y="2508935"/>
                  </a:lnTo>
                  <a:close/>
                </a:path>
                <a:path w="3955415" h="3018154">
                  <a:moveTo>
                    <a:pt x="11430" y="2463215"/>
                  </a:moveTo>
                  <a:lnTo>
                    <a:pt x="0" y="2463215"/>
                  </a:lnTo>
                  <a:lnTo>
                    <a:pt x="0" y="2428938"/>
                  </a:lnTo>
                  <a:lnTo>
                    <a:pt x="11430" y="2428938"/>
                  </a:lnTo>
                  <a:lnTo>
                    <a:pt x="11430" y="2463215"/>
                  </a:lnTo>
                  <a:close/>
                </a:path>
                <a:path w="3955415" h="3018154">
                  <a:moveTo>
                    <a:pt x="11430" y="2417508"/>
                  </a:moveTo>
                  <a:lnTo>
                    <a:pt x="0" y="2417508"/>
                  </a:lnTo>
                  <a:lnTo>
                    <a:pt x="0" y="2383218"/>
                  </a:lnTo>
                  <a:lnTo>
                    <a:pt x="11430" y="2383218"/>
                  </a:lnTo>
                  <a:lnTo>
                    <a:pt x="11430" y="2417508"/>
                  </a:lnTo>
                  <a:close/>
                </a:path>
                <a:path w="3955415" h="3018154">
                  <a:moveTo>
                    <a:pt x="11430" y="2371788"/>
                  </a:moveTo>
                  <a:lnTo>
                    <a:pt x="0" y="2371788"/>
                  </a:lnTo>
                  <a:lnTo>
                    <a:pt x="0" y="2337498"/>
                  </a:lnTo>
                  <a:lnTo>
                    <a:pt x="11430" y="2337498"/>
                  </a:lnTo>
                  <a:lnTo>
                    <a:pt x="11430" y="2371788"/>
                  </a:lnTo>
                  <a:close/>
                </a:path>
                <a:path w="3955415" h="3018154">
                  <a:moveTo>
                    <a:pt x="11430" y="2326068"/>
                  </a:moveTo>
                  <a:lnTo>
                    <a:pt x="0" y="2326068"/>
                  </a:lnTo>
                  <a:lnTo>
                    <a:pt x="0" y="2291791"/>
                  </a:lnTo>
                  <a:lnTo>
                    <a:pt x="11430" y="2291791"/>
                  </a:lnTo>
                  <a:lnTo>
                    <a:pt x="11430" y="2326068"/>
                  </a:lnTo>
                  <a:close/>
                </a:path>
                <a:path w="3955415" h="3018154">
                  <a:moveTo>
                    <a:pt x="11430" y="2280361"/>
                  </a:moveTo>
                  <a:lnTo>
                    <a:pt x="0" y="2280361"/>
                  </a:lnTo>
                  <a:lnTo>
                    <a:pt x="0" y="2246071"/>
                  </a:lnTo>
                  <a:lnTo>
                    <a:pt x="11430" y="2246071"/>
                  </a:lnTo>
                  <a:lnTo>
                    <a:pt x="11430" y="2280361"/>
                  </a:lnTo>
                  <a:close/>
                </a:path>
                <a:path w="3955415" h="3018154">
                  <a:moveTo>
                    <a:pt x="11430" y="2234641"/>
                  </a:moveTo>
                  <a:lnTo>
                    <a:pt x="0" y="2234641"/>
                  </a:lnTo>
                  <a:lnTo>
                    <a:pt x="0" y="2200351"/>
                  </a:lnTo>
                  <a:lnTo>
                    <a:pt x="11430" y="2200351"/>
                  </a:lnTo>
                  <a:lnTo>
                    <a:pt x="11430" y="2234641"/>
                  </a:lnTo>
                  <a:close/>
                </a:path>
                <a:path w="3955415" h="3018154">
                  <a:moveTo>
                    <a:pt x="11430" y="2188921"/>
                  </a:moveTo>
                  <a:lnTo>
                    <a:pt x="0" y="2188921"/>
                  </a:lnTo>
                  <a:lnTo>
                    <a:pt x="0" y="2154631"/>
                  </a:lnTo>
                  <a:lnTo>
                    <a:pt x="11430" y="2154631"/>
                  </a:lnTo>
                  <a:lnTo>
                    <a:pt x="11430" y="2188921"/>
                  </a:lnTo>
                  <a:close/>
                </a:path>
                <a:path w="3955415" h="3018154">
                  <a:moveTo>
                    <a:pt x="11430" y="2143213"/>
                  </a:moveTo>
                  <a:lnTo>
                    <a:pt x="0" y="2143213"/>
                  </a:lnTo>
                  <a:lnTo>
                    <a:pt x="0" y="2108923"/>
                  </a:lnTo>
                  <a:lnTo>
                    <a:pt x="11430" y="2108923"/>
                  </a:lnTo>
                  <a:lnTo>
                    <a:pt x="11430" y="2143213"/>
                  </a:lnTo>
                  <a:close/>
                </a:path>
                <a:path w="3955415" h="3018154">
                  <a:moveTo>
                    <a:pt x="11430" y="2097493"/>
                  </a:moveTo>
                  <a:lnTo>
                    <a:pt x="0" y="2097493"/>
                  </a:lnTo>
                  <a:lnTo>
                    <a:pt x="0" y="2063203"/>
                  </a:lnTo>
                  <a:lnTo>
                    <a:pt x="11430" y="2063203"/>
                  </a:lnTo>
                  <a:lnTo>
                    <a:pt x="11430" y="2097493"/>
                  </a:lnTo>
                  <a:close/>
                </a:path>
                <a:path w="3955415" h="3018154">
                  <a:moveTo>
                    <a:pt x="11430" y="2051773"/>
                  </a:moveTo>
                  <a:lnTo>
                    <a:pt x="0" y="2051773"/>
                  </a:lnTo>
                  <a:lnTo>
                    <a:pt x="0" y="2017483"/>
                  </a:lnTo>
                  <a:lnTo>
                    <a:pt x="11430" y="2017483"/>
                  </a:lnTo>
                  <a:lnTo>
                    <a:pt x="11430" y="2051773"/>
                  </a:lnTo>
                  <a:close/>
                </a:path>
                <a:path w="3955415" h="3018154">
                  <a:moveTo>
                    <a:pt x="11430" y="2006066"/>
                  </a:moveTo>
                  <a:lnTo>
                    <a:pt x="0" y="2006066"/>
                  </a:lnTo>
                  <a:lnTo>
                    <a:pt x="0" y="1971776"/>
                  </a:lnTo>
                  <a:lnTo>
                    <a:pt x="11430" y="1971776"/>
                  </a:lnTo>
                  <a:lnTo>
                    <a:pt x="11430" y="2006066"/>
                  </a:lnTo>
                  <a:close/>
                </a:path>
                <a:path w="3955415" h="3018154">
                  <a:moveTo>
                    <a:pt x="11430" y="1960346"/>
                  </a:moveTo>
                  <a:lnTo>
                    <a:pt x="0" y="1960346"/>
                  </a:lnTo>
                  <a:lnTo>
                    <a:pt x="0" y="1926056"/>
                  </a:lnTo>
                  <a:lnTo>
                    <a:pt x="11430" y="1926056"/>
                  </a:lnTo>
                  <a:lnTo>
                    <a:pt x="11430" y="1960346"/>
                  </a:lnTo>
                  <a:close/>
                </a:path>
                <a:path w="3955415" h="3018154">
                  <a:moveTo>
                    <a:pt x="11430" y="1914626"/>
                  </a:moveTo>
                  <a:lnTo>
                    <a:pt x="0" y="1914626"/>
                  </a:lnTo>
                  <a:lnTo>
                    <a:pt x="0" y="1880336"/>
                  </a:lnTo>
                  <a:lnTo>
                    <a:pt x="11430" y="1880336"/>
                  </a:lnTo>
                  <a:lnTo>
                    <a:pt x="11430" y="1914626"/>
                  </a:lnTo>
                  <a:close/>
                </a:path>
                <a:path w="3955415" h="3018154">
                  <a:moveTo>
                    <a:pt x="11430" y="1868906"/>
                  </a:moveTo>
                  <a:lnTo>
                    <a:pt x="0" y="1868906"/>
                  </a:lnTo>
                  <a:lnTo>
                    <a:pt x="0" y="1834629"/>
                  </a:lnTo>
                  <a:lnTo>
                    <a:pt x="11430" y="1834629"/>
                  </a:lnTo>
                  <a:lnTo>
                    <a:pt x="11430" y="1868906"/>
                  </a:lnTo>
                  <a:close/>
                </a:path>
                <a:path w="3955415" h="3018154">
                  <a:moveTo>
                    <a:pt x="11430" y="1823199"/>
                  </a:moveTo>
                  <a:lnTo>
                    <a:pt x="0" y="1823199"/>
                  </a:lnTo>
                  <a:lnTo>
                    <a:pt x="0" y="1788909"/>
                  </a:lnTo>
                  <a:lnTo>
                    <a:pt x="11430" y="1788909"/>
                  </a:lnTo>
                  <a:lnTo>
                    <a:pt x="11430" y="1823199"/>
                  </a:lnTo>
                  <a:close/>
                </a:path>
                <a:path w="3955415" h="3018154">
                  <a:moveTo>
                    <a:pt x="11430" y="1777479"/>
                  </a:moveTo>
                  <a:lnTo>
                    <a:pt x="0" y="1777479"/>
                  </a:lnTo>
                  <a:lnTo>
                    <a:pt x="0" y="1743189"/>
                  </a:lnTo>
                  <a:lnTo>
                    <a:pt x="11430" y="1743189"/>
                  </a:lnTo>
                  <a:lnTo>
                    <a:pt x="11430" y="1777479"/>
                  </a:lnTo>
                  <a:close/>
                </a:path>
                <a:path w="3955415" h="3018154">
                  <a:moveTo>
                    <a:pt x="11430" y="1731759"/>
                  </a:moveTo>
                  <a:lnTo>
                    <a:pt x="0" y="1731759"/>
                  </a:lnTo>
                  <a:lnTo>
                    <a:pt x="0" y="1697482"/>
                  </a:lnTo>
                  <a:lnTo>
                    <a:pt x="11430" y="1697482"/>
                  </a:lnTo>
                  <a:lnTo>
                    <a:pt x="11430" y="1731759"/>
                  </a:lnTo>
                  <a:close/>
                </a:path>
                <a:path w="3955415" h="3018154">
                  <a:moveTo>
                    <a:pt x="11430" y="1686052"/>
                  </a:moveTo>
                  <a:lnTo>
                    <a:pt x="0" y="1686052"/>
                  </a:lnTo>
                  <a:lnTo>
                    <a:pt x="0" y="1651762"/>
                  </a:lnTo>
                  <a:lnTo>
                    <a:pt x="11430" y="1651762"/>
                  </a:lnTo>
                  <a:lnTo>
                    <a:pt x="11430" y="1686052"/>
                  </a:lnTo>
                  <a:close/>
                </a:path>
                <a:path w="3955415" h="3018154">
                  <a:moveTo>
                    <a:pt x="11430" y="1640332"/>
                  </a:moveTo>
                  <a:lnTo>
                    <a:pt x="0" y="1640332"/>
                  </a:lnTo>
                  <a:lnTo>
                    <a:pt x="0" y="1606042"/>
                  </a:lnTo>
                  <a:lnTo>
                    <a:pt x="11430" y="1606042"/>
                  </a:lnTo>
                  <a:lnTo>
                    <a:pt x="11430" y="1640332"/>
                  </a:lnTo>
                  <a:close/>
                </a:path>
                <a:path w="3955415" h="3018154">
                  <a:moveTo>
                    <a:pt x="11430" y="1594612"/>
                  </a:moveTo>
                  <a:lnTo>
                    <a:pt x="0" y="1594612"/>
                  </a:lnTo>
                  <a:lnTo>
                    <a:pt x="0" y="1560334"/>
                  </a:lnTo>
                  <a:lnTo>
                    <a:pt x="11430" y="1560334"/>
                  </a:lnTo>
                  <a:lnTo>
                    <a:pt x="11430" y="1594612"/>
                  </a:lnTo>
                  <a:close/>
                </a:path>
                <a:path w="3955415" h="3018154">
                  <a:moveTo>
                    <a:pt x="11430" y="1548904"/>
                  </a:moveTo>
                  <a:lnTo>
                    <a:pt x="0" y="1548904"/>
                  </a:lnTo>
                  <a:lnTo>
                    <a:pt x="0" y="1514614"/>
                  </a:lnTo>
                  <a:lnTo>
                    <a:pt x="11430" y="1514614"/>
                  </a:lnTo>
                  <a:lnTo>
                    <a:pt x="11430" y="1548904"/>
                  </a:lnTo>
                  <a:close/>
                </a:path>
                <a:path w="3955415" h="3018154">
                  <a:moveTo>
                    <a:pt x="11430" y="1503184"/>
                  </a:moveTo>
                  <a:lnTo>
                    <a:pt x="0" y="1503184"/>
                  </a:lnTo>
                  <a:lnTo>
                    <a:pt x="0" y="1468894"/>
                  </a:lnTo>
                  <a:lnTo>
                    <a:pt x="11430" y="1468894"/>
                  </a:lnTo>
                  <a:lnTo>
                    <a:pt x="11430" y="1503184"/>
                  </a:lnTo>
                  <a:close/>
                </a:path>
                <a:path w="3955415" h="3018154">
                  <a:moveTo>
                    <a:pt x="11430" y="1457464"/>
                  </a:moveTo>
                  <a:lnTo>
                    <a:pt x="0" y="1457464"/>
                  </a:lnTo>
                  <a:lnTo>
                    <a:pt x="0" y="1423187"/>
                  </a:lnTo>
                  <a:lnTo>
                    <a:pt x="11430" y="1423187"/>
                  </a:lnTo>
                  <a:lnTo>
                    <a:pt x="11430" y="1457464"/>
                  </a:lnTo>
                  <a:close/>
                </a:path>
                <a:path w="3955415" h="3018154">
                  <a:moveTo>
                    <a:pt x="11430" y="1411757"/>
                  </a:moveTo>
                  <a:lnTo>
                    <a:pt x="0" y="1411757"/>
                  </a:lnTo>
                  <a:lnTo>
                    <a:pt x="0" y="1377467"/>
                  </a:lnTo>
                  <a:lnTo>
                    <a:pt x="11430" y="1377467"/>
                  </a:lnTo>
                  <a:lnTo>
                    <a:pt x="11430" y="1411757"/>
                  </a:lnTo>
                  <a:close/>
                </a:path>
                <a:path w="3955415" h="3018154">
                  <a:moveTo>
                    <a:pt x="11430" y="1366037"/>
                  </a:moveTo>
                  <a:lnTo>
                    <a:pt x="0" y="1366037"/>
                  </a:lnTo>
                  <a:lnTo>
                    <a:pt x="0" y="1331747"/>
                  </a:lnTo>
                  <a:lnTo>
                    <a:pt x="11430" y="1331747"/>
                  </a:lnTo>
                  <a:lnTo>
                    <a:pt x="11430" y="1366037"/>
                  </a:lnTo>
                  <a:close/>
                </a:path>
                <a:path w="3955415" h="3018154">
                  <a:moveTo>
                    <a:pt x="11430" y="1320317"/>
                  </a:moveTo>
                  <a:lnTo>
                    <a:pt x="0" y="1320317"/>
                  </a:lnTo>
                  <a:lnTo>
                    <a:pt x="0" y="1286027"/>
                  </a:lnTo>
                  <a:lnTo>
                    <a:pt x="11430" y="1286027"/>
                  </a:lnTo>
                  <a:lnTo>
                    <a:pt x="11430" y="1320317"/>
                  </a:lnTo>
                  <a:close/>
                </a:path>
                <a:path w="3955415" h="3018154">
                  <a:moveTo>
                    <a:pt x="11430" y="1274610"/>
                  </a:moveTo>
                  <a:lnTo>
                    <a:pt x="0" y="1274610"/>
                  </a:lnTo>
                  <a:lnTo>
                    <a:pt x="0" y="1240320"/>
                  </a:lnTo>
                  <a:lnTo>
                    <a:pt x="11430" y="1240320"/>
                  </a:lnTo>
                  <a:lnTo>
                    <a:pt x="11430" y="1274610"/>
                  </a:lnTo>
                  <a:close/>
                </a:path>
                <a:path w="3955415" h="3018154">
                  <a:moveTo>
                    <a:pt x="11430" y="1228890"/>
                  </a:moveTo>
                  <a:lnTo>
                    <a:pt x="0" y="1228890"/>
                  </a:lnTo>
                  <a:lnTo>
                    <a:pt x="0" y="1194600"/>
                  </a:lnTo>
                  <a:lnTo>
                    <a:pt x="11430" y="1194600"/>
                  </a:lnTo>
                  <a:lnTo>
                    <a:pt x="11430" y="1228890"/>
                  </a:lnTo>
                  <a:close/>
                </a:path>
                <a:path w="3955415" h="3018154">
                  <a:moveTo>
                    <a:pt x="11430" y="1183170"/>
                  </a:moveTo>
                  <a:lnTo>
                    <a:pt x="0" y="1183170"/>
                  </a:lnTo>
                  <a:lnTo>
                    <a:pt x="0" y="1148880"/>
                  </a:lnTo>
                  <a:lnTo>
                    <a:pt x="11430" y="1148880"/>
                  </a:lnTo>
                  <a:lnTo>
                    <a:pt x="11430" y="1183170"/>
                  </a:lnTo>
                  <a:close/>
                </a:path>
                <a:path w="3955415" h="3018154">
                  <a:moveTo>
                    <a:pt x="11430" y="1137462"/>
                  </a:moveTo>
                  <a:lnTo>
                    <a:pt x="0" y="1137462"/>
                  </a:lnTo>
                  <a:lnTo>
                    <a:pt x="0" y="1103172"/>
                  </a:lnTo>
                  <a:lnTo>
                    <a:pt x="11430" y="1103172"/>
                  </a:lnTo>
                  <a:lnTo>
                    <a:pt x="11430" y="1137462"/>
                  </a:lnTo>
                  <a:close/>
                </a:path>
                <a:path w="3955415" h="3018154">
                  <a:moveTo>
                    <a:pt x="11430" y="1091742"/>
                  </a:moveTo>
                  <a:lnTo>
                    <a:pt x="0" y="1091742"/>
                  </a:lnTo>
                  <a:lnTo>
                    <a:pt x="0" y="1057452"/>
                  </a:lnTo>
                  <a:lnTo>
                    <a:pt x="11430" y="1057452"/>
                  </a:lnTo>
                  <a:lnTo>
                    <a:pt x="11430" y="1091742"/>
                  </a:lnTo>
                  <a:close/>
                </a:path>
                <a:path w="3955415" h="3018154">
                  <a:moveTo>
                    <a:pt x="11430" y="1046022"/>
                  </a:moveTo>
                  <a:lnTo>
                    <a:pt x="0" y="1046022"/>
                  </a:lnTo>
                  <a:lnTo>
                    <a:pt x="0" y="1011732"/>
                  </a:lnTo>
                  <a:lnTo>
                    <a:pt x="11430" y="1011732"/>
                  </a:lnTo>
                  <a:lnTo>
                    <a:pt x="11430" y="1046022"/>
                  </a:lnTo>
                  <a:close/>
                </a:path>
                <a:path w="3955415" h="3018154">
                  <a:moveTo>
                    <a:pt x="11430" y="1000302"/>
                  </a:moveTo>
                  <a:lnTo>
                    <a:pt x="0" y="1000302"/>
                  </a:lnTo>
                  <a:lnTo>
                    <a:pt x="0" y="966025"/>
                  </a:lnTo>
                  <a:lnTo>
                    <a:pt x="11430" y="966025"/>
                  </a:lnTo>
                  <a:lnTo>
                    <a:pt x="11430" y="1000302"/>
                  </a:lnTo>
                  <a:close/>
                </a:path>
                <a:path w="3955415" h="3018154">
                  <a:moveTo>
                    <a:pt x="11430" y="954595"/>
                  </a:moveTo>
                  <a:lnTo>
                    <a:pt x="0" y="954595"/>
                  </a:lnTo>
                  <a:lnTo>
                    <a:pt x="0" y="920305"/>
                  </a:lnTo>
                  <a:lnTo>
                    <a:pt x="11430" y="920305"/>
                  </a:lnTo>
                  <a:lnTo>
                    <a:pt x="11430" y="954595"/>
                  </a:lnTo>
                  <a:close/>
                </a:path>
                <a:path w="3955415" h="3018154">
                  <a:moveTo>
                    <a:pt x="11430" y="908875"/>
                  </a:moveTo>
                  <a:lnTo>
                    <a:pt x="0" y="908875"/>
                  </a:lnTo>
                  <a:lnTo>
                    <a:pt x="0" y="874585"/>
                  </a:lnTo>
                  <a:lnTo>
                    <a:pt x="11430" y="874585"/>
                  </a:lnTo>
                  <a:lnTo>
                    <a:pt x="11430" y="908875"/>
                  </a:lnTo>
                  <a:close/>
                </a:path>
                <a:path w="3955415" h="3018154">
                  <a:moveTo>
                    <a:pt x="11430" y="863155"/>
                  </a:moveTo>
                  <a:lnTo>
                    <a:pt x="0" y="863155"/>
                  </a:lnTo>
                  <a:lnTo>
                    <a:pt x="0" y="828878"/>
                  </a:lnTo>
                  <a:lnTo>
                    <a:pt x="11430" y="828878"/>
                  </a:lnTo>
                  <a:lnTo>
                    <a:pt x="11430" y="863155"/>
                  </a:lnTo>
                  <a:close/>
                </a:path>
                <a:path w="3955415" h="3018154">
                  <a:moveTo>
                    <a:pt x="11430" y="817448"/>
                  </a:moveTo>
                  <a:lnTo>
                    <a:pt x="0" y="817448"/>
                  </a:lnTo>
                  <a:lnTo>
                    <a:pt x="0" y="783158"/>
                  </a:lnTo>
                  <a:lnTo>
                    <a:pt x="11430" y="783158"/>
                  </a:lnTo>
                  <a:lnTo>
                    <a:pt x="11430" y="817448"/>
                  </a:lnTo>
                  <a:close/>
                </a:path>
                <a:path w="3955415" h="3018154">
                  <a:moveTo>
                    <a:pt x="11430" y="771728"/>
                  </a:moveTo>
                  <a:lnTo>
                    <a:pt x="0" y="771728"/>
                  </a:lnTo>
                  <a:lnTo>
                    <a:pt x="0" y="737438"/>
                  </a:lnTo>
                  <a:lnTo>
                    <a:pt x="11430" y="737438"/>
                  </a:lnTo>
                  <a:lnTo>
                    <a:pt x="11430" y="771728"/>
                  </a:lnTo>
                  <a:close/>
                </a:path>
                <a:path w="3955415" h="3018154">
                  <a:moveTo>
                    <a:pt x="11430" y="726008"/>
                  </a:moveTo>
                  <a:lnTo>
                    <a:pt x="0" y="726008"/>
                  </a:lnTo>
                  <a:lnTo>
                    <a:pt x="0" y="691730"/>
                  </a:lnTo>
                  <a:lnTo>
                    <a:pt x="11430" y="691730"/>
                  </a:lnTo>
                  <a:lnTo>
                    <a:pt x="11430" y="726008"/>
                  </a:lnTo>
                  <a:close/>
                </a:path>
                <a:path w="3955415" h="3018154">
                  <a:moveTo>
                    <a:pt x="11430" y="680300"/>
                  </a:moveTo>
                  <a:lnTo>
                    <a:pt x="0" y="680300"/>
                  </a:lnTo>
                  <a:lnTo>
                    <a:pt x="0" y="646010"/>
                  </a:lnTo>
                  <a:lnTo>
                    <a:pt x="11430" y="646010"/>
                  </a:lnTo>
                  <a:lnTo>
                    <a:pt x="11430" y="680300"/>
                  </a:lnTo>
                  <a:close/>
                </a:path>
                <a:path w="3955415" h="3018154">
                  <a:moveTo>
                    <a:pt x="11430" y="634580"/>
                  </a:moveTo>
                  <a:lnTo>
                    <a:pt x="0" y="634580"/>
                  </a:lnTo>
                  <a:lnTo>
                    <a:pt x="0" y="600290"/>
                  </a:lnTo>
                  <a:lnTo>
                    <a:pt x="11430" y="600290"/>
                  </a:lnTo>
                  <a:lnTo>
                    <a:pt x="11430" y="634580"/>
                  </a:lnTo>
                  <a:close/>
                </a:path>
                <a:path w="3955415" h="3018154">
                  <a:moveTo>
                    <a:pt x="11430" y="588860"/>
                  </a:moveTo>
                  <a:lnTo>
                    <a:pt x="0" y="588860"/>
                  </a:lnTo>
                  <a:lnTo>
                    <a:pt x="0" y="554583"/>
                  </a:lnTo>
                  <a:lnTo>
                    <a:pt x="11430" y="554583"/>
                  </a:lnTo>
                  <a:lnTo>
                    <a:pt x="11430" y="588860"/>
                  </a:lnTo>
                  <a:close/>
                </a:path>
                <a:path w="3955415" h="3018154">
                  <a:moveTo>
                    <a:pt x="11430" y="543153"/>
                  </a:moveTo>
                  <a:lnTo>
                    <a:pt x="0" y="543153"/>
                  </a:lnTo>
                  <a:lnTo>
                    <a:pt x="0" y="508863"/>
                  </a:lnTo>
                  <a:lnTo>
                    <a:pt x="11430" y="508863"/>
                  </a:lnTo>
                  <a:lnTo>
                    <a:pt x="11430" y="543153"/>
                  </a:lnTo>
                  <a:close/>
                </a:path>
                <a:path w="3955415" h="3018154">
                  <a:moveTo>
                    <a:pt x="11430" y="497433"/>
                  </a:moveTo>
                  <a:lnTo>
                    <a:pt x="0" y="497433"/>
                  </a:lnTo>
                  <a:lnTo>
                    <a:pt x="0" y="463143"/>
                  </a:lnTo>
                  <a:lnTo>
                    <a:pt x="11430" y="463143"/>
                  </a:lnTo>
                  <a:lnTo>
                    <a:pt x="11430" y="497433"/>
                  </a:lnTo>
                  <a:close/>
                </a:path>
                <a:path w="3955415" h="3018154">
                  <a:moveTo>
                    <a:pt x="11430" y="451713"/>
                  </a:moveTo>
                  <a:lnTo>
                    <a:pt x="0" y="451713"/>
                  </a:lnTo>
                  <a:lnTo>
                    <a:pt x="0" y="417423"/>
                  </a:lnTo>
                  <a:lnTo>
                    <a:pt x="11430" y="417423"/>
                  </a:lnTo>
                  <a:lnTo>
                    <a:pt x="11430" y="451713"/>
                  </a:lnTo>
                  <a:close/>
                </a:path>
                <a:path w="3955415" h="3018154">
                  <a:moveTo>
                    <a:pt x="11430" y="406006"/>
                  </a:moveTo>
                  <a:lnTo>
                    <a:pt x="0" y="406006"/>
                  </a:lnTo>
                  <a:lnTo>
                    <a:pt x="0" y="371716"/>
                  </a:lnTo>
                  <a:lnTo>
                    <a:pt x="11430" y="371716"/>
                  </a:lnTo>
                  <a:lnTo>
                    <a:pt x="11430" y="406006"/>
                  </a:lnTo>
                  <a:close/>
                </a:path>
                <a:path w="3955415" h="3018154">
                  <a:moveTo>
                    <a:pt x="11430" y="360286"/>
                  </a:moveTo>
                  <a:lnTo>
                    <a:pt x="0" y="360286"/>
                  </a:lnTo>
                  <a:lnTo>
                    <a:pt x="0" y="325996"/>
                  </a:lnTo>
                  <a:lnTo>
                    <a:pt x="11430" y="325996"/>
                  </a:lnTo>
                  <a:lnTo>
                    <a:pt x="11430" y="360286"/>
                  </a:lnTo>
                  <a:close/>
                </a:path>
                <a:path w="3955415" h="3018154">
                  <a:moveTo>
                    <a:pt x="11430" y="314566"/>
                  </a:moveTo>
                  <a:lnTo>
                    <a:pt x="0" y="314566"/>
                  </a:lnTo>
                  <a:lnTo>
                    <a:pt x="0" y="280276"/>
                  </a:lnTo>
                  <a:lnTo>
                    <a:pt x="11430" y="280276"/>
                  </a:lnTo>
                  <a:lnTo>
                    <a:pt x="11430" y="314566"/>
                  </a:lnTo>
                  <a:close/>
                </a:path>
                <a:path w="3955415" h="3018154">
                  <a:moveTo>
                    <a:pt x="11430" y="268846"/>
                  </a:moveTo>
                  <a:lnTo>
                    <a:pt x="0" y="268846"/>
                  </a:lnTo>
                  <a:lnTo>
                    <a:pt x="0" y="234569"/>
                  </a:lnTo>
                  <a:lnTo>
                    <a:pt x="11430" y="234569"/>
                  </a:lnTo>
                  <a:lnTo>
                    <a:pt x="11430" y="268846"/>
                  </a:lnTo>
                  <a:close/>
                </a:path>
                <a:path w="3955415" h="3018154">
                  <a:moveTo>
                    <a:pt x="11430" y="223139"/>
                  </a:moveTo>
                  <a:lnTo>
                    <a:pt x="0" y="223139"/>
                  </a:lnTo>
                  <a:lnTo>
                    <a:pt x="0" y="188849"/>
                  </a:lnTo>
                  <a:lnTo>
                    <a:pt x="11430" y="188849"/>
                  </a:lnTo>
                  <a:lnTo>
                    <a:pt x="11430" y="223139"/>
                  </a:lnTo>
                  <a:close/>
                </a:path>
                <a:path w="3955415" h="3018154">
                  <a:moveTo>
                    <a:pt x="11430" y="177419"/>
                  </a:moveTo>
                  <a:lnTo>
                    <a:pt x="0" y="177419"/>
                  </a:lnTo>
                  <a:lnTo>
                    <a:pt x="0" y="143129"/>
                  </a:lnTo>
                  <a:lnTo>
                    <a:pt x="11430" y="143129"/>
                  </a:lnTo>
                  <a:lnTo>
                    <a:pt x="11430" y="177419"/>
                  </a:lnTo>
                  <a:close/>
                </a:path>
                <a:path w="3955415" h="3018154">
                  <a:moveTo>
                    <a:pt x="11430" y="131699"/>
                  </a:moveTo>
                  <a:lnTo>
                    <a:pt x="0" y="131699"/>
                  </a:lnTo>
                  <a:lnTo>
                    <a:pt x="0" y="97421"/>
                  </a:lnTo>
                  <a:lnTo>
                    <a:pt x="11430" y="97421"/>
                  </a:lnTo>
                  <a:lnTo>
                    <a:pt x="11430" y="131699"/>
                  </a:lnTo>
                  <a:close/>
                </a:path>
                <a:path w="3955415" h="3018154">
                  <a:moveTo>
                    <a:pt x="11430" y="85991"/>
                  </a:moveTo>
                  <a:lnTo>
                    <a:pt x="0" y="85991"/>
                  </a:lnTo>
                  <a:lnTo>
                    <a:pt x="0" y="51701"/>
                  </a:lnTo>
                  <a:lnTo>
                    <a:pt x="11430" y="51701"/>
                  </a:lnTo>
                  <a:lnTo>
                    <a:pt x="11430" y="85991"/>
                  </a:lnTo>
                  <a:close/>
                </a:path>
                <a:path w="3955415" h="3018154">
                  <a:moveTo>
                    <a:pt x="11430" y="40271"/>
                  </a:moveTo>
                  <a:lnTo>
                    <a:pt x="0" y="40271"/>
                  </a:lnTo>
                  <a:lnTo>
                    <a:pt x="0" y="5981"/>
                  </a:lnTo>
                  <a:lnTo>
                    <a:pt x="11430" y="5981"/>
                  </a:lnTo>
                  <a:lnTo>
                    <a:pt x="11430" y="40271"/>
                  </a:lnTo>
                  <a:close/>
                </a:path>
                <a:path w="3955415" h="3018154">
                  <a:moveTo>
                    <a:pt x="51155" y="11430"/>
                  </a:moveTo>
                  <a:lnTo>
                    <a:pt x="16865" y="11430"/>
                  </a:lnTo>
                  <a:lnTo>
                    <a:pt x="16865" y="0"/>
                  </a:lnTo>
                  <a:lnTo>
                    <a:pt x="51155" y="0"/>
                  </a:lnTo>
                  <a:lnTo>
                    <a:pt x="51155" y="11430"/>
                  </a:lnTo>
                  <a:close/>
                </a:path>
                <a:path w="3955415" h="3018154">
                  <a:moveTo>
                    <a:pt x="96875" y="11430"/>
                  </a:moveTo>
                  <a:lnTo>
                    <a:pt x="62585" y="11430"/>
                  </a:lnTo>
                  <a:lnTo>
                    <a:pt x="62585" y="0"/>
                  </a:lnTo>
                  <a:lnTo>
                    <a:pt x="96875" y="0"/>
                  </a:lnTo>
                  <a:lnTo>
                    <a:pt x="96875" y="11430"/>
                  </a:lnTo>
                  <a:close/>
                </a:path>
                <a:path w="3955415" h="3018154">
                  <a:moveTo>
                    <a:pt x="142582" y="11430"/>
                  </a:moveTo>
                  <a:lnTo>
                    <a:pt x="108305" y="11430"/>
                  </a:lnTo>
                  <a:lnTo>
                    <a:pt x="108305" y="0"/>
                  </a:lnTo>
                  <a:lnTo>
                    <a:pt x="142582" y="0"/>
                  </a:lnTo>
                  <a:lnTo>
                    <a:pt x="142582" y="11430"/>
                  </a:lnTo>
                  <a:close/>
                </a:path>
                <a:path w="3955415" h="3018154">
                  <a:moveTo>
                    <a:pt x="188302" y="11430"/>
                  </a:moveTo>
                  <a:lnTo>
                    <a:pt x="154012" y="11430"/>
                  </a:lnTo>
                  <a:lnTo>
                    <a:pt x="154012" y="0"/>
                  </a:lnTo>
                  <a:lnTo>
                    <a:pt x="188302" y="0"/>
                  </a:lnTo>
                  <a:lnTo>
                    <a:pt x="188302" y="11430"/>
                  </a:lnTo>
                  <a:close/>
                </a:path>
                <a:path w="3955415" h="3018154">
                  <a:moveTo>
                    <a:pt x="234022" y="11430"/>
                  </a:moveTo>
                  <a:lnTo>
                    <a:pt x="199732" y="11430"/>
                  </a:lnTo>
                  <a:lnTo>
                    <a:pt x="199732" y="0"/>
                  </a:lnTo>
                  <a:lnTo>
                    <a:pt x="234022" y="0"/>
                  </a:lnTo>
                  <a:lnTo>
                    <a:pt x="234022" y="11430"/>
                  </a:lnTo>
                  <a:close/>
                </a:path>
                <a:path w="3955415" h="3018154">
                  <a:moveTo>
                    <a:pt x="279730" y="11430"/>
                  </a:moveTo>
                  <a:lnTo>
                    <a:pt x="245452" y="11430"/>
                  </a:lnTo>
                  <a:lnTo>
                    <a:pt x="245452" y="0"/>
                  </a:lnTo>
                  <a:lnTo>
                    <a:pt x="279730" y="0"/>
                  </a:lnTo>
                  <a:lnTo>
                    <a:pt x="279730" y="11430"/>
                  </a:lnTo>
                  <a:close/>
                </a:path>
                <a:path w="3955415" h="3018154">
                  <a:moveTo>
                    <a:pt x="325450" y="11430"/>
                  </a:moveTo>
                  <a:lnTo>
                    <a:pt x="291160" y="11430"/>
                  </a:lnTo>
                  <a:lnTo>
                    <a:pt x="291160" y="0"/>
                  </a:lnTo>
                  <a:lnTo>
                    <a:pt x="325450" y="0"/>
                  </a:lnTo>
                  <a:lnTo>
                    <a:pt x="325450" y="11430"/>
                  </a:lnTo>
                  <a:close/>
                </a:path>
                <a:path w="3955415" h="3018154">
                  <a:moveTo>
                    <a:pt x="371170" y="11430"/>
                  </a:moveTo>
                  <a:lnTo>
                    <a:pt x="336880" y="11430"/>
                  </a:lnTo>
                  <a:lnTo>
                    <a:pt x="336880" y="0"/>
                  </a:lnTo>
                  <a:lnTo>
                    <a:pt x="371170" y="0"/>
                  </a:lnTo>
                  <a:lnTo>
                    <a:pt x="371170" y="11430"/>
                  </a:lnTo>
                  <a:close/>
                </a:path>
                <a:path w="3955415" h="3018154">
                  <a:moveTo>
                    <a:pt x="416890" y="11430"/>
                  </a:moveTo>
                  <a:lnTo>
                    <a:pt x="382600" y="11430"/>
                  </a:lnTo>
                  <a:lnTo>
                    <a:pt x="382600" y="0"/>
                  </a:lnTo>
                  <a:lnTo>
                    <a:pt x="416890" y="0"/>
                  </a:lnTo>
                  <a:lnTo>
                    <a:pt x="416890" y="11430"/>
                  </a:lnTo>
                  <a:close/>
                </a:path>
                <a:path w="3955415" h="3018154">
                  <a:moveTo>
                    <a:pt x="462597" y="11430"/>
                  </a:moveTo>
                  <a:lnTo>
                    <a:pt x="428307" y="11430"/>
                  </a:lnTo>
                  <a:lnTo>
                    <a:pt x="428307" y="0"/>
                  </a:lnTo>
                  <a:lnTo>
                    <a:pt x="462597" y="0"/>
                  </a:lnTo>
                  <a:lnTo>
                    <a:pt x="462597" y="11430"/>
                  </a:lnTo>
                  <a:close/>
                </a:path>
                <a:path w="3955415" h="3018154">
                  <a:moveTo>
                    <a:pt x="508317" y="11430"/>
                  </a:moveTo>
                  <a:lnTo>
                    <a:pt x="474027" y="11430"/>
                  </a:lnTo>
                  <a:lnTo>
                    <a:pt x="474027" y="0"/>
                  </a:lnTo>
                  <a:lnTo>
                    <a:pt x="508317" y="0"/>
                  </a:lnTo>
                  <a:lnTo>
                    <a:pt x="508317" y="11430"/>
                  </a:lnTo>
                  <a:close/>
                </a:path>
                <a:path w="3955415" h="3018154">
                  <a:moveTo>
                    <a:pt x="554037" y="11430"/>
                  </a:moveTo>
                  <a:lnTo>
                    <a:pt x="519747" y="11430"/>
                  </a:lnTo>
                  <a:lnTo>
                    <a:pt x="519747" y="0"/>
                  </a:lnTo>
                  <a:lnTo>
                    <a:pt x="554037" y="0"/>
                  </a:lnTo>
                  <a:lnTo>
                    <a:pt x="554037" y="11430"/>
                  </a:lnTo>
                  <a:close/>
                </a:path>
                <a:path w="3955415" h="3018154">
                  <a:moveTo>
                    <a:pt x="599744" y="11430"/>
                  </a:moveTo>
                  <a:lnTo>
                    <a:pt x="565467" y="11430"/>
                  </a:lnTo>
                  <a:lnTo>
                    <a:pt x="565467" y="0"/>
                  </a:lnTo>
                  <a:lnTo>
                    <a:pt x="599744" y="0"/>
                  </a:lnTo>
                  <a:lnTo>
                    <a:pt x="599744" y="11430"/>
                  </a:lnTo>
                  <a:close/>
                </a:path>
                <a:path w="3955415" h="3018154">
                  <a:moveTo>
                    <a:pt x="645464" y="11430"/>
                  </a:moveTo>
                  <a:lnTo>
                    <a:pt x="611174" y="11430"/>
                  </a:lnTo>
                  <a:lnTo>
                    <a:pt x="611174" y="0"/>
                  </a:lnTo>
                  <a:lnTo>
                    <a:pt x="645464" y="0"/>
                  </a:lnTo>
                  <a:lnTo>
                    <a:pt x="645464" y="11430"/>
                  </a:lnTo>
                  <a:close/>
                </a:path>
                <a:path w="3955415" h="3018154">
                  <a:moveTo>
                    <a:pt x="691184" y="11430"/>
                  </a:moveTo>
                  <a:lnTo>
                    <a:pt x="656894" y="11430"/>
                  </a:lnTo>
                  <a:lnTo>
                    <a:pt x="656894" y="0"/>
                  </a:lnTo>
                  <a:lnTo>
                    <a:pt x="691184" y="0"/>
                  </a:lnTo>
                  <a:lnTo>
                    <a:pt x="691184" y="11430"/>
                  </a:lnTo>
                  <a:close/>
                </a:path>
                <a:path w="3955415" h="3018154">
                  <a:moveTo>
                    <a:pt x="736892" y="11430"/>
                  </a:moveTo>
                  <a:lnTo>
                    <a:pt x="702614" y="11430"/>
                  </a:lnTo>
                  <a:lnTo>
                    <a:pt x="702614" y="0"/>
                  </a:lnTo>
                  <a:lnTo>
                    <a:pt x="736892" y="0"/>
                  </a:lnTo>
                  <a:lnTo>
                    <a:pt x="736892" y="11430"/>
                  </a:lnTo>
                  <a:close/>
                </a:path>
                <a:path w="3955415" h="3018154">
                  <a:moveTo>
                    <a:pt x="782612" y="11430"/>
                  </a:moveTo>
                  <a:lnTo>
                    <a:pt x="748322" y="11430"/>
                  </a:lnTo>
                  <a:lnTo>
                    <a:pt x="748322" y="0"/>
                  </a:lnTo>
                  <a:lnTo>
                    <a:pt x="782612" y="0"/>
                  </a:lnTo>
                  <a:lnTo>
                    <a:pt x="782612" y="11430"/>
                  </a:lnTo>
                  <a:close/>
                </a:path>
                <a:path w="3955415" h="3018154">
                  <a:moveTo>
                    <a:pt x="828332" y="11430"/>
                  </a:moveTo>
                  <a:lnTo>
                    <a:pt x="794042" y="11430"/>
                  </a:lnTo>
                  <a:lnTo>
                    <a:pt x="794042" y="0"/>
                  </a:lnTo>
                  <a:lnTo>
                    <a:pt x="828332" y="0"/>
                  </a:lnTo>
                  <a:lnTo>
                    <a:pt x="828332" y="11430"/>
                  </a:lnTo>
                  <a:close/>
                </a:path>
                <a:path w="3955415" h="3018154">
                  <a:moveTo>
                    <a:pt x="874039" y="11430"/>
                  </a:moveTo>
                  <a:lnTo>
                    <a:pt x="839762" y="11430"/>
                  </a:lnTo>
                  <a:lnTo>
                    <a:pt x="839762" y="0"/>
                  </a:lnTo>
                  <a:lnTo>
                    <a:pt x="874039" y="0"/>
                  </a:lnTo>
                  <a:lnTo>
                    <a:pt x="874039" y="11430"/>
                  </a:lnTo>
                  <a:close/>
                </a:path>
                <a:path w="3955415" h="3018154">
                  <a:moveTo>
                    <a:pt x="919759" y="11430"/>
                  </a:moveTo>
                  <a:lnTo>
                    <a:pt x="885469" y="11430"/>
                  </a:lnTo>
                  <a:lnTo>
                    <a:pt x="885469" y="0"/>
                  </a:lnTo>
                  <a:lnTo>
                    <a:pt x="919759" y="0"/>
                  </a:lnTo>
                  <a:lnTo>
                    <a:pt x="919759" y="11430"/>
                  </a:lnTo>
                  <a:close/>
                </a:path>
                <a:path w="3955415" h="3018154">
                  <a:moveTo>
                    <a:pt x="965479" y="11430"/>
                  </a:moveTo>
                  <a:lnTo>
                    <a:pt x="931189" y="11430"/>
                  </a:lnTo>
                  <a:lnTo>
                    <a:pt x="931189" y="0"/>
                  </a:lnTo>
                  <a:lnTo>
                    <a:pt x="965479" y="0"/>
                  </a:lnTo>
                  <a:lnTo>
                    <a:pt x="965479" y="11430"/>
                  </a:lnTo>
                  <a:close/>
                </a:path>
                <a:path w="3955415" h="3018154">
                  <a:moveTo>
                    <a:pt x="1011186" y="11430"/>
                  </a:moveTo>
                  <a:lnTo>
                    <a:pt x="976909" y="11430"/>
                  </a:lnTo>
                  <a:lnTo>
                    <a:pt x="976909" y="0"/>
                  </a:lnTo>
                  <a:lnTo>
                    <a:pt x="1011186" y="0"/>
                  </a:lnTo>
                  <a:lnTo>
                    <a:pt x="1011186" y="11430"/>
                  </a:lnTo>
                  <a:close/>
                </a:path>
                <a:path w="3955415" h="3018154">
                  <a:moveTo>
                    <a:pt x="1056906" y="11430"/>
                  </a:moveTo>
                  <a:lnTo>
                    <a:pt x="1022616" y="11430"/>
                  </a:lnTo>
                  <a:lnTo>
                    <a:pt x="1022616" y="0"/>
                  </a:lnTo>
                  <a:lnTo>
                    <a:pt x="1056906" y="0"/>
                  </a:lnTo>
                  <a:lnTo>
                    <a:pt x="1056906" y="11430"/>
                  </a:lnTo>
                  <a:close/>
                </a:path>
                <a:path w="3955415" h="3018154">
                  <a:moveTo>
                    <a:pt x="1102626" y="11430"/>
                  </a:moveTo>
                  <a:lnTo>
                    <a:pt x="1068336" y="11430"/>
                  </a:lnTo>
                  <a:lnTo>
                    <a:pt x="1068336" y="0"/>
                  </a:lnTo>
                  <a:lnTo>
                    <a:pt x="1102626" y="0"/>
                  </a:lnTo>
                  <a:lnTo>
                    <a:pt x="1102626" y="11430"/>
                  </a:lnTo>
                  <a:close/>
                </a:path>
                <a:path w="3955415" h="3018154">
                  <a:moveTo>
                    <a:pt x="1148346" y="11430"/>
                  </a:moveTo>
                  <a:lnTo>
                    <a:pt x="1114056" y="11430"/>
                  </a:lnTo>
                  <a:lnTo>
                    <a:pt x="1114056" y="0"/>
                  </a:lnTo>
                  <a:lnTo>
                    <a:pt x="1148346" y="0"/>
                  </a:lnTo>
                  <a:lnTo>
                    <a:pt x="1148346" y="11430"/>
                  </a:lnTo>
                  <a:close/>
                </a:path>
                <a:path w="3955415" h="3018154">
                  <a:moveTo>
                    <a:pt x="1194054" y="11430"/>
                  </a:moveTo>
                  <a:lnTo>
                    <a:pt x="1159764" y="11430"/>
                  </a:lnTo>
                  <a:lnTo>
                    <a:pt x="1159764" y="0"/>
                  </a:lnTo>
                  <a:lnTo>
                    <a:pt x="1194054" y="0"/>
                  </a:lnTo>
                  <a:lnTo>
                    <a:pt x="1194054" y="11430"/>
                  </a:lnTo>
                  <a:close/>
                </a:path>
                <a:path w="3955415" h="3018154">
                  <a:moveTo>
                    <a:pt x="1239774" y="11430"/>
                  </a:moveTo>
                  <a:lnTo>
                    <a:pt x="1205484" y="11430"/>
                  </a:lnTo>
                  <a:lnTo>
                    <a:pt x="1205484" y="0"/>
                  </a:lnTo>
                  <a:lnTo>
                    <a:pt x="1239774" y="0"/>
                  </a:lnTo>
                  <a:lnTo>
                    <a:pt x="1239774" y="11430"/>
                  </a:lnTo>
                  <a:close/>
                </a:path>
                <a:path w="3955415" h="3018154">
                  <a:moveTo>
                    <a:pt x="1285494" y="11430"/>
                  </a:moveTo>
                  <a:lnTo>
                    <a:pt x="1251204" y="11430"/>
                  </a:lnTo>
                  <a:lnTo>
                    <a:pt x="1251204" y="0"/>
                  </a:lnTo>
                  <a:lnTo>
                    <a:pt x="1285494" y="0"/>
                  </a:lnTo>
                  <a:lnTo>
                    <a:pt x="1285494" y="11430"/>
                  </a:lnTo>
                  <a:close/>
                </a:path>
                <a:path w="3955415" h="3018154">
                  <a:moveTo>
                    <a:pt x="1331201" y="11430"/>
                  </a:moveTo>
                  <a:lnTo>
                    <a:pt x="1296911" y="11430"/>
                  </a:lnTo>
                  <a:lnTo>
                    <a:pt x="1296911" y="0"/>
                  </a:lnTo>
                  <a:lnTo>
                    <a:pt x="1331201" y="0"/>
                  </a:lnTo>
                  <a:lnTo>
                    <a:pt x="1331201" y="11430"/>
                  </a:lnTo>
                  <a:close/>
                </a:path>
                <a:path w="3955415" h="3018154">
                  <a:moveTo>
                    <a:pt x="1376921" y="11430"/>
                  </a:moveTo>
                  <a:lnTo>
                    <a:pt x="1342631" y="11430"/>
                  </a:lnTo>
                  <a:lnTo>
                    <a:pt x="1342631" y="0"/>
                  </a:lnTo>
                  <a:lnTo>
                    <a:pt x="1376921" y="0"/>
                  </a:lnTo>
                  <a:lnTo>
                    <a:pt x="1376921" y="11430"/>
                  </a:lnTo>
                  <a:close/>
                </a:path>
                <a:path w="3955415" h="3018154">
                  <a:moveTo>
                    <a:pt x="1422641" y="11430"/>
                  </a:moveTo>
                  <a:lnTo>
                    <a:pt x="1388351" y="11430"/>
                  </a:lnTo>
                  <a:lnTo>
                    <a:pt x="1388351" y="0"/>
                  </a:lnTo>
                  <a:lnTo>
                    <a:pt x="1422641" y="0"/>
                  </a:lnTo>
                  <a:lnTo>
                    <a:pt x="1422641" y="11430"/>
                  </a:lnTo>
                  <a:close/>
                </a:path>
                <a:path w="3955415" h="3018154">
                  <a:moveTo>
                    <a:pt x="1468348" y="11430"/>
                  </a:moveTo>
                  <a:lnTo>
                    <a:pt x="1434071" y="11430"/>
                  </a:lnTo>
                  <a:lnTo>
                    <a:pt x="1434071" y="0"/>
                  </a:lnTo>
                  <a:lnTo>
                    <a:pt x="1468348" y="0"/>
                  </a:lnTo>
                  <a:lnTo>
                    <a:pt x="1468348" y="11430"/>
                  </a:lnTo>
                  <a:close/>
                </a:path>
                <a:path w="3955415" h="3018154">
                  <a:moveTo>
                    <a:pt x="1514068" y="11430"/>
                  </a:moveTo>
                  <a:lnTo>
                    <a:pt x="1479778" y="11430"/>
                  </a:lnTo>
                  <a:lnTo>
                    <a:pt x="1479778" y="0"/>
                  </a:lnTo>
                  <a:lnTo>
                    <a:pt x="1514068" y="0"/>
                  </a:lnTo>
                  <a:lnTo>
                    <a:pt x="1514068" y="11430"/>
                  </a:lnTo>
                  <a:close/>
                </a:path>
                <a:path w="3955415" h="3018154">
                  <a:moveTo>
                    <a:pt x="1559788" y="11430"/>
                  </a:moveTo>
                  <a:lnTo>
                    <a:pt x="1525498" y="11430"/>
                  </a:lnTo>
                  <a:lnTo>
                    <a:pt x="1525498" y="0"/>
                  </a:lnTo>
                  <a:lnTo>
                    <a:pt x="1559788" y="0"/>
                  </a:lnTo>
                  <a:lnTo>
                    <a:pt x="1559788" y="11430"/>
                  </a:lnTo>
                  <a:close/>
                </a:path>
                <a:path w="3955415" h="3018154">
                  <a:moveTo>
                    <a:pt x="1605495" y="11430"/>
                  </a:moveTo>
                  <a:lnTo>
                    <a:pt x="1571218" y="11430"/>
                  </a:lnTo>
                  <a:lnTo>
                    <a:pt x="1571218" y="0"/>
                  </a:lnTo>
                  <a:lnTo>
                    <a:pt x="1605495" y="0"/>
                  </a:lnTo>
                  <a:lnTo>
                    <a:pt x="1605495" y="11430"/>
                  </a:lnTo>
                  <a:close/>
                </a:path>
                <a:path w="3955415" h="3018154">
                  <a:moveTo>
                    <a:pt x="1651215" y="11430"/>
                  </a:moveTo>
                  <a:lnTo>
                    <a:pt x="1616925" y="11430"/>
                  </a:lnTo>
                  <a:lnTo>
                    <a:pt x="1616925" y="0"/>
                  </a:lnTo>
                  <a:lnTo>
                    <a:pt x="1651215" y="0"/>
                  </a:lnTo>
                  <a:lnTo>
                    <a:pt x="1651215" y="11430"/>
                  </a:lnTo>
                  <a:close/>
                </a:path>
                <a:path w="3955415" h="3018154">
                  <a:moveTo>
                    <a:pt x="1696935" y="11430"/>
                  </a:moveTo>
                  <a:lnTo>
                    <a:pt x="1662645" y="11430"/>
                  </a:lnTo>
                  <a:lnTo>
                    <a:pt x="1662645" y="0"/>
                  </a:lnTo>
                  <a:lnTo>
                    <a:pt x="1696935" y="0"/>
                  </a:lnTo>
                  <a:lnTo>
                    <a:pt x="1696935" y="11430"/>
                  </a:lnTo>
                  <a:close/>
                </a:path>
                <a:path w="3955415" h="3018154">
                  <a:moveTo>
                    <a:pt x="1742643" y="11430"/>
                  </a:moveTo>
                  <a:lnTo>
                    <a:pt x="1708365" y="11430"/>
                  </a:lnTo>
                  <a:lnTo>
                    <a:pt x="1708365" y="0"/>
                  </a:lnTo>
                  <a:lnTo>
                    <a:pt x="1742643" y="0"/>
                  </a:lnTo>
                  <a:lnTo>
                    <a:pt x="1742643" y="11430"/>
                  </a:lnTo>
                  <a:close/>
                </a:path>
                <a:path w="3955415" h="3018154">
                  <a:moveTo>
                    <a:pt x="1788363" y="11430"/>
                  </a:moveTo>
                  <a:lnTo>
                    <a:pt x="1754073" y="11430"/>
                  </a:lnTo>
                  <a:lnTo>
                    <a:pt x="1754073" y="0"/>
                  </a:lnTo>
                  <a:lnTo>
                    <a:pt x="1788363" y="0"/>
                  </a:lnTo>
                  <a:lnTo>
                    <a:pt x="1788363" y="11430"/>
                  </a:lnTo>
                  <a:close/>
                </a:path>
                <a:path w="3955415" h="3018154">
                  <a:moveTo>
                    <a:pt x="1834083" y="11430"/>
                  </a:moveTo>
                  <a:lnTo>
                    <a:pt x="1799793" y="11430"/>
                  </a:lnTo>
                  <a:lnTo>
                    <a:pt x="1799793" y="0"/>
                  </a:lnTo>
                  <a:lnTo>
                    <a:pt x="1834083" y="0"/>
                  </a:lnTo>
                  <a:lnTo>
                    <a:pt x="1834083" y="11430"/>
                  </a:lnTo>
                  <a:close/>
                </a:path>
                <a:path w="3955415" h="3018154">
                  <a:moveTo>
                    <a:pt x="1879790" y="11430"/>
                  </a:moveTo>
                  <a:lnTo>
                    <a:pt x="1845513" y="11430"/>
                  </a:lnTo>
                  <a:lnTo>
                    <a:pt x="1845513" y="0"/>
                  </a:lnTo>
                  <a:lnTo>
                    <a:pt x="1879790" y="0"/>
                  </a:lnTo>
                  <a:lnTo>
                    <a:pt x="1879790" y="11430"/>
                  </a:lnTo>
                  <a:close/>
                </a:path>
                <a:path w="3955415" h="3018154">
                  <a:moveTo>
                    <a:pt x="1925510" y="11430"/>
                  </a:moveTo>
                  <a:lnTo>
                    <a:pt x="1891220" y="11430"/>
                  </a:lnTo>
                  <a:lnTo>
                    <a:pt x="1891220" y="0"/>
                  </a:lnTo>
                  <a:lnTo>
                    <a:pt x="1925510" y="0"/>
                  </a:lnTo>
                  <a:lnTo>
                    <a:pt x="1925510" y="11430"/>
                  </a:lnTo>
                  <a:close/>
                </a:path>
                <a:path w="3955415" h="3018154">
                  <a:moveTo>
                    <a:pt x="1971230" y="11430"/>
                  </a:moveTo>
                  <a:lnTo>
                    <a:pt x="1936940" y="11430"/>
                  </a:lnTo>
                  <a:lnTo>
                    <a:pt x="1936940" y="0"/>
                  </a:lnTo>
                  <a:lnTo>
                    <a:pt x="1971230" y="0"/>
                  </a:lnTo>
                  <a:lnTo>
                    <a:pt x="1971230" y="11430"/>
                  </a:lnTo>
                  <a:close/>
                </a:path>
                <a:path w="3955415" h="3018154">
                  <a:moveTo>
                    <a:pt x="2016950" y="11430"/>
                  </a:moveTo>
                  <a:lnTo>
                    <a:pt x="1982660" y="11430"/>
                  </a:lnTo>
                  <a:lnTo>
                    <a:pt x="1982660" y="0"/>
                  </a:lnTo>
                  <a:lnTo>
                    <a:pt x="2016950" y="0"/>
                  </a:lnTo>
                  <a:lnTo>
                    <a:pt x="2016950" y="11430"/>
                  </a:lnTo>
                  <a:close/>
                </a:path>
                <a:path w="3955415" h="3018154">
                  <a:moveTo>
                    <a:pt x="2062657" y="11430"/>
                  </a:moveTo>
                  <a:lnTo>
                    <a:pt x="2028367" y="11430"/>
                  </a:lnTo>
                  <a:lnTo>
                    <a:pt x="2028367" y="0"/>
                  </a:lnTo>
                  <a:lnTo>
                    <a:pt x="2062657" y="0"/>
                  </a:lnTo>
                  <a:lnTo>
                    <a:pt x="2062657" y="11430"/>
                  </a:lnTo>
                  <a:close/>
                </a:path>
                <a:path w="3955415" h="3018154">
                  <a:moveTo>
                    <a:pt x="2108377" y="11430"/>
                  </a:moveTo>
                  <a:lnTo>
                    <a:pt x="2074087" y="11430"/>
                  </a:lnTo>
                  <a:lnTo>
                    <a:pt x="2074087" y="0"/>
                  </a:lnTo>
                  <a:lnTo>
                    <a:pt x="2108377" y="0"/>
                  </a:lnTo>
                  <a:lnTo>
                    <a:pt x="2108377" y="11430"/>
                  </a:lnTo>
                  <a:close/>
                </a:path>
                <a:path w="3955415" h="3018154">
                  <a:moveTo>
                    <a:pt x="2154097" y="11430"/>
                  </a:moveTo>
                  <a:lnTo>
                    <a:pt x="2119807" y="11430"/>
                  </a:lnTo>
                  <a:lnTo>
                    <a:pt x="2119807" y="0"/>
                  </a:lnTo>
                  <a:lnTo>
                    <a:pt x="2154097" y="0"/>
                  </a:lnTo>
                  <a:lnTo>
                    <a:pt x="2154097" y="11430"/>
                  </a:lnTo>
                  <a:close/>
                </a:path>
                <a:path w="3955415" h="3018154">
                  <a:moveTo>
                    <a:pt x="2199805" y="11430"/>
                  </a:moveTo>
                  <a:lnTo>
                    <a:pt x="2165527" y="11430"/>
                  </a:lnTo>
                  <a:lnTo>
                    <a:pt x="2165527" y="0"/>
                  </a:lnTo>
                  <a:lnTo>
                    <a:pt x="2199805" y="0"/>
                  </a:lnTo>
                  <a:lnTo>
                    <a:pt x="2199805" y="11430"/>
                  </a:lnTo>
                  <a:close/>
                </a:path>
                <a:path w="3955415" h="3018154">
                  <a:moveTo>
                    <a:pt x="2245525" y="11430"/>
                  </a:moveTo>
                  <a:lnTo>
                    <a:pt x="2211235" y="11430"/>
                  </a:lnTo>
                  <a:lnTo>
                    <a:pt x="2211235" y="0"/>
                  </a:lnTo>
                  <a:lnTo>
                    <a:pt x="2245525" y="0"/>
                  </a:lnTo>
                  <a:lnTo>
                    <a:pt x="2245525" y="11430"/>
                  </a:lnTo>
                  <a:close/>
                </a:path>
                <a:path w="3955415" h="3018154">
                  <a:moveTo>
                    <a:pt x="2291245" y="11430"/>
                  </a:moveTo>
                  <a:lnTo>
                    <a:pt x="2256955" y="11430"/>
                  </a:lnTo>
                  <a:lnTo>
                    <a:pt x="2256955" y="0"/>
                  </a:lnTo>
                  <a:lnTo>
                    <a:pt x="2291245" y="0"/>
                  </a:lnTo>
                  <a:lnTo>
                    <a:pt x="2291245" y="11430"/>
                  </a:lnTo>
                  <a:close/>
                </a:path>
                <a:path w="3955415" h="3018154">
                  <a:moveTo>
                    <a:pt x="2336952" y="11430"/>
                  </a:moveTo>
                  <a:lnTo>
                    <a:pt x="2302675" y="11430"/>
                  </a:lnTo>
                  <a:lnTo>
                    <a:pt x="2302675" y="0"/>
                  </a:lnTo>
                  <a:lnTo>
                    <a:pt x="2336952" y="0"/>
                  </a:lnTo>
                  <a:lnTo>
                    <a:pt x="2336952" y="11430"/>
                  </a:lnTo>
                  <a:close/>
                </a:path>
                <a:path w="3955415" h="3018154">
                  <a:moveTo>
                    <a:pt x="2382672" y="11430"/>
                  </a:moveTo>
                  <a:lnTo>
                    <a:pt x="2348382" y="11430"/>
                  </a:lnTo>
                  <a:lnTo>
                    <a:pt x="2348382" y="0"/>
                  </a:lnTo>
                  <a:lnTo>
                    <a:pt x="2382672" y="0"/>
                  </a:lnTo>
                  <a:lnTo>
                    <a:pt x="2382672" y="11430"/>
                  </a:lnTo>
                  <a:close/>
                </a:path>
                <a:path w="3955415" h="3018154">
                  <a:moveTo>
                    <a:pt x="2428392" y="11430"/>
                  </a:moveTo>
                  <a:lnTo>
                    <a:pt x="2394102" y="11430"/>
                  </a:lnTo>
                  <a:lnTo>
                    <a:pt x="2394102" y="0"/>
                  </a:lnTo>
                  <a:lnTo>
                    <a:pt x="2428392" y="0"/>
                  </a:lnTo>
                  <a:lnTo>
                    <a:pt x="2428392" y="11430"/>
                  </a:lnTo>
                  <a:close/>
                </a:path>
                <a:path w="3955415" h="3018154">
                  <a:moveTo>
                    <a:pt x="2474099" y="11430"/>
                  </a:moveTo>
                  <a:lnTo>
                    <a:pt x="2439822" y="11430"/>
                  </a:lnTo>
                  <a:lnTo>
                    <a:pt x="2439822" y="0"/>
                  </a:lnTo>
                  <a:lnTo>
                    <a:pt x="2474099" y="0"/>
                  </a:lnTo>
                  <a:lnTo>
                    <a:pt x="2474099" y="11430"/>
                  </a:lnTo>
                  <a:close/>
                </a:path>
                <a:path w="3955415" h="3018154">
                  <a:moveTo>
                    <a:pt x="2519819" y="11430"/>
                  </a:moveTo>
                  <a:lnTo>
                    <a:pt x="2485529" y="11430"/>
                  </a:lnTo>
                  <a:lnTo>
                    <a:pt x="2485529" y="0"/>
                  </a:lnTo>
                  <a:lnTo>
                    <a:pt x="2519819" y="0"/>
                  </a:lnTo>
                  <a:lnTo>
                    <a:pt x="2519819" y="11430"/>
                  </a:lnTo>
                  <a:close/>
                </a:path>
                <a:path w="3955415" h="3018154">
                  <a:moveTo>
                    <a:pt x="2565539" y="11430"/>
                  </a:moveTo>
                  <a:lnTo>
                    <a:pt x="2531249" y="11430"/>
                  </a:lnTo>
                  <a:lnTo>
                    <a:pt x="2531249" y="0"/>
                  </a:lnTo>
                  <a:lnTo>
                    <a:pt x="2565539" y="0"/>
                  </a:lnTo>
                  <a:lnTo>
                    <a:pt x="2565539" y="11430"/>
                  </a:lnTo>
                  <a:close/>
                </a:path>
                <a:path w="3955415" h="3018154">
                  <a:moveTo>
                    <a:pt x="2611247" y="11430"/>
                  </a:moveTo>
                  <a:lnTo>
                    <a:pt x="2576969" y="11430"/>
                  </a:lnTo>
                  <a:lnTo>
                    <a:pt x="2576969" y="0"/>
                  </a:lnTo>
                  <a:lnTo>
                    <a:pt x="2611247" y="0"/>
                  </a:lnTo>
                  <a:lnTo>
                    <a:pt x="2611247" y="11430"/>
                  </a:lnTo>
                  <a:close/>
                </a:path>
                <a:path w="3955415" h="3018154">
                  <a:moveTo>
                    <a:pt x="2656967" y="11430"/>
                  </a:moveTo>
                  <a:lnTo>
                    <a:pt x="2622677" y="11430"/>
                  </a:lnTo>
                  <a:lnTo>
                    <a:pt x="2622677" y="0"/>
                  </a:lnTo>
                  <a:lnTo>
                    <a:pt x="2656967" y="0"/>
                  </a:lnTo>
                  <a:lnTo>
                    <a:pt x="2656967" y="11430"/>
                  </a:lnTo>
                  <a:close/>
                </a:path>
                <a:path w="3955415" h="3018154">
                  <a:moveTo>
                    <a:pt x="2702687" y="11430"/>
                  </a:moveTo>
                  <a:lnTo>
                    <a:pt x="2668397" y="11430"/>
                  </a:lnTo>
                  <a:lnTo>
                    <a:pt x="2668397" y="0"/>
                  </a:lnTo>
                  <a:lnTo>
                    <a:pt x="2702687" y="0"/>
                  </a:lnTo>
                  <a:lnTo>
                    <a:pt x="2702687" y="11430"/>
                  </a:lnTo>
                  <a:close/>
                </a:path>
                <a:path w="3955415" h="3018154">
                  <a:moveTo>
                    <a:pt x="2748394" y="11430"/>
                  </a:moveTo>
                  <a:lnTo>
                    <a:pt x="2714117" y="11430"/>
                  </a:lnTo>
                  <a:lnTo>
                    <a:pt x="2714117" y="0"/>
                  </a:lnTo>
                  <a:lnTo>
                    <a:pt x="2748394" y="0"/>
                  </a:lnTo>
                  <a:lnTo>
                    <a:pt x="2748394" y="11430"/>
                  </a:lnTo>
                  <a:close/>
                </a:path>
                <a:path w="3955415" h="3018154">
                  <a:moveTo>
                    <a:pt x="2794114" y="11430"/>
                  </a:moveTo>
                  <a:lnTo>
                    <a:pt x="2759824" y="11430"/>
                  </a:lnTo>
                  <a:lnTo>
                    <a:pt x="2759824" y="0"/>
                  </a:lnTo>
                  <a:lnTo>
                    <a:pt x="2794114" y="0"/>
                  </a:lnTo>
                  <a:lnTo>
                    <a:pt x="2794114" y="11430"/>
                  </a:lnTo>
                  <a:close/>
                </a:path>
                <a:path w="3955415" h="3018154">
                  <a:moveTo>
                    <a:pt x="2839834" y="11430"/>
                  </a:moveTo>
                  <a:lnTo>
                    <a:pt x="2805544" y="11430"/>
                  </a:lnTo>
                  <a:lnTo>
                    <a:pt x="2805544" y="0"/>
                  </a:lnTo>
                  <a:lnTo>
                    <a:pt x="2839834" y="0"/>
                  </a:lnTo>
                  <a:lnTo>
                    <a:pt x="2839834" y="11430"/>
                  </a:lnTo>
                  <a:close/>
                </a:path>
                <a:path w="3955415" h="3018154">
                  <a:moveTo>
                    <a:pt x="2885554" y="11430"/>
                  </a:moveTo>
                  <a:lnTo>
                    <a:pt x="2851264" y="11430"/>
                  </a:lnTo>
                  <a:lnTo>
                    <a:pt x="2851264" y="0"/>
                  </a:lnTo>
                  <a:lnTo>
                    <a:pt x="2885554" y="0"/>
                  </a:lnTo>
                  <a:lnTo>
                    <a:pt x="2885554" y="11430"/>
                  </a:lnTo>
                  <a:close/>
                </a:path>
                <a:path w="3955415" h="3018154">
                  <a:moveTo>
                    <a:pt x="2931261" y="11430"/>
                  </a:moveTo>
                  <a:lnTo>
                    <a:pt x="2896971" y="11430"/>
                  </a:lnTo>
                  <a:lnTo>
                    <a:pt x="2896971" y="0"/>
                  </a:lnTo>
                  <a:lnTo>
                    <a:pt x="2931261" y="0"/>
                  </a:lnTo>
                  <a:lnTo>
                    <a:pt x="2931261" y="11430"/>
                  </a:lnTo>
                  <a:close/>
                </a:path>
                <a:path w="3955415" h="3018154">
                  <a:moveTo>
                    <a:pt x="2976981" y="11430"/>
                  </a:moveTo>
                  <a:lnTo>
                    <a:pt x="2942691" y="11430"/>
                  </a:lnTo>
                  <a:lnTo>
                    <a:pt x="2942691" y="0"/>
                  </a:lnTo>
                  <a:lnTo>
                    <a:pt x="2976981" y="0"/>
                  </a:lnTo>
                  <a:lnTo>
                    <a:pt x="2976981" y="11430"/>
                  </a:lnTo>
                  <a:close/>
                </a:path>
                <a:path w="3955415" h="3018154">
                  <a:moveTo>
                    <a:pt x="3022701" y="11430"/>
                  </a:moveTo>
                  <a:lnTo>
                    <a:pt x="2988411" y="11430"/>
                  </a:lnTo>
                  <a:lnTo>
                    <a:pt x="2988411" y="0"/>
                  </a:lnTo>
                  <a:lnTo>
                    <a:pt x="3022701" y="0"/>
                  </a:lnTo>
                  <a:lnTo>
                    <a:pt x="3022701" y="11430"/>
                  </a:lnTo>
                  <a:close/>
                </a:path>
                <a:path w="3955415" h="3018154">
                  <a:moveTo>
                    <a:pt x="3068408" y="11430"/>
                  </a:moveTo>
                  <a:lnTo>
                    <a:pt x="3034131" y="11430"/>
                  </a:lnTo>
                  <a:lnTo>
                    <a:pt x="3034131" y="0"/>
                  </a:lnTo>
                  <a:lnTo>
                    <a:pt x="3068408" y="0"/>
                  </a:lnTo>
                  <a:lnTo>
                    <a:pt x="3068408" y="11430"/>
                  </a:lnTo>
                  <a:close/>
                </a:path>
                <a:path w="3955415" h="3018154">
                  <a:moveTo>
                    <a:pt x="3114128" y="11430"/>
                  </a:moveTo>
                  <a:lnTo>
                    <a:pt x="3079838" y="11430"/>
                  </a:lnTo>
                  <a:lnTo>
                    <a:pt x="3079838" y="0"/>
                  </a:lnTo>
                  <a:lnTo>
                    <a:pt x="3114128" y="0"/>
                  </a:lnTo>
                  <a:lnTo>
                    <a:pt x="3114128" y="11430"/>
                  </a:lnTo>
                  <a:close/>
                </a:path>
                <a:path w="3955415" h="3018154">
                  <a:moveTo>
                    <a:pt x="3159848" y="11430"/>
                  </a:moveTo>
                  <a:lnTo>
                    <a:pt x="3125558" y="11430"/>
                  </a:lnTo>
                  <a:lnTo>
                    <a:pt x="3125558" y="0"/>
                  </a:lnTo>
                  <a:lnTo>
                    <a:pt x="3159848" y="0"/>
                  </a:lnTo>
                  <a:lnTo>
                    <a:pt x="3159848" y="11430"/>
                  </a:lnTo>
                  <a:close/>
                </a:path>
                <a:path w="3955415" h="3018154">
                  <a:moveTo>
                    <a:pt x="3205556" y="11430"/>
                  </a:moveTo>
                  <a:lnTo>
                    <a:pt x="3171278" y="11430"/>
                  </a:lnTo>
                  <a:lnTo>
                    <a:pt x="3171278" y="0"/>
                  </a:lnTo>
                  <a:lnTo>
                    <a:pt x="3205556" y="0"/>
                  </a:lnTo>
                  <a:lnTo>
                    <a:pt x="3205556" y="11430"/>
                  </a:lnTo>
                  <a:close/>
                </a:path>
                <a:path w="3955415" h="3018154">
                  <a:moveTo>
                    <a:pt x="3251276" y="11430"/>
                  </a:moveTo>
                  <a:lnTo>
                    <a:pt x="3216986" y="11430"/>
                  </a:lnTo>
                  <a:lnTo>
                    <a:pt x="3216986" y="0"/>
                  </a:lnTo>
                  <a:lnTo>
                    <a:pt x="3251276" y="0"/>
                  </a:lnTo>
                  <a:lnTo>
                    <a:pt x="3251276" y="11430"/>
                  </a:lnTo>
                  <a:close/>
                </a:path>
                <a:path w="3955415" h="3018154">
                  <a:moveTo>
                    <a:pt x="3296996" y="11430"/>
                  </a:moveTo>
                  <a:lnTo>
                    <a:pt x="3262706" y="11430"/>
                  </a:lnTo>
                  <a:lnTo>
                    <a:pt x="3262706" y="0"/>
                  </a:lnTo>
                  <a:lnTo>
                    <a:pt x="3296996" y="0"/>
                  </a:lnTo>
                  <a:lnTo>
                    <a:pt x="3296996" y="11430"/>
                  </a:lnTo>
                  <a:close/>
                </a:path>
                <a:path w="3955415" h="3018154">
                  <a:moveTo>
                    <a:pt x="3342703" y="11430"/>
                  </a:moveTo>
                  <a:lnTo>
                    <a:pt x="3308426" y="11430"/>
                  </a:lnTo>
                  <a:lnTo>
                    <a:pt x="3308426" y="0"/>
                  </a:lnTo>
                  <a:lnTo>
                    <a:pt x="3342703" y="0"/>
                  </a:lnTo>
                  <a:lnTo>
                    <a:pt x="3342703" y="11430"/>
                  </a:lnTo>
                  <a:close/>
                </a:path>
                <a:path w="3955415" h="3018154">
                  <a:moveTo>
                    <a:pt x="3388423" y="11430"/>
                  </a:moveTo>
                  <a:lnTo>
                    <a:pt x="3354133" y="11430"/>
                  </a:lnTo>
                  <a:lnTo>
                    <a:pt x="3354133" y="0"/>
                  </a:lnTo>
                  <a:lnTo>
                    <a:pt x="3388423" y="0"/>
                  </a:lnTo>
                  <a:lnTo>
                    <a:pt x="3388423" y="11430"/>
                  </a:lnTo>
                  <a:close/>
                </a:path>
                <a:path w="3955415" h="3018154">
                  <a:moveTo>
                    <a:pt x="3434143" y="11430"/>
                  </a:moveTo>
                  <a:lnTo>
                    <a:pt x="3399853" y="11430"/>
                  </a:lnTo>
                  <a:lnTo>
                    <a:pt x="3399853" y="0"/>
                  </a:lnTo>
                  <a:lnTo>
                    <a:pt x="3434143" y="0"/>
                  </a:lnTo>
                  <a:lnTo>
                    <a:pt x="3434143" y="11430"/>
                  </a:lnTo>
                  <a:close/>
                </a:path>
                <a:path w="3955415" h="3018154">
                  <a:moveTo>
                    <a:pt x="3479850" y="11430"/>
                  </a:moveTo>
                  <a:lnTo>
                    <a:pt x="3445573" y="11430"/>
                  </a:lnTo>
                  <a:lnTo>
                    <a:pt x="3445573" y="0"/>
                  </a:lnTo>
                  <a:lnTo>
                    <a:pt x="3479850" y="0"/>
                  </a:lnTo>
                  <a:lnTo>
                    <a:pt x="3479850" y="11430"/>
                  </a:lnTo>
                  <a:close/>
                </a:path>
                <a:path w="3955415" h="3018154">
                  <a:moveTo>
                    <a:pt x="3525570" y="11430"/>
                  </a:moveTo>
                  <a:lnTo>
                    <a:pt x="3491280" y="11430"/>
                  </a:lnTo>
                  <a:lnTo>
                    <a:pt x="3491280" y="0"/>
                  </a:lnTo>
                  <a:lnTo>
                    <a:pt x="3525570" y="0"/>
                  </a:lnTo>
                  <a:lnTo>
                    <a:pt x="3525570" y="11430"/>
                  </a:lnTo>
                  <a:close/>
                </a:path>
                <a:path w="3955415" h="3018154">
                  <a:moveTo>
                    <a:pt x="3571290" y="11430"/>
                  </a:moveTo>
                  <a:lnTo>
                    <a:pt x="3537000" y="11430"/>
                  </a:lnTo>
                  <a:lnTo>
                    <a:pt x="3537000" y="0"/>
                  </a:lnTo>
                  <a:lnTo>
                    <a:pt x="3571290" y="0"/>
                  </a:lnTo>
                  <a:lnTo>
                    <a:pt x="3571290" y="11430"/>
                  </a:lnTo>
                  <a:close/>
                </a:path>
                <a:path w="3955415" h="3018154">
                  <a:moveTo>
                    <a:pt x="3617010" y="11430"/>
                  </a:moveTo>
                  <a:lnTo>
                    <a:pt x="3582720" y="11430"/>
                  </a:lnTo>
                  <a:lnTo>
                    <a:pt x="3582720" y="0"/>
                  </a:lnTo>
                  <a:lnTo>
                    <a:pt x="3617010" y="0"/>
                  </a:lnTo>
                  <a:lnTo>
                    <a:pt x="3617010" y="11430"/>
                  </a:lnTo>
                  <a:close/>
                </a:path>
                <a:path w="3955415" h="3018154">
                  <a:moveTo>
                    <a:pt x="3662718" y="11430"/>
                  </a:moveTo>
                  <a:lnTo>
                    <a:pt x="3628428" y="11430"/>
                  </a:lnTo>
                  <a:lnTo>
                    <a:pt x="3628428" y="0"/>
                  </a:lnTo>
                  <a:lnTo>
                    <a:pt x="3662718" y="0"/>
                  </a:lnTo>
                  <a:lnTo>
                    <a:pt x="3662718" y="11430"/>
                  </a:lnTo>
                  <a:close/>
                </a:path>
                <a:path w="3955415" h="3018154">
                  <a:moveTo>
                    <a:pt x="3708438" y="11430"/>
                  </a:moveTo>
                  <a:lnTo>
                    <a:pt x="3674148" y="11430"/>
                  </a:lnTo>
                  <a:lnTo>
                    <a:pt x="3674148" y="0"/>
                  </a:lnTo>
                  <a:lnTo>
                    <a:pt x="3708438" y="0"/>
                  </a:lnTo>
                  <a:lnTo>
                    <a:pt x="3708438" y="11430"/>
                  </a:lnTo>
                  <a:close/>
                </a:path>
                <a:path w="3955415" h="3018154">
                  <a:moveTo>
                    <a:pt x="3754158" y="11430"/>
                  </a:moveTo>
                  <a:lnTo>
                    <a:pt x="3719868" y="11430"/>
                  </a:lnTo>
                  <a:lnTo>
                    <a:pt x="3719868" y="0"/>
                  </a:lnTo>
                  <a:lnTo>
                    <a:pt x="3754158" y="0"/>
                  </a:lnTo>
                  <a:lnTo>
                    <a:pt x="3754158" y="11430"/>
                  </a:lnTo>
                  <a:close/>
                </a:path>
                <a:path w="3955415" h="3018154">
                  <a:moveTo>
                    <a:pt x="3799865" y="11430"/>
                  </a:moveTo>
                  <a:lnTo>
                    <a:pt x="3765575" y="11430"/>
                  </a:lnTo>
                  <a:lnTo>
                    <a:pt x="3765575" y="0"/>
                  </a:lnTo>
                  <a:lnTo>
                    <a:pt x="3799865" y="0"/>
                  </a:lnTo>
                  <a:lnTo>
                    <a:pt x="3799865" y="11430"/>
                  </a:lnTo>
                  <a:close/>
                </a:path>
                <a:path w="3955415" h="3018154">
                  <a:moveTo>
                    <a:pt x="3845585" y="11430"/>
                  </a:moveTo>
                  <a:lnTo>
                    <a:pt x="3811295" y="11430"/>
                  </a:lnTo>
                  <a:lnTo>
                    <a:pt x="3811295" y="0"/>
                  </a:lnTo>
                  <a:lnTo>
                    <a:pt x="3845585" y="0"/>
                  </a:lnTo>
                  <a:lnTo>
                    <a:pt x="3845585" y="11430"/>
                  </a:lnTo>
                  <a:close/>
                </a:path>
                <a:path w="3955415" h="3018154">
                  <a:moveTo>
                    <a:pt x="3891305" y="11430"/>
                  </a:moveTo>
                  <a:lnTo>
                    <a:pt x="3857015" y="11430"/>
                  </a:lnTo>
                  <a:lnTo>
                    <a:pt x="3857015" y="0"/>
                  </a:lnTo>
                  <a:lnTo>
                    <a:pt x="3891305" y="0"/>
                  </a:lnTo>
                  <a:lnTo>
                    <a:pt x="3891305" y="11430"/>
                  </a:lnTo>
                  <a:close/>
                </a:path>
                <a:path w="3955415" h="3018154">
                  <a:moveTo>
                    <a:pt x="3937012" y="11430"/>
                  </a:moveTo>
                  <a:lnTo>
                    <a:pt x="3902735" y="11430"/>
                  </a:lnTo>
                  <a:lnTo>
                    <a:pt x="3902735" y="0"/>
                  </a:lnTo>
                  <a:lnTo>
                    <a:pt x="3937012" y="0"/>
                  </a:lnTo>
                  <a:lnTo>
                    <a:pt x="3937012" y="11430"/>
                  </a:lnTo>
                  <a:close/>
                </a:path>
                <a:path w="3955415" h="3018154">
                  <a:moveTo>
                    <a:pt x="3949344" y="11430"/>
                  </a:moveTo>
                  <a:lnTo>
                    <a:pt x="3948442" y="11430"/>
                  </a:lnTo>
                  <a:lnTo>
                    <a:pt x="3948442" y="0"/>
                  </a:lnTo>
                  <a:lnTo>
                    <a:pt x="3949344" y="0"/>
                  </a:lnTo>
                  <a:lnTo>
                    <a:pt x="3949344" y="11430"/>
                  </a:lnTo>
                  <a:close/>
                </a:path>
                <a:path w="3955415" h="3018154">
                  <a:moveTo>
                    <a:pt x="3955059" y="39103"/>
                  </a:moveTo>
                  <a:lnTo>
                    <a:pt x="3943629" y="39103"/>
                  </a:lnTo>
                  <a:lnTo>
                    <a:pt x="3943629" y="5715"/>
                  </a:lnTo>
                  <a:lnTo>
                    <a:pt x="3948442" y="5715"/>
                  </a:lnTo>
                  <a:lnTo>
                    <a:pt x="3948442" y="11430"/>
                  </a:lnTo>
                  <a:lnTo>
                    <a:pt x="3955059" y="11430"/>
                  </a:lnTo>
                  <a:lnTo>
                    <a:pt x="3955059" y="39103"/>
                  </a:lnTo>
                  <a:close/>
                </a:path>
                <a:path w="3955415" h="3018154">
                  <a:moveTo>
                    <a:pt x="3955059" y="11430"/>
                  </a:moveTo>
                  <a:lnTo>
                    <a:pt x="3949344" y="11430"/>
                  </a:lnTo>
                  <a:lnTo>
                    <a:pt x="3949344" y="5715"/>
                  </a:lnTo>
                  <a:lnTo>
                    <a:pt x="3955059" y="5715"/>
                  </a:lnTo>
                  <a:lnTo>
                    <a:pt x="3955059" y="11430"/>
                  </a:lnTo>
                  <a:close/>
                </a:path>
                <a:path w="3955415" h="3018154">
                  <a:moveTo>
                    <a:pt x="3955059" y="84823"/>
                  </a:moveTo>
                  <a:lnTo>
                    <a:pt x="3943629" y="84823"/>
                  </a:lnTo>
                  <a:lnTo>
                    <a:pt x="3943629" y="50533"/>
                  </a:lnTo>
                  <a:lnTo>
                    <a:pt x="3955059" y="50533"/>
                  </a:lnTo>
                  <a:lnTo>
                    <a:pt x="3955059" y="84823"/>
                  </a:lnTo>
                  <a:close/>
                </a:path>
                <a:path w="3955415" h="3018154">
                  <a:moveTo>
                    <a:pt x="3955059" y="130530"/>
                  </a:moveTo>
                  <a:lnTo>
                    <a:pt x="3943629" y="130530"/>
                  </a:lnTo>
                  <a:lnTo>
                    <a:pt x="3943629" y="96253"/>
                  </a:lnTo>
                  <a:lnTo>
                    <a:pt x="3955059" y="96253"/>
                  </a:lnTo>
                  <a:lnTo>
                    <a:pt x="3955059" y="130530"/>
                  </a:lnTo>
                  <a:close/>
                </a:path>
                <a:path w="3955415" h="3018154">
                  <a:moveTo>
                    <a:pt x="3955059" y="176250"/>
                  </a:moveTo>
                  <a:lnTo>
                    <a:pt x="3943629" y="176250"/>
                  </a:lnTo>
                  <a:lnTo>
                    <a:pt x="3943629" y="141960"/>
                  </a:lnTo>
                  <a:lnTo>
                    <a:pt x="3955059" y="141960"/>
                  </a:lnTo>
                  <a:lnTo>
                    <a:pt x="3955059" y="176250"/>
                  </a:lnTo>
                  <a:close/>
                </a:path>
                <a:path w="3955415" h="3018154">
                  <a:moveTo>
                    <a:pt x="3955059" y="221970"/>
                  </a:moveTo>
                  <a:lnTo>
                    <a:pt x="3943629" y="221970"/>
                  </a:lnTo>
                  <a:lnTo>
                    <a:pt x="3943629" y="187680"/>
                  </a:lnTo>
                  <a:lnTo>
                    <a:pt x="3955059" y="187680"/>
                  </a:lnTo>
                  <a:lnTo>
                    <a:pt x="3955059" y="221970"/>
                  </a:lnTo>
                  <a:close/>
                </a:path>
                <a:path w="3955415" h="3018154">
                  <a:moveTo>
                    <a:pt x="3955059" y="267677"/>
                  </a:moveTo>
                  <a:lnTo>
                    <a:pt x="3943629" y="267677"/>
                  </a:lnTo>
                  <a:lnTo>
                    <a:pt x="3943629" y="233400"/>
                  </a:lnTo>
                  <a:lnTo>
                    <a:pt x="3955059" y="233400"/>
                  </a:lnTo>
                  <a:lnTo>
                    <a:pt x="3955059" y="267677"/>
                  </a:lnTo>
                  <a:close/>
                </a:path>
                <a:path w="3955415" h="3018154">
                  <a:moveTo>
                    <a:pt x="3955059" y="313397"/>
                  </a:moveTo>
                  <a:lnTo>
                    <a:pt x="3943629" y="313397"/>
                  </a:lnTo>
                  <a:lnTo>
                    <a:pt x="3943629" y="279107"/>
                  </a:lnTo>
                  <a:lnTo>
                    <a:pt x="3955059" y="279107"/>
                  </a:lnTo>
                  <a:lnTo>
                    <a:pt x="3955059" y="313397"/>
                  </a:lnTo>
                  <a:close/>
                </a:path>
                <a:path w="3955415" h="3018154">
                  <a:moveTo>
                    <a:pt x="3955059" y="359117"/>
                  </a:moveTo>
                  <a:lnTo>
                    <a:pt x="3943629" y="359117"/>
                  </a:lnTo>
                  <a:lnTo>
                    <a:pt x="3943629" y="324827"/>
                  </a:lnTo>
                  <a:lnTo>
                    <a:pt x="3955059" y="324827"/>
                  </a:lnTo>
                  <a:lnTo>
                    <a:pt x="3955059" y="359117"/>
                  </a:lnTo>
                  <a:close/>
                </a:path>
                <a:path w="3955415" h="3018154">
                  <a:moveTo>
                    <a:pt x="3955059" y="404825"/>
                  </a:moveTo>
                  <a:lnTo>
                    <a:pt x="3943629" y="404825"/>
                  </a:lnTo>
                  <a:lnTo>
                    <a:pt x="3943629" y="370547"/>
                  </a:lnTo>
                  <a:lnTo>
                    <a:pt x="3955059" y="370547"/>
                  </a:lnTo>
                  <a:lnTo>
                    <a:pt x="3955059" y="404825"/>
                  </a:lnTo>
                  <a:close/>
                </a:path>
                <a:path w="3955415" h="3018154">
                  <a:moveTo>
                    <a:pt x="3955059" y="450545"/>
                  </a:moveTo>
                  <a:lnTo>
                    <a:pt x="3943629" y="450545"/>
                  </a:lnTo>
                  <a:lnTo>
                    <a:pt x="3943629" y="416255"/>
                  </a:lnTo>
                  <a:lnTo>
                    <a:pt x="3955059" y="416255"/>
                  </a:lnTo>
                  <a:lnTo>
                    <a:pt x="3955059" y="450545"/>
                  </a:lnTo>
                  <a:close/>
                </a:path>
                <a:path w="3955415" h="3018154">
                  <a:moveTo>
                    <a:pt x="3955059" y="496265"/>
                  </a:moveTo>
                  <a:lnTo>
                    <a:pt x="3943629" y="496265"/>
                  </a:lnTo>
                  <a:lnTo>
                    <a:pt x="3943629" y="461975"/>
                  </a:lnTo>
                  <a:lnTo>
                    <a:pt x="3955059" y="461975"/>
                  </a:lnTo>
                  <a:lnTo>
                    <a:pt x="3955059" y="496265"/>
                  </a:lnTo>
                  <a:close/>
                </a:path>
                <a:path w="3955415" h="3018154">
                  <a:moveTo>
                    <a:pt x="3955059" y="541985"/>
                  </a:moveTo>
                  <a:lnTo>
                    <a:pt x="3943629" y="541985"/>
                  </a:lnTo>
                  <a:lnTo>
                    <a:pt x="3943629" y="507695"/>
                  </a:lnTo>
                  <a:lnTo>
                    <a:pt x="3955059" y="507695"/>
                  </a:lnTo>
                  <a:lnTo>
                    <a:pt x="3955059" y="541985"/>
                  </a:lnTo>
                  <a:close/>
                </a:path>
                <a:path w="3955415" h="3018154">
                  <a:moveTo>
                    <a:pt x="3955059" y="587692"/>
                  </a:moveTo>
                  <a:lnTo>
                    <a:pt x="3943629" y="587692"/>
                  </a:lnTo>
                  <a:lnTo>
                    <a:pt x="3943629" y="553402"/>
                  </a:lnTo>
                  <a:lnTo>
                    <a:pt x="3955059" y="553402"/>
                  </a:lnTo>
                  <a:lnTo>
                    <a:pt x="3955059" y="587692"/>
                  </a:lnTo>
                  <a:close/>
                </a:path>
                <a:path w="3955415" h="3018154">
                  <a:moveTo>
                    <a:pt x="3955059" y="633412"/>
                  </a:moveTo>
                  <a:lnTo>
                    <a:pt x="3943629" y="633412"/>
                  </a:lnTo>
                  <a:lnTo>
                    <a:pt x="3943629" y="599122"/>
                  </a:lnTo>
                  <a:lnTo>
                    <a:pt x="3955059" y="599122"/>
                  </a:lnTo>
                  <a:lnTo>
                    <a:pt x="3955059" y="633412"/>
                  </a:lnTo>
                  <a:close/>
                </a:path>
                <a:path w="3955415" h="3018154">
                  <a:moveTo>
                    <a:pt x="3955059" y="679132"/>
                  </a:moveTo>
                  <a:lnTo>
                    <a:pt x="3943629" y="679132"/>
                  </a:lnTo>
                  <a:lnTo>
                    <a:pt x="3943629" y="644842"/>
                  </a:lnTo>
                  <a:lnTo>
                    <a:pt x="3955059" y="644842"/>
                  </a:lnTo>
                  <a:lnTo>
                    <a:pt x="3955059" y="679132"/>
                  </a:lnTo>
                  <a:close/>
                </a:path>
                <a:path w="3955415" h="3018154">
                  <a:moveTo>
                    <a:pt x="3955059" y="724839"/>
                  </a:moveTo>
                  <a:lnTo>
                    <a:pt x="3943629" y="724839"/>
                  </a:lnTo>
                  <a:lnTo>
                    <a:pt x="3943629" y="690562"/>
                  </a:lnTo>
                  <a:lnTo>
                    <a:pt x="3955059" y="690562"/>
                  </a:lnTo>
                  <a:lnTo>
                    <a:pt x="3955059" y="724839"/>
                  </a:lnTo>
                  <a:close/>
                </a:path>
                <a:path w="3955415" h="3018154">
                  <a:moveTo>
                    <a:pt x="3955059" y="770559"/>
                  </a:moveTo>
                  <a:lnTo>
                    <a:pt x="3943629" y="770559"/>
                  </a:lnTo>
                  <a:lnTo>
                    <a:pt x="3943629" y="736269"/>
                  </a:lnTo>
                  <a:lnTo>
                    <a:pt x="3955059" y="736269"/>
                  </a:lnTo>
                  <a:lnTo>
                    <a:pt x="3955059" y="770559"/>
                  </a:lnTo>
                  <a:close/>
                </a:path>
                <a:path w="3955415" h="3018154">
                  <a:moveTo>
                    <a:pt x="3955059" y="816279"/>
                  </a:moveTo>
                  <a:lnTo>
                    <a:pt x="3943629" y="816279"/>
                  </a:lnTo>
                  <a:lnTo>
                    <a:pt x="3943629" y="781989"/>
                  </a:lnTo>
                  <a:lnTo>
                    <a:pt x="3955059" y="781989"/>
                  </a:lnTo>
                  <a:lnTo>
                    <a:pt x="3955059" y="816279"/>
                  </a:lnTo>
                  <a:close/>
                </a:path>
                <a:path w="3955415" h="3018154">
                  <a:moveTo>
                    <a:pt x="3955059" y="861987"/>
                  </a:moveTo>
                  <a:lnTo>
                    <a:pt x="3943629" y="861987"/>
                  </a:lnTo>
                  <a:lnTo>
                    <a:pt x="3943629" y="827709"/>
                  </a:lnTo>
                  <a:lnTo>
                    <a:pt x="3955059" y="827709"/>
                  </a:lnTo>
                  <a:lnTo>
                    <a:pt x="3955059" y="861987"/>
                  </a:lnTo>
                  <a:close/>
                </a:path>
                <a:path w="3955415" h="3018154">
                  <a:moveTo>
                    <a:pt x="3955059" y="907707"/>
                  </a:moveTo>
                  <a:lnTo>
                    <a:pt x="3943629" y="907707"/>
                  </a:lnTo>
                  <a:lnTo>
                    <a:pt x="3943629" y="873417"/>
                  </a:lnTo>
                  <a:lnTo>
                    <a:pt x="3955059" y="873417"/>
                  </a:lnTo>
                  <a:lnTo>
                    <a:pt x="3955059" y="907707"/>
                  </a:lnTo>
                  <a:close/>
                </a:path>
                <a:path w="3955415" h="3018154">
                  <a:moveTo>
                    <a:pt x="3955059" y="953427"/>
                  </a:moveTo>
                  <a:lnTo>
                    <a:pt x="3943629" y="953427"/>
                  </a:lnTo>
                  <a:lnTo>
                    <a:pt x="3943629" y="919137"/>
                  </a:lnTo>
                  <a:lnTo>
                    <a:pt x="3955059" y="919137"/>
                  </a:lnTo>
                  <a:lnTo>
                    <a:pt x="3955059" y="953427"/>
                  </a:lnTo>
                  <a:close/>
                </a:path>
                <a:path w="3955415" h="3018154">
                  <a:moveTo>
                    <a:pt x="3955059" y="999134"/>
                  </a:moveTo>
                  <a:lnTo>
                    <a:pt x="3943629" y="999134"/>
                  </a:lnTo>
                  <a:lnTo>
                    <a:pt x="3943629" y="964857"/>
                  </a:lnTo>
                  <a:lnTo>
                    <a:pt x="3955059" y="964857"/>
                  </a:lnTo>
                  <a:lnTo>
                    <a:pt x="3955059" y="999134"/>
                  </a:lnTo>
                  <a:close/>
                </a:path>
                <a:path w="3955415" h="3018154">
                  <a:moveTo>
                    <a:pt x="3955059" y="1044854"/>
                  </a:moveTo>
                  <a:lnTo>
                    <a:pt x="3943629" y="1044854"/>
                  </a:lnTo>
                  <a:lnTo>
                    <a:pt x="3943629" y="1010564"/>
                  </a:lnTo>
                  <a:lnTo>
                    <a:pt x="3955059" y="1010564"/>
                  </a:lnTo>
                  <a:lnTo>
                    <a:pt x="3955059" y="1044854"/>
                  </a:lnTo>
                  <a:close/>
                </a:path>
                <a:path w="3955415" h="3018154">
                  <a:moveTo>
                    <a:pt x="3955059" y="1090574"/>
                  </a:moveTo>
                  <a:lnTo>
                    <a:pt x="3943629" y="1090574"/>
                  </a:lnTo>
                  <a:lnTo>
                    <a:pt x="3943629" y="1056284"/>
                  </a:lnTo>
                  <a:lnTo>
                    <a:pt x="3955059" y="1056284"/>
                  </a:lnTo>
                  <a:lnTo>
                    <a:pt x="3955059" y="1090574"/>
                  </a:lnTo>
                  <a:close/>
                </a:path>
                <a:path w="3955415" h="3018154">
                  <a:moveTo>
                    <a:pt x="3955059" y="1136281"/>
                  </a:moveTo>
                  <a:lnTo>
                    <a:pt x="3943629" y="1136281"/>
                  </a:lnTo>
                  <a:lnTo>
                    <a:pt x="3943629" y="1102004"/>
                  </a:lnTo>
                  <a:lnTo>
                    <a:pt x="3955059" y="1102004"/>
                  </a:lnTo>
                  <a:lnTo>
                    <a:pt x="3955059" y="1136281"/>
                  </a:lnTo>
                  <a:close/>
                </a:path>
                <a:path w="3955415" h="3018154">
                  <a:moveTo>
                    <a:pt x="3955059" y="1182001"/>
                  </a:moveTo>
                  <a:lnTo>
                    <a:pt x="3943629" y="1182001"/>
                  </a:lnTo>
                  <a:lnTo>
                    <a:pt x="3943629" y="1147711"/>
                  </a:lnTo>
                  <a:lnTo>
                    <a:pt x="3955059" y="1147711"/>
                  </a:lnTo>
                  <a:lnTo>
                    <a:pt x="3955059" y="1182001"/>
                  </a:lnTo>
                  <a:close/>
                </a:path>
                <a:path w="3955415" h="3018154">
                  <a:moveTo>
                    <a:pt x="3955059" y="1227721"/>
                  </a:moveTo>
                  <a:lnTo>
                    <a:pt x="3943629" y="1227721"/>
                  </a:lnTo>
                  <a:lnTo>
                    <a:pt x="3943629" y="1193431"/>
                  </a:lnTo>
                  <a:lnTo>
                    <a:pt x="3955059" y="1193431"/>
                  </a:lnTo>
                  <a:lnTo>
                    <a:pt x="3955059" y="1227721"/>
                  </a:lnTo>
                  <a:close/>
                </a:path>
                <a:path w="3955415" h="3018154">
                  <a:moveTo>
                    <a:pt x="3955059" y="1273441"/>
                  </a:moveTo>
                  <a:lnTo>
                    <a:pt x="3943629" y="1273441"/>
                  </a:lnTo>
                  <a:lnTo>
                    <a:pt x="3943629" y="1239151"/>
                  </a:lnTo>
                  <a:lnTo>
                    <a:pt x="3955059" y="1239151"/>
                  </a:lnTo>
                  <a:lnTo>
                    <a:pt x="3955059" y="1273441"/>
                  </a:lnTo>
                  <a:close/>
                </a:path>
                <a:path w="3955415" h="3018154">
                  <a:moveTo>
                    <a:pt x="3955059" y="1319149"/>
                  </a:moveTo>
                  <a:lnTo>
                    <a:pt x="3943629" y="1319149"/>
                  </a:lnTo>
                  <a:lnTo>
                    <a:pt x="3943629" y="1284859"/>
                  </a:lnTo>
                  <a:lnTo>
                    <a:pt x="3955059" y="1284859"/>
                  </a:lnTo>
                  <a:lnTo>
                    <a:pt x="3955059" y="1319149"/>
                  </a:lnTo>
                  <a:close/>
                </a:path>
                <a:path w="3955415" h="3018154">
                  <a:moveTo>
                    <a:pt x="3955059" y="1364869"/>
                  </a:moveTo>
                  <a:lnTo>
                    <a:pt x="3943629" y="1364869"/>
                  </a:lnTo>
                  <a:lnTo>
                    <a:pt x="3943629" y="1330579"/>
                  </a:lnTo>
                  <a:lnTo>
                    <a:pt x="3955059" y="1330579"/>
                  </a:lnTo>
                  <a:lnTo>
                    <a:pt x="3955059" y="1364869"/>
                  </a:lnTo>
                  <a:close/>
                </a:path>
                <a:path w="3955415" h="3018154">
                  <a:moveTo>
                    <a:pt x="3955059" y="1410589"/>
                  </a:moveTo>
                  <a:lnTo>
                    <a:pt x="3943629" y="1410589"/>
                  </a:lnTo>
                  <a:lnTo>
                    <a:pt x="3943629" y="1376299"/>
                  </a:lnTo>
                  <a:lnTo>
                    <a:pt x="3955059" y="1376299"/>
                  </a:lnTo>
                  <a:lnTo>
                    <a:pt x="3955059" y="1410589"/>
                  </a:lnTo>
                  <a:close/>
                </a:path>
                <a:path w="3955415" h="3018154">
                  <a:moveTo>
                    <a:pt x="3955059" y="1456296"/>
                  </a:moveTo>
                  <a:lnTo>
                    <a:pt x="3943629" y="1456296"/>
                  </a:lnTo>
                  <a:lnTo>
                    <a:pt x="3943629" y="1422006"/>
                  </a:lnTo>
                  <a:lnTo>
                    <a:pt x="3955059" y="1422006"/>
                  </a:lnTo>
                  <a:lnTo>
                    <a:pt x="3955059" y="1456296"/>
                  </a:lnTo>
                  <a:close/>
                </a:path>
                <a:path w="3955415" h="3018154">
                  <a:moveTo>
                    <a:pt x="3955059" y="1502016"/>
                  </a:moveTo>
                  <a:lnTo>
                    <a:pt x="3943629" y="1502016"/>
                  </a:lnTo>
                  <a:lnTo>
                    <a:pt x="3943629" y="1467726"/>
                  </a:lnTo>
                  <a:lnTo>
                    <a:pt x="3955059" y="1467726"/>
                  </a:lnTo>
                  <a:lnTo>
                    <a:pt x="3955059" y="1502016"/>
                  </a:lnTo>
                  <a:close/>
                </a:path>
                <a:path w="3955415" h="3018154">
                  <a:moveTo>
                    <a:pt x="3955059" y="1547736"/>
                  </a:moveTo>
                  <a:lnTo>
                    <a:pt x="3943629" y="1547736"/>
                  </a:lnTo>
                  <a:lnTo>
                    <a:pt x="3943629" y="1513446"/>
                  </a:lnTo>
                  <a:lnTo>
                    <a:pt x="3955059" y="1513446"/>
                  </a:lnTo>
                  <a:lnTo>
                    <a:pt x="3955059" y="1547736"/>
                  </a:lnTo>
                  <a:close/>
                </a:path>
                <a:path w="3955415" h="3018154">
                  <a:moveTo>
                    <a:pt x="3955059" y="1593443"/>
                  </a:moveTo>
                  <a:lnTo>
                    <a:pt x="3943629" y="1593443"/>
                  </a:lnTo>
                  <a:lnTo>
                    <a:pt x="3943629" y="1559166"/>
                  </a:lnTo>
                  <a:lnTo>
                    <a:pt x="3955059" y="1559166"/>
                  </a:lnTo>
                  <a:lnTo>
                    <a:pt x="3955059" y="1593443"/>
                  </a:lnTo>
                  <a:close/>
                </a:path>
                <a:path w="3955415" h="3018154">
                  <a:moveTo>
                    <a:pt x="3955059" y="1639163"/>
                  </a:moveTo>
                  <a:lnTo>
                    <a:pt x="3943629" y="1639163"/>
                  </a:lnTo>
                  <a:lnTo>
                    <a:pt x="3943629" y="1604873"/>
                  </a:lnTo>
                  <a:lnTo>
                    <a:pt x="3955059" y="1604873"/>
                  </a:lnTo>
                  <a:lnTo>
                    <a:pt x="3955059" y="1639163"/>
                  </a:lnTo>
                  <a:close/>
                </a:path>
                <a:path w="3955415" h="3018154">
                  <a:moveTo>
                    <a:pt x="3955059" y="1684883"/>
                  </a:moveTo>
                  <a:lnTo>
                    <a:pt x="3943629" y="1684883"/>
                  </a:lnTo>
                  <a:lnTo>
                    <a:pt x="3943629" y="1650593"/>
                  </a:lnTo>
                  <a:lnTo>
                    <a:pt x="3955059" y="1650593"/>
                  </a:lnTo>
                  <a:lnTo>
                    <a:pt x="3955059" y="1684883"/>
                  </a:lnTo>
                  <a:close/>
                </a:path>
                <a:path w="3955415" h="3018154">
                  <a:moveTo>
                    <a:pt x="3955059" y="1730590"/>
                  </a:moveTo>
                  <a:lnTo>
                    <a:pt x="3943629" y="1730590"/>
                  </a:lnTo>
                  <a:lnTo>
                    <a:pt x="3943629" y="1696313"/>
                  </a:lnTo>
                  <a:lnTo>
                    <a:pt x="3955059" y="1696313"/>
                  </a:lnTo>
                  <a:lnTo>
                    <a:pt x="3955059" y="1730590"/>
                  </a:lnTo>
                  <a:close/>
                </a:path>
                <a:path w="3955415" h="3018154">
                  <a:moveTo>
                    <a:pt x="3955059" y="1776310"/>
                  </a:moveTo>
                  <a:lnTo>
                    <a:pt x="3943629" y="1776310"/>
                  </a:lnTo>
                  <a:lnTo>
                    <a:pt x="3943629" y="1742020"/>
                  </a:lnTo>
                  <a:lnTo>
                    <a:pt x="3955059" y="1742020"/>
                  </a:lnTo>
                  <a:lnTo>
                    <a:pt x="3955059" y="1776310"/>
                  </a:lnTo>
                  <a:close/>
                </a:path>
                <a:path w="3955415" h="3018154">
                  <a:moveTo>
                    <a:pt x="3955059" y="1822030"/>
                  </a:moveTo>
                  <a:lnTo>
                    <a:pt x="3943629" y="1822030"/>
                  </a:lnTo>
                  <a:lnTo>
                    <a:pt x="3943629" y="1787740"/>
                  </a:lnTo>
                  <a:lnTo>
                    <a:pt x="3955059" y="1787740"/>
                  </a:lnTo>
                  <a:lnTo>
                    <a:pt x="3955059" y="1822030"/>
                  </a:lnTo>
                  <a:close/>
                </a:path>
                <a:path w="3955415" h="3018154">
                  <a:moveTo>
                    <a:pt x="3955059" y="1867738"/>
                  </a:moveTo>
                  <a:lnTo>
                    <a:pt x="3943629" y="1867738"/>
                  </a:lnTo>
                  <a:lnTo>
                    <a:pt x="3943629" y="1833460"/>
                  </a:lnTo>
                  <a:lnTo>
                    <a:pt x="3955059" y="1833460"/>
                  </a:lnTo>
                  <a:lnTo>
                    <a:pt x="3955059" y="1867738"/>
                  </a:lnTo>
                  <a:close/>
                </a:path>
                <a:path w="3955415" h="3018154">
                  <a:moveTo>
                    <a:pt x="3955059" y="1913458"/>
                  </a:moveTo>
                  <a:lnTo>
                    <a:pt x="3943629" y="1913458"/>
                  </a:lnTo>
                  <a:lnTo>
                    <a:pt x="3943629" y="1879168"/>
                  </a:lnTo>
                  <a:lnTo>
                    <a:pt x="3955059" y="1879168"/>
                  </a:lnTo>
                  <a:lnTo>
                    <a:pt x="3955059" y="1913458"/>
                  </a:lnTo>
                  <a:close/>
                </a:path>
                <a:path w="3955415" h="3018154">
                  <a:moveTo>
                    <a:pt x="3955059" y="1959178"/>
                  </a:moveTo>
                  <a:lnTo>
                    <a:pt x="3943629" y="1959178"/>
                  </a:lnTo>
                  <a:lnTo>
                    <a:pt x="3943629" y="1924888"/>
                  </a:lnTo>
                  <a:lnTo>
                    <a:pt x="3955059" y="1924888"/>
                  </a:lnTo>
                  <a:lnTo>
                    <a:pt x="3955059" y="1959178"/>
                  </a:lnTo>
                  <a:close/>
                </a:path>
                <a:path w="3955415" h="3018154">
                  <a:moveTo>
                    <a:pt x="3955059" y="2004885"/>
                  </a:moveTo>
                  <a:lnTo>
                    <a:pt x="3943629" y="2004885"/>
                  </a:lnTo>
                  <a:lnTo>
                    <a:pt x="3943629" y="1970608"/>
                  </a:lnTo>
                  <a:lnTo>
                    <a:pt x="3955059" y="1970608"/>
                  </a:lnTo>
                  <a:lnTo>
                    <a:pt x="3955059" y="2004885"/>
                  </a:lnTo>
                  <a:close/>
                </a:path>
                <a:path w="3955415" h="3018154">
                  <a:moveTo>
                    <a:pt x="3955059" y="2050605"/>
                  </a:moveTo>
                  <a:lnTo>
                    <a:pt x="3943629" y="2050605"/>
                  </a:lnTo>
                  <a:lnTo>
                    <a:pt x="3943629" y="2016315"/>
                  </a:lnTo>
                  <a:lnTo>
                    <a:pt x="3955059" y="2016315"/>
                  </a:lnTo>
                  <a:lnTo>
                    <a:pt x="3955059" y="2050605"/>
                  </a:lnTo>
                  <a:close/>
                </a:path>
                <a:path w="3955415" h="3018154">
                  <a:moveTo>
                    <a:pt x="3955059" y="2096325"/>
                  </a:moveTo>
                  <a:lnTo>
                    <a:pt x="3943629" y="2096325"/>
                  </a:lnTo>
                  <a:lnTo>
                    <a:pt x="3943629" y="2062035"/>
                  </a:lnTo>
                  <a:lnTo>
                    <a:pt x="3955059" y="2062035"/>
                  </a:lnTo>
                  <a:lnTo>
                    <a:pt x="3955059" y="2096325"/>
                  </a:lnTo>
                  <a:close/>
                </a:path>
                <a:path w="3955415" h="3018154">
                  <a:moveTo>
                    <a:pt x="3955059" y="2142045"/>
                  </a:moveTo>
                  <a:lnTo>
                    <a:pt x="3943629" y="2142045"/>
                  </a:lnTo>
                  <a:lnTo>
                    <a:pt x="3943629" y="2107755"/>
                  </a:lnTo>
                  <a:lnTo>
                    <a:pt x="3955059" y="2107755"/>
                  </a:lnTo>
                  <a:lnTo>
                    <a:pt x="3955059" y="2142045"/>
                  </a:lnTo>
                  <a:close/>
                </a:path>
                <a:path w="3955415" h="3018154">
                  <a:moveTo>
                    <a:pt x="3955059" y="2187752"/>
                  </a:moveTo>
                  <a:lnTo>
                    <a:pt x="3943629" y="2187752"/>
                  </a:lnTo>
                  <a:lnTo>
                    <a:pt x="3943629" y="2153462"/>
                  </a:lnTo>
                  <a:lnTo>
                    <a:pt x="3955059" y="2153462"/>
                  </a:lnTo>
                  <a:lnTo>
                    <a:pt x="3955059" y="2187752"/>
                  </a:lnTo>
                  <a:close/>
                </a:path>
                <a:path w="3955415" h="3018154">
                  <a:moveTo>
                    <a:pt x="3955059" y="2233472"/>
                  </a:moveTo>
                  <a:lnTo>
                    <a:pt x="3943629" y="2233472"/>
                  </a:lnTo>
                  <a:lnTo>
                    <a:pt x="3943629" y="2199182"/>
                  </a:lnTo>
                  <a:lnTo>
                    <a:pt x="3955059" y="2199182"/>
                  </a:lnTo>
                  <a:lnTo>
                    <a:pt x="3955059" y="2233472"/>
                  </a:lnTo>
                  <a:close/>
                </a:path>
                <a:path w="3955415" h="3018154">
                  <a:moveTo>
                    <a:pt x="3955059" y="2279192"/>
                  </a:moveTo>
                  <a:lnTo>
                    <a:pt x="3943629" y="2279192"/>
                  </a:lnTo>
                  <a:lnTo>
                    <a:pt x="3943629" y="2244902"/>
                  </a:lnTo>
                  <a:lnTo>
                    <a:pt x="3955059" y="2244902"/>
                  </a:lnTo>
                  <a:lnTo>
                    <a:pt x="3955059" y="2279192"/>
                  </a:lnTo>
                  <a:close/>
                </a:path>
                <a:path w="3955415" h="3018154">
                  <a:moveTo>
                    <a:pt x="3955059" y="2324900"/>
                  </a:moveTo>
                  <a:lnTo>
                    <a:pt x="3943629" y="2324900"/>
                  </a:lnTo>
                  <a:lnTo>
                    <a:pt x="3943629" y="2290610"/>
                  </a:lnTo>
                  <a:lnTo>
                    <a:pt x="3955059" y="2290610"/>
                  </a:lnTo>
                  <a:lnTo>
                    <a:pt x="3955059" y="2324900"/>
                  </a:lnTo>
                  <a:close/>
                </a:path>
                <a:path w="3955415" h="3018154">
                  <a:moveTo>
                    <a:pt x="3955059" y="2370620"/>
                  </a:moveTo>
                  <a:lnTo>
                    <a:pt x="3943629" y="2370620"/>
                  </a:lnTo>
                  <a:lnTo>
                    <a:pt x="3943629" y="2336330"/>
                  </a:lnTo>
                  <a:lnTo>
                    <a:pt x="3955059" y="2336330"/>
                  </a:lnTo>
                  <a:lnTo>
                    <a:pt x="3955059" y="2370620"/>
                  </a:lnTo>
                  <a:close/>
                </a:path>
                <a:path w="3955415" h="3018154">
                  <a:moveTo>
                    <a:pt x="3955059" y="2416340"/>
                  </a:moveTo>
                  <a:lnTo>
                    <a:pt x="3943629" y="2416340"/>
                  </a:lnTo>
                  <a:lnTo>
                    <a:pt x="3943629" y="2382050"/>
                  </a:lnTo>
                  <a:lnTo>
                    <a:pt x="3955059" y="2382050"/>
                  </a:lnTo>
                  <a:lnTo>
                    <a:pt x="3955059" y="2416340"/>
                  </a:lnTo>
                  <a:close/>
                </a:path>
                <a:path w="3955415" h="3018154">
                  <a:moveTo>
                    <a:pt x="3955059" y="2462047"/>
                  </a:moveTo>
                  <a:lnTo>
                    <a:pt x="3943629" y="2462047"/>
                  </a:lnTo>
                  <a:lnTo>
                    <a:pt x="3943629" y="2427770"/>
                  </a:lnTo>
                  <a:lnTo>
                    <a:pt x="3955059" y="2427770"/>
                  </a:lnTo>
                  <a:lnTo>
                    <a:pt x="3955059" y="2462047"/>
                  </a:lnTo>
                  <a:close/>
                </a:path>
                <a:path w="3955415" h="3018154">
                  <a:moveTo>
                    <a:pt x="3955059" y="2507767"/>
                  </a:moveTo>
                  <a:lnTo>
                    <a:pt x="3943629" y="2507767"/>
                  </a:lnTo>
                  <a:lnTo>
                    <a:pt x="3943629" y="2473477"/>
                  </a:lnTo>
                  <a:lnTo>
                    <a:pt x="3955059" y="2473477"/>
                  </a:lnTo>
                  <a:lnTo>
                    <a:pt x="3955059" y="2507767"/>
                  </a:lnTo>
                  <a:close/>
                </a:path>
                <a:path w="3955415" h="3018154">
                  <a:moveTo>
                    <a:pt x="3955059" y="2553487"/>
                  </a:moveTo>
                  <a:lnTo>
                    <a:pt x="3943629" y="2553487"/>
                  </a:lnTo>
                  <a:lnTo>
                    <a:pt x="3943629" y="2519197"/>
                  </a:lnTo>
                  <a:lnTo>
                    <a:pt x="3955059" y="2519197"/>
                  </a:lnTo>
                  <a:lnTo>
                    <a:pt x="3955059" y="2553487"/>
                  </a:lnTo>
                  <a:close/>
                </a:path>
                <a:path w="3955415" h="3018154">
                  <a:moveTo>
                    <a:pt x="3955059" y="2599194"/>
                  </a:moveTo>
                  <a:lnTo>
                    <a:pt x="3943629" y="2599194"/>
                  </a:lnTo>
                  <a:lnTo>
                    <a:pt x="3943629" y="2564917"/>
                  </a:lnTo>
                  <a:lnTo>
                    <a:pt x="3955059" y="2564917"/>
                  </a:lnTo>
                  <a:lnTo>
                    <a:pt x="3955059" y="2599194"/>
                  </a:lnTo>
                  <a:close/>
                </a:path>
                <a:path w="3955415" h="3018154">
                  <a:moveTo>
                    <a:pt x="3955059" y="2644914"/>
                  </a:moveTo>
                  <a:lnTo>
                    <a:pt x="3943629" y="2644914"/>
                  </a:lnTo>
                  <a:lnTo>
                    <a:pt x="3943629" y="2610624"/>
                  </a:lnTo>
                  <a:lnTo>
                    <a:pt x="3955059" y="2610624"/>
                  </a:lnTo>
                  <a:lnTo>
                    <a:pt x="3955059" y="2644914"/>
                  </a:lnTo>
                  <a:close/>
                </a:path>
                <a:path w="3955415" h="3018154">
                  <a:moveTo>
                    <a:pt x="3955059" y="2690634"/>
                  </a:moveTo>
                  <a:lnTo>
                    <a:pt x="3943629" y="2690634"/>
                  </a:lnTo>
                  <a:lnTo>
                    <a:pt x="3943629" y="2656344"/>
                  </a:lnTo>
                  <a:lnTo>
                    <a:pt x="3955059" y="2656344"/>
                  </a:lnTo>
                  <a:lnTo>
                    <a:pt x="3955059" y="2690634"/>
                  </a:lnTo>
                  <a:close/>
                </a:path>
                <a:path w="3955415" h="3018154">
                  <a:moveTo>
                    <a:pt x="3955059" y="2736342"/>
                  </a:moveTo>
                  <a:lnTo>
                    <a:pt x="3943629" y="2736342"/>
                  </a:lnTo>
                  <a:lnTo>
                    <a:pt x="3943629" y="2702064"/>
                  </a:lnTo>
                  <a:lnTo>
                    <a:pt x="3955059" y="2702064"/>
                  </a:lnTo>
                  <a:lnTo>
                    <a:pt x="3955059" y="2736342"/>
                  </a:lnTo>
                  <a:close/>
                </a:path>
                <a:path w="3955415" h="3018154">
                  <a:moveTo>
                    <a:pt x="3955059" y="2782062"/>
                  </a:moveTo>
                  <a:lnTo>
                    <a:pt x="3943629" y="2782062"/>
                  </a:lnTo>
                  <a:lnTo>
                    <a:pt x="3943629" y="2747772"/>
                  </a:lnTo>
                  <a:lnTo>
                    <a:pt x="3955059" y="2747772"/>
                  </a:lnTo>
                  <a:lnTo>
                    <a:pt x="3955059" y="2782062"/>
                  </a:lnTo>
                  <a:close/>
                </a:path>
                <a:path w="3955415" h="3018154">
                  <a:moveTo>
                    <a:pt x="3955059" y="2827782"/>
                  </a:moveTo>
                  <a:lnTo>
                    <a:pt x="3943629" y="2827782"/>
                  </a:lnTo>
                  <a:lnTo>
                    <a:pt x="3943629" y="2793492"/>
                  </a:lnTo>
                  <a:lnTo>
                    <a:pt x="3955059" y="2793492"/>
                  </a:lnTo>
                  <a:lnTo>
                    <a:pt x="3955059" y="2827782"/>
                  </a:lnTo>
                  <a:close/>
                </a:path>
                <a:path w="3955415" h="3018154">
                  <a:moveTo>
                    <a:pt x="3955059" y="2873489"/>
                  </a:moveTo>
                  <a:lnTo>
                    <a:pt x="3943629" y="2873489"/>
                  </a:lnTo>
                  <a:lnTo>
                    <a:pt x="3943629" y="2839212"/>
                  </a:lnTo>
                  <a:lnTo>
                    <a:pt x="3955059" y="2839212"/>
                  </a:lnTo>
                  <a:lnTo>
                    <a:pt x="3955059" y="2873489"/>
                  </a:lnTo>
                  <a:close/>
                </a:path>
                <a:path w="3955415" h="3018154">
                  <a:moveTo>
                    <a:pt x="3955059" y="2919209"/>
                  </a:moveTo>
                  <a:lnTo>
                    <a:pt x="3943629" y="2919209"/>
                  </a:lnTo>
                  <a:lnTo>
                    <a:pt x="3943629" y="2884919"/>
                  </a:lnTo>
                  <a:lnTo>
                    <a:pt x="3955059" y="2884919"/>
                  </a:lnTo>
                  <a:lnTo>
                    <a:pt x="3955059" y="2919209"/>
                  </a:lnTo>
                  <a:close/>
                </a:path>
                <a:path w="3955415" h="3018154">
                  <a:moveTo>
                    <a:pt x="3955059" y="2964929"/>
                  </a:moveTo>
                  <a:lnTo>
                    <a:pt x="3943629" y="2964929"/>
                  </a:lnTo>
                  <a:lnTo>
                    <a:pt x="3943629" y="2930639"/>
                  </a:lnTo>
                  <a:lnTo>
                    <a:pt x="3955059" y="2930639"/>
                  </a:lnTo>
                  <a:lnTo>
                    <a:pt x="3955059" y="2964929"/>
                  </a:lnTo>
                  <a:close/>
                </a:path>
                <a:path w="3955415" h="3018154">
                  <a:moveTo>
                    <a:pt x="3955059" y="3010649"/>
                  </a:moveTo>
                  <a:lnTo>
                    <a:pt x="3943629" y="3010649"/>
                  </a:lnTo>
                  <a:lnTo>
                    <a:pt x="3943629" y="2976359"/>
                  </a:lnTo>
                  <a:lnTo>
                    <a:pt x="3955059" y="2976359"/>
                  </a:lnTo>
                  <a:lnTo>
                    <a:pt x="3955059" y="3010649"/>
                  </a:lnTo>
                  <a:close/>
                </a:path>
                <a:path w="3955415" h="3018154">
                  <a:moveTo>
                    <a:pt x="3939082" y="3017532"/>
                  </a:moveTo>
                  <a:lnTo>
                    <a:pt x="3904792" y="3017532"/>
                  </a:lnTo>
                  <a:lnTo>
                    <a:pt x="3904792" y="3006102"/>
                  </a:lnTo>
                  <a:lnTo>
                    <a:pt x="3939082" y="3006102"/>
                  </a:lnTo>
                  <a:lnTo>
                    <a:pt x="3939082" y="3017532"/>
                  </a:lnTo>
                  <a:close/>
                </a:path>
                <a:path w="3955415" h="3018154">
                  <a:moveTo>
                    <a:pt x="3893375" y="3017532"/>
                  </a:moveTo>
                  <a:lnTo>
                    <a:pt x="3859085" y="3017532"/>
                  </a:lnTo>
                  <a:lnTo>
                    <a:pt x="3859085" y="3006102"/>
                  </a:lnTo>
                  <a:lnTo>
                    <a:pt x="3893375" y="3006102"/>
                  </a:lnTo>
                  <a:lnTo>
                    <a:pt x="3893375" y="3017532"/>
                  </a:lnTo>
                  <a:close/>
                </a:path>
                <a:path w="3955415" h="3018154">
                  <a:moveTo>
                    <a:pt x="3847655" y="3017532"/>
                  </a:moveTo>
                  <a:lnTo>
                    <a:pt x="3813365" y="3017532"/>
                  </a:lnTo>
                  <a:lnTo>
                    <a:pt x="3813365" y="3006102"/>
                  </a:lnTo>
                  <a:lnTo>
                    <a:pt x="3847655" y="3006102"/>
                  </a:lnTo>
                  <a:lnTo>
                    <a:pt x="3847655" y="3017532"/>
                  </a:lnTo>
                  <a:close/>
                </a:path>
                <a:path w="3955415" h="3018154">
                  <a:moveTo>
                    <a:pt x="3801935" y="3017532"/>
                  </a:moveTo>
                  <a:lnTo>
                    <a:pt x="3767645" y="3017532"/>
                  </a:lnTo>
                  <a:lnTo>
                    <a:pt x="3767645" y="3006102"/>
                  </a:lnTo>
                  <a:lnTo>
                    <a:pt x="3801935" y="3006102"/>
                  </a:lnTo>
                  <a:lnTo>
                    <a:pt x="3801935" y="3017532"/>
                  </a:lnTo>
                  <a:close/>
                </a:path>
                <a:path w="3955415" h="3018154">
                  <a:moveTo>
                    <a:pt x="3756215" y="3017532"/>
                  </a:moveTo>
                  <a:lnTo>
                    <a:pt x="3721938" y="3017532"/>
                  </a:lnTo>
                  <a:lnTo>
                    <a:pt x="3721938" y="3006102"/>
                  </a:lnTo>
                  <a:lnTo>
                    <a:pt x="3756215" y="3006102"/>
                  </a:lnTo>
                  <a:lnTo>
                    <a:pt x="3756215" y="3017532"/>
                  </a:lnTo>
                  <a:close/>
                </a:path>
                <a:path w="3955415" h="3018154">
                  <a:moveTo>
                    <a:pt x="3710508" y="3017532"/>
                  </a:moveTo>
                  <a:lnTo>
                    <a:pt x="3676218" y="3017532"/>
                  </a:lnTo>
                  <a:lnTo>
                    <a:pt x="3676218" y="3006102"/>
                  </a:lnTo>
                  <a:lnTo>
                    <a:pt x="3710508" y="3006102"/>
                  </a:lnTo>
                  <a:lnTo>
                    <a:pt x="3710508" y="3017532"/>
                  </a:lnTo>
                  <a:close/>
                </a:path>
                <a:path w="3955415" h="3018154">
                  <a:moveTo>
                    <a:pt x="3664788" y="3017532"/>
                  </a:moveTo>
                  <a:lnTo>
                    <a:pt x="3630498" y="3017532"/>
                  </a:lnTo>
                  <a:lnTo>
                    <a:pt x="3630498" y="3006102"/>
                  </a:lnTo>
                  <a:lnTo>
                    <a:pt x="3664788" y="3006102"/>
                  </a:lnTo>
                  <a:lnTo>
                    <a:pt x="3664788" y="3017532"/>
                  </a:lnTo>
                  <a:close/>
                </a:path>
                <a:path w="3955415" h="3018154">
                  <a:moveTo>
                    <a:pt x="3619068" y="3017532"/>
                  </a:moveTo>
                  <a:lnTo>
                    <a:pt x="3584790" y="3017532"/>
                  </a:lnTo>
                  <a:lnTo>
                    <a:pt x="3584790" y="3006102"/>
                  </a:lnTo>
                  <a:lnTo>
                    <a:pt x="3619068" y="3006102"/>
                  </a:lnTo>
                  <a:lnTo>
                    <a:pt x="3619068" y="3017532"/>
                  </a:lnTo>
                  <a:close/>
                </a:path>
                <a:path w="3955415" h="3018154">
                  <a:moveTo>
                    <a:pt x="3573360" y="3017532"/>
                  </a:moveTo>
                  <a:lnTo>
                    <a:pt x="3539070" y="3017532"/>
                  </a:lnTo>
                  <a:lnTo>
                    <a:pt x="3539070" y="3006102"/>
                  </a:lnTo>
                  <a:lnTo>
                    <a:pt x="3573360" y="3006102"/>
                  </a:lnTo>
                  <a:lnTo>
                    <a:pt x="3573360" y="3017532"/>
                  </a:lnTo>
                  <a:close/>
                </a:path>
                <a:path w="3955415" h="3018154">
                  <a:moveTo>
                    <a:pt x="3527640" y="3017532"/>
                  </a:moveTo>
                  <a:lnTo>
                    <a:pt x="3493350" y="3017532"/>
                  </a:lnTo>
                  <a:lnTo>
                    <a:pt x="3493350" y="3006102"/>
                  </a:lnTo>
                  <a:lnTo>
                    <a:pt x="3527640" y="3006102"/>
                  </a:lnTo>
                  <a:lnTo>
                    <a:pt x="3527640" y="3017532"/>
                  </a:lnTo>
                  <a:close/>
                </a:path>
                <a:path w="3955415" h="3018154">
                  <a:moveTo>
                    <a:pt x="3481920" y="3017532"/>
                  </a:moveTo>
                  <a:lnTo>
                    <a:pt x="3447643" y="3017532"/>
                  </a:lnTo>
                  <a:lnTo>
                    <a:pt x="3447643" y="3006102"/>
                  </a:lnTo>
                  <a:lnTo>
                    <a:pt x="3481920" y="3006102"/>
                  </a:lnTo>
                  <a:lnTo>
                    <a:pt x="3481920" y="3017532"/>
                  </a:lnTo>
                  <a:close/>
                </a:path>
                <a:path w="3955415" h="3018154">
                  <a:moveTo>
                    <a:pt x="3436213" y="3017532"/>
                  </a:moveTo>
                  <a:lnTo>
                    <a:pt x="3401923" y="3017532"/>
                  </a:lnTo>
                  <a:lnTo>
                    <a:pt x="3401923" y="3006102"/>
                  </a:lnTo>
                  <a:lnTo>
                    <a:pt x="3436213" y="3006102"/>
                  </a:lnTo>
                  <a:lnTo>
                    <a:pt x="3436213" y="3017532"/>
                  </a:lnTo>
                  <a:close/>
                </a:path>
                <a:path w="3955415" h="3018154">
                  <a:moveTo>
                    <a:pt x="3390493" y="3017532"/>
                  </a:moveTo>
                  <a:lnTo>
                    <a:pt x="3356203" y="3017532"/>
                  </a:lnTo>
                  <a:lnTo>
                    <a:pt x="3356203" y="3006102"/>
                  </a:lnTo>
                  <a:lnTo>
                    <a:pt x="3390493" y="3006102"/>
                  </a:lnTo>
                  <a:lnTo>
                    <a:pt x="3390493" y="3017532"/>
                  </a:lnTo>
                  <a:close/>
                </a:path>
                <a:path w="3955415" h="3018154">
                  <a:moveTo>
                    <a:pt x="3344773" y="3017532"/>
                  </a:moveTo>
                  <a:lnTo>
                    <a:pt x="3310496" y="3017532"/>
                  </a:lnTo>
                  <a:lnTo>
                    <a:pt x="3310496" y="3006102"/>
                  </a:lnTo>
                  <a:lnTo>
                    <a:pt x="3344773" y="3006102"/>
                  </a:lnTo>
                  <a:lnTo>
                    <a:pt x="3344773" y="3017532"/>
                  </a:lnTo>
                  <a:close/>
                </a:path>
                <a:path w="3955415" h="3018154">
                  <a:moveTo>
                    <a:pt x="3299066" y="3017532"/>
                  </a:moveTo>
                  <a:lnTo>
                    <a:pt x="3264776" y="3017532"/>
                  </a:lnTo>
                  <a:lnTo>
                    <a:pt x="3264776" y="3006102"/>
                  </a:lnTo>
                  <a:lnTo>
                    <a:pt x="3299066" y="3006102"/>
                  </a:lnTo>
                  <a:lnTo>
                    <a:pt x="3299066" y="3017532"/>
                  </a:lnTo>
                  <a:close/>
                </a:path>
                <a:path w="3955415" h="3018154">
                  <a:moveTo>
                    <a:pt x="3253346" y="3017532"/>
                  </a:moveTo>
                  <a:lnTo>
                    <a:pt x="3219056" y="3017532"/>
                  </a:lnTo>
                  <a:lnTo>
                    <a:pt x="3219056" y="3006102"/>
                  </a:lnTo>
                  <a:lnTo>
                    <a:pt x="3253346" y="3006102"/>
                  </a:lnTo>
                  <a:lnTo>
                    <a:pt x="3253346" y="3017532"/>
                  </a:lnTo>
                  <a:close/>
                </a:path>
                <a:path w="3955415" h="3018154">
                  <a:moveTo>
                    <a:pt x="3207626" y="3017532"/>
                  </a:moveTo>
                  <a:lnTo>
                    <a:pt x="3173336" y="3017532"/>
                  </a:lnTo>
                  <a:lnTo>
                    <a:pt x="3173336" y="3006102"/>
                  </a:lnTo>
                  <a:lnTo>
                    <a:pt x="3207626" y="3006102"/>
                  </a:lnTo>
                  <a:lnTo>
                    <a:pt x="3207626" y="3017532"/>
                  </a:lnTo>
                  <a:close/>
                </a:path>
                <a:path w="3955415" h="3018154">
                  <a:moveTo>
                    <a:pt x="3161918" y="3017532"/>
                  </a:moveTo>
                  <a:lnTo>
                    <a:pt x="3127629" y="3017532"/>
                  </a:lnTo>
                  <a:lnTo>
                    <a:pt x="3127629" y="3006102"/>
                  </a:lnTo>
                  <a:lnTo>
                    <a:pt x="3161918" y="3006102"/>
                  </a:lnTo>
                  <a:lnTo>
                    <a:pt x="3161918" y="3017532"/>
                  </a:lnTo>
                  <a:close/>
                </a:path>
                <a:path w="3955415" h="3018154">
                  <a:moveTo>
                    <a:pt x="3116199" y="3017532"/>
                  </a:moveTo>
                  <a:lnTo>
                    <a:pt x="3081909" y="3017532"/>
                  </a:lnTo>
                  <a:lnTo>
                    <a:pt x="3081909" y="3006102"/>
                  </a:lnTo>
                  <a:lnTo>
                    <a:pt x="3116199" y="3006102"/>
                  </a:lnTo>
                  <a:lnTo>
                    <a:pt x="3116199" y="3017532"/>
                  </a:lnTo>
                  <a:close/>
                </a:path>
                <a:path w="3955415" h="3018154">
                  <a:moveTo>
                    <a:pt x="3070479" y="3017532"/>
                  </a:moveTo>
                  <a:lnTo>
                    <a:pt x="3036189" y="3017532"/>
                  </a:lnTo>
                  <a:lnTo>
                    <a:pt x="3036189" y="3006102"/>
                  </a:lnTo>
                  <a:lnTo>
                    <a:pt x="3070479" y="3006102"/>
                  </a:lnTo>
                  <a:lnTo>
                    <a:pt x="3070479" y="3017532"/>
                  </a:lnTo>
                  <a:close/>
                </a:path>
                <a:path w="3955415" h="3018154">
                  <a:moveTo>
                    <a:pt x="3024759" y="3017532"/>
                  </a:moveTo>
                  <a:lnTo>
                    <a:pt x="2990481" y="3017532"/>
                  </a:lnTo>
                  <a:lnTo>
                    <a:pt x="2990481" y="3006102"/>
                  </a:lnTo>
                  <a:lnTo>
                    <a:pt x="3024759" y="3006102"/>
                  </a:lnTo>
                  <a:lnTo>
                    <a:pt x="3024759" y="3017532"/>
                  </a:lnTo>
                  <a:close/>
                </a:path>
                <a:path w="3955415" h="3018154">
                  <a:moveTo>
                    <a:pt x="2979051" y="3017532"/>
                  </a:moveTo>
                  <a:lnTo>
                    <a:pt x="2944761" y="3017532"/>
                  </a:lnTo>
                  <a:lnTo>
                    <a:pt x="2944761" y="3006102"/>
                  </a:lnTo>
                  <a:lnTo>
                    <a:pt x="2979051" y="3006102"/>
                  </a:lnTo>
                  <a:lnTo>
                    <a:pt x="2979051" y="3017532"/>
                  </a:lnTo>
                  <a:close/>
                </a:path>
                <a:path w="3955415" h="3018154">
                  <a:moveTo>
                    <a:pt x="2933331" y="3017532"/>
                  </a:moveTo>
                  <a:lnTo>
                    <a:pt x="2899041" y="3017532"/>
                  </a:lnTo>
                  <a:lnTo>
                    <a:pt x="2899041" y="3006102"/>
                  </a:lnTo>
                  <a:lnTo>
                    <a:pt x="2933331" y="3006102"/>
                  </a:lnTo>
                  <a:lnTo>
                    <a:pt x="2933331" y="3017532"/>
                  </a:lnTo>
                  <a:close/>
                </a:path>
                <a:path w="3955415" h="3018154">
                  <a:moveTo>
                    <a:pt x="2887611" y="3017532"/>
                  </a:moveTo>
                  <a:lnTo>
                    <a:pt x="2853334" y="3017532"/>
                  </a:lnTo>
                  <a:lnTo>
                    <a:pt x="2853334" y="3006102"/>
                  </a:lnTo>
                  <a:lnTo>
                    <a:pt x="2887611" y="3006102"/>
                  </a:lnTo>
                  <a:lnTo>
                    <a:pt x="2887611" y="3017532"/>
                  </a:lnTo>
                  <a:close/>
                </a:path>
                <a:path w="3955415" h="3018154">
                  <a:moveTo>
                    <a:pt x="2841904" y="3017532"/>
                  </a:moveTo>
                  <a:lnTo>
                    <a:pt x="2807614" y="3017532"/>
                  </a:lnTo>
                  <a:lnTo>
                    <a:pt x="2807614" y="3006102"/>
                  </a:lnTo>
                  <a:lnTo>
                    <a:pt x="2841904" y="3006102"/>
                  </a:lnTo>
                  <a:lnTo>
                    <a:pt x="2841904" y="3017532"/>
                  </a:lnTo>
                  <a:close/>
                </a:path>
                <a:path w="3955415" h="3018154">
                  <a:moveTo>
                    <a:pt x="2796184" y="3017532"/>
                  </a:moveTo>
                  <a:lnTo>
                    <a:pt x="2761894" y="3017532"/>
                  </a:lnTo>
                  <a:lnTo>
                    <a:pt x="2761894" y="3006102"/>
                  </a:lnTo>
                  <a:lnTo>
                    <a:pt x="2796184" y="3006102"/>
                  </a:lnTo>
                  <a:lnTo>
                    <a:pt x="2796184" y="3017532"/>
                  </a:lnTo>
                  <a:close/>
                </a:path>
                <a:path w="3955415" h="3018154">
                  <a:moveTo>
                    <a:pt x="2750464" y="3017532"/>
                  </a:moveTo>
                  <a:lnTo>
                    <a:pt x="2716187" y="3017532"/>
                  </a:lnTo>
                  <a:lnTo>
                    <a:pt x="2716187" y="3006102"/>
                  </a:lnTo>
                  <a:lnTo>
                    <a:pt x="2750464" y="3006102"/>
                  </a:lnTo>
                  <a:lnTo>
                    <a:pt x="2750464" y="3017532"/>
                  </a:lnTo>
                  <a:close/>
                </a:path>
                <a:path w="3955415" h="3018154">
                  <a:moveTo>
                    <a:pt x="2704757" y="3017532"/>
                  </a:moveTo>
                  <a:lnTo>
                    <a:pt x="2670467" y="3017532"/>
                  </a:lnTo>
                  <a:lnTo>
                    <a:pt x="2670467" y="3006102"/>
                  </a:lnTo>
                  <a:lnTo>
                    <a:pt x="2704757" y="3006102"/>
                  </a:lnTo>
                  <a:lnTo>
                    <a:pt x="2704757" y="3017532"/>
                  </a:lnTo>
                  <a:close/>
                </a:path>
                <a:path w="3955415" h="3018154">
                  <a:moveTo>
                    <a:pt x="2659037" y="3017532"/>
                  </a:moveTo>
                  <a:lnTo>
                    <a:pt x="2624747" y="3017532"/>
                  </a:lnTo>
                  <a:lnTo>
                    <a:pt x="2624747" y="3006102"/>
                  </a:lnTo>
                  <a:lnTo>
                    <a:pt x="2659037" y="3006102"/>
                  </a:lnTo>
                  <a:lnTo>
                    <a:pt x="2659037" y="3017532"/>
                  </a:lnTo>
                  <a:close/>
                </a:path>
                <a:path w="3955415" h="3018154">
                  <a:moveTo>
                    <a:pt x="2613317" y="3017532"/>
                  </a:moveTo>
                  <a:lnTo>
                    <a:pt x="2579039" y="3017532"/>
                  </a:lnTo>
                  <a:lnTo>
                    <a:pt x="2579039" y="3006102"/>
                  </a:lnTo>
                  <a:lnTo>
                    <a:pt x="2613317" y="3006102"/>
                  </a:lnTo>
                  <a:lnTo>
                    <a:pt x="2613317" y="3017532"/>
                  </a:lnTo>
                  <a:close/>
                </a:path>
                <a:path w="3955415" h="3018154">
                  <a:moveTo>
                    <a:pt x="2567609" y="3017532"/>
                  </a:moveTo>
                  <a:lnTo>
                    <a:pt x="2533319" y="3017532"/>
                  </a:lnTo>
                  <a:lnTo>
                    <a:pt x="2533319" y="3006102"/>
                  </a:lnTo>
                  <a:lnTo>
                    <a:pt x="2567609" y="3006102"/>
                  </a:lnTo>
                  <a:lnTo>
                    <a:pt x="2567609" y="3017532"/>
                  </a:lnTo>
                  <a:close/>
                </a:path>
                <a:path w="3955415" h="3018154">
                  <a:moveTo>
                    <a:pt x="2521889" y="3017532"/>
                  </a:moveTo>
                  <a:lnTo>
                    <a:pt x="2487599" y="3017532"/>
                  </a:lnTo>
                  <a:lnTo>
                    <a:pt x="2487599" y="3006102"/>
                  </a:lnTo>
                  <a:lnTo>
                    <a:pt x="2521889" y="3006102"/>
                  </a:lnTo>
                  <a:lnTo>
                    <a:pt x="2521889" y="3017532"/>
                  </a:lnTo>
                  <a:close/>
                </a:path>
                <a:path w="3955415" h="3018154">
                  <a:moveTo>
                    <a:pt x="2476169" y="3017532"/>
                  </a:moveTo>
                  <a:lnTo>
                    <a:pt x="2441892" y="3017532"/>
                  </a:lnTo>
                  <a:lnTo>
                    <a:pt x="2441892" y="3006102"/>
                  </a:lnTo>
                  <a:lnTo>
                    <a:pt x="2476169" y="3006102"/>
                  </a:lnTo>
                  <a:lnTo>
                    <a:pt x="2476169" y="3017532"/>
                  </a:lnTo>
                  <a:close/>
                </a:path>
                <a:path w="3955415" h="3018154">
                  <a:moveTo>
                    <a:pt x="2430462" y="3017532"/>
                  </a:moveTo>
                  <a:lnTo>
                    <a:pt x="2396172" y="3017532"/>
                  </a:lnTo>
                  <a:lnTo>
                    <a:pt x="2396172" y="3006102"/>
                  </a:lnTo>
                  <a:lnTo>
                    <a:pt x="2430462" y="3006102"/>
                  </a:lnTo>
                  <a:lnTo>
                    <a:pt x="2430462" y="3017532"/>
                  </a:lnTo>
                  <a:close/>
                </a:path>
                <a:path w="3955415" h="3018154">
                  <a:moveTo>
                    <a:pt x="2384742" y="3017532"/>
                  </a:moveTo>
                  <a:lnTo>
                    <a:pt x="2350452" y="3017532"/>
                  </a:lnTo>
                  <a:lnTo>
                    <a:pt x="2350452" y="3006102"/>
                  </a:lnTo>
                  <a:lnTo>
                    <a:pt x="2384742" y="3006102"/>
                  </a:lnTo>
                  <a:lnTo>
                    <a:pt x="2384742" y="3017532"/>
                  </a:lnTo>
                  <a:close/>
                </a:path>
                <a:path w="3955415" h="3018154">
                  <a:moveTo>
                    <a:pt x="2339022" y="3017532"/>
                  </a:moveTo>
                  <a:lnTo>
                    <a:pt x="2304732" y="3017532"/>
                  </a:lnTo>
                  <a:lnTo>
                    <a:pt x="2304732" y="3006102"/>
                  </a:lnTo>
                  <a:lnTo>
                    <a:pt x="2339022" y="3006102"/>
                  </a:lnTo>
                  <a:lnTo>
                    <a:pt x="2339022" y="3017532"/>
                  </a:lnTo>
                  <a:close/>
                </a:path>
                <a:path w="3955415" h="3018154">
                  <a:moveTo>
                    <a:pt x="2293315" y="3017532"/>
                  </a:moveTo>
                  <a:lnTo>
                    <a:pt x="2259025" y="3017532"/>
                  </a:lnTo>
                  <a:lnTo>
                    <a:pt x="2259025" y="3006102"/>
                  </a:lnTo>
                  <a:lnTo>
                    <a:pt x="2293315" y="3006102"/>
                  </a:lnTo>
                  <a:lnTo>
                    <a:pt x="2293315" y="3017532"/>
                  </a:lnTo>
                  <a:close/>
                </a:path>
                <a:path w="3955415" h="3018154">
                  <a:moveTo>
                    <a:pt x="2247595" y="3017532"/>
                  </a:moveTo>
                  <a:lnTo>
                    <a:pt x="2213305" y="3017532"/>
                  </a:lnTo>
                  <a:lnTo>
                    <a:pt x="2213305" y="3006102"/>
                  </a:lnTo>
                  <a:lnTo>
                    <a:pt x="2247595" y="3006102"/>
                  </a:lnTo>
                  <a:lnTo>
                    <a:pt x="2247595" y="3017532"/>
                  </a:lnTo>
                  <a:close/>
                </a:path>
                <a:path w="3955415" h="3018154">
                  <a:moveTo>
                    <a:pt x="2201875" y="3017532"/>
                  </a:moveTo>
                  <a:lnTo>
                    <a:pt x="2167585" y="3017532"/>
                  </a:lnTo>
                  <a:lnTo>
                    <a:pt x="2167585" y="3006102"/>
                  </a:lnTo>
                  <a:lnTo>
                    <a:pt x="2201875" y="3006102"/>
                  </a:lnTo>
                  <a:lnTo>
                    <a:pt x="2201875" y="3017532"/>
                  </a:lnTo>
                  <a:close/>
                </a:path>
                <a:path w="3955415" h="3018154">
                  <a:moveTo>
                    <a:pt x="2156155" y="3017532"/>
                  </a:moveTo>
                  <a:lnTo>
                    <a:pt x="2121877" y="3017532"/>
                  </a:lnTo>
                  <a:lnTo>
                    <a:pt x="2121877" y="3006102"/>
                  </a:lnTo>
                  <a:lnTo>
                    <a:pt x="2156155" y="3006102"/>
                  </a:lnTo>
                  <a:lnTo>
                    <a:pt x="2156155" y="3017532"/>
                  </a:lnTo>
                  <a:close/>
                </a:path>
                <a:path w="3955415" h="3018154">
                  <a:moveTo>
                    <a:pt x="2110447" y="3017532"/>
                  </a:moveTo>
                  <a:lnTo>
                    <a:pt x="2076157" y="3017532"/>
                  </a:lnTo>
                  <a:lnTo>
                    <a:pt x="2076157" y="3006102"/>
                  </a:lnTo>
                  <a:lnTo>
                    <a:pt x="2110447" y="3006102"/>
                  </a:lnTo>
                  <a:lnTo>
                    <a:pt x="2110447" y="3017532"/>
                  </a:lnTo>
                  <a:close/>
                </a:path>
                <a:path w="3955415" h="3018154">
                  <a:moveTo>
                    <a:pt x="2064727" y="3017532"/>
                  </a:moveTo>
                  <a:lnTo>
                    <a:pt x="2030437" y="3017532"/>
                  </a:lnTo>
                  <a:lnTo>
                    <a:pt x="2030437" y="3006102"/>
                  </a:lnTo>
                  <a:lnTo>
                    <a:pt x="2064727" y="3006102"/>
                  </a:lnTo>
                  <a:lnTo>
                    <a:pt x="2064727" y="3017532"/>
                  </a:lnTo>
                  <a:close/>
                </a:path>
                <a:path w="3955415" h="3018154">
                  <a:moveTo>
                    <a:pt x="2019007" y="3017532"/>
                  </a:moveTo>
                  <a:lnTo>
                    <a:pt x="1984730" y="3017532"/>
                  </a:lnTo>
                  <a:lnTo>
                    <a:pt x="1984730" y="3006102"/>
                  </a:lnTo>
                  <a:lnTo>
                    <a:pt x="2019007" y="3006102"/>
                  </a:lnTo>
                  <a:lnTo>
                    <a:pt x="2019007" y="3017532"/>
                  </a:lnTo>
                  <a:close/>
                </a:path>
                <a:path w="3955415" h="3018154">
                  <a:moveTo>
                    <a:pt x="1973300" y="3017532"/>
                  </a:moveTo>
                  <a:lnTo>
                    <a:pt x="1939010" y="3017532"/>
                  </a:lnTo>
                  <a:lnTo>
                    <a:pt x="1939010" y="3006102"/>
                  </a:lnTo>
                  <a:lnTo>
                    <a:pt x="1973300" y="3006102"/>
                  </a:lnTo>
                  <a:lnTo>
                    <a:pt x="1973300" y="3017532"/>
                  </a:lnTo>
                  <a:close/>
                </a:path>
                <a:path w="3955415" h="3018154">
                  <a:moveTo>
                    <a:pt x="1927580" y="3017532"/>
                  </a:moveTo>
                  <a:lnTo>
                    <a:pt x="1893290" y="3017532"/>
                  </a:lnTo>
                  <a:lnTo>
                    <a:pt x="1893290" y="3006102"/>
                  </a:lnTo>
                  <a:lnTo>
                    <a:pt x="1927580" y="3006102"/>
                  </a:lnTo>
                  <a:lnTo>
                    <a:pt x="1927580" y="3017532"/>
                  </a:lnTo>
                  <a:close/>
                </a:path>
                <a:path w="3955415" h="3018154">
                  <a:moveTo>
                    <a:pt x="1881860" y="3017532"/>
                  </a:moveTo>
                  <a:lnTo>
                    <a:pt x="1847583" y="3017532"/>
                  </a:lnTo>
                  <a:lnTo>
                    <a:pt x="1847583" y="3006102"/>
                  </a:lnTo>
                  <a:lnTo>
                    <a:pt x="1881860" y="3006102"/>
                  </a:lnTo>
                  <a:lnTo>
                    <a:pt x="1881860" y="3017532"/>
                  </a:lnTo>
                  <a:close/>
                </a:path>
                <a:path w="3955415" h="3018154">
                  <a:moveTo>
                    <a:pt x="1836153" y="3017532"/>
                  </a:moveTo>
                  <a:lnTo>
                    <a:pt x="1801863" y="3017532"/>
                  </a:lnTo>
                  <a:lnTo>
                    <a:pt x="1801863" y="3006102"/>
                  </a:lnTo>
                  <a:lnTo>
                    <a:pt x="1836153" y="3006102"/>
                  </a:lnTo>
                  <a:lnTo>
                    <a:pt x="1836153" y="3017532"/>
                  </a:lnTo>
                  <a:close/>
                </a:path>
                <a:path w="3955415" h="3018154">
                  <a:moveTo>
                    <a:pt x="1790433" y="3017532"/>
                  </a:moveTo>
                  <a:lnTo>
                    <a:pt x="1756143" y="3017532"/>
                  </a:lnTo>
                  <a:lnTo>
                    <a:pt x="1756143" y="3006102"/>
                  </a:lnTo>
                  <a:lnTo>
                    <a:pt x="1790433" y="3006102"/>
                  </a:lnTo>
                  <a:lnTo>
                    <a:pt x="1790433" y="3017532"/>
                  </a:lnTo>
                  <a:close/>
                </a:path>
                <a:path w="3955415" h="3018154">
                  <a:moveTo>
                    <a:pt x="1744713" y="3017532"/>
                  </a:moveTo>
                  <a:lnTo>
                    <a:pt x="1710436" y="3017532"/>
                  </a:lnTo>
                  <a:lnTo>
                    <a:pt x="1710436" y="3006102"/>
                  </a:lnTo>
                  <a:lnTo>
                    <a:pt x="1744713" y="3006102"/>
                  </a:lnTo>
                  <a:lnTo>
                    <a:pt x="1744713" y="3017532"/>
                  </a:lnTo>
                  <a:close/>
                </a:path>
                <a:path w="3955415" h="3018154">
                  <a:moveTo>
                    <a:pt x="1699006" y="3017532"/>
                  </a:moveTo>
                  <a:lnTo>
                    <a:pt x="1664715" y="3017532"/>
                  </a:lnTo>
                  <a:lnTo>
                    <a:pt x="1664715" y="3006102"/>
                  </a:lnTo>
                  <a:lnTo>
                    <a:pt x="1699006" y="3006102"/>
                  </a:lnTo>
                  <a:lnTo>
                    <a:pt x="1699006" y="3017532"/>
                  </a:lnTo>
                  <a:close/>
                </a:path>
                <a:path w="3955415" h="3018154">
                  <a:moveTo>
                    <a:pt x="1653286" y="3017532"/>
                  </a:moveTo>
                  <a:lnTo>
                    <a:pt x="1618995" y="3017532"/>
                  </a:lnTo>
                  <a:lnTo>
                    <a:pt x="1618995" y="3006102"/>
                  </a:lnTo>
                  <a:lnTo>
                    <a:pt x="1653286" y="3006102"/>
                  </a:lnTo>
                  <a:lnTo>
                    <a:pt x="1653286" y="3017532"/>
                  </a:lnTo>
                  <a:close/>
                </a:path>
                <a:path w="3955415" h="3018154">
                  <a:moveTo>
                    <a:pt x="1607565" y="3017532"/>
                  </a:moveTo>
                  <a:lnTo>
                    <a:pt x="1573288" y="3017532"/>
                  </a:lnTo>
                  <a:lnTo>
                    <a:pt x="1573288" y="3006102"/>
                  </a:lnTo>
                  <a:lnTo>
                    <a:pt x="1607565" y="3006102"/>
                  </a:lnTo>
                  <a:lnTo>
                    <a:pt x="1607565" y="3017532"/>
                  </a:lnTo>
                  <a:close/>
                </a:path>
                <a:path w="3955415" h="3018154">
                  <a:moveTo>
                    <a:pt x="1561858" y="3017532"/>
                  </a:moveTo>
                  <a:lnTo>
                    <a:pt x="1527568" y="3017532"/>
                  </a:lnTo>
                  <a:lnTo>
                    <a:pt x="1527568" y="3006102"/>
                  </a:lnTo>
                  <a:lnTo>
                    <a:pt x="1561858" y="3006102"/>
                  </a:lnTo>
                  <a:lnTo>
                    <a:pt x="1561858" y="3017532"/>
                  </a:lnTo>
                  <a:close/>
                </a:path>
                <a:path w="3955415" h="3018154">
                  <a:moveTo>
                    <a:pt x="1516138" y="3017532"/>
                  </a:moveTo>
                  <a:lnTo>
                    <a:pt x="1481848" y="3017532"/>
                  </a:lnTo>
                  <a:lnTo>
                    <a:pt x="1481848" y="3006102"/>
                  </a:lnTo>
                  <a:lnTo>
                    <a:pt x="1516138" y="3006102"/>
                  </a:lnTo>
                  <a:lnTo>
                    <a:pt x="1516138" y="3017532"/>
                  </a:lnTo>
                  <a:close/>
                </a:path>
                <a:path w="3955415" h="3018154">
                  <a:moveTo>
                    <a:pt x="1470418" y="3017532"/>
                  </a:moveTo>
                  <a:lnTo>
                    <a:pt x="1436128" y="3017532"/>
                  </a:lnTo>
                  <a:lnTo>
                    <a:pt x="1436128" y="3006102"/>
                  </a:lnTo>
                  <a:lnTo>
                    <a:pt x="1470418" y="3006102"/>
                  </a:lnTo>
                  <a:lnTo>
                    <a:pt x="1470418" y="3017532"/>
                  </a:lnTo>
                  <a:close/>
                </a:path>
                <a:path w="3955415" h="3018154">
                  <a:moveTo>
                    <a:pt x="1424711" y="3017532"/>
                  </a:moveTo>
                  <a:lnTo>
                    <a:pt x="1390421" y="3017532"/>
                  </a:lnTo>
                  <a:lnTo>
                    <a:pt x="1390421" y="3006102"/>
                  </a:lnTo>
                  <a:lnTo>
                    <a:pt x="1424711" y="3006102"/>
                  </a:lnTo>
                  <a:lnTo>
                    <a:pt x="1424711" y="3017532"/>
                  </a:lnTo>
                  <a:close/>
                </a:path>
                <a:path w="3955415" h="3018154">
                  <a:moveTo>
                    <a:pt x="1378991" y="3017532"/>
                  </a:moveTo>
                  <a:lnTo>
                    <a:pt x="1344701" y="3017532"/>
                  </a:lnTo>
                  <a:lnTo>
                    <a:pt x="1344701" y="3006102"/>
                  </a:lnTo>
                  <a:lnTo>
                    <a:pt x="1378991" y="3006102"/>
                  </a:lnTo>
                  <a:lnTo>
                    <a:pt x="1378991" y="3017532"/>
                  </a:lnTo>
                  <a:close/>
                </a:path>
                <a:path w="3955415" h="3018154">
                  <a:moveTo>
                    <a:pt x="1333271" y="3017532"/>
                  </a:moveTo>
                  <a:lnTo>
                    <a:pt x="1298981" y="3017532"/>
                  </a:lnTo>
                  <a:lnTo>
                    <a:pt x="1298981" y="3006102"/>
                  </a:lnTo>
                  <a:lnTo>
                    <a:pt x="1333271" y="3006102"/>
                  </a:lnTo>
                  <a:lnTo>
                    <a:pt x="1333271" y="3017532"/>
                  </a:lnTo>
                  <a:close/>
                </a:path>
                <a:path w="3955415" h="3018154">
                  <a:moveTo>
                    <a:pt x="1287551" y="3017532"/>
                  </a:moveTo>
                  <a:lnTo>
                    <a:pt x="1253274" y="3017532"/>
                  </a:lnTo>
                  <a:lnTo>
                    <a:pt x="1253274" y="3006102"/>
                  </a:lnTo>
                  <a:lnTo>
                    <a:pt x="1287551" y="3006102"/>
                  </a:lnTo>
                  <a:lnTo>
                    <a:pt x="1287551" y="3017532"/>
                  </a:lnTo>
                  <a:close/>
                </a:path>
                <a:path w="3955415" h="3018154">
                  <a:moveTo>
                    <a:pt x="1241844" y="3017532"/>
                  </a:moveTo>
                  <a:lnTo>
                    <a:pt x="1207554" y="3017532"/>
                  </a:lnTo>
                  <a:lnTo>
                    <a:pt x="1207554" y="3006102"/>
                  </a:lnTo>
                  <a:lnTo>
                    <a:pt x="1241844" y="3006102"/>
                  </a:lnTo>
                  <a:lnTo>
                    <a:pt x="1241844" y="3017532"/>
                  </a:lnTo>
                  <a:close/>
                </a:path>
                <a:path w="3955415" h="3018154">
                  <a:moveTo>
                    <a:pt x="1196124" y="3017532"/>
                  </a:moveTo>
                  <a:lnTo>
                    <a:pt x="1161834" y="3017532"/>
                  </a:lnTo>
                  <a:lnTo>
                    <a:pt x="1161834" y="3006102"/>
                  </a:lnTo>
                  <a:lnTo>
                    <a:pt x="1196124" y="3006102"/>
                  </a:lnTo>
                  <a:lnTo>
                    <a:pt x="1196124" y="3017532"/>
                  </a:lnTo>
                  <a:close/>
                </a:path>
                <a:path w="3955415" h="3018154">
                  <a:moveTo>
                    <a:pt x="1150404" y="3017532"/>
                  </a:moveTo>
                  <a:lnTo>
                    <a:pt x="1116126" y="3017532"/>
                  </a:lnTo>
                  <a:lnTo>
                    <a:pt x="1116126" y="3006102"/>
                  </a:lnTo>
                  <a:lnTo>
                    <a:pt x="1150404" y="3006102"/>
                  </a:lnTo>
                  <a:lnTo>
                    <a:pt x="1150404" y="3017532"/>
                  </a:lnTo>
                  <a:close/>
                </a:path>
                <a:path w="3955415" h="3018154">
                  <a:moveTo>
                    <a:pt x="1104696" y="3017532"/>
                  </a:moveTo>
                  <a:lnTo>
                    <a:pt x="1070406" y="3017532"/>
                  </a:lnTo>
                  <a:lnTo>
                    <a:pt x="1070406" y="3006102"/>
                  </a:lnTo>
                  <a:lnTo>
                    <a:pt x="1104696" y="3006102"/>
                  </a:lnTo>
                  <a:lnTo>
                    <a:pt x="1104696" y="3017532"/>
                  </a:lnTo>
                  <a:close/>
                </a:path>
                <a:path w="3955415" h="3018154">
                  <a:moveTo>
                    <a:pt x="1058976" y="3017532"/>
                  </a:moveTo>
                  <a:lnTo>
                    <a:pt x="1024686" y="3017532"/>
                  </a:lnTo>
                  <a:lnTo>
                    <a:pt x="1024686" y="3006102"/>
                  </a:lnTo>
                  <a:lnTo>
                    <a:pt x="1058976" y="3006102"/>
                  </a:lnTo>
                  <a:lnTo>
                    <a:pt x="1058976" y="3017532"/>
                  </a:lnTo>
                  <a:close/>
                </a:path>
                <a:path w="3955415" h="3018154">
                  <a:moveTo>
                    <a:pt x="1013256" y="3017532"/>
                  </a:moveTo>
                  <a:lnTo>
                    <a:pt x="978979" y="3017532"/>
                  </a:lnTo>
                  <a:lnTo>
                    <a:pt x="978979" y="3006102"/>
                  </a:lnTo>
                  <a:lnTo>
                    <a:pt x="1013256" y="3006102"/>
                  </a:lnTo>
                  <a:lnTo>
                    <a:pt x="1013256" y="3017532"/>
                  </a:lnTo>
                  <a:close/>
                </a:path>
                <a:path w="3955415" h="3018154">
                  <a:moveTo>
                    <a:pt x="967549" y="3017532"/>
                  </a:moveTo>
                  <a:lnTo>
                    <a:pt x="933259" y="3017532"/>
                  </a:lnTo>
                  <a:lnTo>
                    <a:pt x="933259" y="3006102"/>
                  </a:lnTo>
                  <a:lnTo>
                    <a:pt x="967549" y="3006102"/>
                  </a:lnTo>
                  <a:lnTo>
                    <a:pt x="967549" y="3017532"/>
                  </a:lnTo>
                  <a:close/>
                </a:path>
                <a:path w="3955415" h="3018154">
                  <a:moveTo>
                    <a:pt x="921829" y="3017532"/>
                  </a:moveTo>
                  <a:lnTo>
                    <a:pt x="887539" y="3017532"/>
                  </a:lnTo>
                  <a:lnTo>
                    <a:pt x="887539" y="3006102"/>
                  </a:lnTo>
                  <a:lnTo>
                    <a:pt x="921829" y="3006102"/>
                  </a:lnTo>
                  <a:lnTo>
                    <a:pt x="921829" y="3017532"/>
                  </a:lnTo>
                  <a:close/>
                </a:path>
                <a:path w="3955415" h="3018154">
                  <a:moveTo>
                    <a:pt x="876109" y="3017532"/>
                  </a:moveTo>
                  <a:lnTo>
                    <a:pt x="841832" y="3017532"/>
                  </a:lnTo>
                  <a:lnTo>
                    <a:pt x="841832" y="3006102"/>
                  </a:lnTo>
                  <a:lnTo>
                    <a:pt x="876109" y="3006102"/>
                  </a:lnTo>
                  <a:lnTo>
                    <a:pt x="876109" y="3017532"/>
                  </a:lnTo>
                  <a:close/>
                </a:path>
                <a:path w="3955415" h="3018154">
                  <a:moveTo>
                    <a:pt x="830402" y="3017532"/>
                  </a:moveTo>
                  <a:lnTo>
                    <a:pt x="796112" y="3017532"/>
                  </a:lnTo>
                  <a:lnTo>
                    <a:pt x="796112" y="3006102"/>
                  </a:lnTo>
                  <a:lnTo>
                    <a:pt x="830402" y="3006102"/>
                  </a:lnTo>
                  <a:lnTo>
                    <a:pt x="830402" y="3017532"/>
                  </a:lnTo>
                  <a:close/>
                </a:path>
                <a:path w="3955415" h="3018154">
                  <a:moveTo>
                    <a:pt x="784682" y="3017532"/>
                  </a:moveTo>
                  <a:lnTo>
                    <a:pt x="750392" y="3017532"/>
                  </a:lnTo>
                  <a:lnTo>
                    <a:pt x="750392" y="3006102"/>
                  </a:lnTo>
                  <a:lnTo>
                    <a:pt x="784682" y="3006102"/>
                  </a:lnTo>
                  <a:lnTo>
                    <a:pt x="784682" y="3017532"/>
                  </a:lnTo>
                  <a:close/>
                </a:path>
                <a:path w="3955415" h="3018154">
                  <a:moveTo>
                    <a:pt x="738962" y="3017532"/>
                  </a:moveTo>
                  <a:lnTo>
                    <a:pt x="704672" y="3017532"/>
                  </a:lnTo>
                  <a:lnTo>
                    <a:pt x="704672" y="3006102"/>
                  </a:lnTo>
                  <a:lnTo>
                    <a:pt x="738962" y="3006102"/>
                  </a:lnTo>
                  <a:lnTo>
                    <a:pt x="738962" y="3017532"/>
                  </a:lnTo>
                  <a:close/>
                </a:path>
                <a:path w="3955415" h="3018154">
                  <a:moveTo>
                    <a:pt x="693254" y="3017532"/>
                  </a:moveTo>
                  <a:lnTo>
                    <a:pt x="658964" y="3017532"/>
                  </a:lnTo>
                  <a:lnTo>
                    <a:pt x="658964" y="3006102"/>
                  </a:lnTo>
                  <a:lnTo>
                    <a:pt x="693254" y="3006102"/>
                  </a:lnTo>
                  <a:lnTo>
                    <a:pt x="693254" y="3017532"/>
                  </a:lnTo>
                  <a:close/>
                </a:path>
                <a:path w="3955415" h="3018154">
                  <a:moveTo>
                    <a:pt x="647534" y="3017532"/>
                  </a:moveTo>
                  <a:lnTo>
                    <a:pt x="613244" y="3017532"/>
                  </a:lnTo>
                  <a:lnTo>
                    <a:pt x="613244" y="3006102"/>
                  </a:lnTo>
                  <a:lnTo>
                    <a:pt x="647534" y="3006102"/>
                  </a:lnTo>
                  <a:lnTo>
                    <a:pt x="647534" y="3017532"/>
                  </a:lnTo>
                  <a:close/>
                </a:path>
                <a:path w="3955415" h="3018154">
                  <a:moveTo>
                    <a:pt x="601814" y="3017532"/>
                  </a:moveTo>
                  <a:lnTo>
                    <a:pt x="567524" y="3017532"/>
                  </a:lnTo>
                  <a:lnTo>
                    <a:pt x="567524" y="3006102"/>
                  </a:lnTo>
                  <a:lnTo>
                    <a:pt x="601814" y="3006102"/>
                  </a:lnTo>
                  <a:lnTo>
                    <a:pt x="601814" y="3017532"/>
                  </a:lnTo>
                  <a:close/>
                </a:path>
                <a:path w="3955415" h="3018154">
                  <a:moveTo>
                    <a:pt x="556107" y="3017532"/>
                  </a:moveTo>
                  <a:lnTo>
                    <a:pt x="521817" y="3017532"/>
                  </a:lnTo>
                  <a:lnTo>
                    <a:pt x="521817" y="3006102"/>
                  </a:lnTo>
                  <a:lnTo>
                    <a:pt x="556107" y="3006102"/>
                  </a:lnTo>
                  <a:lnTo>
                    <a:pt x="556107" y="3017532"/>
                  </a:lnTo>
                  <a:close/>
                </a:path>
                <a:path w="3955415" h="3018154">
                  <a:moveTo>
                    <a:pt x="510387" y="3017532"/>
                  </a:moveTo>
                  <a:lnTo>
                    <a:pt x="476097" y="3017532"/>
                  </a:lnTo>
                  <a:lnTo>
                    <a:pt x="476097" y="3006102"/>
                  </a:lnTo>
                  <a:lnTo>
                    <a:pt x="510387" y="3006102"/>
                  </a:lnTo>
                  <a:lnTo>
                    <a:pt x="510387" y="3017532"/>
                  </a:lnTo>
                  <a:close/>
                </a:path>
                <a:path w="3955415" h="3018154">
                  <a:moveTo>
                    <a:pt x="464667" y="3017532"/>
                  </a:moveTo>
                  <a:lnTo>
                    <a:pt x="430377" y="3017532"/>
                  </a:lnTo>
                  <a:lnTo>
                    <a:pt x="430377" y="3006102"/>
                  </a:lnTo>
                  <a:lnTo>
                    <a:pt x="464667" y="3006102"/>
                  </a:lnTo>
                  <a:lnTo>
                    <a:pt x="464667" y="3017532"/>
                  </a:lnTo>
                  <a:close/>
                </a:path>
                <a:path w="3955415" h="3018154">
                  <a:moveTo>
                    <a:pt x="418947" y="3017532"/>
                  </a:moveTo>
                  <a:lnTo>
                    <a:pt x="384670" y="3017532"/>
                  </a:lnTo>
                  <a:lnTo>
                    <a:pt x="384670" y="3006102"/>
                  </a:lnTo>
                  <a:lnTo>
                    <a:pt x="418947" y="3006102"/>
                  </a:lnTo>
                  <a:lnTo>
                    <a:pt x="418947" y="3017532"/>
                  </a:lnTo>
                  <a:close/>
                </a:path>
                <a:path w="3955415" h="3018154">
                  <a:moveTo>
                    <a:pt x="373240" y="3017532"/>
                  </a:moveTo>
                  <a:lnTo>
                    <a:pt x="338950" y="3017532"/>
                  </a:lnTo>
                  <a:lnTo>
                    <a:pt x="338950" y="3006102"/>
                  </a:lnTo>
                  <a:lnTo>
                    <a:pt x="373240" y="3006102"/>
                  </a:lnTo>
                  <a:lnTo>
                    <a:pt x="373240" y="3017532"/>
                  </a:lnTo>
                  <a:close/>
                </a:path>
                <a:path w="3955415" h="3018154">
                  <a:moveTo>
                    <a:pt x="327520" y="3017532"/>
                  </a:moveTo>
                  <a:lnTo>
                    <a:pt x="293230" y="3017532"/>
                  </a:lnTo>
                  <a:lnTo>
                    <a:pt x="293230" y="3006102"/>
                  </a:lnTo>
                  <a:lnTo>
                    <a:pt x="327520" y="3006102"/>
                  </a:lnTo>
                  <a:lnTo>
                    <a:pt x="327520" y="3017532"/>
                  </a:lnTo>
                  <a:close/>
                </a:path>
                <a:path w="3955415" h="3018154">
                  <a:moveTo>
                    <a:pt x="281800" y="3017532"/>
                  </a:moveTo>
                  <a:lnTo>
                    <a:pt x="247522" y="3017532"/>
                  </a:lnTo>
                  <a:lnTo>
                    <a:pt x="247522" y="3006102"/>
                  </a:lnTo>
                  <a:lnTo>
                    <a:pt x="281800" y="3006102"/>
                  </a:lnTo>
                  <a:lnTo>
                    <a:pt x="281800" y="3017532"/>
                  </a:lnTo>
                  <a:close/>
                </a:path>
                <a:path w="3955415" h="3018154">
                  <a:moveTo>
                    <a:pt x="236093" y="3017532"/>
                  </a:moveTo>
                  <a:lnTo>
                    <a:pt x="201803" y="3017532"/>
                  </a:lnTo>
                  <a:lnTo>
                    <a:pt x="201803" y="3006102"/>
                  </a:lnTo>
                  <a:lnTo>
                    <a:pt x="236093" y="3006102"/>
                  </a:lnTo>
                  <a:lnTo>
                    <a:pt x="236093" y="3017532"/>
                  </a:lnTo>
                  <a:close/>
                </a:path>
                <a:path w="3955415" h="3018154">
                  <a:moveTo>
                    <a:pt x="190373" y="3017532"/>
                  </a:moveTo>
                  <a:lnTo>
                    <a:pt x="156083" y="3017532"/>
                  </a:lnTo>
                  <a:lnTo>
                    <a:pt x="156083" y="3006102"/>
                  </a:lnTo>
                  <a:lnTo>
                    <a:pt x="190373" y="3006102"/>
                  </a:lnTo>
                  <a:lnTo>
                    <a:pt x="190373" y="3017532"/>
                  </a:lnTo>
                  <a:close/>
                </a:path>
                <a:path w="3955415" h="3018154">
                  <a:moveTo>
                    <a:pt x="144653" y="3017532"/>
                  </a:moveTo>
                  <a:lnTo>
                    <a:pt x="110375" y="3017532"/>
                  </a:lnTo>
                  <a:lnTo>
                    <a:pt x="110375" y="3006102"/>
                  </a:lnTo>
                  <a:lnTo>
                    <a:pt x="144653" y="3006102"/>
                  </a:lnTo>
                  <a:lnTo>
                    <a:pt x="144653" y="3017532"/>
                  </a:lnTo>
                  <a:close/>
                </a:path>
                <a:path w="3955415" h="3018154">
                  <a:moveTo>
                    <a:pt x="98945" y="3017532"/>
                  </a:moveTo>
                  <a:lnTo>
                    <a:pt x="64655" y="3017532"/>
                  </a:lnTo>
                  <a:lnTo>
                    <a:pt x="64655" y="3006102"/>
                  </a:lnTo>
                  <a:lnTo>
                    <a:pt x="98945" y="3006102"/>
                  </a:lnTo>
                  <a:lnTo>
                    <a:pt x="98945" y="3017532"/>
                  </a:lnTo>
                  <a:close/>
                </a:path>
                <a:path w="3955415" h="3018154">
                  <a:moveTo>
                    <a:pt x="53225" y="3017532"/>
                  </a:moveTo>
                  <a:lnTo>
                    <a:pt x="18935" y="3017532"/>
                  </a:lnTo>
                  <a:lnTo>
                    <a:pt x="18935" y="3006102"/>
                  </a:lnTo>
                  <a:lnTo>
                    <a:pt x="53225" y="3006102"/>
                  </a:lnTo>
                  <a:lnTo>
                    <a:pt x="53225" y="3017532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4884" y="2889504"/>
            <a:ext cx="3942715" cy="3005455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770"/>
              </a:spcBef>
            </a:pPr>
            <a:r>
              <a:rPr sz="3200" b="1" dirty="0">
                <a:solidFill>
                  <a:srgbClr val="FF0000"/>
                </a:solidFill>
                <a:latin typeface="Georgia"/>
                <a:cs typeface="Georgia"/>
              </a:rPr>
              <a:t>Corporeal</a:t>
            </a:r>
            <a:r>
              <a:rPr sz="3200" b="1" spc="-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Georgia"/>
                <a:cs typeface="Georgia"/>
              </a:rPr>
              <a:t>polyp</a:t>
            </a:r>
            <a:endParaRPr sz="3200">
              <a:latin typeface="Georgia"/>
              <a:cs typeface="Georgia"/>
            </a:endParaRPr>
          </a:p>
          <a:p>
            <a:pPr marL="144145" indent="-124460">
              <a:lnSpc>
                <a:spcPct val="100000"/>
              </a:lnSpc>
              <a:spcBef>
                <a:spcPts val="2340"/>
              </a:spcBef>
              <a:buFont typeface="Georgia"/>
              <a:buChar char="-"/>
              <a:tabLst>
                <a:tab pos="144145" algn="l"/>
              </a:tabLst>
            </a:pPr>
            <a:r>
              <a:rPr sz="1600" b="1" dirty="0">
                <a:latin typeface="Georgia"/>
                <a:cs typeface="Georgia"/>
              </a:rPr>
              <a:t>Adenomatous</a:t>
            </a:r>
            <a:r>
              <a:rPr sz="1600" b="1" spc="-40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or</a:t>
            </a:r>
            <a:r>
              <a:rPr sz="1600" b="1" spc="-40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mucous</a:t>
            </a:r>
            <a:r>
              <a:rPr sz="1600" b="1" spc="-35" dirty="0">
                <a:latin typeface="Georgia"/>
                <a:cs typeface="Georgia"/>
              </a:rPr>
              <a:t> </a:t>
            </a:r>
            <a:r>
              <a:rPr sz="1600" b="1" spc="-20" dirty="0">
                <a:latin typeface="Georgia"/>
                <a:cs typeface="Georgia"/>
              </a:rPr>
              <a:t>polyp</a:t>
            </a:r>
            <a:endParaRPr sz="1600">
              <a:latin typeface="Georgia"/>
              <a:cs typeface="Georgia"/>
            </a:endParaRPr>
          </a:p>
          <a:p>
            <a:pPr marL="70485">
              <a:lnSpc>
                <a:spcPct val="100000"/>
              </a:lnSpc>
              <a:spcBef>
                <a:spcPts val="1720"/>
              </a:spcBef>
            </a:pPr>
            <a:r>
              <a:rPr sz="1600" b="1" spc="-20" dirty="0">
                <a:latin typeface="Times New Roman"/>
                <a:cs typeface="Times New Roman"/>
              </a:rPr>
              <a:t>-</a:t>
            </a:r>
            <a:r>
              <a:rPr sz="1600" b="1" dirty="0">
                <a:latin typeface="Georgia"/>
                <a:cs typeface="Georgia"/>
              </a:rPr>
              <a:t>Fibroid</a:t>
            </a:r>
            <a:r>
              <a:rPr sz="1600" b="1" spc="-30" dirty="0">
                <a:latin typeface="Georgia"/>
                <a:cs typeface="Georgia"/>
              </a:rPr>
              <a:t> </a:t>
            </a:r>
            <a:r>
              <a:rPr sz="1600" b="1" spc="-20" dirty="0">
                <a:latin typeface="Georgia"/>
                <a:cs typeface="Georgia"/>
              </a:rPr>
              <a:t>polyp</a:t>
            </a:r>
            <a:endParaRPr sz="1600">
              <a:latin typeface="Georgia"/>
              <a:cs typeface="Georgia"/>
            </a:endParaRPr>
          </a:p>
          <a:p>
            <a:pPr marL="147955" indent="-128270">
              <a:lnSpc>
                <a:spcPct val="100000"/>
              </a:lnSpc>
              <a:spcBef>
                <a:spcPts val="1720"/>
              </a:spcBef>
              <a:buChar char="-"/>
              <a:tabLst>
                <a:tab pos="147955" algn="l"/>
              </a:tabLst>
            </a:pPr>
            <a:r>
              <a:rPr sz="1600" b="1" dirty="0">
                <a:latin typeface="Georgia"/>
                <a:cs typeface="Georgia"/>
              </a:rPr>
              <a:t>Placental</a:t>
            </a:r>
            <a:r>
              <a:rPr sz="1600" b="1" spc="-55" dirty="0">
                <a:latin typeface="Georgia"/>
                <a:cs typeface="Georgia"/>
              </a:rPr>
              <a:t> </a:t>
            </a:r>
            <a:r>
              <a:rPr sz="1600" b="1" spc="-20" dirty="0">
                <a:latin typeface="Georgia"/>
                <a:cs typeface="Georgia"/>
              </a:rPr>
              <a:t>polyp</a:t>
            </a:r>
            <a:endParaRPr sz="1600">
              <a:latin typeface="Georgia"/>
              <a:cs typeface="Georgia"/>
            </a:endParaRPr>
          </a:p>
          <a:p>
            <a:pPr marL="147955" indent="-128270">
              <a:lnSpc>
                <a:spcPct val="100000"/>
              </a:lnSpc>
              <a:spcBef>
                <a:spcPts val="1720"/>
              </a:spcBef>
              <a:buChar char="-"/>
              <a:tabLst>
                <a:tab pos="147955" algn="l"/>
              </a:tabLst>
            </a:pPr>
            <a:r>
              <a:rPr sz="1600" b="1" dirty="0">
                <a:latin typeface="Georgia"/>
                <a:cs typeface="Georgia"/>
              </a:rPr>
              <a:t>Malignant</a:t>
            </a:r>
            <a:r>
              <a:rPr sz="1600" b="1" spc="-35" dirty="0">
                <a:latin typeface="Georgia"/>
                <a:cs typeface="Georgia"/>
              </a:rPr>
              <a:t> </a:t>
            </a:r>
            <a:r>
              <a:rPr sz="1600" b="1" spc="-10" dirty="0">
                <a:latin typeface="Georgia"/>
                <a:cs typeface="Georgia"/>
              </a:rPr>
              <a:t>polyp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23663" y="2851594"/>
            <a:ext cx="3955415" cy="3526154"/>
            <a:chOff x="4923663" y="2851594"/>
            <a:chExt cx="3955415" cy="3526154"/>
          </a:xfrm>
        </p:grpSpPr>
        <p:sp>
          <p:nvSpPr>
            <p:cNvPr id="8" name="object 8"/>
            <p:cNvSpPr/>
            <p:nvPr/>
          </p:nvSpPr>
          <p:spPr>
            <a:xfrm>
              <a:off x="4928616" y="2857500"/>
              <a:ext cx="3944620" cy="3514725"/>
            </a:xfrm>
            <a:custGeom>
              <a:avLst/>
              <a:gdLst/>
              <a:ahLst/>
              <a:cxnLst/>
              <a:rect l="l" t="t" r="r" b="b"/>
              <a:pathLst>
                <a:path w="3944620" h="3514725">
                  <a:moveTo>
                    <a:pt x="3944112" y="3514344"/>
                  </a:moveTo>
                  <a:lnTo>
                    <a:pt x="0" y="3514344"/>
                  </a:lnTo>
                  <a:lnTo>
                    <a:pt x="0" y="0"/>
                  </a:lnTo>
                  <a:lnTo>
                    <a:pt x="3944112" y="0"/>
                  </a:lnTo>
                  <a:lnTo>
                    <a:pt x="3944112" y="35143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23663" y="2851594"/>
              <a:ext cx="3955415" cy="3526154"/>
            </a:xfrm>
            <a:custGeom>
              <a:avLst/>
              <a:gdLst/>
              <a:ahLst/>
              <a:cxnLst/>
              <a:rect l="l" t="t" r="r" b="b"/>
              <a:pathLst>
                <a:path w="3955415" h="3526154">
                  <a:moveTo>
                    <a:pt x="5702" y="3520427"/>
                  </a:moveTo>
                  <a:lnTo>
                    <a:pt x="0" y="3520427"/>
                  </a:lnTo>
                  <a:lnTo>
                    <a:pt x="0" y="3486137"/>
                  </a:lnTo>
                  <a:lnTo>
                    <a:pt x="11417" y="3486137"/>
                  </a:lnTo>
                  <a:lnTo>
                    <a:pt x="11417" y="3514712"/>
                  </a:lnTo>
                  <a:lnTo>
                    <a:pt x="5702" y="3514712"/>
                  </a:lnTo>
                  <a:lnTo>
                    <a:pt x="5702" y="3520427"/>
                  </a:lnTo>
                  <a:close/>
                </a:path>
                <a:path w="3955415" h="3526154">
                  <a:moveTo>
                    <a:pt x="18973" y="3526142"/>
                  </a:moveTo>
                  <a:lnTo>
                    <a:pt x="5702" y="3526142"/>
                  </a:lnTo>
                  <a:lnTo>
                    <a:pt x="5702" y="3514712"/>
                  </a:lnTo>
                  <a:lnTo>
                    <a:pt x="11417" y="3514712"/>
                  </a:lnTo>
                  <a:lnTo>
                    <a:pt x="11417" y="3520427"/>
                  </a:lnTo>
                  <a:lnTo>
                    <a:pt x="18973" y="3520427"/>
                  </a:lnTo>
                  <a:lnTo>
                    <a:pt x="18973" y="3526142"/>
                  </a:lnTo>
                  <a:close/>
                </a:path>
                <a:path w="3955415" h="3526154">
                  <a:moveTo>
                    <a:pt x="18973" y="3520427"/>
                  </a:moveTo>
                  <a:lnTo>
                    <a:pt x="11417" y="3520427"/>
                  </a:lnTo>
                  <a:lnTo>
                    <a:pt x="11417" y="3514712"/>
                  </a:lnTo>
                  <a:lnTo>
                    <a:pt x="18973" y="3514712"/>
                  </a:lnTo>
                  <a:lnTo>
                    <a:pt x="18973" y="3520427"/>
                  </a:lnTo>
                  <a:close/>
                </a:path>
                <a:path w="3955415" h="3526154">
                  <a:moveTo>
                    <a:pt x="11417" y="3474707"/>
                  </a:moveTo>
                  <a:lnTo>
                    <a:pt x="0" y="3474707"/>
                  </a:lnTo>
                  <a:lnTo>
                    <a:pt x="0" y="3440417"/>
                  </a:lnTo>
                  <a:lnTo>
                    <a:pt x="11417" y="3440417"/>
                  </a:lnTo>
                  <a:lnTo>
                    <a:pt x="11417" y="3474707"/>
                  </a:lnTo>
                  <a:close/>
                </a:path>
                <a:path w="3955415" h="3526154">
                  <a:moveTo>
                    <a:pt x="11417" y="3429000"/>
                  </a:moveTo>
                  <a:lnTo>
                    <a:pt x="0" y="3429000"/>
                  </a:lnTo>
                  <a:lnTo>
                    <a:pt x="0" y="3394710"/>
                  </a:lnTo>
                  <a:lnTo>
                    <a:pt x="11417" y="3394710"/>
                  </a:lnTo>
                  <a:lnTo>
                    <a:pt x="11417" y="3429000"/>
                  </a:lnTo>
                  <a:close/>
                </a:path>
                <a:path w="3955415" h="3526154">
                  <a:moveTo>
                    <a:pt x="11417" y="3383280"/>
                  </a:moveTo>
                  <a:lnTo>
                    <a:pt x="0" y="3383280"/>
                  </a:lnTo>
                  <a:lnTo>
                    <a:pt x="0" y="3348990"/>
                  </a:lnTo>
                  <a:lnTo>
                    <a:pt x="11417" y="3348990"/>
                  </a:lnTo>
                  <a:lnTo>
                    <a:pt x="11417" y="3383280"/>
                  </a:lnTo>
                  <a:close/>
                </a:path>
                <a:path w="3955415" h="3526154">
                  <a:moveTo>
                    <a:pt x="11417" y="3337560"/>
                  </a:moveTo>
                  <a:lnTo>
                    <a:pt x="0" y="3337560"/>
                  </a:lnTo>
                  <a:lnTo>
                    <a:pt x="0" y="3303270"/>
                  </a:lnTo>
                  <a:lnTo>
                    <a:pt x="11417" y="3303270"/>
                  </a:lnTo>
                  <a:lnTo>
                    <a:pt x="11417" y="3337560"/>
                  </a:lnTo>
                  <a:close/>
                </a:path>
                <a:path w="3955415" h="3526154">
                  <a:moveTo>
                    <a:pt x="11417" y="3291852"/>
                  </a:moveTo>
                  <a:lnTo>
                    <a:pt x="0" y="3291852"/>
                  </a:lnTo>
                  <a:lnTo>
                    <a:pt x="0" y="3257562"/>
                  </a:lnTo>
                  <a:lnTo>
                    <a:pt x="11417" y="3257562"/>
                  </a:lnTo>
                  <a:lnTo>
                    <a:pt x="11417" y="3291852"/>
                  </a:lnTo>
                  <a:close/>
                </a:path>
                <a:path w="3955415" h="3526154">
                  <a:moveTo>
                    <a:pt x="11417" y="3246132"/>
                  </a:moveTo>
                  <a:lnTo>
                    <a:pt x="0" y="3246132"/>
                  </a:lnTo>
                  <a:lnTo>
                    <a:pt x="0" y="3211842"/>
                  </a:lnTo>
                  <a:lnTo>
                    <a:pt x="11417" y="3211842"/>
                  </a:lnTo>
                  <a:lnTo>
                    <a:pt x="11417" y="3246132"/>
                  </a:lnTo>
                  <a:close/>
                </a:path>
                <a:path w="3955415" h="3526154">
                  <a:moveTo>
                    <a:pt x="11417" y="3200412"/>
                  </a:moveTo>
                  <a:lnTo>
                    <a:pt x="0" y="3200412"/>
                  </a:lnTo>
                  <a:lnTo>
                    <a:pt x="0" y="3166122"/>
                  </a:lnTo>
                  <a:lnTo>
                    <a:pt x="11417" y="3166122"/>
                  </a:lnTo>
                  <a:lnTo>
                    <a:pt x="11417" y="3200412"/>
                  </a:lnTo>
                  <a:close/>
                </a:path>
                <a:path w="3955415" h="3526154">
                  <a:moveTo>
                    <a:pt x="11417" y="3154692"/>
                  </a:moveTo>
                  <a:lnTo>
                    <a:pt x="0" y="3154692"/>
                  </a:lnTo>
                  <a:lnTo>
                    <a:pt x="0" y="3120415"/>
                  </a:lnTo>
                  <a:lnTo>
                    <a:pt x="11417" y="3120415"/>
                  </a:lnTo>
                  <a:lnTo>
                    <a:pt x="11417" y="3154692"/>
                  </a:lnTo>
                  <a:close/>
                </a:path>
                <a:path w="3955415" h="3526154">
                  <a:moveTo>
                    <a:pt x="11417" y="3108985"/>
                  </a:moveTo>
                  <a:lnTo>
                    <a:pt x="0" y="3108985"/>
                  </a:lnTo>
                  <a:lnTo>
                    <a:pt x="0" y="3074695"/>
                  </a:lnTo>
                  <a:lnTo>
                    <a:pt x="11417" y="3074695"/>
                  </a:lnTo>
                  <a:lnTo>
                    <a:pt x="11417" y="3108985"/>
                  </a:lnTo>
                  <a:close/>
                </a:path>
                <a:path w="3955415" h="3526154">
                  <a:moveTo>
                    <a:pt x="11417" y="3063265"/>
                  </a:moveTo>
                  <a:lnTo>
                    <a:pt x="0" y="3063265"/>
                  </a:lnTo>
                  <a:lnTo>
                    <a:pt x="0" y="3028975"/>
                  </a:lnTo>
                  <a:lnTo>
                    <a:pt x="11417" y="3028975"/>
                  </a:lnTo>
                  <a:lnTo>
                    <a:pt x="11417" y="3063265"/>
                  </a:lnTo>
                  <a:close/>
                </a:path>
                <a:path w="3955415" h="3526154">
                  <a:moveTo>
                    <a:pt x="11417" y="3017545"/>
                  </a:moveTo>
                  <a:lnTo>
                    <a:pt x="0" y="3017545"/>
                  </a:lnTo>
                  <a:lnTo>
                    <a:pt x="0" y="2983268"/>
                  </a:lnTo>
                  <a:lnTo>
                    <a:pt x="11417" y="2983268"/>
                  </a:lnTo>
                  <a:lnTo>
                    <a:pt x="11417" y="3017545"/>
                  </a:lnTo>
                  <a:close/>
                </a:path>
                <a:path w="3955415" h="3526154">
                  <a:moveTo>
                    <a:pt x="11417" y="2971838"/>
                  </a:moveTo>
                  <a:lnTo>
                    <a:pt x="0" y="2971838"/>
                  </a:lnTo>
                  <a:lnTo>
                    <a:pt x="0" y="2937548"/>
                  </a:lnTo>
                  <a:lnTo>
                    <a:pt x="11417" y="2937548"/>
                  </a:lnTo>
                  <a:lnTo>
                    <a:pt x="11417" y="2971838"/>
                  </a:lnTo>
                  <a:close/>
                </a:path>
                <a:path w="3955415" h="3526154">
                  <a:moveTo>
                    <a:pt x="11417" y="2926118"/>
                  </a:moveTo>
                  <a:lnTo>
                    <a:pt x="0" y="2926118"/>
                  </a:lnTo>
                  <a:lnTo>
                    <a:pt x="0" y="2891828"/>
                  </a:lnTo>
                  <a:lnTo>
                    <a:pt x="11417" y="2891828"/>
                  </a:lnTo>
                  <a:lnTo>
                    <a:pt x="11417" y="2926118"/>
                  </a:lnTo>
                  <a:close/>
                </a:path>
                <a:path w="3955415" h="3526154">
                  <a:moveTo>
                    <a:pt x="11417" y="2880398"/>
                  </a:moveTo>
                  <a:lnTo>
                    <a:pt x="0" y="2880398"/>
                  </a:lnTo>
                  <a:lnTo>
                    <a:pt x="0" y="2846120"/>
                  </a:lnTo>
                  <a:lnTo>
                    <a:pt x="11417" y="2846120"/>
                  </a:lnTo>
                  <a:lnTo>
                    <a:pt x="11417" y="2880398"/>
                  </a:lnTo>
                  <a:close/>
                </a:path>
                <a:path w="3955415" h="3526154">
                  <a:moveTo>
                    <a:pt x="11417" y="2834690"/>
                  </a:moveTo>
                  <a:lnTo>
                    <a:pt x="0" y="2834690"/>
                  </a:lnTo>
                  <a:lnTo>
                    <a:pt x="0" y="2800400"/>
                  </a:lnTo>
                  <a:lnTo>
                    <a:pt x="11417" y="2800400"/>
                  </a:lnTo>
                  <a:lnTo>
                    <a:pt x="11417" y="2834690"/>
                  </a:lnTo>
                  <a:close/>
                </a:path>
                <a:path w="3955415" h="3526154">
                  <a:moveTo>
                    <a:pt x="11417" y="2788970"/>
                  </a:moveTo>
                  <a:lnTo>
                    <a:pt x="0" y="2788970"/>
                  </a:lnTo>
                  <a:lnTo>
                    <a:pt x="0" y="2754680"/>
                  </a:lnTo>
                  <a:lnTo>
                    <a:pt x="11417" y="2754680"/>
                  </a:lnTo>
                  <a:lnTo>
                    <a:pt x="11417" y="2788970"/>
                  </a:lnTo>
                  <a:close/>
                </a:path>
                <a:path w="3955415" h="3526154">
                  <a:moveTo>
                    <a:pt x="11417" y="2743250"/>
                  </a:moveTo>
                  <a:lnTo>
                    <a:pt x="0" y="2743250"/>
                  </a:lnTo>
                  <a:lnTo>
                    <a:pt x="0" y="2708973"/>
                  </a:lnTo>
                  <a:lnTo>
                    <a:pt x="11417" y="2708973"/>
                  </a:lnTo>
                  <a:lnTo>
                    <a:pt x="11417" y="2743250"/>
                  </a:lnTo>
                  <a:close/>
                </a:path>
                <a:path w="3955415" h="3526154">
                  <a:moveTo>
                    <a:pt x="11417" y="2697543"/>
                  </a:moveTo>
                  <a:lnTo>
                    <a:pt x="0" y="2697543"/>
                  </a:lnTo>
                  <a:lnTo>
                    <a:pt x="0" y="2663253"/>
                  </a:lnTo>
                  <a:lnTo>
                    <a:pt x="11417" y="2663253"/>
                  </a:lnTo>
                  <a:lnTo>
                    <a:pt x="11417" y="2697543"/>
                  </a:lnTo>
                  <a:close/>
                </a:path>
                <a:path w="3955415" h="3526154">
                  <a:moveTo>
                    <a:pt x="11417" y="2651823"/>
                  </a:moveTo>
                  <a:lnTo>
                    <a:pt x="0" y="2651823"/>
                  </a:lnTo>
                  <a:lnTo>
                    <a:pt x="0" y="2617533"/>
                  </a:lnTo>
                  <a:lnTo>
                    <a:pt x="11417" y="2617533"/>
                  </a:lnTo>
                  <a:lnTo>
                    <a:pt x="11417" y="2651823"/>
                  </a:lnTo>
                  <a:close/>
                </a:path>
                <a:path w="3955415" h="3526154">
                  <a:moveTo>
                    <a:pt x="11417" y="2606103"/>
                  </a:moveTo>
                  <a:lnTo>
                    <a:pt x="0" y="2606103"/>
                  </a:lnTo>
                  <a:lnTo>
                    <a:pt x="0" y="2571813"/>
                  </a:lnTo>
                  <a:lnTo>
                    <a:pt x="11417" y="2571813"/>
                  </a:lnTo>
                  <a:lnTo>
                    <a:pt x="11417" y="2606103"/>
                  </a:lnTo>
                  <a:close/>
                </a:path>
                <a:path w="3955415" h="3526154">
                  <a:moveTo>
                    <a:pt x="11417" y="2560396"/>
                  </a:moveTo>
                  <a:lnTo>
                    <a:pt x="0" y="2560396"/>
                  </a:lnTo>
                  <a:lnTo>
                    <a:pt x="0" y="2526106"/>
                  </a:lnTo>
                  <a:lnTo>
                    <a:pt x="11417" y="2526106"/>
                  </a:lnTo>
                  <a:lnTo>
                    <a:pt x="11417" y="2560396"/>
                  </a:lnTo>
                  <a:close/>
                </a:path>
                <a:path w="3955415" h="3526154">
                  <a:moveTo>
                    <a:pt x="11417" y="2514676"/>
                  </a:moveTo>
                  <a:lnTo>
                    <a:pt x="0" y="2514676"/>
                  </a:lnTo>
                  <a:lnTo>
                    <a:pt x="0" y="2480386"/>
                  </a:lnTo>
                  <a:lnTo>
                    <a:pt x="11417" y="2480386"/>
                  </a:lnTo>
                  <a:lnTo>
                    <a:pt x="11417" y="2514676"/>
                  </a:lnTo>
                  <a:close/>
                </a:path>
                <a:path w="3955415" h="3526154">
                  <a:moveTo>
                    <a:pt x="11417" y="2468956"/>
                  </a:moveTo>
                  <a:lnTo>
                    <a:pt x="0" y="2468956"/>
                  </a:lnTo>
                  <a:lnTo>
                    <a:pt x="0" y="2434666"/>
                  </a:lnTo>
                  <a:lnTo>
                    <a:pt x="11417" y="2434666"/>
                  </a:lnTo>
                  <a:lnTo>
                    <a:pt x="11417" y="2468956"/>
                  </a:lnTo>
                  <a:close/>
                </a:path>
                <a:path w="3955415" h="3526154">
                  <a:moveTo>
                    <a:pt x="11417" y="2423236"/>
                  </a:moveTo>
                  <a:lnTo>
                    <a:pt x="0" y="2423236"/>
                  </a:lnTo>
                  <a:lnTo>
                    <a:pt x="0" y="2388958"/>
                  </a:lnTo>
                  <a:lnTo>
                    <a:pt x="11417" y="2388958"/>
                  </a:lnTo>
                  <a:lnTo>
                    <a:pt x="11417" y="2423236"/>
                  </a:lnTo>
                  <a:close/>
                </a:path>
                <a:path w="3955415" h="3526154">
                  <a:moveTo>
                    <a:pt x="11417" y="2377528"/>
                  </a:moveTo>
                  <a:lnTo>
                    <a:pt x="0" y="2377528"/>
                  </a:lnTo>
                  <a:lnTo>
                    <a:pt x="0" y="2343238"/>
                  </a:lnTo>
                  <a:lnTo>
                    <a:pt x="11417" y="2343238"/>
                  </a:lnTo>
                  <a:lnTo>
                    <a:pt x="11417" y="2377528"/>
                  </a:lnTo>
                  <a:close/>
                </a:path>
                <a:path w="3955415" h="3526154">
                  <a:moveTo>
                    <a:pt x="11417" y="2331808"/>
                  </a:moveTo>
                  <a:lnTo>
                    <a:pt x="0" y="2331808"/>
                  </a:lnTo>
                  <a:lnTo>
                    <a:pt x="0" y="2297518"/>
                  </a:lnTo>
                  <a:lnTo>
                    <a:pt x="11417" y="2297518"/>
                  </a:lnTo>
                  <a:lnTo>
                    <a:pt x="11417" y="2331808"/>
                  </a:lnTo>
                  <a:close/>
                </a:path>
                <a:path w="3955415" h="3526154">
                  <a:moveTo>
                    <a:pt x="11417" y="2286088"/>
                  </a:moveTo>
                  <a:lnTo>
                    <a:pt x="0" y="2286088"/>
                  </a:lnTo>
                  <a:lnTo>
                    <a:pt x="0" y="2251811"/>
                  </a:lnTo>
                  <a:lnTo>
                    <a:pt x="11417" y="2251811"/>
                  </a:lnTo>
                  <a:lnTo>
                    <a:pt x="11417" y="2286088"/>
                  </a:lnTo>
                  <a:close/>
                </a:path>
                <a:path w="3955415" h="3526154">
                  <a:moveTo>
                    <a:pt x="11417" y="2240381"/>
                  </a:moveTo>
                  <a:lnTo>
                    <a:pt x="0" y="2240381"/>
                  </a:lnTo>
                  <a:lnTo>
                    <a:pt x="0" y="2206091"/>
                  </a:lnTo>
                  <a:lnTo>
                    <a:pt x="11417" y="2206091"/>
                  </a:lnTo>
                  <a:lnTo>
                    <a:pt x="11417" y="2240381"/>
                  </a:lnTo>
                  <a:close/>
                </a:path>
                <a:path w="3955415" h="3526154">
                  <a:moveTo>
                    <a:pt x="11417" y="2194661"/>
                  </a:moveTo>
                  <a:lnTo>
                    <a:pt x="0" y="2194661"/>
                  </a:lnTo>
                  <a:lnTo>
                    <a:pt x="0" y="2160371"/>
                  </a:lnTo>
                  <a:lnTo>
                    <a:pt x="11417" y="2160371"/>
                  </a:lnTo>
                  <a:lnTo>
                    <a:pt x="11417" y="2194661"/>
                  </a:lnTo>
                  <a:close/>
                </a:path>
                <a:path w="3955415" h="3526154">
                  <a:moveTo>
                    <a:pt x="11417" y="2148941"/>
                  </a:moveTo>
                  <a:lnTo>
                    <a:pt x="0" y="2148941"/>
                  </a:lnTo>
                  <a:lnTo>
                    <a:pt x="0" y="2114664"/>
                  </a:lnTo>
                  <a:lnTo>
                    <a:pt x="11417" y="2114664"/>
                  </a:lnTo>
                  <a:lnTo>
                    <a:pt x="11417" y="2148941"/>
                  </a:lnTo>
                  <a:close/>
                </a:path>
                <a:path w="3955415" h="3526154">
                  <a:moveTo>
                    <a:pt x="11417" y="2103234"/>
                  </a:moveTo>
                  <a:lnTo>
                    <a:pt x="0" y="2103234"/>
                  </a:lnTo>
                  <a:lnTo>
                    <a:pt x="0" y="2068944"/>
                  </a:lnTo>
                  <a:lnTo>
                    <a:pt x="11417" y="2068944"/>
                  </a:lnTo>
                  <a:lnTo>
                    <a:pt x="11417" y="2103234"/>
                  </a:lnTo>
                  <a:close/>
                </a:path>
                <a:path w="3955415" h="3526154">
                  <a:moveTo>
                    <a:pt x="11417" y="2057514"/>
                  </a:moveTo>
                  <a:lnTo>
                    <a:pt x="0" y="2057514"/>
                  </a:lnTo>
                  <a:lnTo>
                    <a:pt x="0" y="2023224"/>
                  </a:lnTo>
                  <a:lnTo>
                    <a:pt x="11417" y="2023224"/>
                  </a:lnTo>
                  <a:lnTo>
                    <a:pt x="11417" y="2057514"/>
                  </a:lnTo>
                  <a:close/>
                </a:path>
                <a:path w="3955415" h="3526154">
                  <a:moveTo>
                    <a:pt x="11417" y="2011794"/>
                  </a:moveTo>
                  <a:lnTo>
                    <a:pt x="0" y="2011794"/>
                  </a:lnTo>
                  <a:lnTo>
                    <a:pt x="0" y="1977517"/>
                  </a:lnTo>
                  <a:lnTo>
                    <a:pt x="11417" y="1977517"/>
                  </a:lnTo>
                  <a:lnTo>
                    <a:pt x="11417" y="2011794"/>
                  </a:lnTo>
                  <a:close/>
                </a:path>
                <a:path w="3955415" h="3526154">
                  <a:moveTo>
                    <a:pt x="11417" y="1966087"/>
                  </a:moveTo>
                  <a:lnTo>
                    <a:pt x="0" y="1966087"/>
                  </a:lnTo>
                  <a:lnTo>
                    <a:pt x="0" y="1931797"/>
                  </a:lnTo>
                  <a:lnTo>
                    <a:pt x="11417" y="1931797"/>
                  </a:lnTo>
                  <a:lnTo>
                    <a:pt x="11417" y="1966087"/>
                  </a:lnTo>
                  <a:close/>
                </a:path>
                <a:path w="3955415" h="3526154">
                  <a:moveTo>
                    <a:pt x="11417" y="1920367"/>
                  </a:moveTo>
                  <a:lnTo>
                    <a:pt x="0" y="1920367"/>
                  </a:lnTo>
                  <a:lnTo>
                    <a:pt x="0" y="1886077"/>
                  </a:lnTo>
                  <a:lnTo>
                    <a:pt x="11417" y="1886077"/>
                  </a:lnTo>
                  <a:lnTo>
                    <a:pt x="11417" y="1920367"/>
                  </a:lnTo>
                  <a:close/>
                </a:path>
                <a:path w="3955415" h="3526154">
                  <a:moveTo>
                    <a:pt x="11417" y="1874647"/>
                  </a:moveTo>
                  <a:lnTo>
                    <a:pt x="0" y="1874647"/>
                  </a:lnTo>
                  <a:lnTo>
                    <a:pt x="0" y="1840369"/>
                  </a:lnTo>
                  <a:lnTo>
                    <a:pt x="11417" y="1840369"/>
                  </a:lnTo>
                  <a:lnTo>
                    <a:pt x="11417" y="1874647"/>
                  </a:lnTo>
                  <a:close/>
                </a:path>
                <a:path w="3955415" h="3526154">
                  <a:moveTo>
                    <a:pt x="11417" y="1828939"/>
                  </a:moveTo>
                  <a:lnTo>
                    <a:pt x="0" y="1828939"/>
                  </a:lnTo>
                  <a:lnTo>
                    <a:pt x="0" y="1794649"/>
                  </a:lnTo>
                  <a:lnTo>
                    <a:pt x="11417" y="1794649"/>
                  </a:lnTo>
                  <a:lnTo>
                    <a:pt x="11417" y="1828939"/>
                  </a:lnTo>
                  <a:close/>
                </a:path>
                <a:path w="3955415" h="3526154">
                  <a:moveTo>
                    <a:pt x="11417" y="1783219"/>
                  </a:moveTo>
                  <a:lnTo>
                    <a:pt x="0" y="1783219"/>
                  </a:lnTo>
                  <a:lnTo>
                    <a:pt x="0" y="1748929"/>
                  </a:lnTo>
                  <a:lnTo>
                    <a:pt x="11417" y="1748929"/>
                  </a:lnTo>
                  <a:lnTo>
                    <a:pt x="11417" y="1783219"/>
                  </a:lnTo>
                  <a:close/>
                </a:path>
                <a:path w="3955415" h="3526154">
                  <a:moveTo>
                    <a:pt x="11417" y="1737499"/>
                  </a:moveTo>
                  <a:lnTo>
                    <a:pt x="0" y="1737499"/>
                  </a:lnTo>
                  <a:lnTo>
                    <a:pt x="0" y="1703209"/>
                  </a:lnTo>
                  <a:lnTo>
                    <a:pt x="11417" y="1703209"/>
                  </a:lnTo>
                  <a:lnTo>
                    <a:pt x="11417" y="1737499"/>
                  </a:lnTo>
                  <a:close/>
                </a:path>
                <a:path w="3955415" h="3526154">
                  <a:moveTo>
                    <a:pt x="11417" y="1691792"/>
                  </a:moveTo>
                  <a:lnTo>
                    <a:pt x="0" y="1691792"/>
                  </a:lnTo>
                  <a:lnTo>
                    <a:pt x="0" y="1657502"/>
                  </a:lnTo>
                  <a:lnTo>
                    <a:pt x="11417" y="1657502"/>
                  </a:lnTo>
                  <a:lnTo>
                    <a:pt x="11417" y="1691792"/>
                  </a:lnTo>
                  <a:close/>
                </a:path>
                <a:path w="3955415" h="3526154">
                  <a:moveTo>
                    <a:pt x="11417" y="1646072"/>
                  </a:moveTo>
                  <a:lnTo>
                    <a:pt x="0" y="1646072"/>
                  </a:lnTo>
                  <a:lnTo>
                    <a:pt x="0" y="1611782"/>
                  </a:lnTo>
                  <a:lnTo>
                    <a:pt x="11417" y="1611782"/>
                  </a:lnTo>
                  <a:lnTo>
                    <a:pt x="11417" y="1646072"/>
                  </a:lnTo>
                  <a:close/>
                </a:path>
                <a:path w="3955415" h="3526154">
                  <a:moveTo>
                    <a:pt x="11417" y="1600352"/>
                  </a:moveTo>
                  <a:lnTo>
                    <a:pt x="0" y="1600352"/>
                  </a:lnTo>
                  <a:lnTo>
                    <a:pt x="0" y="1566062"/>
                  </a:lnTo>
                  <a:lnTo>
                    <a:pt x="11417" y="1566062"/>
                  </a:lnTo>
                  <a:lnTo>
                    <a:pt x="11417" y="1600352"/>
                  </a:lnTo>
                  <a:close/>
                </a:path>
                <a:path w="3955415" h="3526154">
                  <a:moveTo>
                    <a:pt x="11417" y="1554632"/>
                  </a:moveTo>
                  <a:lnTo>
                    <a:pt x="0" y="1554632"/>
                  </a:lnTo>
                  <a:lnTo>
                    <a:pt x="0" y="1520355"/>
                  </a:lnTo>
                  <a:lnTo>
                    <a:pt x="11417" y="1520355"/>
                  </a:lnTo>
                  <a:lnTo>
                    <a:pt x="11417" y="1554632"/>
                  </a:lnTo>
                  <a:close/>
                </a:path>
                <a:path w="3955415" h="3526154">
                  <a:moveTo>
                    <a:pt x="11417" y="1508925"/>
                  </a:moveTo>
                  <a:lnTo>
                    <a:pt x="0" y="1508925"/>
                  </a:lnTo>
                  <a:lnTo>
                    <a:pt x="0" y="1474635"/>
                  </a:lnTo>
                  <a:lnTo>
                    <a:pt x="11417" y="1474635"/>
                  </a:lnTo>
                  <a:lnTo>
                    <a:pt x="11417" y="1508925"/>
                  </a:lnTo>
                  <a:close/>
                </a:path>
                <a:path w="3955415" h="3526154">
                  <a:moveTo>
                    <a:pt x="11417" y="1463205"/>
                  </a:moveTo>
                  <a:lnTo>
                    <a:pt x="0" y="1463205"/>
                  </a:lnTo>
                  <a:lnTo>
                    <a:pt x="0" y="1428915"/>
                  </a:lnTo>
                  <a:lnTo>
                    <a:pt x="11417" y="1428915"/>
                  </a:lnTo>
                  <a:lnTo>
                    <a:pt x="11417" y="1463205"/>
                  </a:lnTo>
                  <a:close/>
                </a:path>
                <a:path w="3955415" h="3526154">
                  <a:moveTo>
                    <a:pt x="11417" y="1417485"/>
                  </a:moveTo>
                  <a:lnTo>
                    <a:pt x="0" y="1417485"/>
                  </a:lnTo>
                  <a:lnTo>
                    <a:pt x="0" y="1383207"/>
                  </a:lnTo>
                  <a:lnTo>
                    <a:pt x="11417" y="1383207"/>
                  </a:lnTo>
                  <a:lnTo>
                    <a:pt x="11417" y="1417485"/>
                  </a:lnTo>
                  <a:close/>
                </a:path>
                <a:path w="3955415" h="3526154">
                  <a:moveTo>
                    <a:pt x="11417" y="1371777"/>
                  </a:moveTo>
                  <a:lnTo>
                    <a:pt x="0" y="1371777"/>
                  </a:lnTo>
                  <a:lnTo>
                    <a:pt x="0" y="1337487"/>
                  </a:lnTo>
                  <a:lnTo>
                    <a:pt x="11417" y="1337487"/>
                  </a:lnTo>
                  <a:lnTo>
                    <a:pt x="11417" y="1371777"/>
                  </a:lnTo>
                  <a:close/>
                </a:path>
                <a:path w="3955415" h="3526154">
                  <a:moveTo>
                    <a:pt x="11417" y="1326057"/>
                  </a:moveTo>
                  <a:lnTo>
                    <a:pt x="0" y="1326057"/>
                  </a:lnTo>
                  <a:lnTo>
                    <a:pt x="0" y="1291767"/>
                  </a:lnTo>
                  <a:lnTo>
                    <a:pt x="11417" y="1291767"/>
                  </a:lnTo>
                  <a:lnTo>
                    <a:pt x="11417" y="1326057"/>
                  </a:lnTo>
                  <a:close/>
                </a:path>
                <a:path w="3955415" h="3526154">
                  <a:moveTo>
                    <a:pt x="11417" y="1280337"/>
                  </a:moveTo>
                  <a:lnTo>
                    <a:pt x="0" y="1280337"/>
                  </a:lnTo>
                  <a:lnTo>
                    <a:pt x="0" y="1246060"/>
                  </a:lnTo>
                  <a:lnTo>
                    <a:pt x="11417" y="1246060"/>
                  </a:lnTo>
                  <a:lnTo>
                    <a:pt x="11417" y="1280337"/>
                  </a:lnTo>
                  <a:close/>
                </a:path>
                <a:path w="3955415" h="3526154">
                  <a:moveTo>
                    <a:pt x="11417" y="1234630"/>
                  </a:moveTo>
                  <a:lnTo>
                    <a:pt x="0" y="1234630"/>
                  </a:lnTo>
                  <a:lnTo>
                    <a:pt x="0" y="1200340"/>
                  </a:lnTo>
                  <a:lnTo>
                    <a:pt x="11417" y="1200340"/>
                  </a:lnTo>
                  <a:lnTo>
                    <a:pt x="11417" y="1234630"/>
                  </a:lnTo>
                  <a:close/>
                </a:path>
                <a:path w="3955415" h="3526154">
                  <a:moveTo>
                    <a:pt x="11417" y="1188910"/>
                  </a:moveTo>
                  <a:lnTo>
                    <a:pt x="0" y="1188910"/>
                  </a:lnTo>
                  <a:lnTo>
                    <a:pt x="0" y="1154620"/>
                  </a:lnTo>
                  <a:lnTo>
                    <a:pt x="11417" y="1154620"/>
                  </a:lnTo>
                  <a:lnTo>
                    <a:pt x="11417" y="1188910"/>
                  </a:lnTo>
                  <a:close/>
                </a:path>
                <a:path w="3955415" h="3526154">
                  <a:moveTo>
                    <a:pt x="11417" y="1143190"/>
                  </a:moveTo>
                  <a:lnTo>
                    <a:pt x="0" y="1143190"/>
                  </a:lnTo>
                  <a:lnTo>
                    <a:pt x="0" y="1108913"/>
                  </a:lnTo>
                  <a:lnTo>
                    <a:pt x="11417" y="1108913"/>
                  </a:lnTo>
                  <a:lnTo>
                    <a:pt x="11417" y="1143190"/>
                  </a:lnTo>
                  <a:close/>
                </a:path>
                <a:path w="3955415" h="3526154">
                  <a:moveTo>
                    <a:pt x="11417" y="1097483"/>
                  </a:moveTo>
                  <a:lnTo>
                    <a:pt x="0" y="1097483"/>
                  </a:lnTo>
                  <a:lnTo>
                    <a:pt x="0" y="1063193"/>
                  </a:lnTo>
                  <a:lnTo>
                    <a:pt x="11417" y="1063193"/>
                  </a:lnTo>
                  <a:lnTo>
                    <a:pt x="11417" y="1097483"/>
                  </a:lnTo>
                  <a:close/>
                </a:path>
                <a:path w="3955415" h="3526154">
                  <a:moveTo>
                    <a:pt x="11417" y="1051763"/>
                  </a:moveTo>
                  <a:lnTo>
                    <a:pt x="0" y="1051763"/>
                  </a:lnTo>
                  <a:lnTo>
                    <a:pt x="0" y="1017473"/>
                  </a:lnTo>
                  <a:lnTo>
                    <a:pt x="11417" y="1017473"/>
                  </a:lnTo>
                  <a:lnTo>
                    <a:pt x="11417" y="1051763"/>
                  </a:lnTo>
                  <a:close/>
                </a:path>
                <a:path w="3955415" h="3526154">
                  <a:moveTo>
                    <a:pt x="11417" y="1006043"/>
                  </a:moveTo>
                  <a:lnTo>
                    <a:pt x="0" y="1006043"/>
                  </a:lnTo>
                  <a:lnTo>
                    <a:pt x="0" y="971765"/>
                  </a:lnTo>
                  <a:lnTo>
                    <a:pt x="11417" y="971765"/>
                  </a:lnTo>
                  <a:lnTo>
                    <a:pt x="11417" y="1006043"/>
                  </a:lnTo>
                  <a:close/>
                </a:path>
                <a:path w="3955415" h="3526154">
                  <a:moveTo>
                    <a:pt x="11417" y="960335"/>
                  </a:moveTo>
                  <a:lnTo>
                    <a:pt x="0" y="960335"/>
                  </a:lnTo>
                  <a:lnTo>
                    <a:pt x="0" y="926045"/>
                  </a:lnTo>
                  <a:lnTo>
                    <a:pt x="11417" y="926045"/>
                  </a:lnTo>
                  <a:lnTo>
                    <a:pt x="11417" y="960335"/>
                  </a:lnTo>
                  <a:close/>
                </a:path>
                <a:path w="3955415" h="3526154">
                  <a:moveTo>
                    <a:pt x="11417" y="914615"/>
                  </a:moveTo>
                  <a:lnTo>
                    <a:pt x="0" y="914615"/>
                  </a:lnTo>
                  <a:lnTo>
                    <a:pt x="0" y="880325"/>
                  </a:lnTo>
                  <a:lnTo>
                    <a:pt x="11417" y="880325"/>
                  </a:lnTo>
                  <a:lnTo>
                    <a:pt x="11417" y="914615"/>
                  </a:lnTo>
                  <a:close/>
                </a:path>
                <a:path w="3955415" h="3526154">
                  <a:moveTo>
                    <a:pt x="11417" y="868895"/>
                  </a:moveTo>
                  <a:lnTo>
                    <a:pt x="0" y="868895"/>
                  </a:lnTo>
                  <a:lnTo>
                    <a:pt x="0" y="834605"/>
                  </a:lnTo>
                  <a:lnTo>
                    <a:pt x="11417" y="834605"/>
                  </a:lnTo>
                  <a:lnTo>
                    <a:pt x="11417" y="868895"/>
                  </a:lnTo>
                  <a:close/>
                </a:path>
                <a:path w="3955415" h="3526154">
                  <a:moveTo>
                    <a:pt x="11417" y="823188"/>
                  </a:moveTo>
                  <a:lnTo>
                    <a:pt x="0" y="823188"/>
                  </a:lnTo>
                  <a:lnTo>
                    <a:pt x="0" y="788898"/>
                  </a:lnTo>
                  <a:lnTo>
                    <a:pt x="11417" y="788898"/>
                  </a:lnTo>
                  <a:lnTo>
                    <a:pt x="11417" y="823188"/>
                  </a:lnTo>
                  <a:close/>
                </a:path>
                <a:path w="3955415" h="3526154">
                  <a:moveTo>
                    <a:pt x="11417" y="777468"/>
                  </a:moveTo>
                  <a:lnTo>
                    <a:pt x="0" y="777468"/>
                  </a:lnTo>
                  <a:lnTo>
                    <a:pt x="0" y="743178"/>
                  </a:lnTo>
                  <a:lnTo>
                    <a:pt x="11417" y="743178"/>
                  </a:lnTo>
                  <a:lnTo>
                    <a:pt x="11417" y="777468"/>
                  </a:lnTo>
                  <a:close/>
                </a:path>
                <a:path w="3955415" h="3526154">
                  <a:moveTo>
                    <a:pt x="11417" y="731748"/>
                  </a:moveTo>
                  <a:lnTo>
                    <a:pt x="0" y="731748"/>
                  </a:lnTo>
                  <a:lnTo>
                    <a:pt x="0" y="697458"/>
                  </a:lnTo>
                  <a:lnTo>
                    <a:pt x="11417" y="697458"/>
                  </a:lnTo>
                  <a:lnTo>
                    <a:pt x="11417" y="731748"/>
                  </a:lnTo>
                  <a:close/>
                </a:path>
                <a:path w="3955415" h="3526154">
                  <a:moveTo>
                    <a:pt x="11417" y="686028"/>
                  </a:moveTo>
                  <a:lnTo>
                    <a:pt x="0" y="686028"/>
                  </a:lnTo>
                  <a:lnTo>
                    <a:pt x="0" y="651751"/>
                  </a:lnTo>
                  <a:lnTo>
                    <a:pt x="11417" y="651751"/>
                  </a:lnTo>
                  <a:lnTo>
                    <a:pt x="11417" y="686028"/>
                  </a:lnTo>
                  <a:close/>
                </a:path>
                <a:path w="3955415" h="3526154">
                  <a:moveTo>
                    <a:pt x="11417" y="640321"/>
                  </a:moveTo>
                  <a:lnTo>
                    <a:pt x="0" y="640321"/>
                  </a:lnTo>
                  <a:lnTo>
                    <a:pt x="0" y="606031"/>
                  </a:lnTo>
                  <a:lnTo>
                    <a:pt x="11417" y="606031"/>
                  </a:lnTo>
                  <a:lnTo>
                    <a:pt x="11417" y="640321"/>
                  </a:lnTo>
                  <a:close/>
                </a:path>
                <a:path w="3955415" h="3526154">
                  <a:moveTo>
                    <a:pt x="11417" y="594601"/>
                  </a:moveTo>
                  <a:lnTo>
                    <a:pt x="0" y="594601"/>
                  </a:lnTo>
                  <a:lnTo>
                    <a:pt x="0" y="560311"/>
                  </a:lnTo>
                  <a:lnTo>
                    <a:pt x="11417" y="560311"/>
                  </a:lnTo>
                  <a:lnTo>
                    <a:pt x="11417" y="594601"/>
                  </a:lnTo>
                  <a:close/>
                </a:path>
                <a:path w="3955415" h="3526154">
                  <a:moveTo>
                    <a:pt x="11417" y="548881"/>
                  </a:moveTo>
                  <a:lnTo>
                    <a:pt x="0" y="548881"/>
                  </a:lnTo>
                  <a:lnTo>
                    <a:pt x="0" y="514604"/>
                  </a:lnTo>
                  <a:lnTo>
                    <a:pt x="11417" y="514604"/>
                  </a:lnTo>
                  <a:lnTo>
                    <a:pt x="11417" y="548881"/>
                  </a:lnTo>
                  <a:close/>
                </a:path>
                <a:path w="3955415" h="3526154">
                  <a:moveTo>
                    <a:pt x="11417" y="503174"/>
                  </a:moveTo>
                  <a:lnTo>
                    <a:pt x="0" y="503174"/>
                  </a:lnTo>
                  <a:lnTo>
                    <a:pt x="0" y="468884"/>
                  </a:lnTo>
                  <a:lnTo>
                    <a:pt x="11417" y="468884"/>
                  </a:lnTo>
                  <a:lnTo>
                    <a:pt x="11417" y="503174"/>
                  </a:lnTo>
                  <a:close/>
                </a:path>
                <a:path w="3955415" h="3526154">
                  <a:moveTo>
                    <a:pt x="11417" y="457454"/>
                  </a:moveTo>
                  <a:lnTo>
                    <a:pt x="0" y="457454"/>
                  </a:lnTo>
                  <a:lnTo>
                    <a:pt x="0" y="423164"/>
                  </a:lnTo>
                  <a:lnTo>
                    <a:pt x="11417" y="423164"/>
                  </a:lnTo>
                  <a:lnTo>
                    <a:pt x="11417" y="457454"/>
                  </a:lnTo>
                  <a:close/>
                </a:path>
                <a:path w="3955415" h="3526154">
                  <a:moveTo>
                    <a:pt x="11417" y="411734"/>
                  </a:moveTo>
                  <a:lnTo>
                    <a:pt x="0" y="411734"/>
                  </a:lnTo>
                  <a:lnTo>
                    <a:pt x="0" y="377456"/>
                  </a:lnTo>
                  <a:lnTo>
                    <a:pt x="11417" y="377456"/>
                  </a:lnTo>
                  <a:lnTo>
                    <a:pt x="11417" y="411734"/>
                  </a:lnTo>
                  <a:close/>
                </a:path>
                <a:path w="3955415" h="3526154">
                  <a:moveTo>
                    <a:pt x="11417" y="366026"/>
                  </a:moveTo>
                  <a:lnTo>
                    <a:pt x="0" y="366026"/>
                  </a:lnTo>
                  <a:lnTo>
                    <a:pt x="0" y="331736"/>
                  </a:lnTo>
                  <a:lnTo>
                    <a:pt x="11417" y="331736"/>
                  </a:lnTo>
                  <a:lnTo>
                    <a:pt x="11417" y="366026"/>
                  </a:lnTo>
                  <a:close/>
                </a:path>
                <a:path w="3955415" h="3526154">
                  <a:moveTo>
                    <a:pt x="11417" y="320306"/>
                  </a:moveTo>
                  <a:lnTo>
                    <a:pt x="0" y="320306"/>
                  </a:lnTo>
                  <a:lnTo>
                    <a:pt x="0" y="286016"/>
                  </a:lnTo>
                  <a:lnTo>
                    <a:pt x="11417" y="286016"/>
                  </a:lnTo>
                  <a:lnTo>
                    <a:pt x="11417" y="320306"/>
                  </a:lnTo>
                  <a:close/>
                </a:path>
                <a:path w="3955415" h="3526154">
                  <a:moveTo>
                    <a:pt x="11417" y="274586"/>
                  </a:moveTo>
                  <a:lnTo>
                    <a:pt x="0" y="274586"/>
                  </a:lnTo>
                  <a:lnTo>
                    <a:pt x="0" y="240309"/>
                  </a:lnTo>
                  <a:lnTo>
                    <a:pt x="11417" y="240309"/>
                  </a:lnTo>
                  <a:lnTo>
                    <a:pt x="11417" y="274586"/>
                  </a:lnTo>
                  <a:close/>
                </a:path>
                <a:path w="3955415" h="3526154">
                  <a:moveTo>
                    <a:pt x="11417" y="228879"/>
                  </a:moveTo>
                  <a:lnTo>
                    <a:pt x="0" y="228879"/>
                  </a:lnTo>
                  <a:lnTo>
                    <a:pt x="0" y="194589"/>
                  </a:lnTo>
                  <a:lnTo>
                    <a:pt x="11417" y="194589"/>
                  </a:lnTo>
                  <a:lnTo>
                    <a:pt x="11417" y="228879"/>
                  </a:lnTo>
                  <a:close/>
                </a:path>
                <a:path w="3955415" h="3526154">
                  <a:moveTo>
                    <a:pt x="11417" y="183159"/>
                  </a:moveTo>
                  <a:lnTo>
                    <a:pt x="0" y="183159"/>
                  </a:lnTo>
                  <a:lnTo>
                    <a:pt x="0" y="148869"/>
                  </a:lnTo>
                  <a:lnTo>
                    <a:pt x="11417" y="148869"/>
                  </a:lnTo>
                  <a:lnTo>
                    <a:pt x="11417" y="183159"/>
                  </a:lnTo>
                  <a:close/>
                </a:path>
                <a:path w="3955415" h="3526154">
                  <a:moveTo>
                    <a:pt x="11417" y="137439"/>
                  </a:moveTo>
                  <a:lnTo>
                    <a:pt x="0" y="137439"/>
                  </a:lnTo>
                  <a:lnTo>
                    <a:pt x="0" y="103149"/>
                  </a:lnTo>
                  <a:lnTo>
                    <a:pt x="11417" y="103149"/>
                  </a:lnTo>
                  <a:lnTo>
                    <a:pt x="11417" y="137439"/>
                  </a:lnTo>
                  <a:close/>
                </a:path>
                <a:path w="3955415" h="3526154">
                  <a:moveTo>
                    <a:pt x="11417" y="91732"/>
                  </a:moveTo>
                  <a:lnTo>
                    <a:pt x="0" y="91732"/>
                  </a:lnTo>
                  <a:lnTo>
                    <a:pt x="0" y="57442"/>
                  </a:lnTo>
                  <a:lnTo>
                    <a:pt x="11417" y="57442"/>
                  </a:lnTo>
                  <a:lnTo>
                    <a:pt x="11417" y="91732"/>
                  </a:lnTo>
                  <a:close/>
                </a:path>
                <a:path w="3955415" h="3526154">
                  <a:moveTo>
                    <a:pt x="11417" y="46012"/>
                  </a:moveTo>
                  <a:lnTo>
                    <a:pt x="0" y="46012"/>
                  </a:lnTo>
                  <a:lnTo>
                    <a:pt x="0" y="11722"/>
                  </a:lnTo>
                  <a:lnTo>
                    <a:pt x="11417" y="11722"/>
                  </a:lnTo>
                  <a:lnTo>
                    <a:pt x="11417" y="46012"/>
                  </a:lnTo>
                  <a:close/>
                </a:path>
                <a:path w="3955415" h="3526154">
                  <a:moveTo>
                    <a:pt x="45415" y="11430"/>
                  </a:moveTo>
                  <a:lnTo>
                    <a:pt x="11137" y="11430"/>
                  </a:lnTo>
                  <a:lnTo>
                    <a:pt x="11137" y="0"/>
                  </a:lnTo>
                  <a:lnTo>
                    <a:pt x="45415" y="0"/>
                  </a:lnTo>
                  <a:lnTo>
                    <a:pt x="45415" y="11430"/>
                  </a:lnTo>
                  <a:close/>
                </a:path>
                <a:path w="3955415" h="3526154">
                  <a:moveTo>
                    <a:pt x="91135" y="11430"/>
                  </a:moveTo>
                  <a:lnTo>
                    <a:pt x="56845" y="11430"/>
                  </a:lnTo>
                  <a:lnTo>
                    <a:pt x="56845" y="0"/>
                  </a:lnTo>
                  <a:lnTo>
                    <a:pt x="91135" y="0"/>
                  </a:lnTo>
                  <a:lnTo>
                    <a:pt x="91135" y="11430"/>
                  </a:lnTo>
                  <a:close/>
                </a:path>
                <a:path w="3955415" h="3526154">
                  <a:moveTo>
                    <a:pt x="136855" y="11430"/>
                  </a:moveTo>
                  <a:lnTo>
                    <a:pt x="102565" y="11430"/>
                  </a:lnTo>
                  <a:lnTo>
                    <a:pt x="102565" y="0"/>
                  </a:lnTo>
                  <a:lnTo>
                    <a:pt x="136855" y="0"/>
                  </a:lnTo>
                  <a:lnTo>
                    <a:pt x="136855" y="11430"/>
                  </a:lnTo>
                  <a:close/>
                </a:path>
                <a:path w="3955415" h="3526154">
                  <a:moveTo>
                    <a:pt x="182575" y="11430"/>
                  </a:moveTo>
                  <a:lnTo>
                    <a:pt x="148285" y="11430"/>
                  </a:lnTo>
                  <a:lnTo>
                    <a:pt x="148285" y="0"/>
                  </a:lnTo>
                  <a:lnTo>
                    <a:pt x="182575" y="0"/>
                  </a:lnTo>
                  <a:lnTo>
                    <a:pt x="182575" y="11430"/>
                  </a:lnTo>
                  <a:close/>
                </a:path>
                <a:path w="3955415" h="3526154">
                  <a:moveTo>
                    <a:pt x="228282" y="11430"/>
                  </a:moveTo>
                  <a:lnTo>
                    <a:pt x="193992" y="11430"/>
                  </a:lnTo>
                  <a:lnTo>
                    <a:pt x="193992" y="0"/>
                  </a:lnTo>
                  <a:lnTo>
                    <a:pt x="228282" y="0"/>
                  </a:lnTo>
                  <a:lnTo>
                    <a:pt x="228282" y="11430"/>
                  </a:lnTo>
                  <a:close/>
                </a:path>
                <a:path w="3955415" h="3526154">
                  <a:moveTo>
                    <a:pt x="274002" y="11430"/>
                  </a:moveTo>
                  <a:lnTo>
                    <a:pt x="239712" y="11430"/>
                  </a:lnTo>
                  <a:lnTo>
                    <a:pt x="239712" y="0"/>
                  </a:lnTo>
                  <a:lnTo>
                    <a:pt x="274002" y="0"/>
                  </a:lnTo>
                  <a:lnTo>
                    <a:pt x="274002" y="11430"/>
                  </a:lnTo>
                  <a:close/>
                </a:path>
                <a:path w="3955415" h="3526154">
                  <a:moveTo>
                    <a:pt x="319722" y="11430"/>
                  </a:moveTo>
                  <a:lnTo>
                    <a:pt x="285432" y="11430"/>
                  </a:lnTo>
                  <a:lnTo>
                    <a:pt x="285432" y="0"/>
                  </a:lnTo>
                  <a:lnTo>
                    <a:pt x="319722" y="0"/>
                  </a:lnTo>
                  <a:lnTo>
                    <a:pt x="319722" y="11430"/>
                  </a:lnTo>
                  <a:close/>
                </a:path>
                <a:path w="3955415" h="3526154">
                  <a:moveTo>
                    <a:pt x="365429" y="11430"/>
                  </a:moveTo>
                  <a:lnTo>
                    <a:pt x="331139" y="11430"/>
                  </a:lnTo>
                  <a:lnTo>
                    <a:pt x="331139" y="0"/>
                  </a:lnTo>
                  <a:lnTo>
                    <a:pt x="365429" y="0"/>
                  </a:lnTo>
                  <a:lnTo>
                    <a:pt x="365429" y="11430"/>
                  </a:lnTo>
                  <a:close/>
                </a:path>
                <a:path w="3955415" h="3526154">
                  <a:moveTo>
                    <a:pt x="411149" y="11430"/>
                  </a:moveTo>
                  <a:lnTo>
                    <a:pt x="376859" y="11430"/>
                  </a:lnTo>
                  <a:lnTo>
                    <a:pt x="376859" y="0"/>
                  </a:lnTo>
                  <a:lnTo>
                    <a:pt x="411149" y="0"/>
                  </a:lnTo>
                  <a:lnTo>
                    <a:pt x="411149" y="11430"/>
                  </a:lnTo>
                  <a:close/>
                </a:path>
                <a:path w="3955415" h="3526154">
                  <a:moveTo>
                    <a:pt x="456869" y="11430"/>
                  </a:moveTo>
                  <a:lnTo>
                    <a:pt x="422579" y="11430"/>
                  </a:lnTo>
                  <a:lnTo>
                    <a:pt x="422579" y="0"/>
                  </a:lnTo>
                  <a:lnTo>
                    <a:pt x="456869" y="0"/>
                  </a:lnTo>
                  <a:lnTo>
                    <a:pt x="456869" y="11430"/>
                  </a:lnTo>
                  <a:close/>
                </a:path>
                <a:path w="3955415" h="3526154">
                  <a:moveTo>
                    <a:pt x="502577" y="11430"/>
                  </a:moveTo>
                  <a:lnTo>
                    <a:pt x="468299" y="11430"/>
                  </a:lnTo>
                  <a:lnTo>
                    <a:pt x="468299" y="0"/>
                  </a:lnTo>
                  <a:lnTo>
                    <a:pt x="502577" y="0"/>
                  </a:lnTo>
                  <a:lnTo>
                    <a:pt x="502577" y="11430"/>
                  </a:lnTo>
                  <a:close/>
                </a:path>
                <a:path w="3955415" h="3526154">
                  <a:moveTo>
                    <a:pt x="548297" y="11430"/>
                  </a:moveTo>
                  <a:lnTo>
                    <a:pt x="514007" y="11430"/>
                  </a:lnTo>
                  <a:lnTo>
                    <a:pt x="514007" y="0"/>
                  </a:lnTo>
                  <a:lnTo>
                    <a:pt x="548297" y="0"/>
                  </a:lnTo>
                  <a:lnTo>
                    <a:pt x="548297" y="11430"/>
                  </a:lnTo>
                  <a:close/>
                </a:path>
                <a:path w="3955415" h="3526154">
                  <a:moveTo>
                    <a:pt x="594017" y="11430"/>
                  </a:moveTo>
                  <a:lnTo>
                    <a:pt x="559727" y="11430"/>
                  </a:lnTo>
                  <a:lnTo>
                    <a:pt x="559727" y="0"/>
                  </a:lnTo>
                  <a:lnTo>
                    <a:pt x="594017" y="0"/>
                  </a:lnTo>
                  <a:lnTo>
                    <a:pt x="594017" y="11430"/>
                  </a:lnTo>
                  <a:close/>
                </a:path>
                <a:path w="3955415" h="3526154">
                  <a:moveTo>
                    <a:pt x="639724" y="11430"/>
                  </a:moveTo>
                  <a:lnTo>
                    <a:pt x="605447" y="11430"/>
                  </a:lnTo>
                  <a:lnTo>
                    <a:pt x="605447" y="0"/>
                  </a:lnTo>
                  <a:lnTo>
                    <a:pt x="639724" y="0"/>
                  </a:lnTo>
                  <a:lnTo>
                    <a:pt x="639724" y="11430"/>
                  </a:lnTo>
                  <a:close/>
                </a:path>
                <a:path w="3955415" h="3526154">
                  <a:moveTo>
                    <a:pt x="685444" y="11430"/>
                  </a:moveTo>
                  <a:lnTo>
                    <a:pt x="651154" y="11430"/>
                  </a:lnTo>
                  <a:lnTo>
                    <a:pt x="651154" y="0"/>
                  </a:lnTo>
                  <a:lnTo>
                    <a:pt x="685444" y="0"/>
                  </a:lnTo>
                  <a:lnTo>
                    <a:pt x="685444" y="11430"/>
                  </a:lnTo>
                  <a:close/>
                </a:path>
                <a:path w="3955415" h="3526154">
                  <a:moveTo>
                    <a:pt x="731164" y="11430"/>
                  </a:moveTo>
                  <a:lnTo>
                    <a:pt x="696874" y="11430"/>
                  </a:lnTo>
                  <a:lnTo>
                    <a:pt x="696874" y="0"/>
                  </a:lnTo>
                  <a:lnTo>
                    <a:pt x="731164" y="0"/>
                  </a:lnTo>
                  <a:lnTo>
                    <a:pt x="731164" y="11430"/>
                  </a:lnTo>
                  <a:close/>
                </a:path>
                <a:path w="3955415" h="3526154">
                  <a:moveTo>
                    <a:pt x="776871" y="11430"/>
                  </a:moveTo>
                  <a:lnTo>
                    <a:pt x="742594" y="11430"/>
                  </a:lnTo>
                  <a:lnTo>
                    <a:pt x="742594" y="0"/>
                  </a:lnTo>
                  <a:lnTo>
                    <a:pt x="776871" y="0"/>
                  </a:lnTo>
                  <a:lnTo>
                    <a:pt x="776871" y="11430"/>
                  </a:lnTo>
                  <a:close/>
                </a:path>
                <a:path w="3955415" h="3526154">
                  <a:moveTo>
                    <a:pt x="822591" y="11430"/>
                  </a:moveTo>
                  <a:lnTo>
                    <a:pt x="788301" y="11430"/>
                  </a:lnTo>
                  <a:lnTo>
                    <a:pt x="788301" y="0"/>
                  </a:lnTo>
                  <a:lnTo>
                    <a:pt x="822591" y="0"/>
                  </a:lnTo>
                  <a:lnTo>
                    <a:pt x="822591" y="11430"/>
                  </a:lnTo>
                  <a:close/>
                </a:path>
                <a:path w="3955415" h="3526154">
                  <a:moveTo>
                    <a:pt x="868311" y="11430"/>
                  </a:moveTo>
                  <a:lnTo>
                    <a:pt x="834021" y="11430"/>
                  </a:lnTo>
                  <a:lnTo>
                    <a:pt x="834021" y="0"/>
                  </a:lnTo>
                  <a:lnTo>
                    <a:pt x="868311" y="0"/>
                  </a:lnTo>
                  <a:lnTo>
                    <a:pt x="868311" y="11430"/>
                  </a:lnTo>
                  <a:close/>
                </a:path>
                <a:path w="3955415" h="3526154">
                  <a:moveTo>
                    <a:pt x="914019" y="11430"/>
                  </a:moveTo>
                  <a:lnTo>
                    <a:pt x="879741" y="11430"/>
                  </a:lnTo>
                  <a:lnTo>
                    <a:pt x="879741" y="0"/>
                  </a:lnTo>
                  <a:lnTo>
                    <a:pt x="914019" y="0"/>
                  </a:lnTo>
                  <a:lnTo>
                    <a:pt x="914019" y="11430"/>
                  </a:lnTo>
                  <a:close/>
                </a:path>
                <a:path w="3955415" h="3526154">
                  <a:moveTo>
                    <a:pt x="959738" y="11430"/>
                  </a:moveTo>
                  <a:lnTo>
                    <a:pt x="925449" y="11430"/>
                  </a:lnTo>
                  <a:lnTo>
                    <a:pt x="925449" y="0"/>
                  </a:lnTo>
                  <a:lnTo>
                    <a:pt x="959738" y="0"/>
                  </a:lnTo>
                  <a:lnTo>
                    <a:pt x="959738" y="11430"/>
                  </a:lnTo>
                  <a:close/>
                </a:path>
                <a:path w="3955415" h="3526154">
                  <a:moveTo>
                    <a:pt x="1005459" y="11430"/>
                  </a:moveTo>
                  <a:lnTo>
                    <a:pt x="971169" y="11430"/>
                  </a:lnTo>
                  <a:lnTo>
                    <a:pt x="971169" y="0"/>
                  </a:lnTo>
                  <a:lnTo>
                    <a:pt x="1005459" y="0"/>
                  </a:lnTo>
                  <a:lnTo>
                    <a:pt x="1005459" y="11430"/>
                  </a:lnTo>
                  <a:close/>
                </a:path>
                <a:path w="3955415" h="3526154">
                  <a:moveTo>
                    <a:pt x="1051178" y="11430"/>
                  </a:moveTo>
                  <a:lnTo>
                    <a:pt x="1016888" y="11430"/>
                  </a:lnTo>
                  <a:lnTo>
                    <a:pt x="1016888" y="0"/>
                  </a:lnTo>
                  <a:lnTo>
                    <a:pt x="1051178" y="0"/>
                  </a:lnTo>
                  <a:lnTo>
                    <a:pt x="1051178" y="11430"/>
                  </a:lnTo>
                  <a:close/>
                </a:path>
                <a:path w="3955415" h="3526154">
                  <a:moveTo>
                    <a:pt x="1096886" y="11430"/>
                  </a:moveTo>
                  <a:lnTo>
                    <a:pt x="1062596" y="11430"/>
                  </a:lnTo>
                  <a:lnTo>
                    <a:pt x="1062596" y="0"/>
                  </a:lnTo>
                  <a:lnTo>
                    <a:pt x="1096886" y="0"/>
                  </a:lnTo>
                  <a:lnTo>
                    <a:pt x="1096886" y="11430"/>
                  </a:lnTo>
                  <a:close/>
                </a:path>
                <a:path w="3955415" h="3526154">
                  <a:moveTo>
                    <a:pt x="1142606" y="11430"/>
                  </a:moveTo>
                  <a:lnTo>
                    <a:pt x="1108316" y="11430"/>
                  </a:lnTo>
                  <a:lnTo>
                    <a:pt x="1108316" y="0"/>
                  </a:lnTo>
                  <a:lnTo>
                    <a:pt x="1142606" y="0"/>
                  </a:lnTo>
                  <a:lnTo>
                    <a:pt x="1142606" y="11430"/>
                  </a:lnTo>
                  <a:close/>
                </a:path>
                <a:path w="3955415" h="3526154">
                  <a:moveTo>
                    <a:pt x="1188326" y="11430"/>
                  </a:moveTo>
                  <a:lnTo>
                    <a:pt x="1154036" y="11430"/>
                  </a:lnTo>
                  <a:lnTo>
                    <a:pt x="1154036" y="0"/>
                  </a:lnTo>
                  <a:lnTo>
                    <a:pt x="1188326" y="0"/>
                  </a:lnTo>
                  <a:lnTo>
                    <a:pt x="1188326" y="11430"/>
                  </a:lnTo>
                  <a:close/>
                </a:path>
                <a:path w="3955415" h="3526154">
                  <a:moveTo>
                    <a:pt x="1234033" y="11430"/>
                  </a:moveTo>
                  <a:lnTo>
                    <a:pt x="1199756" y="11430"/>
                  </a:lnTo>
                  <a:lnTo>
                    <a:pt x="1199756" y="0"/>
                  </a:lnTo>
                  <a:lnTo>
                    <a:pt x="1234033" y="0"/>
                  </a:lnTo>
                  <a:lnTo>
                    <a:pt x="1234033" y="11430"/>
                  </a:lnTo>
                  <a:close/>
                </a:path>
                <a:path w="3955415" h="3526154">
                  <a:moveTo>
                    <a:pt x="1279753" y="11430"/>
                  </a:moveTo>
                  <a:lnTo>
                    <a:pt x="1245463" y="11430"/>
                  </a:lnTo>
                  <a:lnTo>
                    <a:pt x="1245463" y="0"/>
                  </a:lnTo>
                  <a:lnTo>
                    <a:pt x="1279753" y="0"/>
                  </a:lnTo>
                  <a:lnTo>
                    <a:pt x="1279753" y="11430"/>
                  </a:lnTo>
                  <a:close/>
                </a:path>
                <a:path w="3955415" h="3526154">
                  <a:moveTo>
                    <a:pt x="1325473" y="11430"/>
                  </a:moveTo>
                  <a:lnTo>
                    <a:pt x="1291183" y="11430"/>
                  </a:lnTo>
                  <a:lnTo>
                    <a:pt x="1291183" y="0"/>
                  </a:lnTo>
                  <a:lnTo>
                    <a:pt x="1325473" y="0"/>
                  </a:lnTo>
                  <a:lnTo>
                    <a:pt x="1325473" y="11430"/>
                  </a:lnTo>
                  <a:close/>
                </a:path>
                <a:path w="3955415" h="3526154">
                  <a:moveTo>
                    <a:pt x="1371180" y="11430"/>
                  </a:moveTo>
                  <a:lnTo>
                    <a:pt x="1336903" y="11430"/>
                  </a:lnTo>
                  <a:lnTo>
                    <a:pt x="1336903" y="0"/>
                  </a:lnTo>
                  <a:lnTo>
                    <a:pt x="1371180" y="0"/>
                  </a:lnTo>
                  <a:lnTo>
                    <a:pt x="1371180" y="11430"/>
                  </a:lnTo>
                  <a:close/>
                </a:path>
                <a:path w="3955415" h="3526154">
                  <a:moveTo>
                    <a:pt x="1416900" y="11430"/>
                  </a:moveTo>
                  <a:lnTo>
                    <a:pt x="1382610" y="11430"/>
                  </a:lnTo>
                  <a:lnTo>
                    <a:pt x="1382610" y="0"/>
                  </a:lnTo>
                  <a:lnTo>
                    <a:pt x="1416900" y="0"/>
                  </a:lnTo>
                  <a:lnTo>
                    <a:pt x="1416900" y="11430"/>
                  </a:lnTo>
                  <a:close/>
                </a:path>
                <a:path w="3955415" h="3526154">
                  <a:moveTo>
                    <a:pt x="1462620" y="11430"/>
                  </a:moveTo>
                  <a:lnTo>
                    <a:pt x="1428330" y="11430"/>
                  </a:lnTo>
                  <a:lnTo>
                    <a:pt x="1428330" y="0"/>
                  </a:lnTo>
                  <a:lnTo>
                    <a:pt x="1462620" y="0"/>
                  </a:lnTo>
                  <a:lnTo>
                    <a:pt x="1462620" y="11430"/>
                  </a:lnTo>
                  <a:close/>
                </a:path>
                <a:path w="3955415" h="3526154">
                  <a:moveTo>
                    <a:pt x="1508328" y="11430"/>
                  </a:moveTo>
                  <a:lnTo>
                    <a:pt x="1474050" y="11430"/>
                  </a:lnTo>
                  <a:lnTo>
                    <a:pt x="1474050" y="0"/>
                  </a:lnTo>
                  <a:lnTo>
                    <a:pt x="1508328" y="0"/>
                  </a:lnTo>
                  <a:lnTo>
                    <a:pt x="1508328" y="11430"/>
                  </a:lnTo>
                  <a:close/>
                </a:path>
                <a:path w="3955415" h="3526154">
                  <a:moveTo>
                    <a:pt x="1554048" y="11430"/>
                  </a:moveTo>
                  <a:lnTo>
                    <a:pt x="1519758" y="11430"/>
                  </a:lnTo>
                  <a:lnTo>
                    <a:pt x="1519758" y="0"/>
                  </a:lnTo>
                  <a:lnTo>
                    <a:pt x="1554048" y="0"/>
                  </a:lnTo>
                  <a:lnTo>
                    <a:pt x="1554048" y="11430"/>
                  </a:lnTo>
                  <a:close/>
                </a:path>
                <a:path w="3955415" h="3526154">
                  <a:moveTo>
                    <a:pt x="1599768" y="11430"/>
                  </a:moveTo>
                  <a:lnTo>
                    <a:pt x="1565478" y="11430"/>
                  </a:lnTo>
                  <a:lnTo>
                    <a:pt x="1565478" y="0"/>
                  </a:lnTo>
                  <a:lnTo>
                    <a:pt x="1599768" y="0"/>
                  </a:lnTo>
                  <a:lnTo>
                    <a:pt x="1599768" y="11430"/>
                  </a:lnTo>
                  <a:close/>
                </a:path>
                <a:path w="3955415" h="3526154">
                  <a:moveTo>
                    <a:pt x="1645475" y="11430"/>
                  </a:moveTo>
                  <a:lnTo>
                    <a:pt x="1611198" y="11430"/>
                  </a:lnTo>
                  <a:lnTo>
                    <a:pt x="1611198" y="0"/>
                  </a:lnTo>
                  <a:lnTo>
                    <a:pt x="1645475" y="0"/>
                  </a:lnTo>
                  <a:lnTo>
                    <a:pt x="1645475" y="11430"/>
                  </a:lnTo>
                  <a:close/>
                </a:path>
                <a:path w="3955415" h="3526154">
                  <a:moveTo>
                    <a:pt x="1691195" y="11430"/>
                  </a:moveTo>
                  <a:lnTo>
                    <a:pt x="1656905" y="11430"/>
                  </a:lnTo>
                  <a:lnTo>
                    <a:pt x="1656905" y="0"/>
                  </a:lnTo>
                  <a:lnTo>
                    <a:pt x="1691195" y="0"/>
                  </a:lnTo>
                  <a:lnTo>
                    <a:pt x="1691195" y="11430"/>
                  </a:lnTo>
                  <a:close/>
                </a:path>
                <a:path w="3955415" h="3526154">
                  <a:moveTo>
                    <a:pt x="1736915" y="11430"/>
                  </a:moveTo>
                  <a:lnTo>
                    <a:pt x="1702625" y="11430"/>
                  </a:lnTo>
                  <a:lnTo>
                    <a:pt x="1702625" y="0"/>
                  </a:lnTo>
                  <a:lnTo>
                    <a:pt x="1736915" y="0"/>
                  </a:lnTo>
                  <a:lnTo>
                    <a:pt x="1736915" y="11430"/>
                  </a:lnTo>
                  <a:close/>
                </a:path>
                <a:path w="3955415" h="3526154">
                  <a:moveTo>
                    <a:pt x="1782635" y="11430"/>
                  </a:moveTo>
                  <a:lnTo>
                    <a:pt x="1748345" y="11430"/>
                  </a:lnTo>
                  <a:lnTo>
                    <a:pt x="1748345" y="0"/>
                  </a:lnTo>
                  <a:lnTo>
                    <a:pt x="1782635" y="0"/>
                  </a:lnTo>
                  <a:lnTo>
                    <a:pt x="1782635" y="11430"/>
                  </a:lnTo>
                  <a:close/>
                </a:path>
                <a:path w="3955415" h="3526154">
                  <a:moveTo>
                    <a:pt x="1828342" y="11430"/>
                  </a:moveTo>
                  <a:lnTo>
                    <a:pt x="1794052" y="11430"/>
                  </a:lnTo>
                  <a:lnTo>
                    <a:pt x="1794052" y="0"/>
                  </a:lnTo>
                  <a:lnTo>
                    <a:pt x="1828342" y="0"/>
                  </a:lnTo>
                  <a:lnTo>
                    <a:pt x="1828342" y="11430"/>
                  </a:lnTo>
                  <a:close/>
                </a:path>
                <a:path w="3955415" h="3526154">
                  <a:moveTo>
                    <a:pt x="1874062" y="11430"/>
                  </a:moveTo>
                  <a:lnTo>
                    <a:pt x="1839772" y="11430"/>
                  </a:lnTo>
                  <a:lnTo>
                    <a:pt x="1839772" y="0"/>
                  </a:lnTo>
                  <a:lnTo>
                    <a:pt x="1874062" y="0"/>
                  </a:lnTo>
                  <a:lnTo>
                    <a:pt x="1874062" y="11430"/>
                  </a:lnTo>
                  <a:close/>
                </a:path>
                <a:path w="3955415" h="3526154">
                  <a:moveTo>
                    <a:pt x="1919782" y="11430"/>
                  </a:moveTo>
                  <a:lnTo>
                    <a:pt x="1885492" y="11430"/>
                  </a:lnTo>
                  <a:lnTo>
                    <a:pt x="1885492" y="0"/>
                  </a:lnTo>
                  <a:lnTo>
                    <a:pt x="1919782" y="0"/>
                  </a:lnTo>
                  <a:lnTo>
                    <a:pt x="1919782" y="11430"/>
                  </a:lnTo>
                  <a:close/>
                </a:path>
                <a:path w="3955415" h="3526154">
                  <a:moveTo>
                    <a:pt x="1965490" y="11430"/>
                  </a:moveTo>
                  <a:lnTo>
                    <a:pt x="1931200" y="11430"/>
                  </a:lnTo>
                  <a:lnTo>
                    <a:pt x="1931200" y="0"/>
                  </a:lnTo>
                  <a:lnTo>
                    <a:pt x="1965490" y="0"/>
                  </a:lnTo>
                  <a:lnTo>
                    <a:pt x="1965490" y="11430"/>
                  </a:lnTo>
                  <a:close/>
                </a:path>
                <a:path w="3955415" h="3526154">
                  <a:moveTo>
                    <a:pt x="2011210" y="11430"/>
                  </a:moveTo>
                  <a:lnTo>
                    <a:pt x="1976920" y="11430"/>
                  </a:lnTo>
                  <a:lnTo>
                    <a:pt x="1976920" y="0"/>
                  </a:lnTo>
                  <a:lnTo>
                    <a:pt x="2011210" y="0"/>
                  </a:lnTo>
                  <a:lnTo>
                    <a:pt x="2011210" y="11430"/>
                  </a:lnTo>
                  <a:close/>
                </a:path>
                <a:path w="3955415" h="3526154">
                  <a:moveTo>
                    <a:pt x="2056930" y="11430"/>
                  </a:moveTo>
                  <a:lnTo>
                    <a:pt x="2022640" y="11430"/>
                  </a:lnTo>
                  <a:lnTo>
                    <a:pt x="2022640" y="0"/>
                  </a:lnTo>
                  <a:lnTo>
                    <a:pt x="2056930" y="0"/>
                  </a:lnTo>
                  <a:lnTo>
                    <a:pt x="2056930" y="11430"/>
                  </a:lnTo>
                  <a:close/>
                </a:path>
                <a:path w="3955415" h="3526154">
                  <a:moveTo>
                    <a:pt x="2102637" y="11430"/>
                  </a:moveTo>
                  <a:lnTo>
                    <a:pt x="2068347" y="11430"/>
                  </a:lnTo>
                  <a:lnTo>
                    <a:pt x="2068347" y="0"/>
                  </a:lnTo>
                  <a:lnTo>
                    <a:pt x="2102637" y="0"/>
                  </a:lnTo>
                  <a:lnTo>
                    <a:pt x="2102637" y="11430"/>
                  </a:lnTo>
                  <a:close/>
                </a:path>
                <a:path w="3955415" h="3526154">
                  <a:moveTo>
                    <a:pt x="2148357" y="11430"/>
                  </a:moveTo>
                  <a:lnTo>
                    <a:pt x="2114067" y="11430"/>
                  </a:lnTo>
                  <a:lnTo>
                    <a:pt x="2114067" y="0"/>
                  </a:lnTo>
                  <a:lnTo>
                    <a:pt x="2148357" y="0"/>
                  </a:lnTo>
                  <a:lnTo>
                    <a:pt x="2148357" y="11430"/>
                  </a:lnTo>
                  <a:close/>
                </a:path>
                <a:path w="3955415" h="3526154">
                  <a:moveTo>
                    <a:pt x="2194077" y="11430"/>
                  </a:moveTo>
                  <a:lnTo>
                    <a:pt x="2159787" y="11430"/>
                  </a:lnTo>
                  <a:lnTo>
                    <a:pt x="2159787" y="0"/>
                  </a:lnTo>
                  <a:lnTo>
                    <a:pt x="2194077" y="0"/>
                  </a:lnTo>
                  <a:lnTo>
                    <a:pt x="2194077" y="11430"/>
                  </a:lnTo>
                  <a:close/>
                </a:path>
                <a:path w="3955415" h="3526154">
                  <a:moveTo>
                    <a:pt x="2239784" y="11430"/>
                  </a:moveTo>
                  <a:lnTo>
                    <a:pt x="2205507" y="11430"/>
                  </a:lnTo>
                  <a:lnTo>
                    <a:pt x="2205507" y="0"/>
                  </a:lnTo>
                  <a:lnTo>
                    <a:pt x="2239784" y="0"/>
                  </a:lnTo>
                  <a:lnTo>
                    <a:pt x="2239784" y="11430"/>
                  </a:lnTo>
                  <a:close/>
                </a:path>
                <a:path w="3955415" h="3526154">
                  <a:moveTo>
                    <a:pt x="2285504" y="11430"/>
                  </a:moveTo>
                  <a:lnTo>
                    <a:pt x="2251214" y="11430"/>
                  </a:lnTo>
                  <a:lnTo>
                    <a:pt x="2251214" y="0"/>
                  </a:lnTo>
                  <a:lnTo>
                    <a:pt x="2285504" y="0"/>
                  </a:lnTo>
                  <a:lnTo>
                    <a:pt x="2285504" y="11430"/>
                  </a:lnTo>
                  <a:close/>
                </a:path>
                <a:path w="3955415" h="3526154">
                  <a:moveTo>
                    <a:pt x="2331224" y="11430"/>
                  </a:moveTo>
                  <a:lnTo>
                    <a:pt x="2296934" y="11430"/>
                  </a:lnTo>
                  <a:lnTo>
                    <a:pt x="2296934" y="0"/>
                  </a:lnTo>
                  <a:lnTo>
                    <a:pt x="2331224" y="0"/>
                  </a:lnTo>
                  <a:lnTo>
                    <a:pt x="2331224" y="11430"/>
                  </a:lnTo>
                  <a:close/>
                </a:path>
                <a:path w="3955415" h="3526154">
                  <a:moveTo>
                    <a:pt x="2376932" y="11430"/>
                  </a:moveTo>
                  <a:lnTo>
                    <a:pt x="2342654" y="11430"/>
                  </a:lnTo>
                  <a:lnTo>
                    <a:pt x="2342654" y="0"/>
                  </a:lnTo>
                  <a:lnTo>
                    <a:pt x="2376932" y="0"/>
                  </a:lnTo>
                  <a:lnTo>
                    <a:pt x="2376932" y="11430"/>
                  </a:lnTo>
                  <a:close/>
                </a:path>
                <a:path w="3955415" h="3526154">
                  <a:moveTo>
                    <a:pt x="2422652" y="11430"/>
                  </a:moveTo>
                  <a:lnTo>
                    <a:pt x="2388362" y="11430"/>
                  </a:lnTo>
                  <a:lnTo>
                    <a:pt x="2388362" y="0"/>
                  </a:lnTo>
                  <a:lnTo>
                    <a:pt x="2422652" y="0"/>
                  </a:lnTo>
                  <a:lnTo>
                    <a:pt x="2422652" y="11430"/>
                  </a:lnTo>
                  <a:close/>
                </a:path>
                <a:path w="3955415" h="3526154">
                  <a:moveTo>
                    <a:pt x="2468371" y="11430"/>
                  </a:moveTo>
                  <a:lnTo>
                    <a:pt x="2434082" y="11430"/>
                  </a:lnTo>
                  <a:lnTo>
                    <a:pt x="2434082" y="0"/>
                  </a:lnTo>
                  <a:lnTo>
                    <a:pt x="2468371" y="0"/>
                  </a:lnTo>
                  <a:lnTo>
                    <a:pt x="2468371" y="11430"/>
                  </a:lnTo>
                  <a:close/>
                </a:path>
                <a:path w="3955415" h="3526154">
                  <a:moveTo>
                    <a:pt x="2514079" y="11430"/>
                  </a:moveTo>
                  <a:lnTo>
                    <a:pt x="2479802" y="11430"/>
                  </a:lnTo>
                  <a:lnTo>
                    <a:pt x="2479802" y="0"/>
                  </a:lnTo>
                  <a:lnTo>
                    <a:pt x="2514079" y="0"/>
                  </a:lnTo>
                  <a:lnTo>
                    <a:pt x="2514079" y="11430"/>
                  </a:lnTo>
                  <a:close/>
                </a:path>
                <a:path w="3955415" h="3526154">
                  <a:moveTo>
                    <a:pt x="2559799" y="11430"/>
                  </a:moveTo>
                  <a:lnTo>
                    <a:pt x="2525509" y="11430"/>
                  </a:lnTo>
                  <a:lnTo>
                    <a:pt x="2525509" y="0"/>
                  </a:lnTo>
                  <a:lnTo>
                    <a:pt x="2559799" y="0"/>
                  </a:lnTo>
                  <a:lnTo>
                    <a:pt x="2559799" y="11430"/>
                  </a:lnTo>
                  <a:close/>
                </a:path>
                <a:path w="3955415" h="3526154">
                  <a:moveTo>
                    <a:pt x="2605519" y="11430"/>
                  </a:moveTo>
                  <a:lnTo>
                    <a:pt x="2571229" y="11430"/>
                  </a:lnTo>
                  <a:lnTo>
                    <a:pt x="2571229" y="0"/>
                  </a:lnTo>
                  <a:lnTo>
                    <a:pt x="2605519" y="0"/>
                  </a:lnTo>
                  <a:lnTo>
                    <a:pt x="2605519" y="11430"/>
                  </a:lnTo>
                  <a:close/>
                </a:path>
                <a:path w="3955415" h="3526154">
                  <a:moveTo>
                    <a:pt x="2651226" y="11430"/>
                  </a:moveTo>
                  <a:lnTo>
                    <a:pt x="2616949" y="11430"/>
                  </a:lnTo>
                  <a:lnTo>
                    <a:pt x="2616949" y="0"/>
                  </a:lnTo>
                  <a:lnTo>
                    <a:pt x="2651226" y="0"/>
                  </a:lnTo>
                  <a:lnTo>
                    <a:pt x="2651226" y="11430"/>
                  </a:lnTo>
                  <a:close/>
                </a:path>
                <a:path w="3955415" h="3526154">
                  <a:moveTo>
                    <a:pt x="2696946" y="11430"/>
                  </a:moveTo>
                  <a:lnTo>
                    <a:pt x="2662656" y="11430"/>
                  </a:lnTo>
                  <a:lnTo>
                    <a:pt x="2662656" y="0"/>
                  </a:lnTo>
                  <a:lnTo>
                    <a:pt x="2696946" y="0"/>
                  </a:lnTo>
                  <a:lnTo>
                    <a:pt x="2696946" y="11430"/>
                  </a:lnTo>
                  <a:close/>
                </a:path>
                <a:path w="3955415" h="3526154">
                  <a:moveTo>
                    <a:pt x="2742666" y="11430"/>
                  </a:moveTo>
                  <a:lnTo>
                    <a:pt x="2708376" y="11430"/>
                  </a:lnTo>
                  <a:lnTo>
                    <a:pt x="2708376" y="0"/>
                  </a:lnTo>
                  <a:lnTo>
                    <a:pt x="2742666" y="0"/>
                  </a:lnTo>
                  <a:lnTo>
                    <a:pt x="2742666" y="11430"/>
                  </a:lnTo>
                  <a:close/>
                </a:path>
                <a:path w="3955415" h="3526154">
                  <a:moveTo>
                    <a:pt x="2788386" y="11430"/>
                  </a:moveTo>
                  <a:lnTo>
                    <a:pt x="2754096" y="11430"/>
                  </a:lnTo>
                  <a:lnTo>
                    <a:pt x="2754096" y="0"/>
                  </a:lnTo>
                  <a:lnTo>
                    <a:pt x="2788386" y="0"/>
                  </a:lnTo>
                  <a:lnTo>
                    <a:pt x="2788386" y="11430"/>
                  </a:lnTo>
                  <a:close/>
                </a:path>
                <a:path w="3955415" h="3526154">
                  <a:moveTo>
                    <a:pt x="2834093" y="11430"/>
                  </a:moveTo>
                  <a:lnTo>
                    <a:pt x="2799803" y="11430"/>
                  </a:lnTo>
                  <a:lnTo>
                    <a:pt x="2799803" y="0"/>
                  </a:lnTo>
                  <a:lnTo>
                    <a:pt x="2834093" y="0"/>
                  </a:lnTo>
                  <a:lnTo>
                    <a:pt x="2834093" y="11430"/>
                  </a:lnTo>
                  <a:close/>
                </a:path>
                <a:path w="3955415" h="3526154">
                  <a:moveTo>
                    <a:pt x="2879813" y="11430"/>
                  </a:moveTo>
                  <a:lnTo>
                    <a:pt x="2845523" y="11430"/>
                  </a:lnTo>
                  <a:lnTo>
                    <a:pt x="2845523" y="0"/>
                  </a:lnTo>
                  <a:lnTo>
                    <a:pt x="2879813" y="0"/>
                  </a:lnTo>
                  <a:lnTo>
                    <a:pt x="2879813" y="11430"/>
                  </a:lnTo>
                  <a:close/>
                </a:path>
                <a:path w="3955415" h="3526154">
                  <a:moveTo>
                    <a:pt x="2925533" y="11430"/>
                  </a:moveTo>
                  <a:lnTo>
                    <a:pt x="2891243" y="11430"/>
                  </a:lnTo>
                  <a:lnTo>
                    <a:pt x="2891243" y="0"/>
                  </a:lnTo>
                  <a:lnTo>
                    <a:pt x="2925533" y="0"/>
                  </a:lnTo>
                  <a:lnTo>
                    <a:pt x="2925533" y="11430"/>
                  </a:lnTo>
                  <a:close/>
                </a:path>
                <a:path w="3955415" h="3526154">
                  <a:moveTo>
                    <a:pt x="2971241" y="11430"/>
                  </a:moveTo>
                  <a:lnTo>
                    <a:pt x="2936963" y="11430"/>
                  </a:lnTo>
                  <a:lnTo>
                    <a:pt x="2936963" y="0"/>
                  </a:lnTo>
                  <a:lnTo>
                    <a:pt x="2971241" y="0"/>
                  </a:lnTo>
                  <a:lnTo>
                    <a:pt x="2971241" y="11430"/>
                  </a:lnTo>
                  <a:close/>
                </a:path>
                <a:path w="3955415" h="3526154">
                  <a:moveTo>
                    <a:pt x="3016961" y="11430"/>
                  </a:moveTo>
                  <a:lnTo>
                    <a:pt x="2982671" y="11430"/>
                  </a:lnTo>
                  <a:lnTo>
                    <a:pt x="2982671" y="0"/>
                  </a:lnTo>
                  <a:lnTo>
                    <a:pt x="3016961" y="0"/>
                  </a:lnTo>
                  <a:lnTo>
                    <a:pt x="3016961" y="11430"/>
                  </a:lnTo>
                  <a:close/>
                </a:path>
                <a:path w="3955415" h="3526154">
                  <a:moveTo>
                    <a:pt x="3062681" y="11430"/>
                  </a:moveTo>
                  <a:lnTo>
                    <a:pt x="3028391" y="11430"/>
                  </a:lnTo>
                  <a:lnTo>
                    <a:pt x="3028391" y="0"/>
                  </a:lnTo>
                  <a:lnTo>
                    <a:pt x="3062681" y="0"/>
                  </a:lnTo>
                  <a:lnTo>
                    <a:pt x="3062681" y="11430"/>
                  </a:lnTo>
                  <a:close/>
                </a:path>
                <a:path w="3955415" h="3526154">
                  <a:moveTo>
                    <a:pt x="3108388" y="11430"/>
                  </a:moveTo>
                  <a:lnTo>
                    <a:pt x="3074111" y="11430"/>
                  </a:lnTo>
                  <a:lnTo>
                    <a:pt x="3074111" y="0"/>
                  </a:lnTo>
                  <a:lnTo>
                    <a:pt x="3108388" y="0"/>
                  </a:lnTo>
                  <a:lnTo>
                    <a:pt x="3108388" y="11430"/>
                  </a:lnTo>
                  <a:close/>
                </a:path>
                <a:path w="3955415" h="3526154">
                  <a:moveTo>
                    <a:pt x="3154108" y="11430"/>
                  </a:moveTo>
                  <a:lnTo>
                    <a:pt x="3119818" y="11430"/>
                  </a:lnTo>
                  <a:lnTo>
                    <a:pt x="3119818" y="0"/>
                  </a:lnTo>
                  <a:lnTo>
                    <a:pt x="3154108" y="0"/>
                  </a:lnTo>
                  <a:lnTo>
                    <a:pt x="3154108" y="11430"/>
                  </a:lnTo>
                  <a:close/>
                </a:path>
                <a:path w="3955415" h="3526154">
                  <a:moveTo>
                    <a:pt x="3199828" y="11430"/>
                  </a:moveTo>
                  <a:lnTo>
                    <a:pt x="3165538" y="11430"/>
                  </a:lnTo>
                  <a:lnTo>
                    <a:pt x="3165538" y="0"/>
                  </a:lnTo>
                  <a:lnTo>
                    <a:pt x="3199828" y="0"/>
                  </a:lnTo>
                  <a:lnTo>
                    <a:pt x="3199828" y="11430"/>
                  </a:lnTo>
                  <a:close/>
                </a:path>
                <a:path w="3955415" h="3526154">
                  <a:moveTo>
                    <a:pt x="3245535" y="11430"/>
                  </a:moveTo>
                  <a:lnTo>
                    <a:pt x="3211258" y="11430"/>
                  </a:lnTo>
                  <a:lnTo>
                    <a:pt x="3211258" y="0"/>
                  </a:lnTo>
                  <a:lnTo>
                    <a:pt x="3245535" y="0"/>
                  </a:lnTo>
                  <a:lnTo>
                    <a:pt x="3245535" y="11430"/>
                  </a:lnTo>
                  <a:close/>
                </a:path>
                <a:path w="3955415" h="3526154">
                  <a:moveTo>
                    <a:pt x="3291255" y="11430"/>
                  </a:moveTo>
                  <a:lnTo>
                    <a:pt x="3256965" y="11430"/>
                  </a:lnTo>
                  <a:lnTo>
                    <a:pt x="3256965" y="0"/>
                  </a:lnTo>
                  <a:lnTo>
                    <a:pt x="3291255" y="0"/>
                  </a:lnTo>
                  <a:lnTo>
                    <a:pt x="3291255" y="11430"/>
                  </a:lnTo>
                  <a:close/>
                </a:path>
                <a:path w="3955415" h="3526154">
                  <a:moveTo>
                    <a:pt x="3336975" y="11430"/>
                  </a:moveTo>
                  <a:lnTo>
                    <a:pt x="3302685" y="11430"/>
                  </a:lnTo>
                  <a:lnTo>
                    <a:pt x="3302685" y="0"/>
                  </a:lnTo>
                  <a:lnTo>
                    <a:pt x="3336975" y="0"/>
                  </a:lnTo>
                  <a:lnTo>
                    <a:pt x="3336975" y="11430"/>
                  </a:lnTo>
                  <a:close/>
                </a:path>
                <a:path w="3955415" h="3526154">
                  <a:moveTo>
                    <a:pt x="3382683" y="11430"/>
                  </a:moveTo>
                  <a:lnTo>
                    <a:pt x="3348405" y="11430"/>
                  </a:lnTo>
                  <a:lnTo>
                    <a:pt x="3348405" y="0"/>
                  </a:lnTo>
                  <a:lnTo>
                    <a:pt x="3382683" y="0"/>
                  </a:lnTo>
                  <a:lnTo>
                    <a:pt x="3382683" y="11430"/>
                  </a:lnTo>
                  <a:close/>
                </a:path>
                <a:path w="3955415" h="3526154">
                  <a:moveTo>
                    <a:pt x="3428403" y="11430"/>
                  </a:moveTo>
                  <a:lnTo>
                    <a:pt x="3394113" y="11430"/>
                  </a:lnTo>
                  <a:lnTo>
                    <a:pt x="3394113" y="0"/>
                  </a:lnTo>
                  <a:lnTo>
                    <a:pt x="3428403" y="0"/>
                  </a:lnTo>
                  <a:lnTo>
                    <a:pt x="3428403" y="11430"/>
                  </a:lnTo>
                  <a:close/>
                </a:path>
                <a:path w="3955415" h="3526154">
                  <a:moveTo>
                    <a:pt x="3474123" y="11430"/>
                  </a:moveTo>
                  <a:lnTo>
                    <a:pt x="3439833" y="11430"/>
                  </a:lnTo>
                  <a:lnTo>
                    <a:pt x="3439833" y="0"/>
                  </a:lnTo>
                  <a:lnTo>
                    <a:pt x="3474123" y="0"/>
                  </a:lnTo>
                  <a:lnTo>
                    <a:pt x="3474123" y="11430"/>
                  </a:lnTo>
                  <a:close/>
                </a:path>
                <a:path w="3955415" h="3526154">
                  <a:moveTo>
                    <a:pt x="3519843" y="11430"/>
                  </a:moveTo>
                  <a:lnTo>
                    <a:pt x="3485553" y="11430"/>
                  </a:lnTo>
                  <a:lnTo>
                    <a:pt x="3485553" y="0"/>
                  </a:lnTo>
                  <a:lnTo>
                    <a:pt x="3519843" y="0"/>
                  </a:lnTo>
                  <a:lnTo>
                    <a:pt x="3519843" y="11430"/>
                  </a:lnTo>
                  <a:close/>
                </a:path>
                <a:path w="3955415" h="3526154">
                  <a:moveTo>
                    <a:pt x="3565550" y="11430"/>
                  </a:moveTo>
                  <a:lnTo>
                    <a:pt x="3531260" y="11430"/>
                  </a:lnTo>
                  <a:lnTo>
                    <a:pt x="3531260" y="0"/>
                  </a:lnTo>
                  <a:lnTo>
                    <a:pt x="3565550" y="0"/>
                  </a:lnTo>
                  <a:lnTo>
                    <a:pt x="3565550" y="11430"/>
                  </a:lnTo>
                  <a:close/>
                </a:path>
                <a:path w="3955415" h="3526154">
                  <a:moveTo>
                    <a:pt x="3611270" y="11430"/>
                  </a:moveTo>
                  <a:lnTo>
                    <a:pt x="3576980" y="11430"/>
                  </a:lnTo>
                  <a:lnTo>
                    <a:pt x="3576980" y="0"/>
                  </a:lnTo>
                  <a:lnTo>
                    <a:pt x="3611270" y="0"/>
                  </a:lnTo>
                  <a:lnTo>
                    <a:pt x="3611270" y="11430"/>
                  </a:lnTo>
                  <a:close/>
                </a:path>
                <a:path w="3955415" h="3526154">
                  <a:moveTo>
                    <a:pt x="3656990" y="11430"/>
                  </a:moveTo>
                  <a:lnTo>
                    <a:pt x="3622700" y="11430"/>
                  </a:lnTo>
                  <a:lnTo>
                    <a:pt x="3622700" y="0"/>
                  </a:lnTo>
                  <a:lnTo>
                    <a:pt x="3656990" y="0"/>
                  </a:lnTo>
                  <a:lnTo>
                    <a:pt x="3656990" y="11430"/>
                  </a:lnTo>
                  <a:close/>
                </a:path>
                <a:path w="3955415" h="3526154">
                  <a:moveTo>
                    <a:pt x="3702697" y="11430"/>
                  </a:moveTo>
                  <a:lnTo>
                    <a:pt x="3668420" y="11430"/>
                  </a:lnTo>
                  <a:lnTo>
                    <a:pt x="3668420" y="0"/>
                  </a:lnTo>
                  <a:lnTo>
                    <a:pt x="3702697" y="0"/>
                  </a:lnTo>
                  <a:lnTo>
                    <a:pt x="3702697" y="11430"/>
                  </a:lnTo>
                  <a:close/>
                </a:path>
                <a:path w="3955415" h="3526154">
                  <a:moveTo>
                    <a:pt x="3748417" y="11430"/>
                  </a:moveTo>
                  <a:lnTo>
                    <a:pt x="3714127" y="11430"/>
                  </a:lnTo>
                  <a:lnTo>
                    <a:pt x="3714127" y="0"/>
                  </a:lnTo>
                  <a:lnTo>
                    <a:pt x="3748417" y="0"/>
                  </a:lnTo>
                  <a:lnTo>
                    <a:pt x="3748417" y="11430"/>
                  </a:lnTo>
                  <a:close/>
                </a:path>
                <a:path w="3955415" h="3526154">
                  <a:moveTo>
                    <a:pt x="3794137" y="11430"/>
                  </a:moveTo>
                  <a:lnTo>
                    <a:pt x="3759847" y="11430"/>
                  </a:lnTo>
                  <a:lnTo>
                    <a:pt x="3759847" y="0"/>
                  </a:lnTo>
                  <a:lnTo>
                    <a:pt x="3794137" y="0"/>
                  </a:lnTo>
                  <a:lnTo>
                    <a:pt x="3794137" y="11430"/>
                  </a:lnTo>
                  <a:close/>
                </a:path>
                <a:path w="3955415" h="3526154">
                  <a:moveTo>
                    <a:pt x="3839844" y="11430"/>
                  </a:moveTo>
                  <a:lnTo>
                    <a:pt x="3805567" y="11430"/>
                  </a:lnTo>
                  <a:lnTo>
                    <a:pt x="3805567" y="0"/>
                  </a:lnTo>
                  <a:lnTo>
                    <a:pt x="3839844" y="0"/>
                  </a:lnTo>
                  <a:lnTo>
                    <a:pt x="3839844" y="11430"/>
                  </a:lnTo>
                  <a:close/>
                </a:path>
                <a:path w="3955415" h="3526154">
                  <a:moveTo>
                    <a:pt x="3885565" y="11430"/>
                  </a:moveTo>
                  <a:lnTo>
                    <a:pt x="3851275" y="11430"/>
                  </a:lnTo>
                  <a:lnTo>
                    <a:pt x="3851275" y="0"/>
                  </a:lnTo>
                  <a:lnTo>
                    <a:pt x="3885565" y="0"/>
                  </a:lnTo>
                  <a:lnTo>
                    <a:pt x="3885565" y="11430"/>
                  </a:lnTo>
                  <a:close/>
                </a:path>
                <a:path w="3955415" h="3526154">
                  <a:moveTo>
                    <a:pt x="3931285" y="11430"/>
                  </a:moveTo>
                  <a:lnTo>
                    <a:pt x="3896994" y="11430"/>
                  </a:lnTo>
                  <a:lnTo>
                    <a:pt x="3896994" y="0"/>
                  </a:lnTo>
                  <a:lnTo>
                    <a:pt x="3931285" y="0"/>
                  </a:lnTo>
                  <a:lnTo>
                    <a:pt x="3931285" y="11430"/>
                  </a:lnTo>
                  <a:close/>
                </a:path>
                <a:path w="3955415" h="3526154">
                  <a:moveTo>
                    <a:pt x="3943629" y="11430"/>
                  </a:moveTo>
                  <a:lnTo>
                    <a:pt x="3942715" y="11430"/>
                  </a:lnTo>
                  <a:lnTo>
                    <a:pt x="3942715" y="0"/>
                  </a:lnTo>
                  <a:lnTo>
                    <a:pt x="3949344" y="0"/>
                  </a:lnTo>
                  <a:lnTo>
                    <a:pt x="3951109" y="279"/>
                  </a:lnTo>
                  <a:lnTo>
                    <a:pt x="3952709" y="1092"/>
                  </a:lnTo>
                  <a:lnTo>
                    <a:pt x="3953967" y="2362"/>
                  </a:lnTo>
                  <a:lnTo>
                    <a:pt x="3954780" y="3949"/>
                  </a:lnTo>
                  <a:lnTo>
                    <a:pt x="3955059" y="5715"/>
                  </a:lnTo>
                  <a:lnTo>
                    <a:pt x="3943629" y="5715"/>
                  </a:lnTo>
                  <a:lnTo>
                    <a:pt x="3943629" y="11430"/>
                  </a:lnTo>
                  <a:close/>
                </a:path>
                <a:path w="3955415" h="3526154">
                  <a:moveTo>
                    <a:pt x="3955059" y="33375"/>
                  </a:moveTo>
                  <a:lnTo>
                    <a:pt x="3943629" y="33375"/>
                  </a:lnTo>
                  <a:lnTo>
                    <a:pt x="3943629" y="5715"/>
                  </a:lnTo>
                  <a:lnTo>
                    <a:pt x="3949344" y="11430"/>
                  </a:lnTo>
                  <a:lnTo>
                    <a:pt x="3955059" y="11430"/>
                  </a:lnTo>
                  <a:lnTo>
                    <a:pt x="3955059" y="33375"/>
                  </a:lnTo>
                  <a:close/>
                </a:path>
                <a:path w="3955415" h="3526154">
                  <a:moveTo>
                    <a:pt x="3955059" y="11430"/>
                  </a:moveTo>
                  <a:lnTo>
                    <a:pt x="3949344" y="11430"/>
                  </a:lnTo>
                  <a:lnTo>
                    <a:pt x="3943629" y="5715"/>
                  </a:lnTo>
                  <a:lnTo>
                    <a:pt x="3955059" y="5715"/>
                  </a:lnTo>
                  <a:lnTo>
                    <a:pt x="3955059" y="11430"/>
                  </a:lnTo>
                  <a:close/>
                </a:path>
                <a:path w="3955415" h="3526154">
                  <a:moveTo>
                    <a:pt x="3955059" y="79082"/>
                  </a:moveTo>
                  <a:lnTo>
                    <a:pt x="3943629" y="79082"/>
                  </a:lnTo>
                  <a:lnTo>
                    <a:pt x="3943629" y="44805"/>
                  </a:lnTo>
                  <a:lnTo>
                    <a:pt x="3955059" y="44805"/>
                  </a:lnTo>
                  <a:lnTo>
                    <a:pt x="3955059" y="79082"/>
                  </a:lnTo>
                  <a:close/>
                </a:path>
                <a:path w="3955415" h="3526154">
                  <a:moveTo>
                    <a:pt x="3955059" y="124802"/>
                  </a:moveTo>
                  <a:lnTo>
                    <a:pt x="3943629" y="124802"/>
                  </a:lnTo>
                  <a:lnTo>
                    <a:pt x="3943629" y="90512"/>
                  </a:lnTo>
                  <a:lnTo>
                    <a:pt x="3955059" y="90512"/>
                  </a:lnTo>
                  <a:lnTo>
                    <a:pt x="3955059" y="124802"/>
                  </a:lnTo>
                  <a:close/>
                </a:path>
                <a:path w="3955415" h="3526154">
                  <a:moveTo>
                    <a:pt x="3955059" y="170522"/>
                  </a:moveTo>
                  <a:lnTo>
                    <a:pt x="3943629" y="170522"/>
                  </a:lnTo>
                  <a:lnTo>
                    <a:pt x="3943629" y="136232"/>
                  </a:lnTo>
                  <a:lnTo>
                    <a:pt x="3955059" y="136232"/>
                  </a:lnTo>
                  <a:lnTo>
                    <a:pt x="3955059" y="170522"/>
                  </a:lnTo>
                  <a:close/>
                </a:path>
                <a:path w="3955415" h="3526154">
                  <a:moveTo>
                    <a:pt x="3955059" y="216230"/>
                  </a:moveTo>
                  <a:lnTo>
                    <a:pt x="3943629" y="216230"/>
                  </a:lnTo>
                  <a:lnTo>
                    <a:pt x="3943629" y="181952"/>
                  </a:lnTo>
                  <a:lnTo>
                    <a:pt x="3955059" y="181952"/>
                  </a:lnTo>
                  <a:lnTo>
                    <a:pt x="3955059" y="216230"/>
                  </a:lnTo>
                  <a:close/>
                </a:path>
                <a:path w="3955415" h="3526154">
                  <a:moveTo>
                    <a:pt x="3955059" y="261950"/>
                  </a:moveTo>
                  <a:lnTo>
                    <a:pt x="3943629" y="261950"/>
                  </a:lnTo>
                  <a:lnTo>
                    <a:pt x="3943629" y="227660"/>
                  </a:lnTo>
                  <a:lnTo>
                    <a:pt x="3955059" y="227660"/>
                  </a:lnTo>
                  <a:lnTo>
                    <a:pt x="3955059" y="261950"/>
                  </a:lnTo>
                  <a:close/>
                </a:path>
                <a:path w="3955415" h="3526154">
                  <a:moveTo>
                    <a:pt x="3955059" y="307670"/>
                  </a:moveTo>
                  <a:lnTo>
                    <a:pt x="3943629" y="307670"/>
                  </a:lnTo>
                  <a:lnTo>
                    <a:pt x="3943629" y="273380"/>
                  </a:lnTo>
                  <a:lnTo>
                    <a:pt x="3955059" y="273380"/>
                  </a:lnTo>
                  <a:lnTo>
                    <a:pt x="3955059" y="307670"/>
                  </a:lnTo>
                  <a:close/>
                </a:path>
                <a:path w="3955415" h="3526154">
                  <a:moveTo>
                    <a:pt x="3955059" y="353390"/>
                  </a:moveTo>
                  <a:lnTo>
                    <a:pt x="3943629" y="353390"/>
                  </a:lnTo>
                  <a:lnTo>
                    <a:pt x="3943629" y="319100"/>
                  </a:lnTo>
                  <a:lnTo>
                    <a:pt x="3955059" y="319100"/>
                  </a:lnTo>
                  <a:lnTo>
                    <a:pt x="3955059" y="353390"/>
                  </a:lnTo>
                  <a:close/>
                </a:path>
                <a:path w="3955415" h="3526154">
                  <a:moveTo>
                    <a:pt x="3955059" y="399097"/>
                  </a:moveTo>
                  <a:lnTo>
                    <a:pt x="3943629" y="399097"/>
                  </a:lnTo>
                  <a:lnTo>
                    <a:pt x="3943629" y="364807"/>
                  </a:lnTo>
                  <a:lnTo>
                    <a:pt x="3955059" y="364807"/>
                  </a:lnTo>
                  <a:lnTo>
                    <a:pt x="3955059" y="399097"/>
                  </a:lnTo>
                  <a:close/>
                </a:path>
                <a:path w="3955415" h="3526154">
                  <a:moveTo>
                    <a:pt x="3955059" y="444817"/>
                  </a:moveTo>
                  <a:lnTo>
                    <a:pt x="3943629" y="444817"/>
                  </a:lnTo>
                  <a:lnTo>
                    <a:pt x="3943629" y="410527"/>
                  </a:lnTo>
                  <a:lnTo>
                    <a:pt x="3955059" y="410527"/>
                  </a:lnTo>
                  <a:lnTo>
                    <a:pt x="3955059" y="444817"/>
                  </a:lnTo>
                  <a:close/>
                </a:path>
                <a:path w="3955415" h="3526154">
                  <a:moveTo>
                    <a:pt x="3955059" y="490537"/>
                  </a:moveTo>
                  <a:lnTo>
                    <a:pt x="3943629" y="490537"/>
                  </a:lnTo>
                  <a:lnTo>
                    <a:pt x="3943629" y="456247"/>
                  </a:lnTo>
                  <a:lnTo>
                    <a:pt x="3955059" y="456247"/>
                  </a:lnTo>
                  <a:lnTo>
                    <a:pt x="3955059" y="490537"/>
                  </a:lnTo>
                  <a:close/>
                </a:path>
                <a:path w="3955415" h="3526154">
                  <a:moveTo>
                    <a:pt x="3955059" y="536244"/>
                  </a:moveTo>
                  <a:lnTo>
                    <a:pt x="3943629" y="536244"/>
                  </a:lnTo>
                  <a:lnTo>
                    <a:pt x="3943629" y="501967"/>
                  </a:lnTo>
                  <a:lnTo>
                    <a:pt x="3955059" y="501967"/>
                  </a:lnTo>
                  <a:lnTo>
                    <a:pt x="3955059" y="536244"/>
                  </a:lnTo>
                  <a:close/>
                </a:path>
                <a:path w="3955415" h="3526154">
                  <a:moveTo>
                    <a:pt x="3955059" y="581964"/>
                  </a:moveTo>
                  <a:lnTo>
                    <a:pt x="3943629" y="581964"/>
                  </a:lnTo>
                  <a:lnTo>
                    <a:pt x="3943629" y="547674"/>
                  </a:lnTo>
                  <a:lnTo>
                    <a:pt x="3955059" y="547674"/>
                  </a:lnTo>
                  <a:lnTo>
                    <a:pt x="3955059" y="581964"/>
                  </a:lnTo>
                  <a:close/>
                </a:path>
                <a:path w="3955415" h="3526154">
                  <a:moveTo>
                    <a:pt x="3955059" y="627684"/>
                  </a:moveTo>
                  <a:lnTo>
                    <a:pt x="3943629" y="627684"/>
                  </a:lnTo>
                  <a:lnTo>
                    <a:pt x="3943629" y="593394"/>
                  </a:lnTo>
                  <a:lnTo>
                    <a:pt x="3955059" y="593394"/>
                  </a:lnTo>
                  <a:lnTo>
                    <a:pt x="3955059" y="627684"/>
                  </a:lnTo>
                  <a:close/>
                </a:path>
                <a:path w="3955415" h="3526154">
                  <a:moveTo>
                    <a:pt x="3955059" y="673392"/>
                  </a:moveTo>
                  <a:lnTo>
                    <a:pt x="3943629" y="673392"/>
                  </a:lnTo>
                  <a:lnTo>
                    <a:pt x="3943629" y="639114"/>
                  </a:lnTo>
                  <a:lnTo>
                    <a:pt x="3955059" y="639114"/>
                  </a:lnTo>
                  <a:lnTo>
                    <a:pt x="3955059" y="673392"/>
                  </a:lnTo>
                  <a:close/>
                </a:path>
                <a:path w="3955415" h="3526154">
                  <a:moveTo>
                    <a:pt x="3955059" y="719112"/>
                  </a:moveTo>
                  <a:lnTo>
                    <a:pt x="3943629" y="719112"/>
                  </a:lnTo>
                  <a:lnTo>
                    <a:pt x="3943629" y="684822"/>
                  </a:lnTo>
                  <a:lnTo>
                    <a:pt x="3955059" y="684822"/>
                  </a:lnTo>
                  <a:lnTo>
                    <a:pt x="3955059" y="719112"/>
                  </a:lnTo>
                  <a:close/>
                </a:path>
                <a:path w="3955415" h="3526154">
                  <a:moveTo>
                    <a:pt x="3955059" y="764832"/>
                  </a:moveTo>
                  <a:lnTo>
                    <a:pt x="3943629" y="764832"/>
                  </a:lnTo>
                  <a:lnTo>
                    <a:pt x="3943629" y="730542"/>
                  </a:lnTo>
                  <a:lnTo>
                    <a:pt x="3955059" y="730542"/>
                  </a:lnTo>
                  <a:lnTo>
                    <a:pt x="3955059" y="764832"/>
                  </a:lnTo>
                  <a:close/>
                </a:path>
                <a:path w="3955415" h="3526154">
                  <a:moveTo>
                    <a:pt x="3955059" y="810539"/>
                  </a:moveTo>
                  <a:lnTo>
                    <a:pt x="3943629" y="810539"/>
                  </a:lnTo>
                  <a:lnTo>
                    <a:pt x="3943629" y="776262"/>
                  </a:lnTo>
                  <a:lnTo>
                    <a:pt x="3955059" y="776262"/>
                  </a:lnTo>
                  <a:lnTo>
                    <a:pt x="3955059" y="810539"/>
                  </a:lnTo>
                  <a:close/>
                </a:path>
                <a:path w="3955415" h="3526154">
                  <a:moveTo>
                    <a:pt x="3955059" y="856259"/>
                  </a:moveTo>
                  <a:lnTo>
                    <a:pt x="3943629" y="856259"/>
                  </a:lnTo>
                  <a:lnTo>
                    <a:pt x="3943629" y="821969"/>
                  </a:lnTo>
                  <a:lnTo>
                    <a:pt x="3955059" y="821969"/>
                  </a:lnTo>
                  <a:lnTo>
                    <a:pt x="3955059" y="856259"/>
                  </a:lnTo>
                  <a:close/>
                </a:path>
                <a:path w="3955415" h="3526154">
                  <a:moveTo>
                    <a:pt x="3955059" y="901979"/>
                  </a:moveTo>
                  <a:lnTo>
                    <a:pt x="3943629" y="901979"/>
                  </a:lnTo>
                  <a:lnTo>
                    <a:pt x="3943629" y="867689"/>
                  </a:lnTo>
                  <a:lnTo>
                    <a:pt x="3955059" y="867689"/>
                  </a:lnTo>
                  <a:lnTo>
                    <a:pt x="3955059" y="901979"/>
                  </a:lnTo>
                  <a:close/>
                </a:path>
                <a:path w="3955415" h="3526154">
                  <a:moveTo>
                    <a:pt x="3955059" y="947686"/>
                  </a:moveTo>
                  <a:lnTo>
                    <a:pt x="3943629" y="947686"/>
                  </a:lnTo>
                  <a:lnTo>
                    <a:pt x="3943629" y="913409"/>
                  </a:lnTo>
                  <a:lnTo>
                    <a:pt x="3955059" y="913409"/>
                  </a:lnTo>
                  <a:lnTo>
                    <a:pt x="3955059" y="947686"/>
                  </a:lnTo>
                  <a:close/>
                </a:path>
                <a:path w="3955415" h="3526154">
                  <a:moveTo>
                    <a:pt x="3955059" y="993406"/>
                  </a:moveTo>
                  <a:lnTo>
                    <a:pt x="3943629" y="993406"/>
                  </a:lnTo>
                  <a:lnTo>
                    <a:pt x="3943629" y="959116"/>
                  </a:lnTo>
                  <a:lnTo>
                    <a:pt x="3955059" y="959116"/>
                  </a:lnTo>
                  <a:lnTo>
                    <a:pt x="3955059" y="993406"/>
                  </a:lnTo>
                  <a:close/>
                </a:path>
                <a:path w="3955415" h="3526154">
                  <a:moveTo>
                    <a:pt x="3955059" y="1039126"/>
                  </a:moveTo>
                  <a:lnTo>
                    <a:pt x="3943629" y="1039126"/>
                  </a:lnTo>
                  <a:lnTo>
                    <a:pt x="3943629" y="1004836"/>
                  </a:lnTo>
                  <a:lnTo>
                    <a:pt x="3955059" y="1004836"/>
                  </a:lnTo>
                  <a:lnTo>
                    <a:pt x="3955059" y="1039126"/>
                  </a:lnTo>
                  <a:close/>
                </a:path>
                <a:path w="3955415" h="3526154">
                  <a:moveTo>
                    <a:pt x="3955059" y="1084834"/>
                  </a:moveTo>
                  <a:lnTo>
                    <a:pt x="3943629" y="1084834"/>
                  </a:lnTo>
                  <a:lnTo>
                    <a:pt x="3943629" y="1050556"/>
                  </a:lnTo>
                  <a:lnTo>
                    <a:pt x="3955059" y="1050556"/>
                  </a:lnTo>
                  <a:lnTo>
                    <a:pt x="3955059" y="1084834"/>
                  </a:lnTo>
                  <a:close/>
                </a:path>
                <a:path w="3955415" h="3526154">
                  <a:moveTo>
                    <a:pt x="3955059" y="1130554"/>
                  </a:moveTo>
                  <a:lnTo>
                    <a:pt x="3943629" y="1130554"/>
                  </a:lnTo>
                  <a:lnTo>
                    <a:pt x="3943629" y="1096264"/>
                  </a:lnTo>
                  <a:lnTo>
                    <a:pt x="3955059" y="1096264"/>
                  </a:lnTo>
                  <a:lnTo>
                    <a:pt x="3955059" y="1130554"/>
                  </a:lnTo>
                  <a:close/>
                </a:path>
                <a:path w="3955415" h="3526154">
                  <a:moveTo>
                    <a:pt x="3955059" y="1176274"/>
                  </a:moveTo>
                  <a:lnTo>
                    <a:pt x="3943629" y="1176274"/>
                  </a:lnTo>
                  <a:lnTo>
                    <a:pt x="3943629" y="1141984"/>
                  </a:lnTo>
                  <a:lnTo>
                    <a:pt x="3955059" y="1141984"/>
                  </a:lnTo>
                  <a:lnTo>
                    <a:pt x="3955059" y="1176274"/>
                  </a:lnTo>
                  <a:close/>
                </a:path>
                <a:path w="3955415" h="3526154">
                  <a:moveTo>
                    <a:pt x="3955059" y="1221994"/>
                  </a:moveTo>
                  <a:lnTo>
                    <a:pt x="3943629" y="1221994"/>
                  </a:lnTo>
                  <a:lnTo>
                    <a:pt x="3943629" y="1187704"/>
                  </a:lnTo>
                  <a:lnTo>
                    <a:pt x="3955059" y="1187704"/>
                  </a:lnTo>
                  <a:lnTo>
                    <a:pt x="3955059" y="1221994"/>
                  </a:lnTo>
                  <a:close/>
                </a:path>
                <a:path w="3955415" h="3526154">
                  <a:moveTo>
                    <a:pt x="3955059" y="1267701"/>
                  </a:moveTo>
                  <a:lnTo>
                    <a:pt x="3943629" y="1267701"/>
                  </a:lnTo>
                  <a:lnTo>
                    <a:pt x="3943629" y="1233411"/>
                  </a:lnTo>
                  <a:lnTo>
                    <a:pt x="3955059" y="1233411"/>
                  </a:lnTo>
                  <a:lnTo>
                    <a:pt x="3955059" y="1267701"/>
                  </a:lnTo>
                  <a:close/>
                </a:path>
                <a:path w="3955415" h="3526154">
                  <a:moveTo>
                    <a:pt x="3955059" y="1313421"/>
                  </a:moveTo>
                  <a:lnTo>
                    <a:pt x="3943629" y="1313421"/>
                  </a:lnTo>
                  <a:lnTo>
                    <a:pt x="3943629" y="1279131"/>
                  </a:lnTo>
                  <a:lnTo>
                    <a:pt x="3955059" y="1279131"/>
                  </a:lnTo>
                  <a:lnTo>
                    <a:pt x="3955059" y="1313421"/>
                  </a:lnTo>
                  <a:close/>
                </a:path>
                <a:path w="3955415" h="3526154">
                  <a:moveTo>
                    <a:pt x="3955059" y="1359141"/>
                  </a:moveTo>
                  <a:lnTo>
                    <a:pt x="3943629" y="1359141"/>
                  </a:lnTo>
                  <a:lnTo>
                    <a:pt x="3943629" y="1324851"/>
                  </a:lnTo>
                  <a:lnTo>
                    <a:pt x="3955059" y="1324851"/>
                  </a:lnTo>
                  <a:lnTo>
                    <a:pt x="3955059" y="1359141"/>
                  </a:lnTo>
                  <a:close/>
                </a:path>
                <a:path w="3955415" h="3526154">
                  <a:moveTo>
                    <a:pt x="3955059" y="1404848"/>
                  </a:moveTo>
                  <a:lnTo>
                    <a:pt x="3943629" y="1404848"/>
                  </a:lnTo>
                  <a:lnTo>
                    <a:pt x="3943629" y="1370571"/>
                  </a:lnTo>
                  <a:lnTo>
                    <a:pt x="3955059" y="1370571"/>
                  </a:lnTo>
                  <a:lnTo>
                    <a:pt x="3955059" y="1404848"/>
                  </a:lnTo>
                  <a:close/>
                </a:path>
                <a:path w="3955415" h="3526154">
                  <a:moveTo>
                    <a:pt x="3955059" y="1450568"/>
                  </a:moveTo>
                  <a:lnTo>
                    <a:pt x="3943629" y="1450568"/>
                  </a:lnTo>
                  <a:lnTo>
                    <a:pt x="3943629" y="1416278"/>
                  </a:lnTo>
                  <a:lnTo>
                    <a:pt x="3955059" y="1416278"/>
                  </a:lnTo>
                  <a:lnTo>
                    <a:pt x="3955059" y="1450568"/>
                  </a:lnTo>
                  <a:close/>
                </a:path>
                <a:path w="3955415" h="3526154">
                  <a:moveTo>
                    <a:pt x="3955059" y="1496288"/>
                  </a:moveTo>
                  <a:lnTo>
                    <a:pt x="3943629" y="1496288"/>
                  </a:lnTo>
                  <a:lnTo>
                    <a:pt x="3943629" y="1461998"/>
                  </a:lnTo>
                  <a:lnTo>
                    <a:pt x="3955059" y="1461998"/>
                  </a:lnTo>
                  <a:lnTo>
                    <a:pt x="3955059" y="1496288"/>
                  </a:lnTo>
                  <a:close/>
                </a:path>
                <a:path w="3955415" h="3526154">
                  <a:moveTo>
                    <a:pt x="3955059" y="1541995"/>
                  </a:moveTo>
                  <a:lnTo>
                    <a:pt x="3943629" y="1541995"/>
                  </a:lnTo>
                  <a:lnTo>
                    <a:pt x="3943629" y="1507718"/>
                  </a:lnTo>
                  <a:lnTo>
                    <a:pt x="3955059" y="1507718"/>
                  </a:lnTo>
                  <a:lnTo>
                    <a:pt x="3955059" y="1541995"/>
                  </a:lnTo>
                  <a:close/>
                </a:path>
                <a:path w="3955415" h="3526154">
                  <a:moveTo>
                    <a:pt x="3955059" y="1587715"/>
                  </a:moveTo>
                  <a:lnTo>
                    <a:pt x="3943629" y="1587715"/>
                  </a:lnTo>
                  <a:lnTo>
                    <a:pt x="3943629" y="1553425"/>
                  </a:lnTo>
                  <a:lnTo>
                    <a:pt x="3955059" y="1553425"/>
                  </a:lnTo>
                  <a:lnTo>
                    <a:pt x="3955059" y="1587715"/>
                  </a:lnTo>
                  <a:close/>
                </a:path>
                <a:path w="3955415" h="3526154">
                  <a:moveTo>
                    <a:pt x="3955059" y="1633435"/>
                  </a:moveTo>
                  <a:lnTo>
                    <a:pt x="3943629" y="1633435"/>
                  </a:lnTo>
                  <a:lnTo>
                    <a:pt x="3943629" y="1599145"/>
                  </a:lnTo>
                  <a:lnTo>
                    <a:pt x="3955059" y="1599145"/>
                  </a:lnTo>
                  <a:lnTo>
                    <a:pt x="3955059" y="1633435"/>
                  </a:lnTo>
                  <a:close/>
                </a:path>
                <a:path w="3955415" h="3526154">
                  <a:moveTo>
                    <a:pt x="3955059" y="1679143"/>
                  </a:moveTo>
                  <a:lnTo>
                    <a:pt x="3943629" y="1679143"/>
                  </a:lnTo>
                  <a:lnTo>
                    <a:pt x="3943629" y="1644865"/>
                  </a:lnTo>
                  <a:lnTo>
                    <a:pt x="3955059" y="1644865"/>
                  </a:lnTo>
                  <a:lnTo>
                    <a:pt x="3955059" y="1679143"/>
                  </a:lnTo>
                  <a:close/>
                </a:path>
                <a:path w="3955415" h="3526154">
                  <a:moveTo>
                    <a:pt x="3955059" y="1724863"/>
                  </a:moveTo>
                  <a:lnTo>
                    <a:pt x="3943629" y="1724863"/>
                  </a:lnTo>
                  <a:lnTo>
                    <a:pt x="3943629" y="1690573"/>
                  </a:lnTo>
                  <a:lnTo>
                    <a:pt x="3955059" y="1690573"/>
                  </a:lnTo>
                  <a:lnTo>
                    <a:pt x="3955059" y="1724863"/>
                  </a:lnTo>
                  <a:close/>
                </a:path>
                <a:path w="3955415" h="3526154">
                  <a:moveTo>
                    <a:pt x="3955059" y="1770583"/>
                  </a:moveTo>
                  <a:lnTo>
                    <a:pt x="3943629" y="1770583"/>
                  </a:lnTo>
                  <a:lnTo>
                    <a:pt x="3943629" y="1736293"/>
                  </a:lnTo>
                  <a:lnTo>
                    <a:pt x="3955059" y="1736293"/>
                  </a:lnTo>
                  <a:lnTo>
                    <a:pt x="3955059" y="1770583"/>
                  </a:lnTo>
                  <a:close/>
                </a:path>
                <a:path w="3955415" h="3526154">
                  <a:moveTo>
                    <a:pt x="3955059" y="1816290"/>
                  </a:moveTo>
                  <a:lnTo>
                    <a:pt x="3943629" y="1816290"/>
                  </a:lnTo>
                  <a:lnTo>
                    <a:pt x="3943629" y="1782013"/>
                  </a:lnTo>
                  <a:lnTo>
                    <a:pt x="3955059" y="1782013"/>
                  </a:lnTo>
                  <a:lnTo>
                    <a:pt x="3955059" y="1816290"/>
                  </a:lnTo>
                  <a:close/>
                </a:path>
                <a:path w="3955415" h="3526154">
                  <a:moveTo>
                    <a:pt x="3955059" y="1862010"/>
                  </a:moveTo>
                  <a:lnTo>
                    <a:pt x="3943629" y="1862010"/>
                  </a:lnTo>
                  <a:lnTo>
                    <a:pt x="3943629" y="1827720"/>
                  </a:lnTo>
                  <a:lnTo>
                    <a:pt x="3955059" y="1827720"/>
                  </a:lnTo>
                  <a:lnTo>
                    <a:pt x="3955059" y="1862010"/>
                  </a:lnTo>
                  <a:close/>
                </a:path>
                <a:path w="3955415" h="3526154">
                  <a:moveTo>
                    <a:pt x="3955059" y="1907730"/>
                  </a:moveTo>
                  <a:lnTo>
                    <a:pt x="3943629" y="1907730"/>
                  </a:lnTo>
                  <a:lnTo>
                    <a:pt x="3943629" y="1873440"/>
                  </a:lnTo>
                  <a:lnTo>
                    <a:pt x="3955059" y="1873440"/>
                  </a:lnTo>
                  <a:lnTo>
                    <a:pt x="3955059" y="1907730"/>
                  </a:lnTo>
                  <a:close/>
                </a:path>
                <a:path w="3955415" h="3526154">
                  <a:moveTo>
                    <a:pt x="3955059" y="1953437"/>
                  </a:moveTo>
                  <a:lnTo>
                    <a:pt x="3943629" y="1953437"/>
                  </a:lnTo>
                  <a:lnTo>
                    <a:pt x="3943629" y="1919160"/>
                  </a:lnTo>
                  <a:lnTo>
                    <a:pt x="3955059" y="1919160"/>
                  </a:lnTo>
                  <a:lnTo>
                    <a:pt x="3955059" y="1953437"/>
                  </a:lnTo>
                  <a:close/>
                </a:path>
                <a:path w="3955415" h="3526154">
                  <a:moveTo>
                    <a:pt x="3955059" y="1999157"/>
                  </a:moveTo>
                  <a:lnTo>
                    <a:pt x="3943629" y="1999157"/>
                  </a:lnTo>
                  <a:lnTo>
                    <a:pt x="3943629" y="1964867"/>
                  </a:lnTo>
                  <a:lnTo>
                    <a:pt x="3955059" y="1964867"/>
                  </a:lnTo>
                  <a:lnTo>
                    <a:pt x="3955059" y="1999157"/>
                  </a:lnTo>
                  <a:close/>
                </a:path>
                <a:path w="3955415" h="3526154">
                  <a:moveTo>
                    <a:pt x="3955059" y="2044877"/>
                  </a:moveTo>
                  <a:lnTo>
                    <a:pt x="3943629" y="2044877"/>
                  </a:lnTo>
                  <a:lnTo>
                    <a:pt x="3943629" y="2010587"/>
                  </a:lnTo>
                  <a:lnTo>
                    <a:pt x="3955059" y="2010587"/>
                  </a:lnTo>
                  <a:lnTo>
                    <a:pt x="3955059" y="2044877"/>
                  </a:lnTo>
                  <a:close/>
                </a:path>
                <a:path w="3955415" h="3526154">
                  <a:moveTo>
                    <a:pt x="3955059" y="2090597"/>
                  </a:moveTo>
                  <a:lnTo>
                    <a:pt x="3943629" y="2090597"/>
                  </a:lnTo>
                  <a:lnTo>
                    <a:pt x="3943629" y="2056307"/>
                  </a:lnTo>
                  <a:lnTo>
                    <a:pt x="3955059" y="2056307"/>
                  </a:lnTo>
                  <a:lnTo>
                    <a:pt x="3955059" y="2090597"/>
                  </a:lnTo>
                  <a:close/>
                </a:path>
                <a:path w="3955415" h="3526154">
                  <a:moveTo>
                    <a:pt x="3955059" y="2136305"/>
                  </a:moveTo>
                  <a:lnTo>
                    <a:pt x="3943629" y="2136305"/>
                  </a:lnTo>
                  <a:lnTo>
                    <a:pt x="3943629" y="2102015"/>
                  </a:lnTo>
                  <a:lnTo>
                    <a:pt x="3955059" y="2102015"/>
                  </a:lnTo>
                  <a:lnTo>
                    <a:pt x="3955059" y="2136305"/>
                  </a:lnTo>
                  <a:close/>
                </a:path>
                <a:path w="3955415" h="3526154">
                  <a:moveTo>
                    <a:pt x="3955059" y="2182025"/>
                  </a:moveTo>
                  <a:lnTo>
                    <a:pt x="3943629" y="2182025"/>
                  </a:lnTo>
                  <a:lnTo>
                    <a:pt x="3943629" y="2147735"/>
                  </a:lnTo>
                  <a:lnTo>
                    <a:pt x="3955059" y="2147735"/>
                  </a:lnTo>
                  <a:lnTo>
                    <a:pt x="3955059" y="2182025"/>
                  </a:lnTo>
                  <a:close/>
                </a:path>
                <a:path w="3955415" h="3526154">
                  <a:moveTo>
                    <a:pt x="3955059" y="2227745"/>
                  </a:moveTo>
                  <a:lnTo>
                    <a:pt x="3943629" y="2227745"/>
                  </a:lnTo>
                  <a:lnTo>
                    <a:pt x="3943629" y="2193455"/>
                  </a:lnTo>
                  <a:lnTo>
                    <a:pt x="3955059" y="2193455"/>
                  </a:lnTo>
                  <a:lnTo>
                    <a:pt x="3955059" y="2227745"/>
                  </a:lnTo>
                  <a:close/>
                </a:path>
                <a:path w="3955415" h="3526154">
                  <a:moveTo>
                    <a:pt x="3955059" y="2273452"/>
                  </a:moveTo>
                  <a:lnTo>
                    <a:pt x="3943629" y="2273452"/>
                  </a:lnTo>
                  <a:lnTo>
                    <a:pt x="3943629" y="2239175"/>
                  </a:lnTo>
                  <a:lnTo>
                    <a:pt x="3955059" y="2239175"/>
                  </a:lnTo>
                  <a:lnTo>
                    <a:pt x="3955059" y="2273452"/>
                  </a:lnTo>
                  <a:close/>
                </a:path>
                <a:path w="3955415" h="3526154">
                  <a:moveTo>
                    <a:pt x="3955059" y="2319172"/>
                  </a:moveTo>
                  <a:lnTo>
                    <a:pt x="3943629" y="2319172"/>
                  </a:lnTo>
                  <a:lnTo>
                    <a:pt x="3943629" y="2284882"/>
                  </a:lnTo>
                  <a:lnTo>
                    <a:pt x="3955059" y="2284882"/>
                  </a:lnTo>
                  <a:lnTo>
                    <a:pt x="3955059" y="2319172"/>
                  </a:lnTo>
                  <a:close/>
                </a:path>
                <a:path w="3955415" h="3526154">
                  <a:moveTo>
                    <a:pt x="3955059" y="2364892"/>
                  </a:moveTo>
                  <a:lnTo>
                    <a:pt x="3943629" y="2364892"/>
                  </a:lnTo>
                  <a:lnTo>
                    <a:pt x="3943629" y="2330602"/>
                  </a:lnTo>
                  <a:lnTo>
                    <a:pt x="3955059" y="2330602"/>
                  </a:lnTo>
                  <a:lnTo>
                    <a:pt x="3955059" y="2364892"/>
                  </a:lnTo>
                  <a:close/>
                </a:path>
                <a:path w="3955415" h="3526154">
                  <a:moveTo>
                    <a:pt x="3955059" y="2410599"/>
                  </a:moveTo>
                  <a:lnTo>
                    <a:pt x="3943629" y="2410599"/>
                  </a:lnTo>
                  <a:lnTo>
                    <a:pt x="3943629" y="2376322"/>
                  </a:lnTo>
                  <a:lnTo>
                    <a:pt x="3955059" y="2376322"/>
                  </a:lnTo>
                  <a:lnTo>
                    <a:pt x="3955059" y="2410599"/>
                  </a:lnTo>
                  <a:close/>
                </a:path>
                <a:path w="3955415" h="3526154">
                  <a:moveTo>
                    <a:pt x="3955059" y="2456319"/>
                  </a:moveTo>
                  <a:lnTo>
                    <a:pt x="3943629" y="2456319"/>
                  </a:lnTo>
                  <a:lnTo>
                    <a:pt x="3943629" y="2422029"/>
                  </a:lnTo>
                  <a:lnTo>
                    <a:pt x="3955059" y="2422029"/>
                  </a:lnTo>
                  <a:lnTo>
                    <a:pt x="3955059" y="2456319"/>
                  </a:lnTo>
                  <a:close/>
                </a:path>
                <a:path w="3955415" h="3526154">
                  <a:moveTo>
                    <a:pt x="3955059" y="2502039"/>
                  </a:moveTo>
                  <a:lnTo>
                    <a:pt x="3943629" y="2502039"/>
                  </a:lnTo>
                  <a:lnTo>
                    <a:pt x="3943629" y="2467749"/>
                  </a:lnTo>
                  <a:lnTo>
                    <a:pt x="3955059" y="2467749"/>
                  </a:lnTo>
                  <a:lnTo>
                    <a:pt x="3955059" y="2502039"/>
                  </a:lnTo>
                  <a:close/>
                </a:path>
                <a:path w="3955415" h="3526154">
                  <a:moveTo>
                    <a:pt x="3955059" y="2547747"/>
                  </a:moveTo>
                  <a:lnTo>
                    <a:pt x="3943629" y="2547747"/>
                  </a:lnTo>
                  <a:lnTo>
                    <a:pt x="3943629" y="2513469"/>
                  </a:lnTo>
                  <a:lnTo>
                    <a:pt x="3955059" y="2513469"/>
                  </a:lnTo>
                  <a:lnTo>
                    <a:pt x="3955059" y="2547747"/>
                  </a:lnTo>
                  <a:close/>
                </a:path>
                <a:path w="3955415" h="3526154">
                  <a:moveTo>
                    <a:pt x="3955059" y="2593467"/>
                  </a:moveTo>
                  <a:lnTo>
                    <a:pt x="3943629" y="2593467"/>
                  </a:lnTo>
                  <a:lnTo>
                    <a:pt x="3943629" y="2559177"/>
                  </a:lnTo>
                  <a:lnTo>
                    <a:pt x="3955059" y="2559177"/>
                  </a:lnTo>
                  <a:lnTo>
                    <a:pt x="3955059" y="2593467"/>
                  </a:lnTo>
                  <a:close/>
                </a:path>
                <a:path w="3955415" h="3526154">
                  <a:moveTo>
                    <a:pt x="3955059" y="2639187"/>
                  </a:moveTo>
                  <a:lnTo>
                    <a:pt x="3943629" y="2639187"/>
                  </a:lnTo>
                  <a:lnTo>
                    <a:pt x="3943629" y="2604897"/>
                  </a:lnTo>
                  <a:lnTo>
                    <a:pt x="3955059" y="2604897"/>
                  </a:lnTo>
                  <a:lnTo>
                    <a:pt x="3955059" y="2639187"/>
                  </a:lnTo>
                  <a:close/>
                </a:path>
                <a:path w="3955415" h="3526154">
                  <a:moveTo>
                    <a:pt x="3955059" y="2684894"/>
                  </a:moveTo>
                  <a:lnTo>
                    <a:pt x="3943629" y="2684894"/>
                  </a:lnTo>
                  <a:lnTo>
                    <a:pt x="3943629" y="2650617"/>
                  </a:lnTo>
                  <a:lnTo>
                    <a:pt x="3955059" y="2650617"/>
                  </a:lnTo>
                  <a:lnTo>
                    <a:pt x="3955059" y="2684894"/>
                  </a:lnTo>
                  <a:close/>
                </a:path>
                <a:path w="3955415" h="3526154">
                  <a:moveTo>
                    <a:pt x="3955059" y="2730614"/>
                  </a:moveTo>
                  <a:lnTo>
                    <a:pt x="3943629" y="2730614"/>
                  </a:lnTo>
                  <a:lnTo>
                    <a:pt x="3943629" y="2696324"/>
                  </a:lnTo>
                  <a:lnTo>
                    <a:pt x="3955059" y="2696324"/>
                  </a:lnTo>
                  <a:lnTo>
                    <a:pt x="3955059" y="2730614"/>
                  </a:lnTo>
                  <a:close/>
                </a:path>
                <a:path w="3955415" h="3526154">
                  <a:moveTo>
                    <a:pt x="3955059" y="2776334"/>
                  </a:moveTo>
                  <a:lnTo>
                    <a:pt x="3943629" y="2776334"/>
                  </a:lnTo>
                  <a:lnTo>
                    <a:pt x="3943629" y="2742044"/>
                  </a:lnTo>
                  <a:lnTo>
                    <a:pt x="3955059" y="2742044"/>
                  </a:lnTo>
                  <a:lnTo>
                    <a:pt x="3955059" y="2776334"/>
                  </a:lnTo>
                  <a:close/>
                </a:path>
                <a:path w="3955415" h="3526154">
                  <a:moveTo>
                    <a:pt x="3955059" y="2822041"/>
                  </a:moveTo>
                  <a:lnTo>
                    <a:pt x="3943629" y="2822041"/>
                  </a:lnTo>
                  <a:lnTo>
                    <a:pt x="3943629" y="2787764"/>
                  </a:lnTo>
                  <a:lnTo>
                    <a:pt x="3955059" y="2787764"/>
                  </a:lnTo>
                  <a:lnTo>
                    <a:pt x="3955059" y="2822041"/>
                  </a:lnTo>
                  <a:close/>
                </a:path>
                <a:path w="3955415" h="3526154">
                  <a:moveTo>
                    <a:pt x="3955059" y="2867761"/>
                  </a:moveTo>
                  <a:lnTo>
                    <a:pt x="3943629" y="2867761"/>
                  </a:lnTo>
                  <a:lnTo>
                    <a:pt x="3943629" y="2833471"/>
                  </a:lnTo>
                  <a:lnTo>
                    <a:pt x="3955059" y="2833471"/>
                  </a:lnTo>
                  <a:lnTo>
                    <a:pt x="3955059" y="2867761"/>
                  </a:lnTo>
                  <a:close/>
                </a:path>
                <a:path w="3955415" h="3526154">
                  <a:moveTo>
                    <a:pt x="3955059" y="2913481"/>
                  </a:moveTo>
                  <a:lnTo>
                    <a:pt x="3943629" y="2913481"/>
                  </a:lnTo>
                  <a:lnTo>
                    <a:pt x="3943629" y="2879191"/>
                  </a:lnTo>
                  <a:lnTo>
                    <a:pt x="3955059" y="2879191"/>
                  </a:lnTo>
                  <a:lnTo>
                    <a:pt x="3955059" y="2913481"/>
                  </a:lnTo>
                  <a:close/>
                </a:path>
                <a:path w="3955415" h="3526154">
                  <a:moveTo>
                    <a:pt x="3955059" y="2959201"/>
                  </a:moveTo>
                  <a:lnTo>
                    <a:pt x="3943629" y="2959201"/>
                  </a:lnTo>
                  <a:lnTo>
                    <a:pt x="3943629" y="2924911"/>
                  </a:lnTo>
                  <a:lnTo>
                    <a:pt x="3955059" y="2924911"/>
                  </a:lnTo>
                  <a:lnTo>
                    <a:pt x="3955059" y="2959201"/>
                  </a:lnTo>
                  <a:close/>
                </a:path>
                <a:path w="3955415" h="3526154">
                  <a:moveTo>
                    <a:pt x="3955059" y="3004908"/>
                  </a:moveTo>
                  <a:lnTo>
                    <a:pt x="3943629" y="3004908"/>
                  </a:lnTo>
                  <a:lnTo>
                    <a:pt x="3943629" y="2970618"/>
                  </a:lnTo>
                  <a:lnTo>
                    <a:pt x="3955059" y="2970618"/>
                  </a:lnTo>
                  <a:lnTo>
                    <a:pt x="3955059" y="3004908"/>
                  </a:lnTo>
                  <a:close/>
                </a:path>
                <a:path w="3955415" h="3526154">
                  <a:moveTo>
                    <a:pt x="3955059" y="3050628"/>
                  </a:moveTo>
                  <a:lnTo>
                    <a:pt x="3943629" y="3050628"/>
                  </a:lnTo>
                  <a:lnTo>
                    <a:pt x="3943629" y="3016338"/>
                  </a:lnTo>
                  <a:lnTo>
                    <a:pt x="3955059" y="3016338"/>
                  </a:lnTo>
                  <a:lnTo>
                    <a:pt x="3955059" y="3050628"/>
                  </a:lnTo>
                  <a:close/>
                </a:path>
                <a:path w="3955415" h="3526154">
                  <a:moveTo>
                    <a:pt x="3955059" y="3096348"/>
                  </a:moveTo>
                  <a:lnTo>
                    <a:pt x="3943629" y="3096348"/>
                  </a:lnTo>
                  <a:lnTo>
                    <a:pt x="3943629" y="3062058"/>
                  </a:lnTo>
                  <a:lnTo>
                    <a:pt x="3955059" y="3062058"/>
                  </a:lnTo>
                  <a:lnTo>
                    <a:pt x="3955059" y="3096348"/>
                  </a:lnTo>
                  <a:close/>
                </a:path>
                <a:path w="3955415" h="3526154">
                  <a:moveTo>
                    <a:pt x="3955059" y="3142056"/>
                  </a:moveTo>
                  <a:lnTo>
                    <a:pt x="3943629" y="3142056"/>
                  </a:lnTo>
                  <a:lnTo>
                    <a:pt x="3943629" y="3107778"/>
                  </a:lnTo>
                  <a:lnTo>
                    <a:pt x="3955059" y="3107778"/>
                  </a:lnTo>
                  <a:lnTo>
                    <a:pt x="3955059" y="3142056"/>
                  </a:lnTo>
                  <a:close/>
                </a:path>
                <a:path w="3955415" h="3526154">
                  <a:moveTo>
                    <a:pt x="3955059" y="3187776"/>
                  </a:moveTo>
                  <a:lnTo>
                    <a:pt x="3943629" y="3187776"/>
                  </a:lnTo>
                  <a:lnTo>
                    <a:pt x="3943629" y="3153486"/>
                  </a:lnTo>
                  <a:lnTo>
                    <a:pt x="3955059" y="3153486"/>
                  </a:lnTo>
                  <a:lnTo>
                    <a:pt x="3955059" y="3187776"/>
                  </a:lnTo>
                  <a:close/>
                </a:path>
                <a:path w="3955415" h="3526154">
                  <a:moveTo>
                    <a:pt x="3955059" y="3233496"/>
                  </a:moveTo>
                  <a:lnTo>
                    <a:pt x="3943629" y="3233496"/>
                  </a:lnTo>
                  <a:lnTo>
                    <a:pt x="3943629" y="3199206"/>
                  </a:lnTo>
                  <a:lnTo>
                    <a:pt x="3955059" y="3199206"/>
                  </a:lnTo>
                  <a:lnTo>
                    <a:pt x="3955059" y="3233496"/>
                  </a:lnTo>
                  <a:close/>
                </a:path>
                <a:path w="3955415" h="3526154">
                  <a:moveTo>
                    <a:pt x="3955059" y="3279203"/>
                  </a:moveTo>
                  <a:lnTo>
                    <a:pt x="3943629" y="3279203"/>
                  </a:lnTo>
                  <a:lnTo>
                    <a:pt x="3943629" y="3244926"/>
                  </a:lnTo>
                  <a:lnTo>
                    <a:pt x="3955059" y="3244926"/>
                  </a:lnTo>
                  <a:lnTo>
                    <a:pt x="3955059" y="3279203"/>
                  </a:lnTo>
                  <a:close/>
                </a:path>
                <a:path w="3955415" h="3526154">
                  <a:moveTo>
                    <a:pt x="3955059" y="3324923"/>
                  </a:moveTo>
                  <a:lnTo>
                    <a:pt x="3943629" y="3324923"/>
                  </a:lnTo>
                  <a:lnTo>
                    <a:pt x="3943629" y="3290633"/>
                  </a:lnTo>
                  <a:lnTo>
                    <a:pt x="3955059" y="3290633"/>
                  </a:lnTo>
                  <a:lnTo>
                    <a:pt x="3955059" y="3324923"/>
                  </a:lnTo>
                  <a:close/>
                </a:path>
                <a:path w="3955415" h="3526154">
                  <a:moveTo>
                    <a:pt x="3955059" y="3370643"/>
                  </a:moveTo>
                  <a:lnTo>
                    <a:pt x="3943629" y="3370643"/>
                  </a:lnTo>
                  <a:lnTo>
                    <a:pt x="3943629" y="3336353"/>
                  </a:lnTo>
                  <a:lnTo>
                    <a:pt x="3955059" y="3336353"/>
                  </a:lnTo>
                  <a:lnTo>
                    <a:pt x="3955059" y="3370643"/>
                  </a:lnTo>
                  <a:close/>
                </a:path>
                <a:path w="3955415" h="3526154">
                  <a:moveTo>
                    <a:pt x="3955059" y="3416350"/>
                  </a:moveTo>
                  <a:lnTo>
                    <a:pt x="3943629" y="3416350"/>
                  </a:lnTo>
                  <a:lnTo>
                    <a:pt x="3943629" y="3382073"/>
                  </a:lnTo>
                  <a:lnTo>
                    <a:pt x="3955059" y="3382073"/>
                  </a:lnTo>
                  <a:lnTo>
                    <a:pt x="3955059" y="3416350"/>
                  </a:lnTo>
                  <a:close/>
                </a:path>
                <a:path w="3955415" h="3526154">
                  <a:moveTo>
                    <a:pt x="3955059" y="3462070"/>
                  </a:moveTo>
                  <a:lnTo>
                    <a:pt x="3943629" y="3462070"/>
                  </a:lnTo>
                  <a:lnTo>
                    <a:pt x="3943629" y="3427780"/>
                  </a:lnTo>
                  <a:lnTo>
                    <a:pt x="3955059" y="3427780"/>
                  </a:lnTo>
                  <a:lnTo>
                    <a:pt x="3955059" y="3462070"/>
                  </a:lnTo>
                  <a:close/>
                </a:path>
                <a:path w="3955415" h="3526154">
                  <a:moveTo>
                    <a:pt x="3955059" y="3507790"/>
                  </a:moveTo>
                  <a:lnTo>
                    <a:pt x="3943629" y="3507790"/>
                  </a:lnTo>
                  <a:lnTo>
                    <a:pt x="3943629" y="3473500"/>
                  </a:lnTo>
                  <a:lnTo>
                    <a:pt x="3955059" y="3473500"/>
                  </a:lnTo>
                  <a:lnTo>
                    <a:pt x="3955059" y="3507790"/>
                  </a:lnTo>
                  <a:close/>
                </a:path>
                <a:path w="3955415" h="3526154">
                  <a:moveTo>
                    <a:pt x="3949344" y="3526142"/>
                  </a:moveTo>
                  <a:lnTo>
                    <a:pt x="3916260" y="3526142"/>
                  </a:lnTo>
                  <a:lnTo>
                    <a:pt x="3916260" y="3514712"/>
                  </a:lnTo>
                  <a:lnTo>
                    <a:pt x="3943629" y="3514712"/>
                  </a:lnTo>
                  <a:lnTo>
                    <a:pt x="3943629" y="3520427"/>
                  </a:lnTo>
                  <a:lnTo>
                    <a:pt x="3955059" y="3520427"/>
                  </a:lnTo>
                  <a:lnTo>
                    <a:pt x="3954780" y="3522192"/>
                  </a:lnTo>
                  <a:lnTo>
                    <a:pt x="3953967" y="3523780"/>
                  </a:lnTo>
                  <a:lnTo>
                    <a:pt x="3952709" y="3525050"/>
                  </a:lnTo>
                  <a:lnTo>
                    <a:pt x="3951109" y="3525862"/>
                  </a:lnTo>
                  <a:lnTo>
                    <a:pt x="3949344" y="3526142"/>
                  </a:lnTo>
                  <a:close/>
                </a:path>
                <a:path w="3955415" h="3526154">
                  <a:moveTo>
                    <a:pt x="3943629" y="3520427"/>
                  </a:moveTo>
                  <a:lnTo>
                    <a:pt x="3943629" y="3514712"/>
                  </a:lnTo>
                  <a:lnTo>
                    <a:pt x="3949344" y="3514712"/>
                  </a:lnTo>
                  <a:lnTo>
                    <a:pt x="3943629" y="3520427"/>
                  </a:lnTo>
                  <a:close/>
                </a:path>
                <a:path w="3955415" h="3526154">
                  <a:moveTo>
                    <a:pt x="3955059" y="3520427"/>
                  </a:moveTo>
                  <a:lnTo>
                    <a:pt x="3943629" y="3520427"/>
                  </a:lnTo>
                  <a:lnTo>
                    <a:pt x="3944835" y="3519220"/>
                  </a:lnTo>
                  <a:lnTo>
                    <a:pt x="3955059" y="3519220"/>
                  </a:lnTo>
                  <a:lnTo>
                    <a:pt x="3955059" y="3520427"/>
                  </a:lnTo>
                  <a:close/>
                </a:path>
                <a:path w="3955415" h="3526154">
                  <a:moveTo>
                    <a:pt x="3904843" y="3526142"/>
                  </a:moveTo>
                  <a:lnTo>
                    <a:pt x="3870553" y="3526142"/>
                  </a:lnTo>
                  <a:lnTo>
                    <a:pt x="3870553" y="3514712"/>
                  </a:lnTo>
                  <a:lnTo>
                    <a:pt x="3904843" y="3514712"/>
                  </a:lnTo>
                  <a:lnTo>
                    <a:pt x="3904843" y="3526142"/>
                  </a:lnTo>
                  <a:close/>
                </a:path>
                <a:path w="3955415" h="3526154">
                  <a:moveTo>
                    <a:pt x="3859123" y="3526142"/>
                  </a:moveTo>
                  <a:lnTo>
                    <a:pt x="3824833" y="3526142"/>
                  </a:lnTo>
                  <a:lnTo>
                    <a:pt x="3824833" y="3514712"/>
                  </a:lnTo>
                  <a:lnTo>
                    <a:pt x="3859123" y="3514712"/>
                  </a:lnTo>
                  <a:lnTo>
                    <a:pt x="3859123" y="3526142"/>
                  </a:lnTo>
                  <a:close/>
                </a:path>
                <a:path w="3955415" h="3526154">
                  <a:moveTo>
                    <a:pt x="3813403" y="3526142"/>
                  </a:moveTo>
                  <a:lnTo>
                    <a:pt x="3779113" y="3526142"/>
                  </a:lnTo>
                  <a:lnTo>
                    <a:pt x="3779113" y="3514712"/>
                  </a:lnTo>
                  <a:lnTo>
                    <a:pt x="3813403" y="3514712"/>
                  </a:lnTo>
                  <a:lnTo>
                    <a:pt x="3813403" y="3526142"/>
                  </a:lnTo>
                  <a:close/>
                </a:path>
                <a:path w="3955415" h="3526154">
                  <a:moveTo>
                    <a:pt x="3767696" y="3526142"/>
                  </a:moveTo>
                  <a:lnTo>
                    <a:pt x="3733406" y="3526142"/>
                  </a:lnTo>
                  <a:lnTo>
                    <a:pt x="3733406" y="3514712"/>
                  </a:lnTo>
                  <a:lnTo>
                    <a:pt x="3767696" y="3514712"/>
                  </a:lnTo>
                  <a:lnTo>
                    <a:pt x="3767696" y="3526142"/>
                  </a:lnTo>
                  <a:close/>
                </a:path>
                <a:path w="3955415" h="3526154">
                  <a:moveTo>
                    <a:pt x="3721976" y="3526142"/>
                  </a:moveTo>
                  <a:lnTo>
                    <a:pt x="3687686" y="3526142"/>
                  </a:lnTo>
                  <a:lnTo>
                    <a:pt x="3687686" y="3514712"/>
                  </a:lnTo>
                  <a:lnTo>
                    <a:pt x="3721976" y="3514712"/>
                  </a:lnTo>
                  <a:lnTo>
                    <a:pt x="3721976" y="3526142"/>
                  </a:lnTo>
                  <a:close/>
                </a:path>
                <a:path w="3955415" h="3526154">
                  <a:moveTo>
                    <a:pt x="3676256" y="3526142"/>
                  </a:moveTo>
                  <a:lnTo>
                    <a:pt x="3641966" y="3526142"/>
                  </a:lnTo>
                  <a:lnTo>
                    <a:pt x="3641966" y="3514712"/>
                  </a:lnTo>
                  <a:lnTo>
                    <a:pt x="3676256" y="3514712"/>
                  </a:lnTo>
                  <a:lnTo>
                    <a:pt x="3676256" y="3526142"/>
                  </a:lnTo>
                  <a:close/>
                </a:path>
                <a:path w="3955415" h="3526154">
                  <a:moveTo>
                    <a:pt x="3630536" y="3526142"/>
                  </a:moveTo>
                  <a:lnTo>
                    <a:pt x="3596259" y="3526142"/>
                  </a:lnTo>
                  <a:lnTo>
                    <a:pt x="3596259" y="3514712"/>
                  </a:lnTo>
                  <a:lnTo>
                    <a:pt x="3630536" y="3514712"/>
                  </a:lnTo>
                  <a:lnTo>
                    <a:pt x="3630536" y="3526142"/>
                  </a:lnTo>
                  <a:close/>
                </a:path>
                <a:path w="3955415" h="3526154">
                  <a:moveTo>
                    <a:pt x="3584829" y="3526142"/>
                  </a:moveTo>
                  <a:lnTo>
                    <a:pt x="3550539" y="3526142"/>
                  </a:lnTo>
                  <a:lnTo>
                    <a:pt x="3550539" y="3514712"/>
                  </a:lnTo>
                  <a:lnTo>
                    <a:pt x="3584829" y="3514712"/>
                  </a:lnTo>
                  <a:lnTo>
                    <a:pt x="3584829" y="3526142"/>
                  </a:lnTo>
                  <a:close/>
                </a:path>
                <a:path w="3955415" h="3526154">
                  <a:moveTo>
                    <a:pt x="3539109" y="3526142"/>
                  </a:moveTo>
                  <a:lnTo>
                    <a:pt x="3504818" y="3526142"/>
                  </a:lnTo>
                  <a:lnTo>
                    <a:pt x="3504818" y="3514712"/>
                  </a:lnTo>
                  <a:lnTo>
                    <a:pt x="3539109" y="3514712"/>
                  </a:lnTo>
                  <a:lnTo>
                    <a:pt x="3539109" y="3526142"/>
                  </a:lnTo>
                  <a:close/>
                </a:path>
                <a:path w="3955415" h="3526154">
                  <a:moveTo>
                    <a:pt x="3493389" y="3526142"/>
                  </a:moveTo>
                  <a:lnTo>
                    <a:pt x="3459111" y="3526142"/>
                  </a:lnTo>
                  <a:lnTo>
                    <a:pt x="3459111" y="3514712"/>
                  </a:lnTo>
                  <a:lnTo>
                    <a:pt x="3493389" y="3514712"/>
                  </a:lnTo>
                  <a:lnTo>
                    <a:pt x="3493389" y="3526142"/>
                  </a:lnTo>
                  <a:close/>
                </a:path>
                <a:path w="3955415" h="3526154">
                  <a:moveTo>
                    <a:pt x="3447681" y="3526142"/>
                  </a:moveTo>
                  <a:lnTo>
                    <a:pt x="3413391" y="3526142"/>
                  </a:lnTo>
                  <a:lnTo>
                    <a:pt x="3413391" y="3514712"/>
                  </a:lnTo>
                  <a:lnTo>
                    <a:pt x="3447681" y="3514712"/>
                  </a:lnTo>
                  <a:lnTo>
                    <a:pt x="3447681" y="3526142"/>
                  </a:lnTo>
                  <a:close/>
                </a:path>
                <a:path w="3955415" h="3526154">
                  <a:moveTo>
                    <a:pt x="3401961" y="3526142"/>
                  </a:moveTo>
                  <a:lnTo>
                    <a:pt x="3367671" y="3526142"/>
                  </a:lnTo>
                  <a:lnTo>
                    <a:pt x="3367671" y="3514712"/>
                  </a:lnTo>
                  <a:lnTo>
                    <a:pt x="3401961" y="3514712"/>
                  </a:lnTo>
                  <a:lnTo>
                    <a:pt x="3401961" y="3526142"/>
                  </a:lnTo>
                  <a:close/>
                </a:path>
                <a:path w="3955415" h="3526154">
                  <a:moveTo>
                    <a:pt x="3356241" y="3526142"/>
                  </a:moveTo>
                  <a:lnTo>
                    <a:pt x="3321964" y="3526142"/>
                  </a:lnTo>
                  <a:lnTo>
                    <a:pt x="3321964" y="3514712"/>
                  </a:lnTo>
                  <a:lnTo>
                    <a:pt x="3356241" y="3514712"/>
                  </a:lnTo>
                  <a:lnTo>
                    <a:pt x="3356241" y="3526142"/>
                  </a:lnTo>
                  <a:close/>
                </a:path>
                <a:path w="3955415" h="3526154">
                  <a:moveTo>
                    <a:pt x="3310534" y="3526142"/>
                  </a:moveTo>
                  <a:lnTo>
                    <a:pt x="3276244" y="3526142"/>
                  </a:lnTo>
                  <a:lnTo>
                    <a:pt x="3276244" y="3514712"/>
                  </a:lnTo>
                  <a:lnTo>
                    <a:pt x="3310534" y="3514712"/>
                  </a:lnTo>
                  <a:lnTo>
                    <a:pt x="3310534" y="3526142"/>
                  </a:lnTo>
                  <a:close/>
                </a:path>
                <a:path w="3955415" h="3526154">
                  <a:moveTo>
                    <a:pt x="3264814" y="3526142"/>
                  </a:moveTo>
                  <a:lnTo>
                    <a:pt x="3230524" y="3526142"/>
                  </a:lnTo>
                  <a:lnTo>
                    <a:pt x="3230524" y="3514712"/>
                  </a:lnTo>
                  <a:lnTo>
                    <a:pt x="3264814" y="3514712"/>
                  </a:lnTo>
                  <a:lnTo>
                    <a:pt x="3264814" y="3526142"/>
                  </a:lnTo>
                  <a:close/>
                </a:path>
                <a:path w="3955415" h="3526154">
                  <a:moveTo>
                    <a:pt x="3219094" y="3526142"/>
                  </a:moveTo>
                  <a:lnTo>
                    <a:pt x="3184817" y="3526142"/>
                  </a:lnTo>
                  <a:lnTo>
                    <a:pt x="3184817" y="3514712"/>
                  </a:lnTo>
                  <a:lnTo>
                    <a:pt x="3219094" y="3514712"/>
                  </a:lnTo>
                  <a:lnTo>
                    <a:pt x="3219094" y="3526142"/>
                  </a:lnTo>
                  <a:close/>
                </a:path>
                <a:path w="3955415" h="3526154">
                  <a:moveTo>
                    <a:pt x="3173387" y="3526142"/>
                  </a:moveTo>
                  <a:lnTo>
                    <a:pt x="3139097" y="3526142"/>
                  </a:lnTo>
                  <a:lnTo>
                    <a:pt x="3139097" y="3514712"/>
                  </a:lnTo>
                  <a:lnTo>
                    <a:pt x="3173387" y="3514712"/>
                  </a:lnTo>
                  <a:lnTo>
                    <a:pt x="3173387" y="3526142"/>
                  </a:lnTo>
                  <a:close/>
                </a:path>
                <a:path w="3955415" h="3526154">
                  <a:moveTo>
                    <a:pt x="3127667" y="3526142"/>
                  </a:moveTo>
                  <a:lnTo>
                    <a:pt x="3093377" y="3526142"/>
                  </a:lnTo>
                  <a:lnTo>
                    <a:pt x="3093377" y="3514712"/>
                  </a:lnTo>
                  <a:lnTo>
                    <a:pt x="3127667" y="3514712"/>
                  </a:lnTo>
                  <a:lnTo>
                    <a:pt x="3127667" y="3526142"/>
                  </a:lnTo>
                  <a:close/>
                </a:path>
                <a:path w="3955415" h="3526154">
                  <a:moveTo>
                    <a:pt x="3081947" y="3526142"/>
                  </a:moveTo>
                  <a:lnTo>
                    <a:pt x="3047657" y="3526142"/>
                  </a:lnTo>
                  <a:lnTo>
                    <a:pt x="3047657" y="3514712"/>
                  </a:lnTo>
                  <a:lnTo>
                    <a:pt x="3081947" y="3514712"/>
                  </a:lnTo>
                  <a:lnTo>
                    <a:pt x="3081947" y="3526142"/>
                  </a:lnTo>
                  <a:close/>
                </a:path>
                <a:path w="3955415" h="3526154">
                  <a:moveTo>
                    <a:pt x="3036239" y="3526142"/>
                  </a:moveTo>
                  <a:lnTo>
                    <a:pt x="3001949" y="3526142"/>
                  </a:lnTo>
                  <a:lnTo>
                    <a:pt x="3001949" y="3514712"/>
                  </a:lnTo>
                  <a:lnTo>
                    <a:pt x="3036239" y="3514712"/>
                  </a:lnTo>
                  <a:lnTo>
                    <a:pt x="3036239" y="3526142"/>
                  </a:lnTo>
                  <a:close/>
                </a:path>
                <a:path w="3955415" h="3526154">
                  <a:moveTo>
                    <a:pt x="2990519" y="3526142"/>
                  </a:moveTo>
                  <a:lnTo>
                    <a:pt x="2956229" y="3526142"/>
                  </a:lnTo>
                  <a:lnTo>
                    <a:pt x="2956229" y="3514712"/>
                  </a:lnTo>
                  <a:lnTo>
                    <a:pt x="2990519" y="3514712"/>
                  </a:lnTo>
                  <a:lnTo>
                    <a:pt x="2990519" y="3526142"/>
                  </a:lnTo>
                  <a:close/>
                </a:path>
                <a:path w="3955415" h="3526154">
                  <a:moveTo>
                    <a:pt x="2944799" y="3526142"/>
                  </a:moveTo>
                  <a:lnTo>
                    <a:pt x="2910509" y="3526142"/>
                  </a:lnTo>
                  <a:lnTo>
                    <a:pt x="2910509" y="3514712"/>
                  </a:lnTo>
                  <a:lnTo>
                    <a:pt x="2944799" y="3514712"/>
                  </a:lnTo>
                  <a:lnTo>
                    <a:pt x="2944799" y="3526142"/>
                  </a:lnTo>
                  <a:close/>
                </a:path>
                <a:path w="3955415" h="3526154">
                  <a:moveTo>
                    <a:pt x="2899079" y="3526142"/>
                  </a:moveTo>
                  <a:lnTo>
                    <a:pt x="2864802" y="3526142"/>
                  </a:lnTo>
                  <a:lnTo>
                    <a:pt x="2864802" y="3514712"/>
                  </a:lnTo>
                  <a:lnTo>
                    <a:pt x="2899079" y="3514712"/>
                  </a:lnTo>
                  <a:lnTo>
                    <a:pt x="2899079" y="3526142"/>
                  </a:lnTo>
                  <a:close/>
                </a:path>
                <a:path w="3955415" h="3526154">
                  <a:moveTo>
                    <a:pt x="2853372" y="3526142"/>
                  </a:moveTo>
                  <a:lnTo>
                    <a:pt x="2819082" y="3526142"/>
                  </a:lnTo>
                  <a:lnTo>
                    <a:pt x="2819082" y="3514712"/>
                  </a:lnTo>
                  <a:lnTo>
                    <a:pt x="2853372" y="3514712"/>
                  </a:lnTo>
                  <a:lnTo>
                    <a:pt x="2853372" y="3526142"/>
                  </a:lnTo>
                  <a:close/>
                </a:path>
                <a:path w="3955415" h="3526154">
                  <a:moveTo>
                    <a:pt x="2807652" y="3526142"/>
                  </a:moveTo>
                  <a:lnTo>
                    <a:pt x="2773362" y="3526142"/>
                  </a:lnTo>
                  <a:lnTo>
                    <a:pt x="2773362" y="3514712"/>
                  </a:lnTo>
                  <a:lnTo>
                    <a:pt x="2807652" y="3514712"/>
                  </a:lnTo>
                  <a:lnTo>
                    <a:pt x="2807652" y="3526142"/>
                  </a:lnTo>
                  <a:close/>
                </a:path>
                <a:path w="3955415" h="3526154">
                  <a:moveTo>
                    <a:pt x="2761932" y="3526142"/>
                  </a:moveTo>
                  <a:lnTo>
                    <a:pt x="2727655" y="3526142"/>
                  </a:lnTo>
                  <a:lnTo>
                    <a:pt x="2727655" y="3514712"/>
                  </a:lnTo>
                  <a:lnTo>
                    <a:pt x="2761932" y="3514712"/>
                  </a:lnTo>
                  <a:lnTo>
                    <a:pt x="2761932" y="3526142"/>
                  </a:lnTo>
                  <a:close/>
                </a:path>
                <a:path w="3955415" h="3526154">
                  <a:moveTo>
                    <a:pt x="2716225" y="3526142"/>
                  </a:moveTo>
                  <a:lnTo>
                    <a:pt x="2681935" y="3526142"/>
                  </a:lnTo>
                  <a:lnTo>
                    <a:pt x="2681935" y="3514712"/>
                  </a:lnTo>
                  <a:lnTo>
                    <a:pt x="2716225" y="3514712"/>
                  </a:lnTo>
                  <a:lnTo>
                    <a:pt x="2716225" y="3526142"/>
                  </a:lnTo>
                  <a:close/>
                </a:path>
                <a:path w="3955415" h="3526154">
                  <a:moveTo>
                    <a:pt x="2670505" y="3526142"/>
                  </a:moveTo>
                  <a:lnTo>
                    <a:pt x="2636215" y="3526142"/>
                  </a:lnTo>
                  <a:lnTo>
                    <a:pt x="2636215" y="3514712"/>
                  </a:lnTo>
                  <a:lnTo>
                    <a:pt x="2670505" y="3514712"/>
                  </a:lnTo>
                  <a:lnTo>
                    <a:pt x="2670505" y="3526142"/>
                  </a:lnTo>
                  <a:close/>
                </a:path>
                <a:path w="3955415" h="3526154">
                  <a:moveTo>
                    <a:pt x="2624785" y="3526142"/>
                  </a:moveTo>
                  <a:lnTo>
                    <a:pt x="2590507" y="3526142"/>
                  </a:lnTo>
                  <a:lnTo>
                    <a:pt x="2590507" y="3514712"/>
                  </a:lnTo>
                  <a:lnTo>
                    <a:pt x="2624785" y="3514712"/>
                  </a:lnTo>
                  <a:lnTo>
                    <a:pt x="2624785" y="3526142"/>
                  </a:lnTo>
                  <a:close/>
                </a:path>
                <a:path w="3955415" h="3526154">
                  <a:moveTo>
                    <a:pt x="2579077" y="3526142"/>
                  </a:moveTo>
                  <a:lnTo>
                    <a:pt x="2544787" y="3526142"/>
                  </a:lnTo>
                  <a:lnTo>
                    <a:pt x="2544787" y="3514712"/>
                  </a:lnTo>
                  <a:lnTo>
                    <a:pt x="2579077" y="3514712"/>
                  </a:lnTo>
                  <a:lnTo>
                    <a:pt x="2579077" y="3526142"/>
                  </a:lnTo>
                  <a:close/>
                </a:path>
                <a:path w="3955415" h="3526154">
                  <a:moveTo>
                    <a:pt x="2533357" y="3526142"/>
                  </a:moveTo>
                  <a:lnTo>
                    <a:pt x="2499067" y="3526142"/>
                  </a:lnTo>
                  <a:lnTo>
                    <a:pt x="2499067" y="3514712"/>
                  </a:lnTo>
                  <a:lnTo>
                    <a:pt x="2533357" y="3514712"/>
                  </a:lnTo>
                  <a:lnTo>
                    <a:pt x="2533357" y="3526142"/>
                  </a:lnTo>
                  <a:close/>
                </a:path>
                <a:path w="3955415" h="3526154">
                  <a:moveTo>
                    <a:pt x="2487637" y="3526142"/>
                  </a:moveTo>
                  <a:lnTo>
                    <a:pt x="2453360" y="3526142"/>
                  </a:lnTo>
                  <a:lnTo>
                    <a:pt x="2453360" y="3514712"/>
                  </a:lnTo>
                  <a:lnTo>
                    <a:pt x="2487637" y="3514712"/>
                  </a:lnTo>
                  <a:lnTo>
                    <a:pt x="2487637" y="3526142"/>
                  </a:lnTo>
                  <a:close/>
                </a:path>
                <a:path w="3955415" h="3526154">
                  <a:moveTo>
                    <a:pt x="2441930" y="3526142"/>
                  </a:moveTo>
                  <a:lnTo>
                    <a:pt x="2407640" y="3526142"/>
                  </a:lnTo>
                  <a:lnTo>
                    <a:pt x="2407640" y="3514712"/>
                  </a:lnTo>
                  <a:lnTo>
                    <a:pt x="2441930" y="3514712"/>
                  </a:lnTo>
                  <a:lnTo>
                    <a:pt x="2441930" y="3526142"/>
                  </a:lnTo>
                  <a:close/>
                </a:path>
                <a:path w="3955415" h="3526154">
                  <a:moveTo>
                    <a:pt x="2396210" y="3526142"/>
                  </a:moveTo>
                  <a:lnTo>
                    <a:pt x="2361920" y="3526142"/>
                  </a:lnTo>
                  <a:lnTo>
                    <a:pt x="2361920" y="3514712"/>
                  </a:lnTo>
                  <a:lnTo>
                    <a:pt x="2396210" y="3514712"/>
                  </a:lnTo>
                  <a:lnTo>
                    <a:pt x="2396210" y="3526142"/>
                  </a:lnTo>
                  <a:close/>
                </a:path>
                <a:path w="3955415" h="3526154">
                  <a:moveTo>
                    <a:pt x="2350490" y="3526142"/>
                  </a:moveTo>
                  <a:lnTo>
                    <a:pt x="2316213" y="3526142"/>
                  </a:lnTo>
                  <a:lnTo>
                    <a:pt x="2316213" y="3514712"/>
                  </a:lnTo>
                  <a:lnTo>
                    <a:pt x="2350490" y="3514712"/>
                  </a:lnTo>
                  <a:lnTo>
                    <a:pt x="2350490" y="3526142"/>
                  </a:lnTo>
                  <a:close/>
                </a:path>
                <a:path w="3955415" h="3526154">
                  <a:moveTo>
                    <a:pt x="2304783" y="3526142"/>
                  </a:moveTo>
                  <a:lnTo>
                    <a:pt x="2270493" y="3526142"/>
                  </a:lnTo>
                  <a:lnTo>
                    <a:pt x="2270493" y="3514712"/>
                  </a:lnTo>
                  <a:lnTo>
                    <a:pt x="2304783" y="3514712"/>
                  </a:lnTo>
                  <a:lnTo>
                    <a:pt x="2304783" y="3526142"/>
                  </a:lnTo>
                  <a:close/>
                </a:path>
                <a:path w="3955415" h="3526154">
                  <a:moveTo>
                    <a:pt x="2259063" y="3526142"/>
                  </a:moveTo>
                  <a:lnTo>
                    <a:pt x="2224773" y="3526142"/>
                  </a:lnTo>
                  <a:lnTo>
                    <a:pt x="2224773" y="3514712"/>
                  </a:lnTo>
                  <a:lnTo>
                    <a:pt x="2259063" y="3514712"/>
                  </a:lnTo>
                  <a:lnTo>
                    <a:pt x="2259063" y="3526142"/>
                  </a:lnTo>
                  <a:close/>
                </a:path>
                <a:path w="3955415" h="3526154">
                  <a:moveTo>
                    <a:pt x="2213343" y="3526142"/>
                  </a:moveTo>
                  <a:lnTo>
                    <a:pt x="2179053" y="3526142"/>
                  </a:lnTo>
                  <a:lnTo>
                    <a:pt x="2179053" y="3514712"/>
                  </a:lnTo>
                  <a:lnTo>
                    <a:pt x="2213343" y="3514712"/>
                  </a:lnTo>
                  <a:lnTo>
                    <a:pt x="2213343" y="3526142"/>
                  </a:lnTo>
                  <a:close/>
                </a:path>
                <a:path w="3955415" h="3526154">
                  <a:moveTo>
                    <a:pt x="2167636" y="3526142"/>
                  </a:moveTo>
                  <a:lnTo>
                    <a:pt x="2133345" y="3526142"/>
                  </a:lnTo>
                  <a:lnTo>
                    <a:pt x="2133345" y="3514712"/>
                  </a:lnTo>
                  <a:lnTo>
                    <a:pt x="2167636" y="3514712"/>
                  </a:lnTo>
                  <a:lnTo>
                    <a:pt x="2167636" y="3526142"/>
                  </a:lnTo>
                  <a:close/>
                </a:path>
                <a:path w="3955415" h="3526154">
                  <a:moveTo>
                    <a:pt x="2121916" y="3526142"/>
                  </a:moveTo>
                  <a:lnTo>
                    <a:pt x="2087626" y="3526142"/>
                  </a:lnTo>
                  <a:lnTo>
                    <a:pt x="2087626" y="3514712"/>
                  </a:lnTo>
                  <a:lnTo>
                    <a:pt x="2121916" y="3514712"/>
                  </a:lnTo>
                  <a:lnTo>
                    <a:pt x="2121916" y="3526142"/>
                  </a:lnTo>
                  <a:close/>
                </a:path>
                <a:path w="3955415" h="3526154">
                  <a:moveTo>
                    <a:pt x="2076195" y="3526142"/>
                  </a:moveTo>
                  <a:lnTo>
                    <a:pt x="2041906" y="3526142"/>
                  </a:lnTo>
                  <a:lnTo>
                    <a:pt x="2041906" y="3514712"/>
                  </a:lnTo>
                  <a:lnTo>
                    <a:pt x="2076195" y="3514712"/>
                  </a:lnTo>
                  <a:lnTo>
                    <a:pt x="2076195" y="3526142"/>
                  </a:lnTo>
                  <a:close/>
                </a:path>
                <a:path w="3955415" h="3526154">
                  <a:moveTo>
                    <a:pt x="2030476" y="3526142"/>
                  </a:moveTo>
                  <a:lnTo>
                    <a:pt x="1996198" y="3526142"/>
                  </a:lnTo>
                  <a:lnTo>
                    <a:pt x="1996198" y="3514712"/>
                  </a:lnTo>
                  <a:lnTo>
                    <a:pt x="2030476" y="3514712"/>
                  </a:lnTo>
                  <a:lnTo>
                    <a:pt x="2030476" y="3526142"/>
                  </a:lnTo>
                  <a:close/>
                </a:path>
                <a:path w="3955415" h="3526154">
                  <a:moveTo>
                    <a:pt x="1984768" y="3526142"/>
                  </a:moveTo>
                  <a:lnTo>
                    <a:pt x="1950478" y="3526142"/>
                  </a:lnTo>
                  <a:lnTo>
                    <a:pt x="1950478" y="3514712"/>
                  </a:lnTo>
                  <a:lnTo>
                    <a:pt x="1984768" y="3514712"/>
                  </a:lnTo>
                  <a:lnTo>
                    <a:pt x="1984768" y="3526142"/>
                  </a:lnTo>
                  <a:close/>
                </a:path>
                <a:path w="3955415" h="3526154">
                  <a:moveTo>
                    <a:pt x="1939048" y="3526142"/>
                  </a:moveTo>
                  <a:lnTo>
                    <a:pt x="1904758" y="3526142"/>
                  </a:lnTo>
                  <a:lnTo>
                    <a:pt x="1904758" y="3514712"/>
                  </a:lnTo>
                  <a:lnTo>
                    <a:pt x="1939048" y="3514712"/>
                  </a:lnTo>
                  <a:lnTo>
                    <a:pt x="1939048" y="3526142"/>
                  </a:lnTo>
                  <a:close/>
                </a:path>
                <a:path w="3955415" h="3526154">
                  <a:moveTo>
                    <a:pt x="1893328" y="3526142"/>
                  </a:moveTo>
                  <a:lnTo>
                    <a:pt x="1859051" y="3526142"/>
                  </a:lnTo>
                  <a:lnTo>
                    <a:pt x="1859051" y="3514712"/>
                  </a:lnTo>
                  <a:lnTo>
                    <a:pt x="1893328" y="3514712"/>
                  </a:lnTo>
                  <a:lnTo>
                    <a:pt x="1893328" y="3526142"/>
                  </a:lnTo>
                  <a:close/>
                </a:path>
                <a:path w="3955415" h="3526154">
                  <a:moveTo>
                    <a:pt x="1847621" y="3526142"/>
                  </a:moveTo>
                  <a:lnTo>
                    <a:pt x="1813331" y="3526142"/>
                  </a:lnTo>
                  <a:lnTo>
                    <a:pt x="1813331" y="3514712"/>
                  </a:lnTo>
                  <a:lnTo>
                    <a:pt x="1847621" y="3514712"/>
                  </a:lnTo>
                  <a:lnTo>
                    <a:pt x="1847621" y="3526142"/>
                  </a:lnTo>
                  <a:close/>
                </a:path>
                <a:path w="3955415" h="3526154">
                  <a:moveTo>
                    <a:pt x="1801901" y="3526142"/>
                  </a:moveTo>
                  <a:lnTo>
                    <a:pt x="1767611" y="3526142"/>
                  </a:lnTo>
                  <a:lnTo>
                    <a:pt x="1767611" y="3514712"/>
                  </a:lnTo>
                  <a:lnTo>
                    <a:pt x="1801901" y="3514712"/>
                  </a:lnTo>
                  <a:lnTo>
                    <a:pt x="1801901" y="3526142"/>
                  </a:lnTo>
                  <a:close/>
                </a:path>
                <a:path w="3955415" h="3526154">
                  <a:moveTo>
                    <a:pt x="1756181" y="3526142"/>
                  </a:moveTo>
                  <a:lnTo>
                    <a:pt x="1721904" y="3526142"/>
                  </a:lnTo>
                  <a:lnTo>
                    <a:pt x="1721904" y="3514712"/>
                  </a:lnTo>
                  <a:lnTo>
                    <a:pt x="1756181" y="3514712"/>
                  </a:lnTo>
                  <a:lnTo>
                    <a:pt x="1756181" y="3526142"/>
                  </a:lnTo>
                  <a:close/>
                </a:path>
                <a:path w="3955415" h="3526154">
                  <a:moveTo>
                    <a:pt x="1710474" y="3526142"/>
                  </a:moveTo>
                  <a:lnTo>
                    <a:pt x="1676184" y="3526142"/>
                  </a:lnTo>
                  <a:lnTo>
                    <a:pt x="1676184" y="3514712"/>
                  </a:lnTo>
                  <a:lnTo>
                    <a:pt x="1710474" y="3514712"/>
                  </a:lnTo>
                  <a:lnTo>
                    <a:pt x="1710474" y="3526142"/>
                  </a:lnTo>
                  <a:close/>
                </a:path>
                <a:path w="3955415" h="3526154">
                  <a:moveTo>
                    <a:pt x="1664754" y="3526142"/>
                  </a:moveTo>
                  <a:lnTo>
                    <a:pt x="1630464" y="3526142"/>
                  </a:lnTo>
                  <a:lnTo>
                    <a:pt x="1630464" y="3514712"/>
                  </a:lnTo>
                  <a:lnTo>
                    <a:pt x="1664754" y="3514712"/>
                  </a:lnTo>
                  <a:lnTo>
                    <a:pt x="1664754" y="3526142"/>
                  </a:lnTo>
                  <a:close/>
                </a:path>
                <a:path w="3955415" h="3526154">
                  <a:moveTo>
                    <a:pt x="1619034" y="3526142"/>
                  </a:moveTo>
                  <a:lnTo>
                    <a:pt x="1584756" y="3526142"/>
                  </a:lnTo>
                  <a:lnTo>
                    <a:pt x="1584756" y="3514712"/>
                  </a:lnTo>
                  <a:lnTo>
                    <a:pt x="1619034" y="3514712"/>
                  </a:lnTo>
                  <a:lnTo>
                    <a:pt x="1619034" y="3526142"/>
                  </a:lnTo>
                  <a:close/>
                </a:path>
                <a:path w="3955415" h="3526154">
                  <a:moveTo>
                    <a:pt x="1573326" y="3526142"/>
                  </a:moveTo>
                  <a:lnTo>
                    <a:pt x="1539036" y="3526142"/>
                  </a:lnTo>
                  <a:lnTo>
                    <a:pt x="1539036" y="3514712"/>
                  </a:lnTo>
                  <a:lnTo>
                    <a:pt x="1573326" y="3514712"/>
                  </a:lnTo>
                  <a:lnTo>
                    <a:pt x="1573326" y="3526142"/>
                  </a:lnTo>
                  <a:close/>
                </a:path>
                <a:path w="3955415" h="3526154">
                  <a:moveTo>
                    <a:pt x="1527606" y="3526142"/>
                  </a:moveTo>
                  <a:lnTo>
                    <a:pt x="1493316" y="3526142"/>
                  </a:lnTo>
                  <a:lnTo>
                    <a:pt x="1493316" y="3514712"/>
                  </a:lnTo>
                  <a:lnTo>
                    <a:pt x="1527606" y="3514712"/>
                  </a:lnTo>
                  <a:lnTo>
                    <a:pt x="1527606" y="3526142"/>
                  </a:lnTo>
                  <a:close/>
                </a:path>
                <a:path w="3955415" h="3526154">
                  <a:moveTo>
                    <a:pt x="1481886" y="3526142"/>
                  </a:moveTo>
                  <a:lnTo>
                    <a:pt x="1447596" y="3526142"/>
                  </a:lnTo>
                  <a:lnTo>
                    <a:pt x="1447596" y="3514712"/>
                  </a:lnTo>
                  <a:lnTo>
                    <a:pt x="1481886" y="3514712"/>
                  </a:lnTo>
                  <a:lnTo>
                    <a:pt x="1481886" y="3526142"/>
                  </a:lnTo>
                  <a:close/>
                </a:path>
                <a:path w="3955415" h="3526154">
                  <a:moveTo>
                    <a:pt x="1436179" y="3526142"/>
                  </a:moveTo>
                  <a:lnTo>
                    <a:pt x="1401889" y="3526142"/>
                  </a:lnTo>
                  <a:lnTo>
                    <a:pt x="1401889" y="3514712"/>
                  </a:lnTo>
                  <a:lnTo>
                    <a:pt x="1436179" y="3514712"/>
                  </a:lnTo>
                  <a:lnTo>
                    <a:pt x="1436179" y="3526142"/>
                  </a:lnTo>
                  <a:close/>
                </a:path>
                <a:path w="3955415" h="3526154">
                  <a:moveTo>
                    <a:pt x="1390459" y="3526142"/>
                  </a:moveTo>
                  <a:lnTo>
                    <a:pt x="1356169" y="3526142"/>
                  </a:lnTo>
                  <a:lnTo>
                    <a:pt x="1356169" y="3514712"/>
                  </a:lnTo>
                  <a:lnTo>
                    <a:pt x="1390459" y="3514712"/>
                  </a:lnTo>
                  <a:lnTo>
                    <a:pt x="1390459" y="3526142"/>
                  </a:lnTo>
                  <a:close/>
                </a:path>
                <a:path w="3955415" h="3526154">
                  <a:moveTo>
                    <a:pt x="1344739" y="3526142"/>
                  </a:moveTo>
                  <a:lnTo>
                    <a:pt x="1310449" y="3526142"/>
                  </a:lnTo>
                  <a:lnTo>
                    <a:pt x="1310449" y="3514712"/>
                  </a:lnTo>
                  <a:lnTo>
                    <a:pt x="1344739" y="3514712"/>
                  </a:lnTo>
                  <a:lnTo>
                    <a:pt x="1344739" y="3526142"/>
                  </a:lnTo>
                  <a:close/>
                </a:path>
                <a:path w="3955415" h="3526154">
                  <a:moveTo>
                    <a:pt x="1299032" y="3526142"/>
                  </a:moveTo>
                  <a:lnTo>
                    <a:pt x="1264742" y="3526142"/>
                  </a:lnTo>
                  <a:lnTo>
                    <a:pt x="1264742" y="3514712"/>
                  </a:lnTo>
                  <a:lnTo>
                    <a:pt x="1299032" y="3514712"/>
                  </a:lnTo>
                  <a:lnTo>
                    <a:pt x="1299032" y="3526142"/>
                  </a:lnTo>
                  <a:close/>
                </a:path>
                <a:path w="3955415" h="3526154">
                  <a:moveTo>
                    <a:pt x="1253312" y="3526142"/>
                  </a:moveTo>
                  <a:lnTo>
                    <a:pt x="1219022" y="3526142"/>
                  </a:lnTo>
                  <a:lnTo>
                    <a:pt x="1219022" y="3514712"/>
                  </a:lnTo>
                  <a:lnTo>
                    <a:pt x="1253312" y="3514712"/>
                  </a:lnTo>
                  <a:lnTo>
                    <a:pt x="1253312" y="3526142"/>
                  </a:lnTo>
                  <a:close/>
                </a:path>
                <a:path w="3955415" h="3526154">
                  <a:moveTo>
                    <a:pt x="1207592" y="3526142"/>
                  </a:moveTo>
                  <a:lnTo>
                    <a:pt x="1173302" y="3526142"/>
                  </a:lnTo>
                  <a:lnTo>
                    <a:pt x="1173302" y="3514712"/>
                  </a:lnTo>
                  <a:lnTo>
                    <a:pt x="1207592" y="3514712"/>
                  </a:lnTo>
                  <a:lnTo>
                    <a:pt x="1207592" y="3526142"/>
                  </a:lnTo>
                  <a:close/>
                </a:path>
                <a:path w="3955415" h="3526154">
                  <a:moveTo>
                    <a:pt x="1161872" y="3526142"/>
                  </a:moveTo>
                  <a:lnTo>
                    <a:pt x="1127594" y="3526142"/>
                  </a:lnTo>
                  <a:lnTo>
                    <a:pt x="1127594" y="3514712"/>
                  </a:lnTo>
                  <a:lnTo>
                    <a:pt x="1161872" y="3514712"/>
                  </a:lnTo>
                  <a:lnTo>
                    <a:pt x="1161872" y="3526142"/>
                  </a:lnTo>
                  <a:close/>
                </a:path>
                <a:path w="3955415" h="3526154">
                  <a:moveTo>
                    <a:pt x="1116164" y="3526142"/>
                  </a:moveTo>
                  <a:lnTo>
                    <a:pt x="1081874" y="3526142"/>
                  </a:lnTo>
                  <a:lnTo>
                    <a:pt x="1081874" y="3514712"/>
                  </a:lnTo>
                  <a:lnTo>
                    <a:pt x="1116164" y="3514712"/>
                  </a:lnTo>
                  <a:lnTo>
                    <a:pt x="1116164" y="3526142"/>
                  </a:lnTo>
                  <a:close/>
                </a:path>
                <a:path w="3955415" h="3526154">
                  <a:moveTo>
                    <a:pt x="1070444" y="3526142"/>
                  </a:moveTo>
                  <a:lnTo>
                    <a:pt x="1036154" y="3526142"/>
                  </a:lnTo>
                  <a:lnTo>
                    <a:pt x="1036154" y="3514712"/>
                  </a:lnTo>
                  <a:lnTo>
                    <a:pt x="1070444" y="3514712"/>
                  </a:lnTo>
                  <a:lnTo>
                    <a:pt x="1070444" y="3526142"/>
                  </a:lnTo>
                  <a:close/>
                </a:path>
                <a:path w="3955415" h="3526154">
                  <a:moveTo>
                    <a:pt x="1024724" y="3526142"/>
                  </a:moveTo>
                  <a:lnTo>
                    <a:pt x="990447" y="3526142"/>
                  </a:lnTo>
                  <a:lnTo>
                    <a:pt x="990447" y="3514712"/>
                  </a:lnTo>
                  <a:lnTo>
                    <a:pt x="1024724" y="3514712"/>
                  </a:lnTo>
                  <a:lnTo>
                    <a:pt x="1024724" y="3526142"/>
                  </a:lnTo>
                  <a:close/>
                </a:path>
                <a:path w="3955415" h="3526154">
                  <a:moveTo>
                    <a:pt x="979017" y="3526142"/>
                  </a:moveTo>
                  <a:lnTo>
                    <a:pt x="944727" y="3526142"/>
                  </a:lnTo>
                  <a:lnTo>
                    <a:pt x="944727" y="3514712"/>
                  </a:lnTo>
                  <a:lnTo>
                    <a:pt x="979017" y="3514712"/>
                  </a:lnTo>
                  <a:lnTo>
                    <a:pt x="979017" y="3526142"/>
                  </a:lnTo>
                  <a:close/>
                </a:path>
                <a:path w="3955415" h="3526154">
                  <a:moveTo>
                    <a:pt x="933297" y="3526142"/>
                  </a:moveTo>
                  <a:lnTo>
                    <a:pt x="899007" y="3526142"/>
                  </a:lnTo>
                  <a:lnTo>
                    <a:pt x="899007" y="3514712"/>
                  </a:lnTo>
                  <a:lnTo>
                    <a:pt x="933297" y="3514712"/>
                  </a:lnTo>
                  <a:lnTo>
                    <a:pt x="933297" y="3526142"/>
                  </a:lnTo>
                  <a:close/>
                </a:path>
                <a:path w="3955415" h="3526154">
                  <a:moveTo>
                    <a:pt x="887577" y="3526142"/>
                  </a:moveTo>
                  <a:lnTo>
                    <a:pt x="853300" y="3526142"/>
                  </a:lnTo>
                  <a:lnTo>
                    <a:pt x="853300" y="3514712"/>
                  </a:lnTo>
                  <a:lnTo>
                    <a:pt x="887577" y="3514712"/>
                  </a:lnTo>
                  <a:lnTo>
                    <a:pt x="887577" y="3526142"/>
                  </a:lnTo>
                  <a:close/>
                </a:path>
                <a:path w="3955415" h="3526154">
                  <a:moveTo>
                    <a:pt x="841870" y="3526142"/>
                  </a:moveTo>
                  <a:lnTo>
                    <a:pt x="807580" y="3526142"/>
                  </a:lnTo>
                  <a:lnTo>
                    <a:pt x="807580" y="3514712"/>
                  </a:lnTo>
                  <a:lnTo>
                    <a:pt x="841870" y="3514712"/>
                  </a:lnTo>
                  <a:lnTo>
                    <a:pt x="841870" y="3526142"/>
                  </a:lnTo>
                  <a:close/>
                </a:path>
                <a:path w="3955415" h="3526154">
                  <a:moveTo>
                    <a:pt x="796150" y="3526142"/>
                  </a:moveTo>
                  <a:lnTo>
                    <a:pt x="761860" y="3526142"/>
                  </a:lnTo>
                  <a:lnTo>
                    <a:pt x="761860" y="3514712"/>
                  </a:lnTo>
                  <a:lnTo>
                    <a:pt x="796150" y="3514712"/>
                  </a:lnTo>
                  <a:lnTo>
                    <a:pt x="796150" y="3526142"/>
                  </a:lnTo>
                  <a:close/>
                </a:path>
                <a:path w="3955415" h="3526154">
                  <a:moveTo>
                    <a:pt x="750430" y="3526142"/>
                  </a:moveTo>
                  <a:lnTo>
                    <a:pt x="716152" y="3526142"/>
                  </a:lnTo>
                  <a:lnTo>
                    <a:pt x="716152" y="3514712"/>
                  </a:lnTo>
                  <a:lnTo>
                    <a:pt x="750430" y="3514712"/>
                  </a:lnTo>
                  <a:lnTo>
                    <a:pt x="750430" y="3526142"/>
                  </a:lnTo>
                  <a:close/>
                </a:path>
                <a:path w="3955415" h="3526154">
                  <a:moveTo>
                    <a:pt x="704723" y="3526142"/>
                  </a:moveTo>
                  <a:lnTo>
                    <a:pt x="670433" y="3526142"/>
                  </a:lnTo>
                  <a:lnTo>
                    <a:pt x="670433" y="3514712"/>
                  </a:lnTo>
                  <a:lnTo>
                    <a:pt x="704723" y="3514712"/>
                  </a:lnTo>
                  <a:lnTo>
                    <a:pt x="704723" y="3526142"/>
                  </a:lnTo>
                  <a:close/>
                </a:path>
                <a:path w="3955415" h="3526154">
                  <a:moveTo>
                    <a:pt x="659002" y="3526142"/>
                  </a:moveTo>
                  <a:lnTo>
                    <a:pt x="624713" y="3526142"/>
                  </a:lnTo>
                  <a:lnTo>
                    <a:pt x="624713" y="3514712"/>
                  </a:lnTo>
                  <a:lnTo>
                    <a:pt x="659002" y="3514712"/>
                  </a:lnTo>
                  <a:lnTo>
                    <a:pt x="659002" y="3526142"/>
                  </a:lnTo>
                  <a:close/>
                </a:path>
                <a:path w="3955415" h="3526154">
                  <a:moveTo>
                    <a:pt x="613283" y="3526142"/>
                  </a:moveTo>
                  <a:lnTo>
                    <a:pt x="578992" y="3526142"/>
                  </a:lnTo>
                  <a:lnTo>
                    <a:pt x="578992" y="3514712"/>
                  </a:lnTo>
                  <a:lnTo>
                    <a:pt x="613283" y="3514712"/>
                  </a:lnTo>
                  <a:lnTo>
                    <a:pt x="613283" y="3526142"/>
                  </a:lnTo>
                  <a:close/>
                </a:path>
                <a:path w="3955415" h="3526154">
                  <a:moveTo>
                    <a:pt x="567575" y="3526142"/>
                  </a:moveTo>
                  <a:lnTo>
                    <a:pt x="533285" y="3526142"/>
                  </a:lnTo>
                  <a:lnTo>
                    <a:pt x="533285" y="3514712"/>
                  </a:lnTo>
                  <a:lnTo>
                    <a:pt x="567575" y="3514712"/>
                  </a:lnTo>
                  <a:lnTo>
                    <a:pt x="567575" y="3526142"/>
                  </a:lnTo>
                  <a:close/>
                </a:path>
                <a:path w="3955415" h="3526154">
                  <a:moveTo>
                    <a:pt x="521855" y="3526142"/>
                  </a:moveTo>
                  <a:lnTo>
                    <a:pt x="487565" y="3526142"/>
                  </a:lnTo>
                  <a:lnTo>
                    <a:pt x="487565" y="3514712"/>
                  </a:lnTo>
                  <a:lnTo>
                    <a:pt x="521855" y="3514712"/>
                  </a:lnTo>
                  <a:lnTo>
                    <a:pt x="521855" y="3526142"/>
                  </a:lnTo>
                  <a:close/>
                </a:path>
                <a:path w="3955415" h="3526154">
                  <a:moveTo>
                    <a:pt x="476135" y="3526142"/>
                  </a:moveTo>
                  <a:lnTo>
                    <a:pt x="441845" y="3526142"/>
                  </a:lnTo>
                  <a:lnTo>
                    <a:pt x="441845" y="3514712"/>
                  </a:lnTo>
                  <a:lnTo>
                    <a:pt x="476135" y="3514712"/>
                  </a:lnTo>
                  <a:lnTo>
                    <a:pt x="476135" y="3526142"/>
                  </a:lnTo>
                  <a:close/>
                </a:path>
                <a:path w="3955415" h="3526154">
                  <a:moveTo>
                    <a:pt x="430428" y="3526142"/>
                  </a:moveTo>
                  <a:lnTo>
                    <a:pt x="396138" y="3526142"/>
                  </a:lnTo>
                  <a:lnTo>
                    <a:pt x="396138" y="3514712"/>
                  </a:lnTo>
                  <a:lnTo>
                    <a:pt x="430428" y="3514712"/>
                  </a:lnTo>
                  <a:lnTo>
                    <a:pt x="430428" y="3526142"/>
                  </a:lnTo>
                  <a:close/>
                </a:path>
                <a:path w="3955415" h="3526154">
                  <a:moveTo>
                    <a:pt x="384708" y="3526142"/>
                  </a:moveTo>
                  <a:lnTo>
                    <a:pt x="350418" y="3526142"/>
                  </a:lnTo>
                  <a:lnTo>
                    <a:pt x="350418" y="3514712"/>
                  </a:lnTo>
                  <a:lnTo>
                    <a:pt x="384708" y="3514712"/>
                  </a:lnTo>
                  <a:lnTo>
                    <a:pt x="384708" y="3526142"/>
                  </a:lnTo>
                  <a:close/>
                </a:path>
                <a:path w="3955415" h="3526154">
                  <a:moveTo>
                    <a:pt x="338988" y="3526142"/>
                  </a:moveTo>
                  <a:lnTo>
                    <a:pt x="304698" y="3526142"/>
                  </a:lnTo>
                  <a:lnTo>
                    <a:pt x="304698" y="3514712"/>
                  </a:lnTo>
                  <a:lnTo>
                    <a:pt x="338988" y="3514712"/>
                  </a:lnTo>
                  <a:lnTo>
                    <a:pt x="338988" y="3526142"/>
                  </a:lnTo>
                  <a:close/>
                </a:path>
                <a:path w="3955415" h="3526154">
                  <a:moveTo>
                    <a:pt x="293268" y="3526142"/>
                  </a:moveTo>
                  <a:lnTo>
                    <a:pt x="258991" y="3526142"/>
                  </a:lnTo>
                  <a:lnTo>
                    <a:pt x="258991" y="3514712"/>
                  </a:lnTo>
                  <a:lnTo>
                    <a:pt x="293268" y="3514712"/>
                  </a:lnTo>
                  <a:lnTo>
                    <a:pt x="293268" y="3526142"/>
                  </a:lnTo>
                  <a:close/>
                </a:path>
                <a:path w="3955415" h="3526154">
                  <a:moveTo>
                    <a:pt x="247561" y="3526142"/>
                  </a:moveTo>
                  <a:lnTo>
                    <a:pt x="213271" y="3526142"/>
                  </a:lnTo>
                  <a:lnTo>
                    <a:pt x="213271" y="3514712"/>
                  </a:lnTo>
                  <a:lnTo>
                    <a:pt x="247561" y="3514712"/>
                  </a:lnTo>
                  <a:lnTo>
                    <a:pt x="247561" y="3526142"/>
                  </a:lnTo>
                  <a:close/>
                </a:path>
                <a:path w="3955415" h="3526154">
                  <a:moveTo>
                    <a:pt x="201841" y="3526142"/>
                  </a:moveTo>
                  <a:lnTo>
                    <a:pt x="167551" y="3526142"/>
                  </a:lnTo>
                  <a:lnTo>
                    <a:pt x="167551" y="3514712"/>
                  </a:lnTo>
                  <a:lnTo>
                    <a:pt x="201841" y="3514712"/>
                  </a:lnTo>
                  <a:lnTo>
                    <a:pt x="201841" y="3526142"/>
                  </a:lnTo>
                  <a:close/>
                </a:path>
                <a:path w="3955415" h="3526154">
                  <a:moveTo>
                    <a:pt x="156121" y="3526142"/>
                  </a:moveTo>
                  <a:lnTo>
                    <a:pt x="121843" y="3526142"/>
                  </a:lnTo>
                  <a:lnTo>
                    <a:pt x="121843" y="3514712"/>
                  </a:lnTo>
                  <a:lnTo>
                    <a:pt x="156121" y="3514712"/>
                  </a:lnTo>
                  <a:lnTo>
                    <a:pt x="156121" y="3526142"/>
                  </a:lnTo>
                  <a:close/>
                </a:path>
                <a:path w="3955415" h="3526154">
                  <a:moveTo>
                    <a:pt x="110413" y="3526142"/>
                  </a:moveTo>
                  <a:lnTo>
                    <a:pt x="76123" y="3526142"/>
                  </a:lnTo>
                  <a:lnTo>
                    <a:pt x="76123" y="3514712"/>
                  </a:lnTo>
                  <a:lnTo>
                    <a:pt x="110413" y="3514712"/>
                  </a:lnTo>
                  <a:lnTo>
                    <a:pt x="110413" y="3526142"/>
                  </a:lnTo>
                  <a:close/>
                </a:path>
                <a:path w="3955415" h="3526154">
                  <a:moveTo>
                    <a:pt x="64693" y="3526142"/>
                  </a:moveTo>
                  <a:lnTo>
                    <a:pt x="30403" y="3526142"/>
                  </a:lnTo>
                  <a:lnTo>
                    <a:pt x="30403" y="3514712"/>
                  </a:lnTo>
                  <a:lnTo>
                    <a:pt x="64693" y="3514712"/>
                  </a:lnTo>
                  <a:lnTo>
                    <a:pt x="64693" y="3526142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endParaRPr/>
          </a:p>
          <a:p>
            <a:pPr marL="18415">
              <a:lnSpc>
                <a:spcPct val="100000"/>
              </a:lnSpc>
            </a:pPr>
            <a:r>
              <a:rPr dirty="0"/>
              <a:t>Cervical</a:t>
            </a:r>
            <a:r>
              <a:rPr spc="-65" dirty="0"/>
              <a:t> </a:t>
            </a:r>
            <a:r>
              <a:rPr spc="-10" dirty="0"/>
              <a:t>polyp</a:t>
            </a:r>
          </a:p>
          <a:p>
            <a:pPr marL="142875" indent="-124460">
              <a:lnSpc>
                <a:spcPct val="100000"/>
              </a:lnSpc>
              <a:spcBef>
                <a:spcPts val="1175"/>
              </a:spcBef>
              <a:buFont typeface="Georgia"/>
              <a:buChar char="-"/>
              <a:tabLst>
                <a:tab pos="142875" algn="l"/>
              </a:tabLst>
            </a:pPr>
            <a:r>
              <a:rPr sz="1600" dirty="0">
                <a:solidFill>
                  <a:srgbClr val="000000"/>
                </a:solidFill>
              </a:rPr>
              <a:t>Adenomatous</a:t>
            </a:r>
            <a:r>
              <a:rPr sz="1600" spc="-40" dirty="0">
                <a:solidFill>
                  <a:srgbClr val="000000"/>
                </a:solidFill>
              </a:rPr>
              <a:t> </a:t>
            </a:r>
            <a:r>
              <a:rPr sz="1600" dirty="0">
                <a:solidFill>
                  <a:srgbClr val="000000"/>
                </a:solidFill>
              </a:rPr>
              <a:t>or</a:t>
            </a:r>
            <a:r>
              <a:rPr sz="1600" spc="-40" dirty="0">
                <a:solidFill>
                  <a:srgbClr val="000000"/>
                </a:solidFill>
              </a:rPr>
              <a:t> </a:t>
            </a:r>
            <a:r>
              <a:rPr sz="1600" dirty="0">
                <a:solidFill>
                  <a:srgbClr val="000000"/>
                </a:solidFill>
              </a:rPr>
              <a:t>mucous</a:t>
            </a:r>
            <a:r>
              <a:rPr sz="1600" spc="-35" dirty="0">
                <a:solidFill>
                  <a:srgbClr val="000000"/>
                </a:solidFill>
              </a:rPr>
              <a:t> </a:t>
            </a:r>
            <a:r>
              <a:rPr sz="1600" spc="-20" dirty="0">
                <a:solidFill>
                  <a:srgbClr val="000000"/>
                </a:solidFill>
              </a:rPr>
              <a:t>polyp</a:t>
            </a:r>
            <a:endParaRPr sz="1600"/>
          </a:p>
          <a:p>
            <a:pPr marL="146685" indent="-128270">
              <a:lnSpc>
                <a:spcPct val="100000"/>
              </a:lnSpc>
              <a:spcBef>
                <a:spcPts val="1525"/>
              </a:spcBef>
              <a:buChar char="-"/>
              <a:tabLst>
                <a:tab pos="146685" algn="l"/>
              </a:tabLst>
            </a:pPr>
            <a:r>
              <a:rPr sz="1600" spc="-10" dirty="0">
                <a:solidFill>
                  <a:srgbClr val="000000"/>
                </a:solidFill>
              </a:rPr>
              <a:t>Fibro-</a:t>
            </a:r>
            <a:r>
              <a:rPr sz="1600" dirty="0">
                <a:solidFill>
                  <a:srgbClr val="000000"/>
                </a:solidFill>
              </a:rPr>
              <a:t>adenomatous</a:t>
            </a:r>
            <a:r>
              <a:rPr sz="1600" spc="-30" dirty="0">
                <a:solidFill>
                  <a:srgbClr val="000000"/>
                </a:solidFill>
              </a:rPr>
              <a:t> </a:t>
            </a:r>
            <a:r>
              <a:rPr sz="1600" spc="-20" dirty="0">
                <a:solidFill>
                  <a:srgbClr val="000000"/>
                </a:solidFill>
              </a:rPr>
              <a:t>polyp</a:t>
            </a:r>
            <a:endParaRPr sz="1600"/>
          </a:p>
          <a:p>
            <a:pPr marL="18415" marR="1893570" indent="128270">
              <a:lnSpc>
                <a:spcPts val="3640"/>
              </a:lnSpc>
              <a:spcBef>
                <a:spcPts val="210"/>
              </a:spcBef>
              <a:buChar char="-"/>
              <a:tabLst>
                <a:tab pos="146685" algn="l"/>
              </a:tabLst>
            </a:pPr>
            <a:r>
              <a:rPr sz="1600" dirty="0">
                <a:solidFill>
                  <a:srgbClr val="000000"/>
                </a:solidFill>
              </a:rPr>
              <a:t>Fibroid</a:t>
            </a:r>
            <a:r>
              <a:rPr sz="1600" spc="-40" dirty="0">
                <a:solidFill>
                  <a:srgbClr val="000000"/>
                </a:solidFill>
              </a:rPr>
              <a:t> </a:t>
            </a:r>
            <a:r>
              <a:rPr sz="1600" spc="-20" dirty="0">
                <a:solidFill>
                  <a:srgbClr val="000000"/>
                </a:solidFill>
              </a:rPr>
              <a:t>polyp </a:t>
            </a:r>
            <a:r>
              <a:rPr sz="1600" dirty="0">
                <a:solidFill>
                  <a:srgbClr val="000000"/>
                </a:solidFill>
              </a:rPr>
              <a:t>Maliganant</a:t>
            </a:r>
            <a:r>
              <a:rPr sz="1600" spc="-35" dirty="0">
                <a:solidFill>
                  <a:srgbClr val="000000"/>
                </a:solidFill>
              </a:rPr>
              <a:t> </a:t>
            </a:r>
            <a:r>
              <a:rPr sz="1600" spc="-10" dirty="0">
                <a:solidFill>
                  <a:srgbClr val="000000"/>
                </a:solidFill>
              </a:rPr>
              <a:t>polyp </a:t>
            </a:r>
            <a:r>
              <a:rPr sz="1600" dirty="0">
                <a:solidFill>
                  <a:srgbClr val="000000"/>
                </a:solidFill>
              </a:rPr>
              <a:t>Bilharzial</a:t>
            </a:r>
            <a:r>
              <a:rPr sz="1600" spc="-45" dirty="0">
                <a:solidFill>
                  <a:srgbClr val="000000"/>
                </a:solidFill>
              </a:rPr>
              <a:t> </a:t>
            </a:r>
            <a:r>
              <a:rPr sz="1600" spc="-10" dirty="0">
                <a:solidFill>
                  <a:srgbClr val="000000"/>
                </a:solidFill>
              </a:rPr>
              <a:t>polyp </a:t>
            </a:r>
            <a:r>
              <a:rPr sz="1600" dirty="0">
                <a:solidFill>
                  <a:srgbClr val="000000"/>
                </a:solidFill>
              </a:rPr>
              <a:t>Tuberculous</a:t>
            </a:r>
            <a:r>
              <a:rPr sz="1600" spc="-75" dirty="0">
                <a:solidFill>
                  <a:srgbClr val="000000"/>
                </a:solidFill>
              </a:rPr>
              <a:t> </a:t>
            </a:r>
            <a:r>
              <a:rPr sz="1600" spc="-10" dirty="0">
                <a:solidFill>
                  <a:srgbClr val="000000"/>
                </a:solidFill>
              </a:rPr>
              <a:t>polyp-</a:t>
            </a:r>
            <a:endParaRPr sz="1600"/>
          </a:p>
        </p:txBody>
      </p:sp>
      <p:sp>
        <p:nvSpPr>
          <p:cNvPr id="11" name="object 11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6549" rIns="0" bIns="0" rtlCol="0">
            <a:spAutoFit/>
          </a:bodyPr>
          <a:lstStyle/>
          <a:p>
            <a:pPr marL="198755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Corporeal</a:t>
            </a:r>
            <a:r>
              <a:rPr sz="4000" spc="-70" dirty="0"/>
              <a:t> </a:t>
            </a:r>
            <a:r>
              <a:rPr sz="4000" spc="-10" dirty="0"/>
              <a:t>polypi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21615" y="1203007"/>
            <a:ext cx="7370445" cy="503809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05740">
              <a:lnSpc>
                <a:spcPct val="100000"/>
              </a:lnSpc>
              <a:spcBef>
                <a:spcPts val="860"/>
              </a:spcBef>
            </a:pPr>
            <a:r>
              <a:rPr sz="3000" b="1" dirty="0">
                <a:solidFill>
                  <a:srgbClr val="FF0000"/>
                </a:solidFill>
                <a:latin typeface="Georgia"/>
                <a:cs typeface="Georgia"/>
              </a:rPr>
              <a:t>(1)</a:t>
            </a:r>
            <a:r>
              <a:rPr sz="3000" b="1" spc="-7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Adenomatous</a:t>
            </a:r>
            <a:r>
              <a:rPr sz="2800" b="1" spc="-6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or</a:t>
            </a:r>
            <a:r>
              <a:rPr sz="2800" b="1" spc="-5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mucous</a:t>
            </a:r>
            <a:r>
              <a:rPr sz="2800" b="1" spc="-6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Georgia"/>
                <a:cs typeface="Georgia"/>
              </a:rPr>
              <a:t>polyp</a:t>
            </a:r>
            <a:endParaRPr sz="2800">
              <a:latin typeface="Georgia"/>
              <a:cs typeface="Georgia"/>
            </a:endParaRPr>
          </a:p>
          <a:p>
            <a:pPr marL="12700" marR="2295525">
              <a:lnSpc>
                <a:spcPct val="120000"/>
              </a:lnSpc>
              <a:spcBef>
                <a:spcPts val="35"/>
              </a:spcBef>
            </a:pPr>
            <a:r>
              <a:rPr sz="2400" b="1" dirty="0">
                <a:latin typeface="Georgia"/>
                <a:cs typeface="Georgia"/>
              </a:rPr>
              <a:t>It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arises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from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the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endometrium. </a:t>
            </a:r>
            <a:r>
              <a:rPr sz="2400" b="1" spc="-10" dirty="0">
                <a:solidFill>
                  <a:srgbClr val="FF0000"/>
                </a:solidFill>
                <a:latin typeface="Georgia"/>
                <a:cs typeface="Georgia"/>
              </a:rPr>
              <a:t>Types: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  <a:tabLst>
                <a:tab pos="2623185" algn="l"/>
              </a:tabLst>
            </a:pP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Multiple</a:t>
            </a:r>
            <a:r>
              <a:rPr sz="2400" b="1" u="heavy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polypi</a:t>
            </a:r>
            <a:r>
              <a:rPr sz="2000" b="1" u="heavy" spc="-10" dirty="0"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:</a:t>
            </a:r>
            <a:r>
              <a:rPr sz="2000" b="1" dirty="0">
                <a:latin typeface="Georgia"/>
                <a:cs typeface="Georgia"/>
              </a:rPr>
              <a:t>	</a:t>
            </a:r>
            <a:r>
              <a:rPr sz="2000" b="1" spc="-10" dirty="0">
                <a:latin typeface="Georgia"/>
                <a:cs typeface="Georgia"/>
              </a:rPr>
              <a:t>(Commonest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uterine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body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spc="-10" dirty="0">
                <a:latin typeface="Georgia"/>
                <a:cs typeface="Georgia"/>
              </a:rPr>
              <a:t>polyp)</a:t>
            </a:r>
            <a:endParaRPr sz="2000">
              <a:latin typeface="Georgia"/>
              <a:cs typeface="Georgia"/>
            </a:endParaRPr>
          </a:p>
          <a:p>
            <a:pPr marL="349885" indent="-337185">
              <a:lnSpc>
                <a:spcPct val="100000"/>
              </a:lnSpc>
              <a:spcBef>
                <a:spcPts val="1739"/>
              </a:spcBef>
              <a:buClr>
                <a:srgbClr val="FF388B"/>
              </a:buClr>
              <a:buSzPct val="85000"/>
              <a:buFont typeface="Segoe UI Symbol"/>
              <a:buChar char="⚫"/>
              <a:tabLst>
                <a:tab pos="349885" algn="l"/>
              </a:tabLst>
            </a:pPr>
            <a:r>
              <a:rPr sz="2000" b="1" dirty="0">
                <a:latin typeface="Georgia"/>
                <a:cs typeface="Georgia"/>
              </a:rPr>
              <a:t>estrogen)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as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in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case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of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PCO,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firoids,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or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spc="-10" dirty="0">
                <a:latin typeface="Georgia"/>
                <a:cs typeface="Georgia"/>
              </a:rPr>
              <a:t>endometriosis.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150"/>
              </a:spcBef>
            </a:pP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Single</a:t>
            </a:r>
            <a:r>
              <a:rPr sz="2400" b="1" u="heavy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adenomatous</a:t>
            </a:r>
            <a:r>
              <a:rPr sz="2400" b="1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polyp</a:t>
            </a:r>
            <a:r>
              <a:rPr sz="2400" b="1" u="heavy" spc="-10" dirty="0"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:</a:t>
            </a:r>
            <a:endParaRPr sz="2400">
              <a:latin typeface="Georgia"/>
              <a:cs typeface="Georgia"/>
            </a:endParaRPr>
          </a:p>
          <a:p>
            <a:pPr marL="77470">
              <a:lnSpc>
                <a:spcPct val="100000"/>
              </a:lnSpc>
              <a:spcBef>
                <a:spcPts val="1500"/>
              </a:spcBef>
            </a:pPr>
            <a:r>
              <a:rPr sz="2000" b="1" dirty="0">
                <a:latin typeface="Georgia"/>
                <a:cs typeface="Georgia"/>
              </a:rPr>
              <a:t>(an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adenoma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of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the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spc="-10" dirty="0">
                <a:latin typeface="Georgia"/>
                <a:cs typeface="Georgia"/>
              </a:rPr>
              <a:t>endometrium).</a:t>
            </a:r>
            <a:endParaRPr sz="2000">
              <a:latin typeface="Georgia"/>
              <a:cs typeface="Georgia"/>
            </a:endParaRPr>
          </a:p>
          <a:p>
            <a:pPr marL="77470" marR="512445" indent="-64769">
              <a:lnSpc>
                <a:spcPct val="170000"/>
              </a:lnSpc>
            </a:pPr>
            <a:r>
              <a:rPr sz="2000" b="1" dirty="0">
                <a:latin typeface="Georgia"/>
                <a:cs typeface="Georgia"/>
              </a:rPr>
              <a:t>It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is</a:t>
            </a:r>
            <a:r>
              <a:rPr sz="2000" b="1" spc="-4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composed</a:t>
            </a:r>
            <a:r>
              <a:rPr sz="2000" b="1" spc="-4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of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endometrial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glands</a:t>
            </a:r>
            <a:r>
              <a:rPr sz="2000" b="1" spc="-4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in</a:t>
            </a:r>
            <a:r>
              <a:rPr sz="2000" b="1" spc="-4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a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spc="-10" dirty="0">
                <a:latin typeface="Georgia"/>
                <a:cs typeface="Georgia"/>
              </a:rPr>
              <a:t>connective </a:t>
            </a:r>
            <a:r>
              <a:rPr sz="2000" b="1" dirty="0">
                <a:latin typeface="Georgia"/>
                <a:cs typeface="Georgia"/>
              </a:rPr>
              <a:t>tissue</a:t>
            </a:r>
            <a:r>
              <a:rPr sz="2000" b="1" spc="-4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stroma</a:t>
            </a:r>
            <a:r>
              <a:rPr sz="2000" b="1" spc="-4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and</a:t>
            </a:r>
            <a:r>
              <a:rPr sz="2000" b="1" spc="-5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covered</a:t>
            </a:r>
            <a:r>
              <a:rPr sz="2000" b="1" spc="-4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by</a:t>
            </a:r>
            <a:r>
              <a:rPr sz="2000" b="1" spc="-4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columnar</a:t>
            </a:r>
            <a:r>
              <a:rPr sz="2000" b="1" spc="-45" dirty="0">
                <a:latin typeface="Georgia"/>
                <a:cs typeface="Georgia"/>
              </a:rPr>
              <a:t> </a:t>
            </a:r>
            <a:r>
              <a:rPr sz="2000" b="1" spc="-10" dirty="0">
                <a:latin typeface="Georgia"/>
                <a:cs typeface="Georgia"/>
              </a:rPr>
              <a:t>epithelium.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0"/>
            <a:ext cx="9143365" cy="6857365"/>
            <a:chOff x="761" y="0"/>
            <a:chExt cx="9143365" cy="68573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86243" y="3857244"/>
              <a:ext cx="1857755" cy="16611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6616" y="3285744"/>
              <a:ext cx="8787765" cy="2242185"/>
            </a:xfrm>
            <a:custGeom>
              <a:avLst/>
              <a:gdLst/>
              <a:ahLst/>
              <a:cxnLst/>
              <a:rect l="l" t="t" r="r" b="b"/>
              <a:pathLst>
                <a:path w="8787765" h="2242185">
                  <a:moveTo>
                    <a:pt x="143256" y="71628"/>
                  </a:moveTo>
                  <a:lnTo>
                    <a:pt x="71628" y="0"/>
                  </a:lnTo>
                  <a:lnTo>
                    <a:pt x="0" y="71628"/>
                  </a:lnTo>
                  <a:lnTo>
                    <a:pt x="36576" y="71628"/>
                  </a:lnTo>
                  <a:lnTo>
                    <a:pt x="36576" y="499872"/>
                  </a:lnTo>
                  <a:lnTo>
                    <a:pt x="108204" y="499872"/>
                  </a:lnTo>
                  <a:lnTo>
                    <a:pt x="108204" y="71628"/>
                  </a:lnTo>
                  <a:lnTo>
                    <a:pt x="143256" y="71628"/>
                  </a:lnTo>
                  <a:close/>
                </a:path>
                <a:path w="8787765" h="2242185">
                  <a:moveTo>
                    <a:pt x="8787384" y="561975"/>
                  </a:moveTo>
                  <a:lnTo>
                    <a:pt x="6920103" y="561975"/>
                  </a:lnTo>
                  <a:lnTo>
                    <a:pt x="6920103" y="2242185"/>
                  </a:lnTo>
                  <a:lnTo>
                    <a:pt x="8787384" y="2242185"/>
                  </a:lnTo>
                  <a:lnTo>
                    <a:pt x="8787384" y="2237422"/>
                  </a:lnTo>
                  <a:lnTo>
                    <a:pt x="8787384" y="2232660"/>
                  </a:lnTo>
                  <a:lnTo>
                    <a:pt x="6929628" y="2232660"/>
                  </a:lnTo>
                  <a:lnTo>
                    <a:pt x="6929628" y="571500"/>
                  </a:lnTo>
                  <a:lnTo>
                    <a:pt x="8787384" y="571500"/>
                  </a:lnTo>
                  <a:lnTo>
                    <a:pt x="8787384" y="566737"/>
                  </a:lnTo>
                  <a:lnTo>
                    <a:pt x="8787384" y="561975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8622" y="3282365"/>
              <a:ext cx="147320" cy="509905"/>
            </a:xfrm>
            <a:custGeom>
              <a:avLst/>
              <a:gdLst/>
              <a:ahLst/>
              <a:cxnLst/>
              <a:rect l="l" t="t" r="r" b="b"/>
              <a:pathLst>
                <a:path w="147320" h="509904">
                  <a:moveTo>
                    <a:pt x="90487" y="32334"/>
                  </a:moveTo>
                  <a:lnTo>
                    <a:pt x="66243" y="8089"/>
                  </a:lnTo>
                  <a:lnTo>
                    <a:pt x="74333" y="0"/>
                  </a:lnTo>
                  <a:lnTo>
                    <a:pt x="98577" y="24244"/>
                  </a:lnTo>
                  <a:lnTo>
                    <a:pt x="90487" y="32334"/>
                  </a:lnTo>
                  <a:close/>
                </a:path>
                <a:path w="147320" h="509904">
                  <a:moveTo>
                    <a:pt x="41998" y="39839"/>
                  </a:moveTo>
                  <a:lnTo>
                    <a:pt x="33921" y="31762"/>
                  </a:lnTo>
                  <a:lnTo>
                    <a:pt x="58165" y="7518"/>
                  </a:lnTo>
                  <a:lnTo>
                    <a:pt x="66243" y="15595"/>
                  </a:lnTo>
                  <a:lnTo>
                    <a:pt x="41998" y="39839"/>
                  </a:lnTo>
                  <a:close/>
                </a:path>
                <a:path w="147320" h="509904">
                  <a:moveTo>
                    <a:pt x="122821" y="64655"/>
                  </a:moveTo>
                  <a:lnTo>
                    <a:pt x="98577" y="40411"/>
                  </a:lnTo>
                  <a:lnTo>
                    <a:pt x="106654" y="32334"/>
                  </a:lnTo>
                  <a:lnTo>
                    <a:pt x="130898" y="56578"/>
                  </a:lnTo>
                  <a:lnTo>
                    <a:pt x="122821" y="64655"/>
                  </a:lnTo>
                  <a:close/>
                </a:path>
                <a:path w="147320" h="509904">
                  <a:moveTo>
                    <a:pt x="9677" y="72174"/>
                  </a:moveTo>
                  <a:lnTo>
                    <a:pt x="1587" y="64084"/>
                  </a:lnTo>
                  <a:lnTo>
                    <a:pt x="25831" y="39839"/>
                  </a:lnTo>
                  <a:lnTo>
                    <a:pt x="33921" y="47929"/>
                  </a:lnTo>
                  <a:lnTo>
                    <a:pt x="9677" y="72174"/>
                  </a:lnTo>
                  <a:close/>
                </a:path>
                <a:path w="147320" h="509904">
                  <a:moveTo>
                    <a:pt x="137401" y="79235"/>
                  </a:moveTo>
                  <a:lnTo>
                    <a:pt x="130898" y="72732"/>
                  </a:lnTo>
                  <a:lnTo>
                    <a:pt x="138976" y="64655"/>
                  </a:lnTo>
                  <a:lnTo>
                    <a:pt x="143802" y="69481"/>
                  </a:lnTo>
                  <a:lnTo>
                    <a:pt x="141439" y="69481"/>
                  </a:lnTo>
                  <a:lnTo>
                    <a:pt x="137401" y="79235"/>
                  </a:lnTo>
                  <a:close/>
                </a:path>
                <a:path w="147320" h="509904">
                  <a:moveTo>
                    <a:pt x="28575" y="80911"/>
                  </a:moveTo>
                  <a:lnTo>
                    <a:pt x="0" y="80911"/>
                  </a:lnTo>
                  <a:lnTo>
                    <a:pt x="0" y="69481"/>
                  </a:lnTo>
                  <a:lnTo>
                    <a:pt x="6985" y="69481"/>
                  </a:lnTo>
                  <a:lnTo>
                    <a:pt x="9677" y="72174"/>
                  </a:lnTo>
                  <a:lnTo>
                    <a:pt x="34289" y="72174"/>
                  </a:lnTo>
                  <a:lnTo>
                    <a:pt x="34289" y="75196"/>
                  </a:lnTo>
                  <a:lnTo>
                    <a:pt x="28575" y="75196"/>
                  </a:lnTo>
                  <a:lnTo>
                    <a:pt x="28575" y="80911"/>
                  </a:lnTo>
                  <a:close/>
                </a:path>
                <a:path w="147320" h="509904">
                  <a:moveTo>
                    <a:pt x="34289" y="72174"/>
                  </a:moveTo>
                  <a:lnTo>
                    <a:pt x="9677" y="72174"/>
                  </a:lnTo>
                  <a:lnTo>
                    <a:pt x="12369" y="69481"/>
                  </a:lnTo>
                  <a:lnTo>
                    <a:pt x="34289" y="69481"/>
                  </a:lnTo>
                  <a:lnTo>
                    <a:pt x="34289" y="72174"/>
                  </a:lnTo>
                  <a:close/>
                </a:path>
                <a:path w="147320" h="509904">
                  <a:moveTo>
                    <a:pt x="141439" y="80911"/>
                  </a:moveTo>
                  <a:lnTo>
                    <a:pt x="116344" y="80911"/>
                  </a:lnTo>
                  <a:lnTo>
                    <a:pt x="116344" y="69481"/>
                  </a:lnTo>
                  <a:lnTo>
                    <a:pt x="127647" y="69481"/>
                  </a:lnTo>
                  <a:lnTo>
                    <a:pt x="137401" y="79235"/>
                  </a:lnTo>
                  <a:lnTo>
                    <a:pt x="145398" y="79235"/>
                  </a:lnTo>
                  <a:lnTo>
                    <a:pt x="144614" y="79946"/>
                  </a:lnTo>
                  <a:lnTo>
                    <a:pt x="143103" y="80670"/>
                  </a:lnTo>
                  <a:lnTo>
                    <a:pt x="141439" y="80911"/>
                  </a:lnTo>
                  <a:close/>
                </a:path>
                <a:path w="147320" h="509904">
                  <a:moveTo>
                    <a:pt x="130898" y="72732"/>
                  </a:moveTo>
                  <a:lnTo>
                    <a:pt x="127647" y="69481"/>
                  </a:lnTo>
                  <a:lnTo>
                    <a:pt x="134150" y="69481"/>
                  </a:lnTo>
                  <a:lnTo>
                    <a:pt x="130898" y="72732"/>
                  </a:lnTo>
                  <a:close/>
                </a:path>
                <a:path w="147320" h="509904">
                  <a:moveTo>
                    <a:pt x="145398" y="79235"/>
                  </a:moveTo>
                  <a:lnTo>
                    <a:pt x="137401" y="79235"/>
                  </a:lnTo>
                  <a:lnTo>
                    <a:pt x="141439" y="69481"/>
                  </a:lnTo>
                  <a:lnTo>
                    <a:pt x="143802" y="69481"/>
                  </a:lnTo>
                  <a:lnTo>
                    <a:pt x="145478" y="71158"/>
                  </a:lnTo>
                  <a:lnTo>
                    <a:pt x="146481" y="72504"/>
                  </a:lnTo>
                  <a:lnTo>
                    <a:pt x="147040" y="74079"/>
                  </a:lnTo>
                  <a:lnTo>
                    <a:pt x="147069" y="75996"/>
                  </a:lnTo>
                  <a:lnTo>
                    <a:pt x="146723" y="77381"/>
                  </a:lnTo>
                  <a:lnTo>
                    <a:pt x="145859" y="78816"/>
                  </a:lnTo>
                  <a:lnTo>
                    <a:pt x="145398" y="79235"/>
                  </a:lnTo>
                  <a:close/>
                </a:path>
                <a:path w="147320" h="509904">
                  <a:moveTo>
                    <a:pt x="39992" y="88760"/>
                  </a:moveTo>
                  <a:lnTo>
                    <a:pt x="28575" y="88760"/>
                  </a:lnTo>
                  <a:lnTo>
                    <a:pt x="28575" y="75196"/>
                  </a:lnTo>
                  <a:lnTo>
                    <a:pt x="34289" y="75196"/>
                  </a:lnTo>
                  <a:lnTo>
                    <a:pt x="34289" y="80911"/>
                  </a:lnTo>
                  <a:lnTo>
                    <a:pt x="39992" y="80911"/>
                  </a:lnTo>
                  <a:lnTo>
                    <a:pt x="39992" y="88760"/>
                  </a:lnTo>
                  <a:close/>
                </a:path>
                <a:path w="147320" h="509904">
                  <a:moveTo>
                    <a:pt x="39992" y="80911"/>
                  </a:moveTo>
                  <a:lnTo>
                    <a:pt x="34289" y="80911"/>
                  </a:lnTo>
                  <a:lnTo>
                    <a:pt x="34289" y="75196"/>
                  </a:lnTo>
                  <a:lnTo>
                    <a:pt x="39992" y="75196"/>
                  </a:lnTo>
                  <a:lnTo>
                    <a:pt x="39992" y="80911"/>
                  </a:lnTo>
                  <a:close/>
                </a:path>
                <a:path w="147320" h="509904">
                  <a:moveTo>
                    <a:pt x="111429" y="110286"/>
                  </a:moveTo>
                  <a:lnTo>
                    <a:pt x="100012" y="110286"/>
                  </a:lnTo>
                  <a:lnTo>
                    <a:pt x="100012" y="75996"/>
                  </a:lnTo>
                  <a:lnTo>
                    <a:pt x="111429" y="75996"/>
                  </a:lnTo>
                  <a:lnTo>
                    <a:pt x="111429" y="110286"/>
                  </a:lnTo>
                  <a:close/>
                </a:path>
                <a:path w="147320" h="509904">
                  <a:moveTo>
                    <a:pt x="39992" y="134480"/>
                  </a:moveTo>
                  <a:lnTo>
                    <a:pt x="28575" y="134480"/>
                  </a:lnTo>
                  <a:lnTo>
                    <a:pt x="28575" y="100190"/>
                  </a:lnTo>
                  <a:lnTo>
                    <a:pt x="39992" y="100190"/>
                  </a:lnTo>
                  <a:lnTo>
                    <a:pt x="39992" y="134480"/>
                  </a:lnTo>
                  <a:close/>
                </a:path>
                <a:path w="147320" h="509904">
                  <a:moveTo>
                    <a:pt x="111429" y="156006"/>
                  </a:moveTo>
                  <a:lnTo>
                    <a:pt x="100012" y="156006"/>
                  </a:lnTo>
                  <a:lnTo>
                    <a:pt x="100012" y="121716"/>
                  </a:lnTo>
                  <a:lnTo>
                    <a:pt x="111429" y="121716"/>
                  </a:lnTo>
                  <a:lnTo>
                    <a:pt x="111429" y="156006"/>
                  </a:lnTo>
                  <a:close/>
                </a:path>
                <a:path w="147320" h="509904">
                  <a:moveTo>
                    <a:pt x="39992" y="180187"/>
                  </a:moveTo>
                  <a:lnTo>
                    <a:pt x="28575" y="180187"/>
                  </a:lnTo>
                  <a:lnTo>
                    <a:pt x="28575" y="145910"/>
                  </a:lnTo>
                  <a:lnTo>
                    <a:pt x="39992" y="145910"/>
                  </a:lnTo>
                  <a:lnTo>
                    <a:pt x="39992" y="180187"/>
                  </a:lnTo>
                  <a:close/>
                </a:path>
                <a:path w="147320" h="509904">
                  <a:moveTo>
                    <a:pt x="111429" y="201714"/>
                  </a:moveTo>
                  <a:lnTo>
                    <a:pt x="100012" y="201714"/>
                  </a:lnTo>
                  <a:lnTo>
                    <a:pt x="100012" y="167436"/>
                  </a:lnTo>
                  <a:lnTo>
                    <a:pt x="111429" y="167436"/>
                  </a:lnTo>
                  <a:lnTo>
                    <a:pt x="111429" y="201714"/>
                  </a:lnTo>
                  <a:close/>
                </a:path>
                <a:path w="147320" h="509904">
                  <a:moveTo>
                    <a:pt x="39992" y="225907"/>
                  </a:moveTo>
                  <a:lnTo>
                    <a:pt x="28575" y="225907"/>
                  </a:lnTo>
                  <a:lnTo>
                    <a:pt x="28575" y="191617"/>
                  </a:lnTo>
                  <a:lnTo>
                    <a:pt x="39992" y="191617"/>
                  </a:lnTo>
                  <a:lnTo>
                    <a:pt x="39992" y="225907"/>
                  </a:lnTo>
                  <a:close/>
                </a:path>
                <a:path w="147320" h="509904">
                  <a:moveTo>
                    <a:pt x="111429" y="247434"/>
                  </a:moveTo>
                  <a:lnTo>
                    <a:pt x="100012" y="247434"/>
                  </a:lnTo>
                  <a:lnTo>
                    <a:pt x="100012" y="213144"/>
                  </a:lnTo>
                  <a:lnTo>
                    <a:pt x="111429" y="213144"/>
                  </a:lnTo>
                  <a:lnTo>
                    <a:pt x="111429" y="247434"/>
                  </a:lnTo>
                  <a:close/>
                </a:path>
                <a:path w="147320" h="509904">
                  <a:moveTo>
                    <a:pt x="39992" y="271627"/>
                  </a:moveTo>
                  <a:lnTo>
                    <a:pt x="28575" y="271627"/>
                  </a:lnTo>
                  <a:lnTo>
                    <a:pt x="28575" y="237337"/>
                  </a:lnTo>
                  <a:lnTo>
                    <a:pt x="39992" y="237337"/>
                  </a:lnTo>
                  <a:lnTo>
                    <a:pt x="39992" y="271627"/>
                  </a:lnTo>
                  <a:close/>
                </a:path>
                <a:path w="147320" h="509904">
                  <a:moveTo>
                    <a:pt x="111429" y="293154"/>
                  </a:moveTo>
                  <a:lnTo>
                    <a:pt x="100012" y="293154"/>
                  </a:lnTo>
                  <a:lnTo>
                    <a:pt x="100012" y="258864"/>
                  </a:lnTo>
                  <a:lnTo>
                    <a:pt x="111429" y="258864"/>
                  </a:lnTo>
                  <a:lnTo>
                    <a:pt x="111429" y="293154"/>
                  </a:lnTo>
                  <a:close/>
                </a:path>
                <a:path w="147320" h="509904">
                  <a:moveTo>
                    <a:pt x="39992" y="317347"/>
                  </a:moveTo>
                  <a:lnTo>
                    <a:pt x="28575" y="317347"/>
                  </a:lnTo>
                  <a:lnTo>
                    <a:pt x="28575" y="283057"/>
                  </a:lnTo>
                  <a:lnTo>
                    <a:pt x="39992" y="283057"/>
                  </a:lnTo>
                  <a:lnTo>
                    <a:pt x="39992" y="317347"/>
                  </a:lnTo>
                  <a:close/>
                </a:path>
                <a:path w="147320" h="509904">
                  <a:moveTo>
                    <a:pt x="111429" y="338861"/>
                  </a:moveTo>
                  <a:lnTo>
                    <a:pt x="100012" y="338861"/>
                  </a:lnTo>
                  <a:lnTo>
                    <a:pt x="100012" y="304584"/>
                  </a:lnTo>
                  <a:lnTo>
                    <a:pt x="111429" y="304584"/>
                  </a:lnTo>
                  <a:lnTo>
                    <a:pt x="111429" y="338861"/>
                  </a:lnTo>
                  <a:close/>
                </a:path>
                <a:path w="147320" h="509904">
                  <a:moveTo>
                    <a:pt x="39992" y="363054"/>
                  </a:moveTo>
                  <a:lnTo>
                    <a:pt x="28575" y="363054"/>
                  </a:lnTo>
                  <a:lnTo>
                    <a:pt x="28575" y="328764"/>
                  </a:lnTo>
                  <a:lnTo>
                    <a:pt x="39992" y="328764"/>
                  </a:lnTo>
                  <a:lnTo>
                    <a:pt x="39992" y="363054"/>
                  </a:lnTo>
                  <a:close/>
                </a:path>
                <a:path w="147320" h="509904">
                  <a:moveTo>
                    <a:pt x="111429" y="384581"/>
                  </a:moveTo>
                  <a:lnTo>
                    <a:pt x="100012" y="384581"/>
                  </a:lnTo>
                  <a:lnTo>
                    <a:pt x="100012" y="350291"/>
                  </a:lnTo>
                  <a:lnTo>
                    <a:pt x="111429" y="350291"/>
                  </a:lnTo>
                  <a:lnTo>
                    <a:pt x="111429" y="384581"/>
                  </a:lnTo>
                  <a:close/>
                </a:path>
                <a:path w="147320" h="509904">
                  <a:moveTo>
                    <a:pt x="39992" y="408774"/>
                  </a:moveTo>
                  <a:lnTo>
                    <a:pt x="28575" y="408774"/>
                  </a:lnTo>
                  <a:lnTo>
                    <a:pt x="28575" y="374484"/>
                  </a:lnTo>
                  <a:lnTo>
                    <a:pt x="39992" y="374484"/>
                  </a:lnTo>
                  <a:lnTo>
                    <a:pt x="39992" y="408774"/>
                  </a:lnTo>
                  <a:close/>
                </a:path>
                <a:path w="147320" h="509904">
                  <a:moveTo>
                    <a:pt x="111429" y="430301"/>
                  </a:moveTo>
                  <a:lnTo>
                    <a:pt x="100012" y="430301"/>
                  </a:lnTo>
                  <a:lnTo>
                    <a:pt x="100012" y="396011"/>
                  </a:lnTo>
                  <a:lnTo>
                    <a:pt x="111429" y="396011"/>
                  </a:lnTo>
                  <a:lnTo>
                    <a:pt x="111429" y="430301"/>
                  </a:lnTo>
                  <a:close/>
                </a:path>
                <a:path w="147320" h="509904">
                  <a:moveTo>
                    <a:pt x="39992" y="454494"/>
                  </a:moveTo>
                  <a:lnTo>
                    <a:pt x="28575" y="454494"/>
                  </a:lnTo>
                  <a:lnTo>
                    <a:pt x="28575" y="420204"/>
                  </a:lnTo>
                  <a:lnTo>
                    <a:pt x="39992" y="420204"/>
                  </a:lnTo>
                  <a:lnTo>
                    <a:pt x="39992" y="454494"/>
                  </a:lnTo>
                  <a:close/>
                </a:path>
                <a:path w="147320" h="509904">
                  <a:moveTo>
                    <a:pt x="111429" y="476008"/>
                  </a:moveTo>
                  <a:lnTo>
                    <a:pt x="100012" y="476008"/>
                  </a:lnTo>
                  <a:lnTo>
                    <a:pt x="100012" y="441731"/>
                  </a:lnTo>
                  <a:lnTo>
                    <a:pt x="111429" y="441731"/>
                  </a:lnTo>
                  <a:lnTo>
                    <a:pt x="111429" y="476008"/>
                  </a:lnTo>
                  <a:close/>
                </a:path>
                <a:path w="147320" h="509904">
                  <a:moveTo>
                    <a:pt x="39992" y="500202"/>
                  </a:moveTo>
                  <a:lnTo>
                    <a:pt x="28575" y="500202"/>
                  </a:lnTo>
                  <a:lnTo>
                    <a:pt x="28575" y="465924"/>
                  </a:lnTo>
                  <a:lnTo>
                    <a:pt x="39992" y="465924"/>
                  </a:lnTo>
                  <a:lnTo>
                    <a:pt x="39992" y="500202"/>
                  </a:lnTo>
                  <a:close/>
                </a:path>
                <a:path w="147320" h="509904">
                  <a:moveTo>
                    <a:pt x="100012" y="503821"/>
                  </a:moveTo>
                  <a:lnTo>
                    <a:pt x="100012" y="487438"/>
                  </a:lnTo>
                  <a:lnTo>
                    <a:pt x="111429" y="487438"/>
                  </a:lnTo>
                  <a:lnTo>
                    <a:pt x="111429" y="498106"/>
                  </a:lnTo>
                  <a:lnTo>
                    <a:pt x="105714" y="498106"/>
                  </a:lnTo>
                  <a:lnTo>
                    <a:pt x="100012" y="503821"/>
                  </a:lnTo>
                  <a:close/>
                </a:path>
                <a:path w="147320" h="509904">
                  <a:moveTo>
                    <a:pt x="76377" y="509536"/>
                  </a:moveTo>
                  <a:lnTo>
                    <a:pt x="42100" y="509536"/>
                  </a:lnTo>
                  <a:lnTo>
                    <a:pt x="42100" y="498106"/>
                  </a:lnTo>
                  <a:lnTo>
                    <a:pt x="76377" y="498106"/>
                  </a:lnTo>
                  <a:lnTo>
                    <a:pt x="76377" y="509536"/>
                  </a:lnTo>
                  <a:close/>
                </a:path>
                <a:path w="147320" h="509904">
                  <a:moveTo>
                    <a:pt x="105714" y="509536"/>
                  </a:moveTo>
                  <a:lnTo>
                    <a:pt x="87807" y="509536"/>
                  </a:lnTo>
                  <a:lnTo>
                    <a:pt x="87807" y="498106"/>
                  </a:lnTo>
                  <a:lnTo>
                    <a:pt x="100012" y="498106"/>
                  </a:lnTo>
                  <a:lnTo>
                    <a:pt x="100012" y="503821"/>
                  </a:lnTo>
                  <a:lnTo>
                    <a:pt x="111429" y="503821"/>
                  </a:lnTo>
                  <a:lnTo>
                    <a:pt x="111150" y="505587"/>
                  </a:lnTo>
                  <a:lnTo>
                    <a:pt x="110350" y="507174"/>
                  </a:lnTo>
                  <a:lnTo>
                    <a:pt x="109080" y="508444"/>
                  </a:lnTo>
                  <a:lnTo>
                    <a:pt x="107492" y="509257"/>
                  </a:lnTo>
                  <a:lnTo>
                    <a:pt x="105714" y="509536"/>
                  </a:lnTo>
                  <a:close/>
                </a:path>
                <a:path w="147320" h="509904">
                  <a:moveTo>
                    <a:pt x="111429" y="503821"/>
                  </a:moveTo>
                  <a:lnTo>
                    <a:pt x="100012" y="503821"/>
                  </a:lnTo>
                  <a:lnTo>
                    <a:pt x="105714" y="498106"/>
                  </a:lnTo>
                  <a:lnTo>
                    <a:pt x="111429" y="498106"/>
                  </a:lnTo>
                  <a:lnTo>
                    <a:pt x="111429" y="503821"/>
                  </a:lnTo>
                  <a:close/>
                </a:path>
              </a:pathLst>
            </a:custGeom>
            <a:solidFill>
              <a:srgbClr val="BB2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82383" y="0"/>
              <a:ext cx="2191512" cy="162915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72859" y="0"/>
              <a:ext cx="2211070" cy="1638300"/>
            </a:xfrm>
            <a:custGeom>
              <a:avLst/>
              <a:gdLst/>
              <a:ahLst/>
              <a:cxnLst/>
              <a:rect l="l" t="t" r="r" b="b"/>
              <a:pathLst>
                <a:path w="2211070" h="1638300">
                  <a:moveTo>
                    <a:pt x="2210562" y="0"/>
                  </a:moveTo>
                  <a:lnTo>
                    <a:pt x="2205545" y="0"/>
                  </a:lnTo>
                  <a:lnTo>
                    <a:pt x="2205545" y="1629410"/>
                  </a:lnTo>
                  <a:lnTo>
                    <a:pt x="2203005" y="1631950"/>
                  </a:lnTo>
                  <a:lnTo>
                    <a:pt x="2203005" y="1629410"/>
                  </a:lnTo>
                  <a:lnTo>
                    <a:pt x="2205545" y="1629410"/>
                  </a:lnTo>
                  <a:lnTo>
                    <a:pt x="2205545" y="0"/>
                  </a:lnTo>
                  <a:lnTo>
                    <a:pt x="2201037" y="0"/>
                  </a:lnTo>
                  <a:lnTo>
                    <a:pt x="2201037" y="1629156"/>
                  </a:lnTo>
                  <a:lnTo>
                    <a:pt x="2201037" y="1633918"/>
                  </a:lnTo>
                  <a:lnTo>
                    <a:pt x="2201037" y="1634490"/>
                  </a:lnTo>
                  <a:lnTo>
                    <a:pt x="7556" y="1634490"/>
                  </a:lnTo>
                  <a:lnTo>
                    <a:pt x="7556" y="1631950"/>
                  </a:lnTo>
                  <a:lnTo>
                    <a:pt x="9525" y="1633918"/>
                  </a:lnTo>
                  <a:lnTo>
                    <a:pt x="2201037" y="1633918"/>
                  </a:lnTo>
                  <a:lnTo>
                    <a:pt x="2201037" y="1629156"/>
                  </a:lnTo>
                  <a:lnTo>
                    <a:pt x="9525" y="1629156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0" y="1629410"/>
                  </a:lnTo>
                  <a:lnTo>
                    <a:pt x="0" y="1634490"/>
                  </a:lnTo>
                  <a:lnTo>
                    <a:pt x="0" y="1638300"/>
                  </a:lnTo>
                  <a:lnTo>
                    <a:pt x="2210562" y="1638300"/>
                  </a:lnTo>
                  <a:lnTo>
                    <a:pt x="2210562" y="1634490"/>
                  </a:lnTo>
                  <a:lnTo>
                    <a:pt x="2203005" y="1634490"/>
                  </a:lnTo>
                  <a:lnTo>
                    <a:pt x="2203005" y="1633918"/>
                  </a:lnTo>
                  <a:lnTo>
                    <a:pt x="2210562" y="1633918"/>
                  </a:lnTo>
                  <a:lnTo>
                    <a:pt x="2210562" y="1629410"/>
                  </a:lnTo>
                  <a:lnTo>
                    <a:pt x="2210562" y="1629156"/>
                  </a:lnTo>
                  <a:lnTo>
                    <a:pt x="2210562" y="0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62571" y="1357883"/>
              <a:ext cx="2281428" cy="15712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6469" y="-199390"/>
            <a:ext cx="7204709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66665" algn="l"/>
              </a:tabLst>
            </a:pPr>
            <a:r>
              <a:rPr sz="3300" dirty="0">
                <a:solidFill>
                  <a:srgbClr val="FFFFFF"/>
                </a:solidFill>
                <a:latin typeface="Segoe Print"/>
                <a:cs typeface="Segoe Print"/>
              </a:rPr>
              <a:t>Diagnosis</a:t>
            </a:r>
            <a:r>
              <a:rPr sz="3300" spc="-6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3300" dirty="0">
                <a:solidFill>
                  <a:srgbClr val="FFFFFF"/>
                </a:solidFill>
                <a:latin typeface="Segoe Print"/>
                <a:cs typeface="Segoe Print"/>
              </a:rPr>
              <a:t>&amp;</a:t>
            </a:r>
            <a:r>
              <a:rPr sz="3300" spc="-6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Segoe Print"/>
                <a:cs typeface="Segoe Print"/>
              </a:rPr>
              <a:t>Treatment</a:t>
            </a:r>
            <a:r>
              <a:rPr sz="3300" dirty="0">
                <a:solidFill>
                  <a:srgbClr val="FFFFFF"/>
                </a:solidFill>
                <a:latin typeface="Segoe Print"/>
                <a:cs typeface="Segoe Print"/>
              </a:rPr>
              <a:t>	of</a:t>
            </a:r>
            <a:r>
              <a:rPr sz="3300" spc="-3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Segoe Print"/>
                <a:cs typeface="Segoe Print"/>
              </a:rPr>
              <a:t>cervical</a:t>
            </a:r>
            <a:endParaRPr sz="3300">
              <a:latin typeface="Segoe Print"/>
              <a:cs typeface="Segoe Prin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1625" y="228600"/>
            <a:ext cx="8534400" cy="758825"/>
          </a:xfrm>
          <a:prstGeom prst="rect">
            <a:avLst/>
          </a:prstGeom>
          <a:solidFill>
            <a:srgbClr val="75005F"/>
          </a:solidFill>
        </p:spPr>
        <p:txBody>
          <a:bodyPr vert="horz" wrap="square" lIns="0" tIns="876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90"/>
              </a:spcBef>
            </a:pPr>
            <a:r>
              <a:rPr sz="3300" b="1" spc="-10" dirty="0">
                <a:solidFill>
                  <a:srgbClr val="FFFFFF"/>
                </a:solidFill>
                <a:latin typeface="Segoe Print"/>
                <a:cs typeface="Segoe Print"/>
              </a:rPr>
              <a:t>fibroid</a:t>
            </a:r>
            <a:endParaRPr sz="3300">
              <a:latin typeface="Segoe Print"/>
              <a:cs typeface="Segoe Prin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615" y="1281747"/>
            <a:ext cx="8022590" cy="2496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indent="-280670">
              <a:lnSpc>
                <a:spcPct val="100000"/>
              </a:lnSpc>
              <a:spcBef>
                <a:spcPts val="105"/>
              </a:spcBef>
              <a:buClr>
                <a:srgbClr val="FF388B"/>
              </a:buClr>
              <a:buSzPct val="78125"/>
              <a:buFont typeface="Segoe UI Symbol"/>
              <a:buChar char="⚫"/>
              <a:tabLst>
                <a:tab pos="285115" algn="l"/>
              </a:tabLst>
            </a:pPr>
            <a:r>
              <a:rPr sz="3200" b="1" spc="-10" dirty="0">
                <a:solidFill>
                  <a:srgbClr val="FF0000"/>
                </a:solidFill>
                <a:latin typeface="Segoe Print"/>
                <a:cs typeface="Segoe Print"/>
              </a:rPr>
              <a:t>Diagnosis</a:t>
            </a:r>
            <a:endParaRPr sz="3200">
              <a:latin typeface="Segoe Print"/>
              <a:cs typeface="Segoe Print"/>
            </a:endParaRPr>
          </a:p>
          <a:p>
            <a:pPr marL="284480" marR="5080" indent="-271780">
              <a:lnSpc>
                <a:spcPct val="150000"/>
              </a:lnSpc>
              <a:spcBef>
                <a:spcPts val="390"/>
              </a:spcBef>
              <a:buClr>
                <a:srgbClr val="FF388B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b="1" dirty="0">
                <a:latin typeface="Segoe Print"/>
                <a:cs typeface="Segoe Print"/>
              </a:rPr>
              <a:t>Presented</a:t>
            </a:r>
            <a:r>
              <a:rPr sz="2700" b="1" spc="-60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by</a:t>
            </a:r>
            <a:r>
              <a:rPr sz="2700" b="1" spc="-60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menorrhagia</a:t>
            </a:r>
            <a:r>
              <a:rPr sz="2700" b="1" spc="-60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&amp;</a:t>
            </a:r>
            <a:r>
              <a:rPr sz="2700" b="1" spc="-65" dirty="0">
                <a:latin typeface="Segoe Print"/>
                <a:cs typeface="Segoe Print"/>
              </a:rPr>
              <a:t> </a:t>
            </a:r>
            <a:r>
              <a:rPr sz="2700" b="1" spc="-10" dirty="0">
                <a:latin typeface="Segoe Print"/>
                <a:cs typeface="Segoe Print"/>
              </a:rPr>
              <a:t>intermenstrual 	bleeding.</a:t>
            </a:r>
            <a:endParaRPr sz="2700">
              <a:latin typeface="Segoe Print"/>
              <a:cs typeface="Segoe Print"/>
            </a:endParaRPr>
          </a:p>
          <a:p>
            <a:pPr marL="422275" indent="-409575">
              <a:lnSpc>
                <a:spcPct val="100000"/>
              </a:lnSpc>
              <a:spcBef>
                <a:spcPts val="2265"/>
              </a:spcBef>
              <a:buClr>
                <a:srgbClr val="FF388B"/>
              </a:buClr>
              <a:buSzPct val="85185"/>
              <a:buFont typeface="Segoe UI Symbol"/>
              <a:buChar char="⚫"/>
              <a:tabLst>
                <a:tab pos="422275" algn="l"/>
                <a:tab pos="4513580" algn="l"/>
              </a:tabLst>
            </a:pPr>
            <a:r>
              <a:rPr sz="2700" b="1" dirty="0">
                <a:latin typeface="Segoe Print"/>
                <a:cs typeface="Segoe Print"/>
              </a:rPr>
              <a:t>Inspection:</a:t>
            </a:r>
            <a:r>
              <a:rPr sz="2700" b="1" spc="-60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if</a:t>
            </a:r>
            <a:r>
              <a:rPr sz="2700" b="1" spc="-65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the</a:t>
            </a:r>
            <a:r>
              <a:rPr sz="2700" b="1" spc="-60" dirty="0">
                <a:latin typeface="Segoe Print"/>
                <a:cs typeface="Segoe Print"/>
              </a:rPr>
              <a:t> </a:t>
            </a:r>
            <a:r>
              <a:rPr sz="2700" b="1" spc="-10" dirty="0">
                <a:latin typeface="Segoe Print"/>
                <a:cs typeface="Segoe Print"/>
              </a:rPr>
              <a:t>polyp</a:t>
            </a:r>
            <a:r>
              <a:rPr sz="2700" b="1" dirty="0">
                <a:latin typeface="Segoe Print"/>
                <a:cs typeface="Segoe Print"/>
              </a:rPr>
              <a:t>	protrudes</a:t>
            </a:r>
            <a:r>
              <a:rPr sz="2700" b="1" spc="-70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from</a:t>
            </a:r>
            <a:r>
              <a:rPr sz="2700" b="1" spc="-65" dirty="0">
                <a:latin typeface="Segoe Print"/>
                <a:cs typeface="Segoe Print"/>
              </a:rPr>
              <a:t> </a:t>
            </a:r>
            <a:r>
              <a:rPr sz="2700" b="1" spc="-25" dirty="0">
                <a:latin typeface="Segoe Print"/>
                <a:cs typeface="Segoe Print"/>
              </a:rPr>
              <a:t>the</a:t>
            </a:r>
            <a:endParaRPr sz="2700">
              <a:latin typeface="Segoe Print"/>
              <a:cs typeface="Segoe Pri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177" y="3958907"/>
            <a:ext cx="718693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88888"/>
              <a:buFont typeface="Segoe Print"/>
              <a:buChar char="•"/>
              <a:tabLst>
                <a:tab pos="356870" algn="l"/>
              </a:tabLst>
            </a:pPr>
            <a:r>
              <a:rPr sz="2700" b="1" dirty="0">
                <a:latin typeface="Segoe Print"/>
                <a:cs typeface="Segoe Print"/>
              </a:rPr>
              <a:t>cervix,</a:t>
            </a:r>
            <a:r>
              <a:rPr sz="2700" b="1" spc="-60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,</a:t>
            </a:r>
            <a:r>
              <a:rPr sz="2700" b="1" spc="-55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hysterography</a:t>
            </a:r>
            <a:r>
              <a:rPr sz="2700" b="1" spc="-55" dirty="0">
                <a:latin typeface="Segoe Print"/>
                <a:cs typeface="Segoe Print"/>
              </a:rPr>
              <a:t> </a:t>
            </a:r>
            <a:r>
              <a:rPr sz="2700" b="1" dirty="0">
                <a:latin typeface="Segoe Print"/>
                <a:cs typeface="Segoe Print"/>
              </a:rPr>
              <a:t>or</a:t>
            </a:r>
            <a:r>
              <a:rPr sz="2700" b="1" spc="-55" dirty="0">
                <a:latin typeface="Segoe Print"/>
                <a:cs typeface="Segoe Print"/>
              </a:rPr>
              <a:t> </a:t>
            </a:r>
            <a:r>
              <a:rPr sz="2700" b="1" spc="-10" dirty="0">
                <a:latin typeface="Segoe Print"/>
                <a:cs typeface="Segoe Print"/>
              </a:rPr>
              <a:t>hysteroscopy</a:t>
            </a:r>
            <a:endParaRPr sz="2700">
              <a:latin typeface="Segoe Print"/>
              <a:cs typeface="Segoe Prin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0987" y="4198302"/>
            <a:ext cx="1670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Segoe Print"/>
                <a:cs typeface="Segoe Print"/>
              </a:rPr>
              <a:t>Treatment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177" y="4558220"/>
            <a:ext cx="6097905" cy="1945639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378460">
              <a:lnSpc>
                <a:spcPct val="100000"/>
              </a:lnSpc>
              <a:spcBef>
                <a:spcPts val="1780"/>
              </a:spcBef>
            </a:pPr>
            <a:r>
              <a:rPr sz="2800" b="1" dirty="0">
                <a:latin typeface="Segoe Print"/>
                <a:cs typeface="Segoe Print"/>
              </a:rPr>
              <a:t>-</a:t>
            </a:r>
            <a:r>
              <a:rPr sz="2800" b="1" spc="-6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Uterine</a:t>
            </a:r>
            <a:r>
              <a:rPr sz="2800" b="1" spc="-55" dirty="0">
                <a:latin typeface="Segoe Print"/>
                <a:cs typeface="Segoe Print"/>
              </a:rPr>
              <a:t> </a:t>
            </a:r>
            <a:r>
              <a:rPr sz="2800" b="1" spc="-10" dirty="0">
                <a:latin typeface="Segoe Print"/>
                <a:cs typeface="Segoe Print"/>
              </a:rPr>
              <a:t>curettage.</a:t>
            </a:r>
            <a:endParaRPr sz="2800">
              <a:latin typeface="Segoe Print"/>
              <a:cs typeface="Segoe Print"/>
            </a:endParaRPr>
          </a:p>
          <a:p>
            <a:pPr marL="12700" marR="5080" indent="568960">
              <a:lnSpc>
                <a:spcPct val="150000"/>
              </a:lnSpc>
            </a:pPr>
            <a:r>
              <a:rPr sz="2800" b="1" dirty="0">
                <a:latin typeface="Segoe Print"/>
                <a:cs typeface="Segoe Print"/>
              </a:rPr>
              <a:t>-</a:t>
            </a:r>
            <a:r>
              <a:rPr sz="2800" b="1" spc="-4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A</a:t>
            </a:r>
            <a:r>
              <a:rPr sz="2800" b="1" spc="-4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single</a:t>
            </a:r>
            <a:r>
              <a:rPr sz="2800" b="1" spc="-4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polyp</a:t>
            </a:r>
            <a:r>
              <a:rPr sz="2800" b="1" spc="-4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is</a:t>
            </a:r>
            <a:r>
              <a:rPr sz="2800" b="1" spc="-4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removed</a:t>
            </a:r>
            <a:r>
              <a:rPr sz="2800" b="1" spc="-45" dirty="0">
                <a:latin typeface="Segoe Print"/>
                <a:cs typeface="Segoe Print"/>
              </a:rPr>
              <a:t> </a:t>
            </a:r>
            <a:r>
              <a:rPr sz="2800" b="1" spc="-25" dirty="0">
                <a:latin typeface="Segoe Print"/>
                <a:cs typeface="Segoe Print"/>
              </a:rPr>
              <a:t>by </a:t>
            </a:r>
            <a:r>
              <a:rPr sz="2800" b="1" spc="-10" dirty="0">
                <a:latin typeface="Segoe Print"/>
                <a:cs typeface="Segoe Print"/>
              </a:rPr>
              <a:t>hysteroscope</a:t>
            </a:r>
            <a:r>
              <a:rPr sz="2400" b="1" spc="-10" dirty="0">
                <a:latin typeface="Segoe Print"/>
                <a:cs typeface="Segoe Print"/>
              </a:rPr>
              <a:t>.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solidFill>
            <a:srgbClr val="75005F"/>
          </a:solidFill>
        </p:spPr>
        <p:txBody>
          <a:bodyPr vert="horz" wrap="square" lIns="0" tIns="1892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90"/>
              </a:spcBef>
            </a:pPr>
            <a:r>
              <a:rPr sz="3300" spc="-10" dirty="0">
                <a:solidFill>
                  <a:srgbClr val="FFFFFF"/>
                </a:solidFill>
              </a:rPr>
              <a:t>2-</a:t>
            </a:r>
            <a:r>
              <a:rPr sz="3300" dirty="0">
                <a:solidFill>
                  <a:srgbClr val="FFFFFF"/>
                </a:solidFill>
              </a:rPr>
              <a:t>Fibroid</a:t>
            </a:r>
            <a:r>
              <a:rPr sz="3300" spc="-40" dirty="0">
                <a:solidFill>
                  <a:srgbClr val="FFFFFF"/>
                </a:solidFill>
              </a:rPr>
              <a:t> </a:t>
            </a:r>
            <a:r>
              <a:rPr sz="3300" spc="-20" dirty="0">
                <a:solidFill>
                  <a:srgbClr val="FFFFFF"/>
                </a:solidFill>
              </a:rPr>
              <a:t>polyp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221615" y="1281429"/>
            <a:ext cx="8420100" cy="5053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782955" indent="-274320">
              <a:lnSpc>
                <a:spcPct val="150000"/>
              </a:lnSpc>
              <a:spcBef>
                <a:spcPts val="100"/>
              </a:spcBef>
              <a:buClr>
                <a:srgbClr val="FF388B"/>
              </a:buClr>
              <a:buSzPct val="83333"/>
              <a:buFont typeface="Segoe UI Symbol"/>
              <a:buChar char="⚫"/>
              <a:tabLst>
                <a:tab pos="286385" algn="l"/>
              </a:tabLst>
            </a:pPr>
            <a:r>
              <a:rPr sz="2400" b="1" dirty="0">
                <a:latin typeface="Segoe Print"/>
                <a:cs typeface="Segoe Print"/>
              </a:rPr>
              <a:t>The</a:t>
            </a:r>
            <a:r>
              <a:rPr sz="2400" b="1" spc="-20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polyp</a:t>
            </a:r>
            <a:r>
              <a:rPr sz="2400" b="1" spc="-20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forms</a:t>
            </a:r>
            <a:r>
              <a:rPr sz="2400" b="1" spc="-15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a</a:t>
            </a:r>
            <a:r>
              <a:rPr sz="2400" b="1" spc="-20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firm</a:t>
            </a:r>
            <a:r>
              <a:rPr sz="2400" b="1" spc="-15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mass,</a:t>
            </a:r>
            <a:r>
              <a:rPr sz="2400" b="1" spc="-20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its</a:t>
            </a:r>
            <a:r>
              <a:rPr sz="2400" b="1" spc="-20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tip</a:t>
            </a:r>
            <a:r>
              <a:rPr sz="2400" b="1" spc="-20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is</a:t>
            </a:r>
            <a:r>
              <a:rPr sz="2400" b="1" spc="-15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liable</a:t>
            </a:r>
            <a:r>
              <a:rPr sz="2400" b="1" spc="-20" dirty="0">
                <a:latin typeface="Segoe Print"/>
                <a:cs typeface="Segoe Print"/>
              </a:rPr>
              <a:t> </a:t>
            </a:r>
            <a:r>
              <a:rPr sz="2400" b="1" spc="-25" dirty="0">
                <a:latin typeface="Segoe Print"/>
                <a:cs typeface="Segoe Print"/>
              </a:rPr>
              <a:t>to </a:t>
            </a:r>
            <a:r>
              <a:rPr sz="2400" b="1" dirty="0">
                <a:latin typeface="Segoe Print"/>
                <a:cs typeface="Segoe Print"/>
              </a:rPr>
              <a:t>necrosis</a:t>
            </a:r>
            <a:r>
              <a:rPr sz="2400" b="1" spc="-45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and</a:t>
            </a:r>
            <a:r>
              <a:rPr sz="2400" b="1" spc="-40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infection</a:t>
            </a:r>
            <a:r>
              <a:rPr sz="2400" b="1" spc="-45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due</a:t>
            </a:r>
            <a:r>
              <a:rPr sz="2400" b="1" spc="-40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to</a:t>
            </a:r>
            <a:r>
              <a:rPr sz="2400" b="1" spc="-45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poor</a:t>
            </a:r>
            <a:r>
              <a:rPr sz="2400" b="1" spc="-40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blood</a:t>
            </a:r>
            <a:r>
              <a:rPr sz="2400" b="1" spc="-45" dirty="0">
                <a:latin typeface="Segoe Print"/>
                <a:cs typeface="Segoe Print"/>
              </a:rPr>
              <a:t> </a:t>
            </a:r>
            <a:r>
              <a:rPr sz="2400" b="1" spc="-10" dirty="0">
                <a:latin typeface="Segoe Print"/>
                <a:cs typeface="Segoe Print"/>
              </a:rPr>
              <a:t>supply.</a:t>
            </a:r>
            <a:endParaRPr sz="2400">
              <a:latin typeface="Segoe Print"/>
              <a:cs typeface="Segoe Print"/>
            </a:endParaRPr>
          </a:p>
          <a:p>
            <a:pPr marL="287020" indent="-274320">
              <a:lnSpc>
                <a:spcPct val="100000"/>
              </a:lnSpc>
              <a:spcBef>
                <a:spcPts val="2305"/>
              </a:spcBef>
              <a:buClr>
                <a:srgbClr val="FF388B"/>
              </a:buClr>
              <a:buSzPct val="85714"/>
              <a:buFont typeface="Segoe UI Symbol"/>
              <a:buChar char="⚫"/>
              <a:tabLst>
                <a:tab pos="287020" algn="l"/>
              </a:tabLst>
            </a:pPr>
            <a:r>
              <a:rPr sz="2800" b="1" spc="-10" dirty="0">
                <a:solidFill>
                  <a:srgbClr val="FF0000"/>
                </a:solidFill>
                <a:latin typeface="Segoe Print"/>
                <a:cs typeface="Segoe Print"/>
              </a:rPr>
              <a:t>Symptoms:</a:t>
            </a:r>
            <a:endParaRPr sz="2800">
              <a:latin typeface="Segoe Print"/>
              <a:cs typeface="Segoe Print"/>
            </a:endParaRPr>
          </a:p>
          <a:p>
            <a:pPr marL="286385" indent="-273685">
              <a:lnSpc>
                <a:spcPct val="100000"/>
              </a:lnSpc>
              <a:spcBef>
                <a:spcPts val="2060"/>
              </a:spcBef>
              <a:buClr>
                <a:srgbClr val="FF388B"/>
              </a:buClr>
              <a:buSzPct val="83333"/>
              <a:buFont typeface="Segoe UI Symbol"/>
              <a:buChar char="⚫"/>
              <a:tabLst>
                <a:tab pos="286385" algn="l"/>
              </a:tabLst>
            </a:pPr>
            <a:r>
              <a:rPr sz="2400" b="1" dirty="0">
                <a:latin typeface="Segoe Print"/>
                <a:cs typeface="Segoe Print"/>
              </a:rPr>
              <a:t>1-</a:t>
            </a:r>
            <a:r>
              <a:rPr sz="2400" b="1" spc="-35" dirty="0">
                <a:latin typeface="Segoe Print"/>
                <a:cs typeface="Segoe Print"/>
              </a:rPr>
              <a:t> </a:t>
            </a:r>
            <a:r>
              <a:rPr sz="2400" b="1" spc="-10" dirty="0">
                <a:latin typeface="Segoe Print"/>
                <a:cs typeface="Segoe Print"/>
              </a:rPr>
              <a:t>Menorrhagia.</a:t>
            </a:r>
            <a:endParaRPr sz="2400">
              <a:latin typeface="Segoe Print"/>
              <a:cs typeface="Segoe Print"/>
            </a:endParaRPr>
          </a:p>
          <a:p>
            <a:pPr marL="286385" indent="-273685">
              <a:lnSpc>
                <a:spcPct val="100000"/>
              </a:lnSpc>
              <a:spcBef>
                <a:spcPts val="2014"/>
              </a:spcBef>
              <a:buClr>
                <a:srgbClr val="FF388B"/>
              </a:buClr>
              <a:buSzPct val="83333"/>
              <a:buFont typeface="Segoe UI Symbol"/>
              <a:buChar char="⚫"/>
              <a:tabLst>
                <a:tab pos="286385" algn="l"/>
              </a:tabLst>
            </a:pPr>
            <a:r>
              <a:rPr sz="2400" b="1" dirty="0">
                <a:latin typeface="Segoe Print"/>
                <a:cs typeface="Segoe Print"/>
              </a:rPr>
              <a:t>2-</a:t>
            </a:r>
            <a:r>
              <a:rPr sz="2400" b="1" spc="-45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Irregular</a:t>
            </a:r>
            <a:r>
              <a:rPr sz="2400" b="1" spc="-40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vaginal</a:t>
            </a:r>
            <a:r>
              <a:rPr sz="2400" b="1" spc="-45" dirty="0">
                <a:latin typeface="Segoe Print"/>
                <a:cs typeface="Segoe Print"/>
              </a:rPr>
              <a:t> </a:t>
            </a:r>
            <a:r>
              <a:rPr sz="2400" b="1" spc="-10" dirty="0">
                <a:latin typeface="Segoe Print"/>
                <a:cs typeface="Segoe Print"/>
              </a:rPr>
              <a:t>bleeding</a:t>
            </a:r>
            <a:endParaRPr sz="2400">
              <a:latin typeface="Segoe Print"/>
              <a:cs typeface="Segoe Print"/>
            </a:endParaRPr>
          </a:p>
          <a:p>
            <a:pPr marL="286385" indent="-273685">
              <a:lnSpc>
                <a:spcPct val="100000"/>
              </a:lnSpc>
              <a:spcBef>
                <a:spcPts val="2014"/>
              </a:spcBef>
              <a:buClr>
                <a:srgbClr val="FF388B"/>
              </a:buClr>
              <a:buSzPct val="83333"/>
              <a:buFont typeface="Segoe UI Symbol"/>
              <a:buChar char="⚫"/>
              <a:tabLst>
                <a:tab pos="286385" algn="l"/>
              </a:tabLst>
            </a:pPr>
            <a:r>
              <a:rPr sz="2400" b="1" dirty="0">
                <a:latin typeface="Segoe Print"/>
                <a:cs typeface="Segoe Print"/>
              </a:rPr>
              <a:t>3-</a:t>
            </a:r>
            <a:r>
              <a:rPr sz="2400" b="1" spc="-50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Offensive</a:t>
            </a:r>
            <a:r>
              <a:rPr sz="2400" b="1" spc="-50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vaginal</a:t>
            </a:r>
            <a:r>
              <a:rPr sz="2400" b="1" spc="-50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discharge</a:t>
            </a:r>
            <a:r>
              <a:rPr sz="2400" b="1" spc="-50" dirty="0">
                <a:latin typeface="Segoe Print"/>
                <a:cs typeface="Segoe Print"/>
              </a:rPr>
              <a:t> .</a:t>
            </a:r>
            <a:endParaRPr sz="2400">
              <a:latin typeface="Segoe Print"/>
              <a:cs typeface="Segoe Print"/>
            </a:endParaRPr>
          </a:p>
          <a:p>
            <a:pPr marL="286385" indent="-273685">
              <a:lnSpc>
                <a:spcPct val="100000"/>
              </a:lnSpc>
              <a:spcBef>
                <a:spcPts val="2014"/>
              </a:spcBef>
              <a:buClr>
                <a:srgbClr val="FF388B"/>
              </a:buClr>
              <a:buSzPct val="83333"/>
              <a:buFont typeface="Segoe UI Symbol"/>
              <a:buChar char="⚫"/>
              <a:tabLst>
                <a:tab pos="286385" algn="l"/>
              </a:tabLst>
            </a:pPr>
            <a:r>
              <a:rPr sz="2400" b="1" dirty="0">
                <a:latin typeface="Segoe Print"/>
                <a:cs typeface="Segoe Print"/>
              </a:rPr>
              <a:t>4-</a:t>
            </a:r>
            <a:r>
              <a:rPr sz="2400" b="1" spc="-45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Colicky</a:t>
            </a:r>
            <a:r>
              <a:rPr sz="2400" b="1" spc="-40" dirty="0">
                <a:latin typeface="Segoe Print"/>
                <a:cs typeface="Segoe Print"/>
              </a:rPr>
              <a:t> </a:t>
            </a:r>
            <a:r>
              <a:rPr sz="2400" b="1" spc="-20" dirty="0">
                <a:latin typeface="Segoe Print"/>
                <a:cs typeface="Segoe Print"/>
              </a:rPr>
              <a:t>pain.</a:t>
            </a:r>
            <a:endParaRPr sz="2400">
              <a:latin typeface="Segoe Print"/>
              <a:cs typeface="Segoe Print"/>
            </a:endParaRPr>
          </a:p>
          <a:p>
            <a:pPr marL="287020" indent="-274320">
              <a:lnSpc>
                <a:spcPct val="100000"/>
              </a:lnSpc>
              <a:spcBef>
                <a:spcPts val="2305"/>
              </a:spcBef>
              <a:buClr>
                <a:srgbClr val="FF388B"/>
              </a:buClr>
              <a:buSzPct val="85714"/>
              <a:buFont typeface="Segoe UI Symbol"/>
              <a:buChar char="⚫"/>
              <a:tabLst>
                <a:tab pos="287020" algn="l"/>
              </a:tabLst>
            </a:pPr>
            <a:r>
              <a:rPr sz="2800" b="1" spc="-10" dirty="0">
                <a:solidFill>
                  <a:srgbClr val="FF0000"/>
                </a:solidFill>
                <a:latin typeface="Segoe Print"/>
                <a:cs typeface="Segoe Print"/>
              </a:rPr>
              <a:t>Treatment:</a:t>
            </a:r>
            <a:r>
              <a:rPr sz="2800" b="1" spc="-19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vaginal</a:t>
            </a:r>
            <a:r>
              <a:rPr sz="2400" b="1" spc="-40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myomectomy</a:t>
            </a:r>
            <a:r>
              <a:rPr sz="2400" b="1" spc="-35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or</a:t>
            </a:r>
            <a:r>
              <a:rPr sz="2400" b="1" spc="-35" dirty="0">
                <a:latin typeface="Segoe Print"/>
                <a:cs typeface="Segoe Print"/>
              </a:rPr>
              <a:t> </a:t>
            </a:r>
            <a:r>
              <a:rPr sz="2400" b="1" spc="-10" dirty="0">
                <a:latin typeface="Segoe Print"/>
                <a:cs typeface="Segoe Print"/>
              </a:rPr>
              <a:t>hysterectomy.</a:t>
            </a:r>
            <a:endParaRPr sz="2400">
              <a:latin typeface="Segoe Print"/>
              <a:cs typeface="Segoe Prin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1871" y="2500884"/>
              <a:ext cx="3715512" cy="33558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62346" y="2491359"/>
              <a:ext cx="3735070" cy="3375025"/>
            </a:xfrm>
            <a:custGeom>
              <a:avLst/>
              <a:gdLst/>
              <a:ahLst/>
              <a:cxnLst/>
              <a:rect l="l" t="t" r="r" b="b"/>
              <a:pathLst>
                <a:path w="3735070" h="3375025">
                  <a:moveTo>
                    <a:pt x="3734561" y="3374898"/>
                  </a:moveTo>
                  <a:lnTo>
                    <a:pt x="0" y="3374898"/>
                  </a:lnTo>
                  <a:lnTo>
                    <a:pt x="0" y="0"/>
                  </a:lnTo>
                  <a:lnTo>
                    <a:pt x="3734561" y="0"/>
                  </a:lnTo>
                  <a:lnTo>
                    <a:pt x="3734561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3365373"/>
                  </a:lnTo>
                  <a:lnTo>
                    <a:pt x="4762" y="3365373"/>
                  </a:lnTo>
                  <a:lnTo>
                    <a:pt x="9525" y="3370135"/>
                  </a:lnTo>
                  <a:lnTo>
                    <a:pt x="3734561" y="3370135"/>
                  </a:lnTo>
                  <a:lnTo>
                    <a:pt x="3734561" y="3374898"/>
                  </a:lnTo>
                  <a:close/>
                </a:path>
                <a:path w="3735070" h="3375025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3735070" h="3375025">
                  <a:moveTo>
                    <a:pt x="3725036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3725036" y="4762"/>
                  </a:lnTo>
                  <a:lnTo>
                    <a:pt x="3725036" y="9525"/>
                  </a:lnTo>
                  <a:close/>
                </a:path>
                <a:path w="3735070" h="3375025">
                  <a:moveTo>
                    <a:pt x="3725036" y="3370135"/>
                  </a:moveTo>
                  <a:lnTo>
                    <a:pt x="3725036" y="4762"/>
                  </a:lnTo>
                  <a:lnTo>
                    <a:pt x="3729799" y="9525"/>
                  </a:lnTo>
                  <a:lnTo>
                    <a:pt x="3734561" y="9525"/>
                  </a:lnTo>
                  <a:lnTo>
                    <a:pt x="3734561" y="3365373"/>
                  </a:lnTo>
                  <a:lnTo>
                    <a:pt x="3729799" y="3365373"/>
                  </a:lnTo>
                  <a:lnTo>
                    <a:pt x="3725036" y="3370135"/>
                  </a:lnTo>
                  <a:close/>
                </a:path>
                <a:path w="3735070" h="3375025">
                  <a:moveTo>
                    <a:pt x="3734561" y="9525"/>
                  </a:moveTo>
                  <a:lnTo>
                    <a:pt x="3729799" y="9525"/>
                  </a:lnTo>
                  <a:lnTo>
                    <a:pt x="3725036" y="4762"/>
                  </a:lnTo>
                  <a:lnTo>
                    <a:pt x="3734561" y="4762"/>
                  </a:lnTo>
                  <a:lnTo>
                    <a:pt x="3734561" y="9525"/>
                  </a:lnTo>
                  <a:close/>
                </a:path>
                <a:path w="3735070" h="3375025">
                  <a:moveTo>
                    <a:pt x="9525" y="3370135"/>
                  </a:moveTo>
                  <a:lnTo>
                    <a:pt x="4762" y="3365373"/>
                  </a:lnTo>
                  <a:lnTo>
                    <a:pt x="9525" y="3365373"/>
                  </a:lnTo>
                  <a:lnTo>
                    <a:pt x="9525" y="3370135"/>
                  </a:lnTo>
                  <a:close/>
                </a:path>
                <a:path w="3735070" h="3375025">
                  <a:moveTo>
                    <a:pt x="3725036" y="3370135"/>
                  </a:moveTo>
                  <a:lnTo>
                    <a:pt x="9525" y="3370135"/>
                  </a:lnTo>
                  <a:lnTo>
                    <a:pt x="9525" y="3365373"/>
                  </a:lnTo>
                  <a:lnTo>
                    <a:pt x="3725036" y="3365373"/>
                  </a:lnTo>
                  <a:lnTo>
                    <a:pt x="3725036" y="3370135"/>
                  </a:lnTo>
                  <a:close/>
                </a:path>
                <a:path w="3735070" h="3375025">
                  <a:moveTo>
                    <a:pt x="3734561" y="3370135"/>
                  </a:moveTo>
                  <a:lnTo>
                    <a:pt x="3725036" y="3370135"/>
                  </a:lnTo>
                  <a:lnTo>
                    <a:pt x="3729799" y="3365373"/>
                  </a:lnTo>
                  <a:lnTo>
                    <a:pt x="3734561" y="3365373"/>
                  </a:lnTo>
                  <a:lnTo>
                    <a:pt x="3734561" y="3370135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537" y="214312"/>
            <a:ext cx="8693150" cy="758825"/>
          </a:xfrm>
          <a:prstGeom prst="rect">
            <a:avLst/>
          </a:prstGeom>
          <a:solidFill>
            <a:srgbClr val="75005F"/>
          </a:solidFill>
        </p:spPr>
        <p:txBody>
          <a:bodyPr vert="horz" wrap="square" lIns="0" tIns="1416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15"/>
              </a:spcBef>
            </a:pPr>
            <a:r>
              <a:rPr sz="3600" spc="-20" dirty="0">
                <a:solidFill>
                  <a:srgbClr val="FFFFFF"/>
                </a:solidFill>
              </a:rPr>
              <a:t>3-</a:t>
            </a:r>
            <a:r>
              <a:rPr sz="3600" dirty="0">
                <a:solidFill>
                  <a:srgbClr val="FFFFFF"/>
                </a:solidFill>
              </a:rPr>
              <a:t>Placental</a:t>
            </a:r>
            <a:r>
              <a:rPr sz="3600" spc="-105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polyp</a:t>
            </a:r>
            <a:r>
              <a:rPr sz="3300" spc="-10" dirty="0">
                <a:solidFill>
                  <a:srgbClr val="88006E"/>
                </a:solidFill>
              </a:rPr>
              <a:t>:</a:t>
            </a:r>
            <a:endParaRPr sz="33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292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805"/>
              </a:spcBef>
              <a:buClr>
                <a:srgbClr val="FF388B"/>
              </a:buClr>
              <a:buSzPct val="85714"/>
              <a:buFont typeface="Segoe UI Symbol"/>
              <a:buChar char="⚫"/>
              <a:tabLst>
                <a:tab pos="287020" algn="l"/>
              </a:tabLst>
            </a:pPr>
            <a:r>
              <a:rPr sz="2800" spc="-10" dirty="0">
                <a:solidFill>
                  <a:srgbClr val="FF0000"/>
                </a:solidFill>
                <a:latin typeface="Segoe Print"/>
                <a:cs typeface="Segoe Print"/>
              </a:rPr>
              <a:t>Cause</a:t>
            </a:r>
            <a:r>
              <a:rPr sz="2300" spc="-10" dirty="0">
                <a:latin typeface="Segoe Print"/>
                <a:cs typeface="Segoe Print"/>
              </a:rPr>
              <a:t>:</a:t>
            </a:r>
            <a:endParaRPr sz="2300">
              <a:latin typeface="Segoe Print"/>
              <a:cs typeface="Segoe Print"/>
            </a:endParaRPr>
          </a:p>
          <a:p>
            <a:pPr marL="286385" marR="499745" indent="76200">
              <a:lnSpc>
                <a:spcPct val="129900"/>
              </a:lnSpc>
              <a:spcBef>
                <a:spcPts val="590"/>
              </a:spcBef>
            </a:pPr>
            <a:r>
              <a:rPr sz="2300" dirty="0">
                <a:latin typeface="Segoe Print"/>
                <a:cs typeface="Segoe Print"/>
              </a:rPr>
              <a:t>Retained</a:t>
            </a:r>
            <a:r>
              <a:rPr sz="2300" spc="-55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placental</a:t>
            </a:r>
            <a:r>
              <a:rPr sz="2300" spc="-50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fragment</a:t>
            </a:r>
            <a:r>
              <a:rPr sz="2300" spc="-55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in</a:t>
            </a:r>
            <a:r>
              <a:rPr sz="2300" spc="-55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the</a:t>
            </a:r>
            <a:r>
              <a:rPr sz="2300" spc="-50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uterus</a:t>
            </a:r>
            <a:r>
              <a:rPr sz="2300" spc="-55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after</a:t>
            </a:r>
            <a:r>
              <a:rPr sz="2300" spc="-55" dirty="0">
                <a:latin typeface="Segoe Print"/>
                <a:cs typeface="Segoe Print"/>
              </a:rPr>
              <a:t> </a:t>
            </a:r>
            <a:r>
              <a:rPr sz="2300" spc="-25" dirty="0">
                <a:latin typeface="Segoe Print"/>
                <a:cs typeface="Segoe Print"/>
              </a:rPr>
              <a:t>an </a:t>
            </a:r>
            <a:r>
              <a:rPr sz="2300" dirty="0">
                <a:latin typeface="Segoe Print"/>
                <a:cs typeface="Segoe Print"/>
              </a:rPr>
              <a:t>abortion</a:t>
            </a:r>
            <a:r>
              <a:rPr sz="2300" spc="-70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or</a:t>
            </a:r>
            <a:r>
              <a:rPr sz="2300" spc="-70" dirty="0">
                <a:latin typeface="Segoe Print"/>
                <a:cs typeface="Segoe Print"/>
              </a:rPr>
              <a:t> </a:t>
            </a:r>
            <a:r>
              <a:rPr sz="2300" spc="-10" dirty="0">
                <a:latin typeface="Segoe Print"/>
                <a:cs typeface="Segoe Print"/>
              </a:rPr>
              <a:t>labor,</a:t>
            </a:r>
            <a:endParaRPr sz="2300">
              <a:latin typeface="Segoe Print"/>
              <a:cs typeface="Segoe Print"/>
            </a:endParaRPr>
          </a:p>
          <a:p>
            <a:pPr marL="286385" marR="196850" indent="76200">
              <a:lnSpc>
                <a:spcPct val="129900"/>
              </a:lnSpc>
              <a:spcBef>
                <a:spcPts val="550"/>
              </a:spcBef>
            </a:pPr>
            <a:r>
              <a:rPr sz="2300" dirty="0">
                <a:latin typeface="Segoe Print"/>
                <a:cs typeface="Segoe Print"/>
              </a:rPr>
              <a:t>Blood</a:t>
            </a:r>
            <a:r>
              <a:rPr sz="2300" spc="-50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becomes</a:t>
            </a:r>
            <a:r>
              <a:rPr sz="2300" spc="-45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coagulated</a:t>
            </a:r>
            <a:r>
              <a:rPr sz="2300" spc="-50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in</a:t>
            </a:r>
            <a:r>
              <a:rPr sz="2300" spc="-45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layers</a:t>
            </a:r>
            <a:r>
              <a:rPr sz="2300" spc="-50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over</a:t>
            </a:r>
            <a:r>
              <a:rPr sz="2300" spc="-45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the</a:t>
            </a:r>
            <a:r>
              <a:rPr sz="2300" spc="-50" dirty="0">
                <a:latin typeface="Segoe Print"/>
                <a:cs typeface="Segoe Print"/>
              </a:rPr>
              <a:t> </a:t>
            </a:r>
            <a:r>
              <a:rPr sz="2300" spc="-10" dirty="0">
                <a:latin typeface="Segoe Print"/>
                <a:cs typeface="Segoe Print"/>
              </a:rPr>
              <a:t>retained </a:t>
            </a:r>
            <a:r>
              <a:rPr sz="2300" dirty="0">
                <a:latin typeface="Segoe Print"/>
                <a:cs typeface="Segoe Print"/>
              </a:rPr>
              <a:t>fragment</a:t>
            </a:r>
            <a:r>
              <a:rPr sz="2300" spc="-45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forming</a:t>
            </a:r>
            <a:r>
              <a:rPr sz="2300" spc="-40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a</a:t>
            </a:r>
            <a:r>
              <a:rPr sz="2300" spc="-40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polyp</a:t>
            </a:r>
            <a:r>
              <a:rPr sz="2300" spc="-45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which</a:t>
            </a:r>
            <a:r>
              <a:rPr sz="2300" spc="-40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is</a:t>
            </a:r>
            <a:r>
              <a:rPr sz="2300" spc="-40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dark</a:t>
            </a:r>
            <a:r>
              <a:rPr sz="2300" spc="-40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red</a:t>
            </a:r>
            <a:r>
              <a:rPr sz="2300" spc="-40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in</a:t>
            </a:r>
            <a:r>
              <a:rPr sz="2300" spc="-40" dirty="0">
                <a:latin typeface="Segoe Print"/>
                <a:cs typeface="Segoe Print"/>
              </a:rPr>
              <a:t> </a:t>
            </a:r>
            <a:r>
              <a:rPr sz="2300" spc="-10" dirty="0">
                <a:latin typeface="Segoe Print"/>
                <a:cs typeface="Segoe Print"/>
              </a:rPr>
              <a:t>color </a:t>
            </a:r>
            <a:r>
              <a:rPr sz="2300" dirty="0">
                <a:latin typeface="Segoe Print"/>
                <a:cs typeface="Segoe Print"/>
              </a:rPr>
              <a:t>and</a:t>
            </a:r>
            <a:r>
              <a:rPr sz="2300" spc="-35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firmly</a:t>
            </a:r>
            <a:r>
              <a:rPr sz="2300" spc="-30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adherent</a:t>
            </a:r>
            <a:r>
              <a:rPr sz="2300" spc="-30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to</a:t>
            </a:r>
            <a:r>
              <a:rPr sz="2300" spc="-30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the</a:t>
            </a:r>
            <a:r>
              <a:rPr sz="2300" spc="-35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wall</a:t>
            </a:r>
            <a:r>
              <a:rPr sz="2300" spc="-25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of</a:t>
            </a:r>
            <a:r>
              <a:rPr sz="2300" spc="-30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the</a:t>
            </a:r>
            <a:r>
              <a:rPr sz="2300" spc="-30" dirty="0">
                <a:latin typeface="Segoe Print"/>
                <a:cs typeface="Segoe Print"/>
              </a:rPr>
              <a:t> </a:t>
            </a:r>
            <a:r>
              <a:rPr sz="2300" spc="-10" dirty="0">
                <a:latin typeface="Segoe Print"/>
                <a:cs typeface="Segoe Print"/>
              </a:rPr>
              <a:t>uterus.</a:t>
            </a:r>
            <a:endParaRPr sz="2300">
              <a:latin typeface="Segoe Print"/>
              <a:cs typeface="Segoe Print"/>
            </a:endParaRPr>
          </a:p>
          <a:p>
            <a:pPr marL="286385" marR="212725" indent="-157480">
              <a:lnSpc>
                <a:spcPct val="129900"/>
              </a:lnSpc>
              <a:spcBef>
                <a:spcPts val="550"/>
              </a:spcBef>
            </a:pPr>
            <a:r>
              <a:rPr sz="2300" dirty="0">
                <a:latin typeface="Segoe Print"/>
                <a:cs typeface="Segoe Print"/>
              </a:rPr>
              <a:t>The</a:t>
            </a:r>
            <a:r>
              <a:rPr sz="2300" spc="-40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uterus</a:t>
            </a:r>
            <a:r>
              <a:rPr sz="2300" spc="-35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is</a:t>
            </a:r>
            <a:r>
              <a:rPr sz="2300" spc="-40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sub</a:t>
            </a:r>
            <a:r>
              <a:rPr sz="2300" spc="-35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involuted</a:t>
            </a:r>
            <a:r>
              <a:rPr sz="2300" spc="-35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and</a:t>
            </a:r>
            <a:r>
              <a:rPr sz="2300" spc="-40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the</a:t>
            </a:r>
            <a:r>
              <a:rPr sz="2300" spc="-35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cervix</a:t>
            </a:r>
            <a:r>
              <a:rPr sz="2300" spc="-35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may</a:t>
            </a:r>
            <a:r>
              <a:rPr sz="2300" spc="-40" dirty="0">
                <a:latin typeface="Segoe Print"/>
                <a:cs typeface="Segoe Print"/>
              </a:rPr>
              <a:t> </a:t>
            </a:r>
            <a:r>
              <a:rPr sz="2300" spc="-10" dirty="0">
                <a:latin typeface="Segoe Print"/>
                <a:cs typeface="Segoe Print"/>
              </a:rPr>
              <a:t>remain dilated.</a:t>
            </a:r>
            <a:endParaRPr sz="2300">
              <a:latin typeface="Segoe Print"/>
              <a:cs typeface="Segoe Print"/>
            </a:endParaRPr>
          </a:p>
          <a:p>
            <a:pPr marL="287020" indent="-274320">
              <a:lnSpc>
                <a:spcPct val="100000"/>
              </a:lnSpc>
              <a:spcBef>
                <a:spcPts val="1635"/>
              </a:spcBef>
              <a:buClr>
                <a:srgbClr val="FF388B"/>
              </a:buClr>
              <a:buSzPct val="85714"/>
              <a:buFont typeface="Segoe UI Symbol"/>
              <a:buChar char="⚫"/>
              <a:tabLst>
                <a:tab pos="287020" algn="l"/>
              </a:tabLst>
            </a:pPr>
            <a:r>
              <a:rPr sz="2800" spc="-10" dirty="0">
                <a:solidFill>
                  <a:srgbClr val="FF0000"/>
                </a:solidFill>
                <a:latin typeface="Segoe Print"/>
                <a:cs typeface="Segoe Print"/>
              </a:rPr>
              <a:t>Treatment</a:t>
            </a:r>
            <a:r>
              <a:rPr sz="2800" spc="-26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is</a:t>
            </a:r>
            <a:r>
              <a:rPr sz="2300" spc="-60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curettage</a:t>
            </a:r>
            <a:r>
              <a:rPr sz="2300" spc="-60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and</a:t>
            </a:r>
            <a:r>
              <a:rPr sz="2300" spc="-60" dirty="0">
                <a:latin typeface="Segoe Print"/>
                <a:cs typeface="Segoe Print"/>
              </a:rPr>
              <a:t> </a:t>
            </a:r>
            <a:r>
              <a:rPr sz="2300" dirty="0">
                <a:latin typeface="Segoe Print"/>
                <a:cs typeface="Segoe Print"/>
              </a:rPr>
              <a:t>histological</a:t>
            </a:r>
            <a:r>
              <a:rPr sz="2300" spc="-55" dirty="0">
                <a:latin typeface="Segoe Print"/>
                <a:cs typeface="Segoe Print"/>
              </a:rPr>
              <a:t> </a:t>
            </a:r>
            <a:r>
              <a:rPr sz="2300" spc="-10" dirty="0">
                <a:latin typeface="Segoe Print"/>
                <a:cs typeface="Segoe Print"/>
              </a:rPr>
              <a:t>examination.</a:t>
            </a:r>
            <a:endParaRPr sz="2300">
              <a:latin typeface="Segoe Print"/>
              <a:cs typeface="Segoe Prin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19964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Segoe Print"/>
                <a:cs typeface="Segoe Print"/>
              </a:rPr>
              <a:t>Site</a:t>
            </a:r>
            <a:r>
              <a:rPr sz="4800" spc="-40" dirty="0">
                <a:latin typeface="Segoe Print"/>
                <a:cs typeface="Segoe Print"/>
              </a:rPr>
              <a:t> </a:t>
            </a:r>
            <a:r>
              <a:rPr sz="4800" dirty="0">
                <a:latin typeface="Segoe Print"/>
                <a:cs typeface="Segoe Print"/>
              </a:rPr>
              <a:t>of</a:t>
            </a:r>
            <a:r>
              <a:rPr sz="4800" spc="-35" dirty="0">
                <a:latin typeface="Segoe Print"/>
                <a:cs typeface="Segoe Print"/>
              </a:rPr>
              <a:t> </a:t>
            </a:r>
            <a:r>
              <a:rPr sz="4800" spc="-10" dirty="0">
                <a:latin typeface="Segoe Print"/>
                <a:cs typeface="Segoe Print"/>
              </a:rPr>
              <a:t>origin</a:t>
            </a:r>
            <a:endParaRPr sz="4800">
              <a:latin typeface="Segoe Print"/>
              <a:cs typeface="Segoe Prin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7160" y="1280160"/>
            <a:ext cx="3083560" cy="2226310"/>
            <a:chOff x="137160" y="1280160"/>
            <a:chExt cx="3083560" cy="2226310"/>
          </a:xfrm>
        </p:grpSpPr>
        <p:sp>
          <p:nvSpPr>
            <p:cNvPr id="4" name="object 4"/>
            <p:cNvSpPr/>
            <p:nvPr/>
          </p:nvSpPr>
          <p:spPr>
            <a:xfrm>
              <a:off x="143256" y="1286256"/>
              <a:ext cx="3070860" cy="2214880"/>
            </a:xfrm>
            <a:custGeom>
              <a:avLst/>
              <a:gdLst/>
              <a:ahLst/>
              <a:cxnLst/>
              <a:rect l="l" t="t" r="r" b="b"/>
              <a:pathLst>
                <a:path w="3070860" h="2214879">
                  <a:moveTo>
                    <a:pt x="2702052" y="2214372"/>
                  </a:moveTo>
                  <a:lnTo>
                    <a:pt x="368808" y="2214372"/>
                  </a:lnTo>
                  <a:lnTo>
                    <a:pt x="322490" y="2211455"/>
                  </a:lnTo>
                  <a:lnTo>
                    <a:pt x="277892" y="2203025"/>
                  </a:lnTo>
                  <a:lnTo>
                    <a:pt x="235361" y="2189429"/>
                  </a:lnTo>
                  <a:lnTo>
                    <a:pt x="195244" y="2171012"/>
                  </a:lnTo>
                  <a:lnTo>
                    <a:pt x="157886" y="2148122"/>
                  </a:lnTo>
                  <a:lnTo>
                    <a:pt x="123636" y="2121106"/>
                  </a:lnTo>
                  <a:lnTo>
                    <a:pt x="92839" y="2090309"/>
                  </a:lnTo>
                  <a:lnTo>
                    <a:pt x="65843" y="2056079"/>
                  </a:lnTo>
                  <a:lnTo>
                    <a:pt x="42994" y="2018762"/>
                  </a:lnTo>
                  <a:lnTo>
                    <a:pt x="24638" y="1978706"/>
                  </a:lnTo>
                  <a:lnTo>
                    <a:pt x="11122" y="1936256"/>
                  </a:lnTo>
                  <a:lnTo>
                    <a:pt x="2794" y="1891760"/>
                  </a:lnTo>
                  <a:lnTo>
                    <a:pt x="0" y="1845564"/>
                  </a:lnTo>
                  <a:lnTo>
                    <a:pt x="0" y="368808"/>
                  </a:lnTo>
                  <a:lnTo>
                    <a:pt x="2794" y="322490"/>
                  </a:lnTo>
                  <a:lnTo>
                    <a:pt x="11122" y="277892"/>
                  </a:lnTo>
                  <a:lnTo>
                    <a:pt x="24638" y="235361"/>
                  </a:lnTo>
                  <a:lnTo>
                    <a:pt x="42994" y="195244"/>
                  </a:lnTo>
                  <a:lnTo>
                    <a:pt x="65843" y="157886"/>
                  </a:lnTo>
                  <a:lnTo>
                    <a:pt x="92839" y="123636"/>
                  </a:lnTo>
                  <a:lnTo>
                    <a:pt x="123636" y="92839"/>
                  </a:lnTo>
                  <a:lnTo>
                    <a:pt x="157886" y="65843"/>
                  </a:lnTo>
                  <a:lnTo>
                    <a:pt x="195244" y="42994"/>
                  </a:lnTo>
                  <a:lnTo>
                    <a:pt x="235361" y="24638"/>
                  </a:lnTo>
                  <a:lnTo>
                    <a:pt x="277892" y="11122"/>
                  </a:lnTo>
                  <a:lnTo>
                    <a:pt x="322490" y="2794"/>
                  </a:lnTo>
                  <a:lnTo>
                    <a:pt x="368808" y="0"/>
                  </a:lnTo>
                  <a:lnTo>
                    <a:pt x="2702052" y="0"/>
                  </a:lnTo>
                  <a:lnTo>
                    <a:pt x="2748410" y="2794"/>
                  </a:lnTo>
                  <a:lnTo>
                    <a:pt x="2793041" y="11122"/>
                  </a:lnTo>
                  <a:lnTo>
                    <a:pt x="2835599" y="24638"/>
                  </a:lnTo>
                  <a:lnTo>
                    <a:pt x="2875737" y="42994"/>
                  </a:lnTo>
                  <a:lnTo>
                    <a:pt x="2913108" y="65843"/>
                  </a:lnTo>
                  <a:lnTo>
                    <a:pt x="2947365" y="92839"/>
                  </a:lnTo>
                  <a:lnTo>
                    <a:pt x="2978162" y="123636"/>
                  </a:lnTo>
                  <a:lnTo>
                    <a:pt x="3005151" y="157886"/>
                  </a:lnTo>
                  <a:lnTo>
                    <a:pt x="3027987" y="195244"/>
                  </a:lnTo>
                  <a:lnTo>
                    <a:pt x="3046323" y="235361"/>
                  </a:lnTo>
                  <a:lnTo>
                    <a:pt x="3059811" y="277892"/>
                  </a:lnTo>
                  <a:lnTo>
                    <a:pt x="3068106" y="322490"/>
                  </a:lnTo>
                  <a:lnTo>
                    <a:pt x="3070860" y="368808"/>
                  </a:lnTo>
                  <a:lnTo>
                    <a:pt x="3070860" y="1845564"/>
                  </a:lnTo>
                  <a:lnTo>
                    <a:pt x="3068106" y="1891760"/>
                  </a:lnTo>
                  <a:lnTo>
                    <a:pt x="3059811" y="1936256"/>
                  </a:lnTo>
                  <a:lnTo>
                    <a:pt x="3046323" y="1978706"/>
                  </a:lnTo>
                  <a:lnTo>
                    <a:pt x="3027987" y="2018762"/>
                  </a:lnTo>
                  <a:lnTo>
                    <a:pt x="3005151" y="2056079"/>
                  </a:lnTo>
                  <a:lnTo>
                    <a:pt x="2978162" y="2090309"/>
                  </a:lnTo>
                  <a:lnTo>
                    <a:pt x="2947365" y="2121106"/>
                  </a:lnTo>
                  <a:lnTo>
                    <a:pt x="2913108" y="2148122"/>
                  </a:lnTo>
                  <a:lnTo>
                    <a:pt x="2875737" y="2171012"/>
                  </a:lnTo>
                  <a:lnTo>
                    <a:pt x="2835599" y="2189429"/>
                  </a:lnTo>
                  <a:lnTo>
                    <a:pt x="2793041" y="2203025"/>
                  </a:lnTo>
                  <a:lnTo>
                    <a:pt x="2748410" y="2211455"/>
                  </a:lnTo>
                  <a:lnTo>
                    <a:pt x="2702052" y="2214372"/>
                  </a:lnTo>
                  <a:close/>
                </a:path>
              </a:pathLst>
            </a:custGeom>
            <a:solidFill>
              <a:srgbClr val="75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7160" y="1280160"/>
              <a:ext cx="3083560" cy="2226310"/>
            </a:xfrm>
            <a:custGeom>
              <a:avLst/>
              <a:gdLst/>
              <a:ahLst/>
              <a:cxnLst/>
              <a:rect l="l" t="t" r="r" b="b"/>
              <a:pathLst>
                <a:path w="3083560" h="2226310">
                  <a:moveTo>
                    <a:pt x="5714" y="1851177"/>
                  </a:moveTo>
                  <a:lnTo>
                    <a:pt x="0" y="1851177"/>
                  </a:lnTo>
                  <a:lnTo>
                    <a:pt x="0" y="1816887"/>
                  </a:lnTo>
                  <a:lnTo>
                    <a:pt x="11429" y="1816887"/>
                  </a:lnTo>
                  <a:lnTo>
                    <a:pt x="11429" y="1851101"/>
                  </a:lnTo>
                  <a:lnTo>
                    <a:pt x="5714" y="1851177"/>
                  </a:lnTo>
                  <a:close/>
                </a:path>
                <a:path w="3083560" h="2226310">
                  <a:moveTo>
                    <a:pt x="482" y="1870354"/>
                  </a:moveTo>
                  <a:lnTo>
                    <a:pt x="126" y="1860918"/>
                  </a:lnTo>
                  <a:lnTo>
                    <a:pt x="0" y="1851253"/>
                  </a:lnTo>
                  <a:lnTo>
                    <a:pt x="11429" y="1851101"/>
                  </a:lnTo>
                  <a:lnTo>
                    <a:pt x="11560" y="1860918"/>
                  </a:lnTo>
                  <a:lnTo>
                    <a:pt x="11899" y="1869922"/>
                  </a:lnTo>
                  <a:lnTo>
                    <a:pt x="482" y="1870354"/>
                  </a:lnTo>
                  <a:close/>
                </a:path>
                <a:path w="3083560" h="2226310">
                  <a:moveTo>
                    <a:pt x="11430" y="1851177"/>
                  </a:moveTo>
                  <a:close/>
                </a:path>
                <a:path w="3083560" h="2226310">
                  <a:moveTo>
                    <a:pt x="11549" y="1860626"/>
                  </a:moveTo>
                  <a:lnTo>
                    <a:pt x="11544" y="1860486"/>
                  </a:lnTo>
                  <a:lnTo>
                    <a:pt x="11549" y="1860626"/>
                  </a:lnTo>
                  <a:close/>
                </a:path>
                <a:path w="3083560" h="2226310">
                  <a:moveTo>
                    <a:pt x="11429" y="1805457"/>
                  </a:moveTo>
                  <a:lnTo>
                    <a:pt x="0" y="1805457"/>
                  </a:lnTo>
                  <a:lnTo>
                    <a:pt x="0" y="1771167"/>
                  </a:lnTo>
                  <a:lnTo>
                    <a:pt x="11429" y="1771167"/>
                  </a:lnTo>
                  <a:lnTo>
                    <a:pt x="11429" y="1805457"/>
                  </a:lnTo>
                  <a:close/>
                </a:path>
                <a:path w="3083560" h="2226310">
                  <a:moveTo>
                    <a:pt x="11429" y="1759750"/>
                  </a:moveTo>
                  <a:lnTo>
                    <a:pt x="0" y="1759750"/>
                  </a:lnTo>
                  <a:lnTo>
                    <a:pt x="0" y="1725460"/>
                  </a:lnTo>
                  <a:lnTo>
                    <a:pt x="11429" y="1725460"/>
                  </a:lnTo>
                  <a:lnTo>
                    <a:pt x="11429" y="1759750"/>
                  </a:lnTo>
                  <a:close/>
                </a:path>
                <a:path w="3083560" h="2226310">
                  <a:moveTo>
                    <a:pt x="11429" y="1714030"/>
                  </a:moveTo>
                  <a:lnTo>
                    <a:pt x="0" y="1714030"/>
                  </a:lnTo>
                  <a:lnTo>
                    <a:pt x="0" y="1679740"/>
                  </a:lnTo>
                  <a:lnTo>
                    <a:pt x="11429" y="1679740"/>
                  </a:lnTo>
                  <a:lnTo>
                    <a:pt x="11429" y="1714030"/>
                  </a:lnTo>
                  <a:close/>
                </a:path>
                <a:path w="3083560" h="2226310">
                  <a:moveTo>
                    <a:pt x="11429" y="1668310"/>
                  </a:moveTo>
                  <a:lnTo>
                    <a:pt x="0" y="1668310"/>
                  </a:lnTo>
                  <a:lnTo>
                    <a:pt x="0" y="1634020"/>
                  </a:lnTo>
                  <a:lnTo>
                    <a:pt x="11429" y="1634020"/>
                  </a:lnTo>
                  <a:lnTo>
                    <a:pt x="11429" y="1668310"/>
                  </a:lnTo>
                  <a:close/>
                </a:path>
                <a:path w="3083560" h="2226310">
                  <a:moveTo>
                    <a:pt x="11429" y="1622590"/>
                  </a:moveTo>
                  <a:lnTo>
                    <a:pt x="0" y="1622590"/>
                  </a:lnTo>
                  <a:lnTo>
                    <a:pt x="0" y="1588312"/>
                  </a:lnTo>
                  <a:lnTo>
                    <a:pt x="11429" y="1588312"/>
                  </a:lnTo>
                  <a:lnTo>
                    <a:pt x="11429" y="1622590"/>
                  </a:lnTo>
                  <a:close/>
                </a:path>
                <a:path w="3083560" h="2226310">
                  <a:moveTo>
                    <a:pt x="11429" y="1576882"/>
                  </a:moveTo>
                  <a:lnTo>
                    <a:pt x="0" y="1576882"/>
                  </a:lnTo>
                  <a:lnTo>
                    <a:pt x="0" y="1542592"/>
                  </a:lnTo>
                  <a:lnTo>
                    <a:pt x="11429" y="1542592"/>
                  </a:lnTo>
                  <a:lnTo>
                    <a:pt x="11429" y="1576882"/>
                  </a:lnTo>
                  <a:close/>
                </a:path>
                <a:path w="3083560" h="2226310">
                  <a:moveTo>
                    <a:pt x="11429" y="1531162"/>
                  </a:moveTo>
                  <a:lnTo>
                    <a:pt x="0" y="1531162"/>
                  </a:lnTo>
                  <a:lnTo>
                    <a:pt x="0" y="1496872"/>
                  </a:lnTo>
                  <a:lnTo>
                    <a:pt x="11429" y="1496872"/>
                  </a:lnTo>
                  <a:lnTo>
                    <a:pt x="11429" y="1531162"/>
                  </a:lnTo>
                  <a:close/>
                </a:path>
                <a:path w="3083560" h="2226310">
                  <a:moveTo>
                    <a:pt x="11429" y="1485442"/>
                  </a:moveTo>
                  <a:lnTo>
                    <a:pt x="0" y="1485442"/>
                  </a:lnTo>
                  <a:lnTo>
                    <a:pt x="0" y="1451165"/>
                  </a:lnTo>
                  <a:lnTo>
                    <a:pt x="11429" y="1451165"/>
                  </a:lnTo>
                  <a:lnTo>
                    <a:pt x="11429" y="1485442"/>
                  </a:lnTo>
                  <a:close/>
                </a:path>
                <a:path w="3083560" h="2226310">
                  <a:moveTo>
                    <a:pt x="11429" y="1439735"/>
                  </a:moveTo>
                  <a:lnTo>
                    <a:pt x="0" y="1439735"/>
                  </a:lnTo>
                  <a:lnTo>
                    <a:pt x="0" y="1405445"/>
                  </a:lnTo>
                  <a:lnTo>
                    <a:pt x="11429" y="1405445"/>
                  </a:lnTo>
                  <a:lnTo>
                    <a:pt x="11429" y="1439735"/>
                  </a:lnTo>
                  <a:close/>
                </a:path>
                <a:path w="3083560" h="2226310">
                  <a:moveTo>
                    <a:pt x="11429" y="1394015"/>
                  </a:moveTo>
                  <a:lnTo>
                    <a:pt x="0" y="1394015"/>
                  </a:lnTo>
                  <a:lnTo>
                    <a:pt x="0" y="1359725"/>
                  </a:lnTo>
                  <a:lnTo>
                    <a:pt x="11429" y="1359725"/>
                  </a:lnTo>
                  <a:lnTo>
                    <a:pt x="11429" y="1394015"/>
                  </a:lnTo>
                  <a:close/>
                </a:path>
                <a:path w="3083560" h="2226310">
                  <a:moveTo>
                    <a:pt x="11429" y="1348295"/>
                  </a:moveTo>
                  <a:lnTo>
                    <a:pt x="0" y="1348295"/>
                  </a:lnTo>
                  <a:lnTo>
                    <a:pt x="0" y="1314018"/>
                  </a:lnTo>
                  <a:lnTo>
                    <a:pt x="11429" y="1314018"/>
                  </a:lnTo>
                  <a:lnTo>
                    <a:pt x="11429" y="1348295"/>
                  </a:lnTo>
                  <a:close/>
                </a:path>
                <a:path w="3083560" h="2226310">
                  <a:moveTo>
                    <a:pt x="11429" y="1302588"/>
                  </a:moveTo>
                  <a:lnTo>
                    <a:pt x="0" y="1302588"/>
                  </a:lnTo>
                  <a:lnTo>
                    <a:pt x="0" y="1268298"/>
                  </a:lnTo>
                  <a:lnTo>
                    <a:pt x="11429" y="1268298"/>
                  </a:lnTo>
                  <a:lnTo>
                    <a:pt x="11429" y="1302588"/>
                  </a:lnTo>
                  <a:close/>
                </a:path>
                <a:path w="3083560" h="2226310">
                  <a:moveTo>
                    <a:pt x="11429" y="1256868"/>
                  </a:moveTo>
                  <a:lnTo>
                    <a:pt x="0" y="1256868"/>
                  </a:lnTo>
                  <a:lnTo>
                    <a:pt x="0" y="1222578"/>
                  </a:lnTo>
                  <a:lnTo>
                    <a:pt x="11429" y="1222578"/>
                  </a:lnTo>
                  <a:lnTo>
                    <a:pt x="11429" y="1256868"/>
                  </a:lnTo>
                  <a:close/>
                </a:path>
                <a:path w="3083560" h="2226310">
                  <a:moveTo>
                    <a:pt x="11429" y="1211148"/>
                  </a:moveTo>
                  <a:lnTo>
                    <a:pt x="0" y="1211148"/>
                  </a:lnTo>
                  <a:lnTo>
                    <a:pt x="0" y="1176870"/>
                  </a:lnTo>
                  <a:lnTo>
                    <a:pt x="11429" y="1176870"/>
                  </a:lnTo>
                  <a:lnTo>
                    <a:pt x="11429" y="1211148"/>
                  </a:lnTo>
                  <a:close/>
                </a:path>
                <a:path w="3083560" h="2226310">
                  <a:moveTo>
                    <a:pt x="11429" y="1165440"/>
                  </a:moveTo>
                  <a:lnTo>
                    <a:pt x="0" y="1165440"/>
                  </a:lnTo>
                  <a:lnTo>
                    <a:pt x="0" y="1131150"/>
                  </a:lnTo>
                  <a:lnTo>
                    <a:pt x="11429" y="1131150"/>
                  </a:lnTo>
                  <a:lnTo>
                    <a:pt x="11429" y="1165440"/>
                  </a:lnTo>
                  <a:close/>
                </a:path>
                <a:path w="3083560" h="2226310">
                  <a:moveTo>
                    <a:pt x="11429" y="1119720"/>
                  </a:moveTo>
                  <a:lnTo>
                    <a:pt x="0" y="1119720"/>
                  </a:lnTo>
                  <a:lnTo>
                    <a:pt x="0" y="1085430"/>
                  </a:lnTo>
                  <a:lnTo>
                    <a:pt x="11429" y="1085430"/>
                  </a:lnTo>
                  <a:lnTo>
                    <a:pt x="11429" y="1119720"/>
                  </a:lnTo>
                  <a:close/>
                </a:path>
                <a:path w="3083560" h="2226310">
                  <a:moveTo>
                    <a:pt x="11429" y="1074000"/>
                  </a:moveTo>
                  <a:lnTo>
                    <a:pt x="0" y="1074000"/>
                  </a:lnTo>
                  <a:lnTo>
                    <a:pt x="0" y="1039723"/>
                  </a:lnTo>
                  <a:lnTo>
                    <a:pt x="11429" y="1039723"/>
                  </a:lnTo>
                  <a:lnTo>
                    <a:pt x="11429" y="1074000"/>
                  </a:lnTo>
                  <a:close/>
                </a:path>
                <a:path w="3083560" h="2226310">
                  <a:moveTo>
                    <a:pt x="11429" y="1028293"/>
                  </a:moveTo>
                  <a:lnTo>
                    <a:pt x="0" y="1028293"/>
                  </a:lnTo>
                  <a:lnTo>
                    <a:pt x="0" y="994003"/>
                  </a:lnTo>
                  <a:lnTo>
                    <a:pt x="11429" y="994003"/>
                  </a:lnTo>
                  <a:lnTo>
                    <a:pt x="11429" y="1028293"/>
                  </a:lnTo>
                  <a:close/>
                </a:path>
                <a:path w="3083560" h="2226310">
                  <a:moveTo>
                    <a:pt x="11429" y="982573"/>
                  </a:moveTo>
                  <a:lnTo>
                    <a:pt x="0" y="982573"/>
                  </a:lnTo>
                  <a:lnTo>
                    <a:pt x="0" y="948283"/>
                  </a:lnTo>
                  <a:lnTo>
                    <a:pt x="11429" y="948283"/>
                  </a:lnTo>
                  <a:lnTo>
                    <a:pt x="11429" y="982573"/>
                  </a:lnTo>
                  <a:close/>
                </a:path>
                <a:path w="3083560" h="2226310">
                  <a:moveTo>
                    <a:pt x="11429" y="936853"/>
                  </a:moveTo>
                  <a:lnTo>
                    <a:pt x="0" y="936853"/>
                  </a:lnTo>
                  <a:lnTo>
                    <a:pt x="0" y="902563"/>
                  </a:lnTo>
                  <a:lnTo>
                    <a:pt x="11429" y="902563"/>
                  </a:lnTo>
                  <a:lnTo>
                    <a:pt x="11429" y="936853"/>
                  </a:lnTo>
                  <a:close/>
                </a:path>
                <a:path w="3083560" h="2226310">
                  <a:moveTo>
                    <a:pt x="11429" y="891146"/>
                  </a:moveTo>
                  <a:lnTo>
                    <a:pt x="0" y="891146"/>
                  </a:lnTo>
                  <a:lnTo>
                    <a:pt x="0" y="856856"/>
                  </a:lnTo>
                  <a:lnTo>
                    <a:pt x="11429" y="856856"/>
                  </a:lnTo>
                  <a:lnTo>
                    <a:pt x="11429" y="891146"/>
                  </a:lnTo>
                  <a:close/>
                </a:path>
                <a:path w="3083560" h="2226310">
                  <a:moveTo>
                    <a:pt x="11429" y="845426"/>
                  </a:moveTo>
                  <a:lnTo>
                    <a:pt x="0" y="845426"/>
                  </a:lnTo>
                  <a:lnTo>
                    <a:pt x="0" y="811136"/>
                  </a:lnTo>
                  <a:lnTo>
                    <a:pt x="11429" y="811136"/>
                  </a:lnTo>
                  <a:lnTo>
                    <a:pt x="11429" y="845426"/>
                  </a:lnTo>
                  <a:close/>
                </a:path>
                <a:path w="3083560" h="2226310">
                  <a:moveTo>
                    <a:pt x="11429" y="799706"/>
                  </a:moveTo>
                  <a:lnTo>
                    <a:pt x="0" y="799706"/>
                  </a:lnTo>
                  <a:lnTo>
                    <a:pt x="0" y="765416"/>
                  </a:lnTo>
                  <a:lnTo>
                    <a:pt x="11429" y="765416"/>
                  </a:lnTo>
                  <a:lnTo>
                    <a:pt x="11429" y="799706"/>
                  </a:lnTo>
                  <a:close/>
                </a:path>
                <a:path w="3083560" h="2226310">
                  <a:moveTo>
                    <a:pt x="11429" y="753986"/>
                  </a:moveTo>
                  <a:lnTo>
                    <a:pt x="0" y="753986"/>
                  </a:lnTo>
                  <a:lnTo>
                    <a:pt x="0" y="719708"/>
                  </a:lnTo>
                  <a:lnTo>
                    <a:pt x="11429" y="719708"/>
                  </a:lnTo>
                  <a:lnTo>
                    <a:pt x="11429" y="753986"/>
                  </a:lnTo>
                  <a:close/>
                </a:path>
                <a:path w="3083560" h="2226310">
                  <a:moveTo>
                    <a:pt x="11429" y="708278"/>
                  </a:moveTo>
                  <a:lnTo>
                    <a:pt x="0" y="708278"/>
                  </a:lnTo>
                  <a:lnTo>
                    <a:pt x="0" y="673988"/>
                  </a:lnTo>
                  <a:lnTo>
                    <a:pt x="11429" y="673988"/>
                  </a:lnTo>
                  <a:lnTo>
                    <a:pt x="11429" y="708278"/>
                  </a:lnTo>
                  <a:close/>
                </a:path>
                <a:path w="3083560" h="2226310">
                  <a:moveTo>
                    <a:pt x="11429" y="662558"/>
                  </a:moveTo>
                  <a:lnTo>
                    <a:pt x="0" y="662558"/>
                  </a:lnTo>
                  <a:lnTo>
                    <a:pt x="0" y="628269"/>
                  </a:lnTo>
                  <a:lnTo>
                    <a:pt x="11429" y="628269"/>
                  </a:lnTo>
                  <a:lnTo>
                    <a:pt x="11429" y="662558"/>
                  </a:lnTo>
                  <a:close/>
                </a:path>
                <a:path w="3083560" h="2226310">
                  <a:moveTo>
                    <a:pt x="11429" y="616838"/>
                  </a:moveTo>
                  <a:lnTo>
                    <a:pt x="0" y="616838"/>
                  </a:lnTo>
                  <a:lnTo>
                    <a:pt x="0" y="582561"/>
                  </a:lnTo>
                  <a:lnTo>
                    <a:pt x="11429" y="582561"/>
                  </a:lnTo>
                  <a:lnTo>
                    <a:pt x="11429" y="616838"/>
                  </a:lnTo>
                  <a:close/>
                </a:path>
                <a:path w="3083560" h="2226310">
                  <a:moveTo>
                    <a:pt x="11429" y="571131"/>
                  </a:moveTo>
                  <a:lnTo>
                    <a:pt x="0" y="571131"/>
                  </a:lnTo>
                  <a:lnTo>
                    <a:pt x="0" y="536841"/>
                  </a:lnTo>
                  <a:lnTo>
                    <a:pt x="11429" y="536841"/>
                  </a:lnTo>
                  <a:lnTo>
                    <a:pt x="11429" y="571131"/>
                  </a:lnTo>
                  <a:close/>
                </a:path>
                <a:path w="3083560" h="2226310">
                  <a:moveTo>
                    <a:pt x="11429" y="525411"/>
                  </a:moveTo>
                  <a:lnTo>
                    <a:pt x="0" y="525411"/>
                  </a:lnTo>
                  <a:lnTo>
                    <a:pt x="0" y="491121"/>
                  </a:lnTo>
                  <a:lnTo>
                    <a:pt x="11429" y="491121"/>
                  </a:lnTo>
                  <a:lnTo>
                    <a:pt x="11429" y="525411"/>
                  </a:lnTo>
                  <a:close/>
                </a:path>
                <a:path w="3083560" h="2226310">
                  <a:moveTo>
                    <a:pt x="11429" y="479691"/>
                  </a:moveTo>
                  <a:lnTo>
                    <a:pt x="0" y="479691"/>
                  </a:lnTo>
                  <a:lnTo>
                    <a:pt x="0" y="445414"/>
                  </a:lnTo>
                  <a:lnTo>
                    <a:pt x="11429" y="445414"/>
                  </a:lnTo>
                  <a:lnTo>
                    <a:pt x="11429" y="479691"/>
                  </a:lnTo>
                  <a:close/>
                </a:path>
                <a:path w="3083560" h="2226310">
                  <a:moveTo>
                    <a:pt x="11429" y="433984"/>
                  </a:moveTo>
                  <a:lnTo>
                    <a:pt x="0" y="433984"/>
                  </a:lnTo>
                  <a:lnTo>
                    <a:pt x="0" y="399694"/>
                  </a:lnTo>
                  <a:lnTo>
                    <a:pt x="11429" y="399694"/>
                  </a:lnTo>
                  <a:lnTo>
                    <a:pt x="11429" y="433984"/>
                  </a:lnTo>
                  <a:close/>
                </a:path>
                <a:path w="3083560" h="2226310">
                  <a:moveTo>
                    <a:pt x="11429" y="388264"/>
                  </a:moveTo>
                  <a:lnTo>
                    <a:pt x="0" y="388264"/>
                  </a:lnTo>
                  <a:lnTo>
                    <a:pt x="126" y="365213"/>
                  </a:lnTo>
                  <a:lnTo>
                    <a:pt x="495" y="355460"/>
                  </a:lnTo>
                  <a:lnTo>
                    <a:pt x="609" y="353631"/>
                  </a:lnTo>
                  <a:lnTo>
                    <a:pt x="12014" y="354355"/>
                  </a:lnTo>
                  <a:lnTo>
                    <a:pt x="11894" y="356184"/>
                  </a:lnTo>
                  <a:lnTo>
                    <a:pt x="11544" y="365366"/>
                  </a:lnTo>
                  <a:lnTo>
                    <a:pt x="11429" y="374815"/>
                  </a:lnTo>
                  <a:lnTo>
                    <a:pt x="11429" y="388264"/>
                  </a:lnTo>
                  <a:close/>
                </a:path>
                <a:path w="3083560" h="2226310">
                  <a:moveTo>
                    <a:pt x="12826" y="343090"/>
                  </a:moveTo>
                  <a:lnTo>
                    <a:pt x="1435" y="342087"/>
                  </a:lnTo>
                  <a:lnTo>
                    <a:pt x="1943" y="336422"/>
                  </a:lnTo>
                  <a:lnTo>
                    <a:pt x="3022" y="327012"/>
                  </a:lnTo>
                  <a:lnTo>
                    <a:pt x="4330" y="317677"/>
                  </a:lnTo>
                  <a:lnTo>
                    <a:pt x="5867" y="308406"/>
                  </a:lnTo>
                  <a:lnTo>
                    <a:pt x="6032" y="307543"/>
                  </a:lnTo>
                  <a:lnTo>
                    <a:pt x="17259" y="309689"/>
                  </a:lnTo>
                  <a:lnTo>
                    <a:pt x="17096" y="310553"/>
                  </a:lnTo>
                  <a:lnTo>
                    <a:pt x="15599" y="319544"/>
                  </a:lnTo>
                  <a:lnTo>
                    <a:pt x="14347" y="328599"/>
                  </a:lnTo>
                  <a:lnTo>
                    <a:pt x="13296" y="337731"/>
                  </a:lnTo>
                  <a:lnTo>
                    <a:pt x="12826" y="343090"/>
                  </a:lnTo>
                  <a:close/>
                </a:path>
                <a:path w="3083560" h="2226310">
                  <a:moveTo>
                    <a:pt x="17111" y="310464"/>
                  </a:moveTo>
                  <a:close/>
                </a:path>
                <a:path w="3083560" h="2226310">
                  <a:moveTo>
                    <a:pt x="17096" y="310553"/>
                  </a:moveTo>
                  <a:close/>
                </a:path>
                <a:path w="3083560" h="2226310">
                  <a:moveTo>
                    <a:pt x="15608" y="319544"/>
                  </a:moveTo>
                  <a:lnTo>
                    <a:pt x="15620" y="319392"/>
                  </a:lnTo>
                  <a:lnTo>
                    <a:pt x="15608" y="319544"/>
                  </a:lnTo>
                  <a:close/>
                </a:path>
                <a:path w="3083560" h="2226310">
                  <a:moveTo>
                    <a:pt x="14347" y="328599"/>
                  </a:moveTo>
                  <a:lnTo>
                    <a:pt x="14363" y="328460"/>
                  </a:lnTo>
                  <a:lnTo>
                    <a:pt x="14347" y="328599"/>
                  </a:lnTo>
                  <a:close/>
                </a:path>
                <a:path w="3083560" h="2226310">
                  <a:moveTo>
                    <a:pt x="13296" y="337731"/>
                  </a:moveTo>
                  <a:lnTo>
                    <a:pt x="13309" y="337578"/>
                  </a:lnTo>
                  <a:lnTo>
                    <a:pt x="13296" y="337731"/>
                  </a:lnTo>
                  <a:close/>
                </a:path>
                <a:path w="3083560" h="2226310">
                  <a:moveTo>
                    <a:pt x="19456" y="298615"/>
                  </a:moveTo>
                  <a:lnTo>
                    <a:pt x="8293" y="296189"/>
                  </a:lnTo>
                  <a:lnTo>
                    <a:pt x="9613" y="290106"/>
                  </a:lnTo>
                  <a:lnTo>
                    <a:pt x="11823" y="281076"/>
                  </a:lnTo>
                  <a:lnTo>
                    <a:pt x="14236" y="272135"/>
                  </a:lnTo>
                  <a:lnTo>
                    <a:pt x="17132" y="262483"/>
                  </a:lnTo>
                  <a:lnTo>
                    <a:pt x="28003" y="266014"/>
                  </a:lnTo>
                  <a:lnTo>
                    <a:pt x="27746" y="266826"/>
                  </a:lnTo>
                  <a:lnTo>
                    <a:pt x="25197" y="275399"/>
                  </a:lnTo>
                  <a:lnTo>
                    <a:pt x="22851" y="284060"/>
                  </a:lnTo>
                  <a:lnTo>
                    <a:pt x="20721" y="292811"/>
                  </a:lnTo>
                  <a:lnTo>
                    <a:pt x="19456" y="298615"/>
                  </a:lnTo>
                  <a:close/>
                </a:path>
                <a:path w="3083560" h="2226310">
                  <a:moveTo>
                    <a:pt x="27749" y="266826"/>
                  </a:moveTo>
                  <a:lnTo>
                    <a:pt x="27787" y="266687"/>
                  </a:lnTo>
                  <a:lnTo>
                    <a:pt x="27749" y="266826"/>
                  </a:lnTo>
                  <a:close/>
                </a:path>
                <a:path w="3083560" h="2226310">
                  <a:moveTo>
                    <a:pt x="25199" y="275391"/>
                  </a:moveTo>
                  <a:lnTo>
                    <a:pt x="25234" y="275259"/>
                  </a:lnTo>
                  <a:lnTo>
                    <a:pt x="25199" y="275391"/>
                  </a:lnTo>
                  <a:close/>
                </a:path>
                <a:path w="3083560" h="2226310">
                  <a:moveTo>
                    <a:pt x="25197" y="275399"/>
                  </a:moveTo>
                  <a:close/>
                </a:path>
                <a:path w="3083560" h="2226310">
                  <a:moveTo>
                    <a:pt x="22851" y="284060"/>
                  </a:moveTo>
                  <a:lnTo>
                    <a:pt x="22885" y="283921"/>
                  </a:lnTo>
                  <a:lnTo>
                    <a:pt x="22851" y="284060"/>
                  </a:lnTo>
                  <a:close/>
                </a:path>
                <a:path w="3083560" h="2226310">
                  <a:moveTo>
                    <a:pt x="20721" y="292811"/>
                  </a:moveTo>
                  <a:lnTo>
                    <a:pt x="20751" y="292671"/>
                  </a:lnTo>
                  <a:lnTo>
                    <a:pt x="20721" y="292811"/>
                  </a:lnTo>
                  <a:close/>
                </a:path>
                <a:path w="3083560" h="2226310">
                  <a:moveTo>
                    <a:pt x="31559" y="255308"/>
                  </a:moveTo>
                  <a:lnTo>
                    <a:pt x="20789" y="251510"/>
                  </a:lnTo>
                  <a:lnTo>
                    <a:pt x="22771" y="245871"/>
                  </a:lnTo>
                  <a:lnTo>
                    <a:pt x="26022" y="237312"/>
                  </a:lnTo>
                  <a:lnTo>
                    <a:pt x="29489" y="228853"/>
                  </a:lnTo>
                  <a:lnTo>
                    <a:pt x="33146" y="220497"/>
                  </a:lnTo>
                  <a:lnTo>
                    <a:pt x="33756" y="219176"/>
                  </a:lnTo>
                  <a:lnTo>
                    <a:pt x="44119" y="224015"/>
                  </a:lnTo>
                  <a:lnTo>
                    <a:pt x="43505" y="225336"/>
                  </a:lnTo>
                  <a:lnTo>
                    <a:pt x="39953" y="233438"/>
                  </a:lnTo>
                  <a:lnTo>
                    <a:pt x="36611" y="241642"/>
                  </a:lnTo>
                  <a:lnTo>
                    <a:pt x="33457" y="249935"/>
                  </a:lnTo>
                  <a:lnTo>
                    <a:pt x="31559" y="255308"/>
                  </a:lnTo>
                  <a:close/>
                </a:path>
                <a:path w="3083560" h="2226310">
                  <a:moveTo>
                    <a:pt x="43505" y="225336"/>
                  </a:moveTo>
                  <a:lnTo>
                    <a:pt x="43561" y="225209"/>
                  </a:lnTo>
                  <a:lnTo>
                    <a:pt x="43505" y="225336"/>
                  </a:lnTo>
                  <a:close/>
                </a:path>
                <a:path w="3083560" h="2226310">
                  <a:moveTo>
                    <a:pt x="39954" y="233438"/>
                  </a:moveTo>
                  <a:close/>
                </a:path>
                <a:path w="3083560" h="2226310">
                  <a:moveTo>
                    <a:pt x="36611" y="241642"/>
                  </a:moveTo>
                  <a:lnTo>
                    <a:pt x="36664" y="241503"/>
                  </a:lnTo>
                  <a:lnTo>
                    <a:pt x="36611" y="241642"/>
                  </a:lnTo>
                  <a:close/>
                </a:path>
                <a:path w="3083560" h="2226310">
                  <a:moveTo>
                    <a:pt x="33457" y="249935"/>
                  </a:moveTo>
                  <a:lnTo>
                    <a:pt x="33502" y="249808"/>
                  </a:lnTo>
                  <a:lnTo>
                    <a:pt x="33457" y="249935"/>
                  </a:lnTo>
                  <a:close/>
                </a:path>
                <a:path w="3083560" h="2226310">
                  <a:moveTo>
                    <a:pt x="48971" y="213829"/>
                  </a:moveTo>
                  <a:lnTo>
                    <a:pt x="38734" y="208737"/>
                  </a:lnTo>
                  <a:lnTo>
                    <a:pt x="41046" y="204114"/>
                  </a:lnTo>
                  <a:lnTo>
                    <a:pt x="45275" y="196087"/>
                  </a:lnTo>
                  <a:lnTo>
                    <a:pt x="49695" y="188188"/>
                  </a:lnTo>
                  <a:lnTo>
                    <a:pt x="54305" y="180403"/>
                  </a:lnTo>
                  <a:lnTo>
                    <a:pt x="55625" y="178282"/>
                  </a:lnTo>
                  <a:lnTo>
                    <a:pt x="65316" y="184340"/>
                  </a:lnTo>
                  <a:lnTo>
                    <a:pt x="64003" y="186448"/>
                  </a:lnTo>
                  <a:lnTo>
                    <a:pt x="59530" y="194005"/>
                  </a:lnTo>
                  <a:lnTo>
                    <a:pt x="55260" y="201663"/>
                  </a:lnTo>
                  <a:lnTo>
                    <a:pt x="51143" y="209448"/>
                  </a:lnTo>
                  <a:lnTo>
                    <a:pt x="48971" y="213829"/>
                  </a:lnTo>
                  <a:close/>
                </a:path>
                <a:path w="3083560" h="2226310">
                  <a:moveTo>
                    <a:pt x="64003" y="186448"/>
                  </a:moveTo>
                  <a:close/>
                </a:path>
                <a:path w="3083560" h="2226310">
                  <a:moveTo>
                    <a:pt x="59537" y="194005"/>
                  </a:moveTo>
                  <a:close/>
                </a:path>
                <a:path w="3083560" h="2226310">
                  <a:moveTo>
                    <a:pt x="55316" y="201558"/>
                  </a:moveTo>
                  <a:close/>
                </a:path>
                <a:path w="3083560" h="2226310">
                  <a:moveTo>
                    <a:pt x="55260" y="201663"/>
                  </a:moveTo>
                  <a:close/>
                </a:path>
                <a:path w="3083560" h="2226310">
                  <a:moveTo>
                    <a:pt x="51151" y="209432"/>
                  </a:moveTo>
                  <a:close/>
                </a:path>
                <a:path w="3083560" h="2226310">
                  <a:moveTo>
                    <a:pt x="51143" y="209448"/>
                  </a:moveTo>
                  <a:close/>
                </a:path>
                <a:path w="3083560" h="2226310">
                  <a:moveTo>
                    <a:pt x="71399" y="174815"/>
                  </a:moveTo>
                  <a:lnTo>
                    <a:pt x="61848" y="168541"/>
                  </a:lnTo>
                  <a:lnTo>
                    <a:pt x="64058" y="165188"/>
                  </a:lnTo>
                  <a:lnTo>
                    <a:pt x="69514" y="157340"/>
                  </a:lnTo>
                  <a:lnTo>
                    <a:pt x="74569" y="150418"/>
                  </a:lnTo>
                  <a:lnTo>
                    <a:pt x="79984" y="143357"/>
                  </a:lnTo>
                  <a:lnTo>
                    <a:pt x="82372" y="140398"/>
                  </a:lnTo>
                  <a:lnTo>
                    <a:pt x="91262" y="147573"/>
                  </a:lnTo>
                  <a:lnTo>
                    <a:pt x="88898" y="150520"/>
                  </a:lnTo>
                  <a:lnTo>
                    <a:pt x="83571" y="157454"/>
                  </a:lnTo>
                  <a:lnTo>
                    <a:pt x="78432" y="164515"/>
                  </a:lnTo>
                  <a:lnTo>
                    <a:pt x="73445" y="171703"/>
                  </a:lnTo>
                  <a:lnTo>
                    <a:pt x="71399" y="174815"/>
                  </a:lnTo>
                  <a:close/>
                </a:path>
                <a:path w="3083560" h="2226310">
                  <a:moveTo>
                    <a:pt x="88898" y="150520"/>
                  </a:moveTo>
                  <a:close/>
                </a:path>
                <a:path w="3083560" h="2226310">
                  <a:moveTo>
                    <a:pt x="83578" y="157454"/>
                  </a:moveTo>
                  <a:close/>
                </a:path>
                <a:path w="3083560" h="2226310">
                  <a:moveTo>
                    <a:pt x="78435" y="164515"/>
                  </a:moveTo>
                  <a:close/>
                </a:path>
                <a:path w="3083560" h="2226310">
                  <a:moveTo>
                    <a:pt x="73464" y="171675"/>
                  </a:moveTo>
                  <a:close/>
                </a:path>
                <a:path w="3083560" h="2226310">
                  <a:moveTo>
                    <a:pt x="73445" y="171703"/>
                  </a:moveTo>
                  <a:close/>
                </a:path>
                <a:path w="3083560" h="2226310">
                  <a:moveTo>
                    <a:pt x="98463" y="138874"/>
                  </a:moveTo>
                  <a:lnTo>
                    <a:pt x="89738" y="131495"/>
                  </a:lnTo>
                  <a:lnTo>
                    <a:pt x="91452" y="129476"/>
                  </a:lnTo>
                  <a:lnTo>
                    <a:pt x="97421" y="122745"/>
                  </a:lnTo>
                  <a:lnTo>
                    <a:pt x="103543" y="116166"/>
                  </a:lnTo>
                  <a:lnTo>
                    <a:pt x="109829" y="109727"/>
                  </a:lnTo>
                  <a:lnTo>
                    <a:pt x="113563" y="106095"/>
                  </a:lnTo>
                  <a:lnTo>
                    <a:pt x="121539" y="114274"/>
                  </a:lnTo>
                  <a:lnTo>
                    <a:pt x="117820" y="117906"/>
                  </a:lnTo>
                  <a:lnTo>
                    <a:pt x="111728" y="124155"/>
                  </a:lnTo>
                  <a:lnTo>
                    <a:pt x="105789" y="130530"/>
                  </a:lnTo>
                  <a:lnTo>
                    <a:pt x="100002" y="137058"/>
                  </a:lnTo>
                  <a:lnTo>
                    <a:pt x="98463" y="138874"/>
                  </a:lnTo>
                  <a:close/>
                </a:path>
                <a:path w="3083560" h="2226310">
                  <a:moveTo>
                    <a:pt x="117863" y="117862"/>
                  </a:moveTo>
                  <a:close/>
                </a:path>
                <a:path w="3083560" h="2226310">
                  <a:moveTo>
                    <a:pt x="117820" y="117906"/>
                  </a:moveTo>
                  <a:close/>
                </a:path>
                <a:path w="3083560" h="2226310">
                  <a:moveTo>
                    <a:pt x="111728" y="124155"/>
                  </a:moveTo>
                  <a:close/>
                </a:path>
                <a:path w="3083560" h="2226310">
                  <a:moveTo>
                    <a:pt x="105789" y="130530"/>
                  </a:moveTo>
                  <a:close/>
                </a:path>
                <a:path w="3083560" h="2226310">
                  <a:moveTo>
                    <a:pt x="100062" y="136987"/>
                  </a:moveTo>
                  <a:close/>
                </a:path>
                <a:path w="3083560" h="2226310">
                  <a:moveTo>
                    <a:pt x="100002" y="137058"/>
                  </a:moveTo>
                  <a:close/>
                </a:path>
                <a:path w="3083560" h="2226310">
                  <a:moveTo>
                    <a:pt x="129743" y="106514"/>
                  </a:moveTo>
                  <a:lnTo>
                    <a:pt x="121958" y="98145"/>
                  </a:lnTo>
                  <a:lnTo>
                    <a:pt x="122847" y="97332"/>
                  </a:lnTo>
                  <a:lnTo>
                    <a:pt x="129578" y="91363"/>
                  </a:lnTo>
                  <a:lnTo>
                    <a:pt x="136448" y="85547"/>
                  </a:lnTo>
                  <a:lnTo>
                    <a:pt x="143459" y="79908"/>
                  </a:lnTo>
                  <a:lnTo>
                    <a:pt x="148717" y="75869"/>
                  </a:lnTo>
                  <a:lnTo>
                    <a:pt x="155676" y="84937"/>
                  </a:lnTo>
                  <a:lnTo>
                    <a:pt x="150409" y="88976"/>
                  </a:lnTo>
                  <a:lnTo>
                    <a:pt x="143620" y="94449"/>
                  </a:lnTo>
                  <a:lnTo>
                    <a:pt x="136958" y="100088"/>
                  </a:lnTo>
                  <a:lnTo>
                    <a:pt x="130421" y="105879"/>
                  </a:lnTo>
                  <a:lnTo>
                    <a:pt x="129743" y="106514"/>
                  </a:lnTo>
                  <a:close/>
                </a:path>
                <a:path w="3083560" h="2226310">
                  <a:moveTo>
                    <a:pt x="150418" y="88976"/>
                  </a:moveTo>
                  <a:close/>
                </a:path>
                <a:path w="3083560" h="2226310">
                  <a:moveTo>
                    <a:pt x="143620" y="94449"/>
                  </a:moveTo>
                  <a:close/>
                </a:path>
                <a:path w="3083560" h="2226310">
                  <a:moveTo>
                    <a:pt x="136986" y="100063"/>
                  </a:moveTo>
                  <a:close/>
                </a:path>
                <a:path w="3083560" h="2226310">
                  <a:moveTo>
                    <a:pt x="136958" y="100088"/>
                  </a:moveTo>
                  <a:close/>
                </a:path>
                <a:path w="3083560" h="2226310">
                  <a:moveTo>
                    <a:pt x="130429" y="105879"/>
                  </a:moveTo>
                  <a:close/>
                </a:path>
                <a:path w="3083560" h="2226310">
                  <a:moveTo>
                    <a:pt x="164655" y="78333"/>
                  </a:moveTo>
                  <a:lnTo>
                    <a:pt x="187337" y="50203"/>
                  </a:lnTo>
                  <a:lnTo>
                    <a:pt x="193154" y="60032"/>
                  </a:lnTo>
                  <a:lnTo>
                    <a:pt x="186326" y="64071"/>
                  </a:lnTo>
                  <a:lnTo>
                    <a:pt x="178903" y="68706"/>
                  </a:lnTo>
                  <a:lnTo>
                    <a:pt x="171594" y="73520"/>
                  </a:lnTo>
                  <a:lnTo>
                    <a:pt x="164655" y="78333"/>
                  </a:lnTo>
                  <a:close/>
                </a:path>
                <a:path w="3083560" h="2226310">
                  <a:moveTo>
                    <a:pt x="186334" y="64071"/>
                  </a:moveTo>
                  <a:lnTo>
                    <a:pt x="186463" y="63995"/>
                  </a:lnTo>
                  <a:lnTo>
                    <a:pt x="186334" y="64071"/>
                  </a:lnTo>
                  <a:close/>
                </a:path>
                <a:path w="3083560" h="2226310">
                  <a:moveTo>
                    <a:pt x="178904" y="68706"/>
                  </a:moveTo>
                  <a:close/>
                </a:path>
                <a:path w="3083560" h="2226310">
                  <a:moveTo>
                    <a:pt x="171676" y="73463"/>
                  </a:moveTo>
                  <a:close/>
                </a:path>
                <a:path w="3083560" h="2226310">
                  <a:moveTo>
                    <a:pt x="171594" y="73520"/>
                  </a:moveTo>
                  <a:close/>
                </a:path>
                <a:path w="3083560" h="2226310">
                  <a:moveTo>
                    <a:pt x="202895" y="54609"/>
                  </a:moveTo>
                  <a:lnTo>
                    <a:pt x="228841" y="29489"/>
                  </a:lnTo>
                  <a:lnTo>
                    <a:pt x="233426" y="39966"/>
                  </a:lnTo>
                  <a:lnTo>
                    <a:pt x="225354" y="43497"/>
                  </a:lnTo>
                  <a:lnTo>
                    <a:pt x="217344" y="47231"/>
                  </a:lnTo>
                  <a:lnTo>
                    <a:pt x="209328" y="51206"/>
                  </a:lnTo>
                  <a:lnTo>
                    <a:pt x="202895" y="54609"/>
                  </a:lnTo>
                  <a:close/>
                </a:path>
                <a:path w="3083560" h="2226310">
                  <a:moveTo>
                    <a:pt x="225209" y="43560"/>
                  </a:moveTo>
                  <a:lnTo>
                    <a:pt x="225354" y="43497"/>
                  </a:lnTo>
                  <a:lnTo>
                    <a:pt x="225209" y="43560"/>
                  </a:lnTo>
                  <a:close/>
                </a:path>
                <a:path w="3083560" h="2226310">
                  <a:moveTo>
                    <a:pt x="217208" y="47294"/>
                  </a:moveTo>
                  <a:lnTo>
                    <a:pt x="217335" y="47231"/>
                  </a:lnTo>
                  <a:lnTo>
                    <a:pt x="217208" y="47294"/>
                  </a:lnTo>
                  <a:close/>
                </a:path>
                <a:path w="3083560" h="2226310">
                  <a:moveTo>
                    <a:pt x="209433" y="51150"/>
                  </a:moveTo>
                  <a:close/>
                </a:path>
                <a:path w="3083560" h="2226310">
                  <a:moveTo>
                    <a:pt x="209328" y="51206"/>
                  </a:moveTo>
                  <a:close/>
                </a:path>
                <a:path w="3083560" h="2226310">
                  <a:moveTo>
                    <a:pt x="243763" y="35801"/>
                  </a:moveTo>
                  <a:lnTo>
                    <a:pt x="239743" y="25234"/>
                  </a:lnTo>
                  <a:lnTo>
                    <a:pt x="239733" y="25107"/>
                  </a:lnTo>
                  <a:lnTo>
                    <a:pt x="246011" y="22720"/>
                  </a:lnTo>
                  <a:lnTo>
                    <a:pt x="254673" y="19672"/>
                  </a:lnTo>
                  <a:lnTo>
                    <a:pt x="263423" y="16827"/>
                  </a:lnTo>
                  <a:lnTo>
                    <a:pt x="272745" y="14071"/>
                  </a:lnTo>
                  <a:lnTo>
                    <a:pt x="275729" y="25107"/>
                  </a:lnTo>
                  <a:lnTo>
                    <a:pt x="266687" y="27787"/>
                  </a:lnTo>
                  <a:lnTo>
                    <a:pt x="258360" y="30492"/>
                  </a:lnTo>
                  <a:lnTo>
                    <a:pt x="249952" y="33451"/>
                  </a:lnTo>
                  <a:lnTo>
                    <a:pt x="243763" y="35801"/>
                  </a:lnTo>
                  <a:close/>
                </a:path>
                <a:path w="3083560" h="2226310">
                  <a:moveTo>
                    <a:pt x="275386" y="25200"/>
                  </a:moveTo>
                  <a:close/>
                </a:path>
                <a:path w="3083560" h="2226310">
                  <a:moveTo>
                    <a:pt x="275271" y="25234"/>
                  </a:moveTo>
                  <a:close/>
                </a:path>
                <a:path w="3083560" h="2226310">
                  <a:moveTo>
                    <a:pt x="266709" y="27787"/>
                  </a:moveTo>
                  <a:close/>
                </a:path>
                <a:path w="3083560" h="2226310">
                  <a:moveTo>
                    <a:pt x="258203" y="30543"/>
                  </a:moveTo>
                  <a:lnTo>
                    <a:pt x="258360" y="30492"/>
                  </a:lnTo>
                  <a:lnTo>
                    <a:pt x="258203" y="30543"/>
                  </a:lnTo>
                  <a:close/>
                </a:path>
                <a:path w="3083560" h="2226310">
                  <a:moveTo>
                    <a:pt x="249808" y="33502"/>
                  </a:moveTo>
                  <a:lnTo>
                    <a:pt x="249936" y="33451"/>
                  </a:lnTo>
                  <a:lnTo>
                    <a:pt x="249808" y="33502"/>
                  </a:lnTo>
                  <a:close/>
                </a:path>
                <a:path w="3083560" h="2226310">
                  <a:moveTo>
                    <a:pt x="286638" y="22224"/>
                  </a:moveTo>
                  <a:lnTo>
                    <a:pt x="318096" y="4267"/>
                  </a:lnTo>
                  <a:lnTo>
                    <a:pt x="319684" y="15582"/>
                  </a:lnTo>
                  <a:lnTo>
                    <a:pt x="310420" y="17119"/>
                  </a:lnTo>
                  <a:lnTo>
                    <a:pt x="301510" y="18821"/>
                  </a:lnTo>
                  <a:lnTo>
                    <a:pt x="292846" y="20713"/>
                  </a:lnTo>
                  <a:lnTo>
                    <a:pt x="286638" y="22224"/>
                  </a:lnTo>
                  <a:close/>
                </a:path>
                <a:path w="3083560" h="2226310">
                  <a:moveTo>
                    <a:pt x="319467" y="15620"/>
                  </a:moveTo>
                  <a:close/>
                </a:path>
                <a:path w="3083560" h="2226310">
                  <a:moveTo>
                    <a:pt x="310463" y="17111"/>
                  </a:moveTo>
                  <a:close/>
                </a:path>
                <a:path w="3083560" h="2226310">
                  <a:moveTo>
                    <a:pt x="310420" y="17119"/>
                  </a:moveTo>
                  <a:close/>
                </a:path>
                <a:path w="3083560" h="2226310">
                  <a:moveTo>
                    <a:pt x="301533" y="18821"/>
                  </a:moveTo>
                  <a:close/>
                </a:path>
                <a:path w="3083560" h="2226310">
                  <a:moveTo>
                    <a:pt x="292671" y="20751"/>
                  </a:moveTo>
                  <a:lnTo>
                    <a:pt x="292811" y="20713"/>
                  </a:lnTo>
                  <a:lnTo>
                    <a:pt x="292671" y="20751"/>
                  </a:lnTo>
                  <a:close/>
                </a:path>
                <a:path w="3083560" h="2226310">
                  <a:moveTo>
                    <a:pt x="330873" y="14084"/>
                  </a:moveTo>
                  <a:lnTo>
                    <a:pt x="364185" y="165"/>
                  </a:lnTo>
                  <a:lnTo>
                    <a:pt x="364616" y="11582"/>
                  </a:lnTo>
                  <a:lnTo>
                    <a:pt x="356044" y="11899"/>
                  </a:lnTo>
                  <a:lnTo>
                    <a:pt x="356184" y="11899"/>
                  </a:lnTo>
                  <a:lnTo>
                    <a:pt x="346782" y="12496"/>
                  </a:lnTo>
                  <a:lnTo>
                    <a:pt x="337578" y="13309"/>
                  </a:lnTo>
                  <a:lnTo>
                    <a:pt x="330873" y="14084"/>
                  </a:lnTo>
                  <a:close/>
                </a:path>
                <a:path w="3083560" h="2226310">
                  <a:moveTo>
                    <a:pt x="346804" y="12494"/>
                  </a:moveTo>
                  <a:lnTo>
                    <a:pt x="346973" y="12484"/>
                  </a:lnTo>
                  <a:lnTo>
                    <a:pt x="346804" y="12494"/>
                  </a:lnTo>
                  <a:close/>
                </a:path>
                <a:path w="3083560" h="2226310">
                  <a:moveTo>
                    <a:pt x="346782" y="12496"/>
                  </a:moveTo>
                  <a:close/>
                </a:path>
                <a:path w="3083560" h="2226310">
                  <a:moveTo>
                    <a:pt x="337620" y="13309"/>
                  </a:moveTo>
                  <a:close/>
                </a:path>
                <a:path w="3083560" h="2226310">
                  <a:moveTo>
                    <a:pt x="410108" y="11429"/>
                  </a:moveTo>
                  <a:lnTo>
                    <a:pt x="375831" y="11429"/>
                  </a:lnTo>
                  <a:lnTo>
                    <a:pt x="375831" y="0"/>
                  </a:lnTo>
                  <a:lnTo>
                    <a:pt x="410108" y="0"/>
                  </a:lnTo>
                  <a:lnTo>
                    <a:pt x="410108" y="11429"/>
                  </a:lnTo>
                  <a:close/>
                </a:path>
                <a:path w="3083560" h="2226310">
                  <a:moveTo>
                    <a:pt x="455828" y="11429"/>
                  </a:moveTo>
                  <a:lnTo>
                    <a:pt x="421538" y="11429"/>
                  </a:lnTo>
                  <a:lnTo>
                    <a:pt x="421538" y="0"/>
                  </a:lnTo>
                  <a:lnTo>
                    <a:pt x="455828" y="0"/>
                  </a:lnTo>
                  <a:lnTo>
                    <a:pt x="455828" y="11429"/>
                  </a:lnTo>
                  <a:close/>
                </a:path>
                <a:path w="3083560" h="2226310">
                  <a:moveTo>
                    <a:pt x="501548" y="11429"/>
                  </a:moveTo>
                  <a:lnTo>
                    <a:pt x="467258" y="11429"/>
                  </a:lnTo>
                  <a:lnTo>
                    <a:pt x="467258" y="0"/>
                  </a:lnTo>
                  <a:lnTo>
                    <a:pt x="501548" y="0"/>
                  </a:lnTo>
                  <a:lnTo>
                    <a:pt x="501548" y="11429"/>
                  </a:lnTo>
                  <a:close/>
                </a:path>
                <a:path w="3083560" h="2226310">
                  <a:moveTo>
                    <a:pt x="547255" y="11429"/>
                  </a:moveTo>
                  <a:lnTo>
                    <a:pt x="512978" y="11429"/>
                  </a:lnTo>
                  <a:lnTo>
                    <a:pt x="512978" y="0"/>
                  </a:lnTo>
                  <a:lnTo>
                    <a:pt x="547255" y="0"/>
                  </a:lnTo>
                  <a:lnTo>
                    <a:pt x="547255" y="11429"/>
                  </a:lnTo>
                  <a:close/>
                </a:path>
                <a:path w="3083560" h="2226310">
                  <a:moveTo>
                    <a:pt x="592975" y="11429"/>
                  </a:moveTo>
                  <a:lnTo>
                    <a:pt x="558685" y="11429"/>
                  </a:lnTo>
                  <a:lnTo>
                    <a:pt x="558685" y="0"/>
                  </a:lnTo>
                  <a:lnTo>
                    <a:pt x="592975" y="0"/>
                  </a:lnTo>
                  <a:lnTo>
                    <a:pt x="592975" y="11429"/>
                  </a:lnTo>
                  <a:close/>
                </a:path>
                <a:path w="3083560" h="2226310">
                  <a:moveTo>
                    <a:pt x="638695" y="11429"/>
                  </a:moveTo>
                  <a:lnTo>
                    <a:pt x="604405" y="11429"/>
                  </a:lnTo>
                  <a:lnTo>
                    <a:pt x="604405" y="0"/>
                  </a:lnTo>
                  <a:lnTo>
                    <a:pt x="638695" y="0"/>
                  </a:lnTo>
                  <a:lnTo>
                    <a:pt x="638695" y="11429"/>
                  </a:lnTo>
                  <a:close/>
                </a:path>
                <a:path w="3083560" h="2226310">
                  <a:moveTo>
                    <a:pt x="684415" y="11429"/>
                  </a:moveTo>
                  <a:lnTo>
                    <a:pt x="650125" y="11429"/>
                  </a:lnTo>
                  <a:lnTo>
                    <a:pt x="650125" y="0"/>
                  </a:lnTo>
                  <a:lnTo>
                    <a:pt x="684415" y="0"/>
                  </a:lnTo>
                  <a:lnTo>
                    <a:pt x="684415" y="11429"/>
                  </a:lnTo>
                  <a:close/>
                </a:path>
                <a:path w="3083560" h="2226310">
                  <a:moveTo>
                    <a:pt x="730123" y="11429"/>
                  </a:moveTo>
                  <a:lnTo>
                    <a:pt x="695833" y="11429"/>
                  </a:lnTo>
                  <a:lnTo>
                    <a:pt x="695833" y="0"/>
                  </a:lnTo>
                  <a:lnTo>
                    <a:pt x="730123" y="0"/>
                  </a:lnTo>
                  <a:lnTo>
                    <a:pt x="730123" y="11429"/>
                  </a:lnTo>
                  <a:close/>
                </a:path>
                <a:path w="3083560" h="2226310">
                  <a:moveTo>
                    <a:pt x="775843" y="11429"/>
                  </a:moveTo>
                  <a:lnTo>
                    <a:pt x="741553" y="11429"/>
                  </a:lnTo>
                  <a:lnTo>
                    <a:pt x="741553" y="0"/>
                  </a:lnTo>
                  <a:lnTo>
                    <a:pt x="775843" y="0"/>
                  </a:lnTo>
                  <a:lnTo>
                    <a:pt x="775843" y="11429"/>
                  </a:lnTo>
                  <a:close/>
                </a:path>
                <a:path w="3083560" h="2226310">
                  <a:moveTo>
                    <a:pt x="821563" y="11429"/>
                  </a:moveTo>
                  <a:lnTo>
                    <a:pt x="787273" y="11429"/>
                  </a:lnTo>
                  <a:lnTo>
                    <a:pt x="787273" y="0"/>
                  </a:lnTo>
                  <a:lnTo>
                    <a:pt x="821563" y="0"/>
                  </a:lnTo>
                  <a:lnTo>
                    <a:pt x="821563" y="11429"/>
                  </a:lnTo>
                  <a:close/>
                </a:path>
                <a:path w="3083560" h="2226310">
                  <a:moveTo>
                    <a:pt x="867270" y="11429"/>
                  </a:moveTo>
                  <a:lnTo>
                    <a:pt x="832980" y="11429"/>
                  </a:lnTo>
                  <a:lnTo>
                    <a:pt x="832980" y="0"/>
                  </a:lnTo>
                  <a:lnTo>
                    <a:pt x="867270" y="0"/>
                  </a:lnTo>
                  <a:lnTo>
                    <a:pt x="867270" y="11429"/>
                  </a:lnTo>
                  <a:close/>
                </a:path>
                <a:path w="3083560" h="2226310">
                  <a:moveTo>
                    <a:pt x="912990" y="11429"/>
                  </a:moveTo>
                  <a:lnTo>
                    <a:pt x="878700" y="11429"/>
                  </a:lnTo>
                  <a:lnTo>
                    <a:pt x="878700" y="0"/>
                  </a:lnTo>
                  <a:lnTo>
                    <a:pt x="912990" y="0"/>
                  </a:lnTo>
                  <a:lnTo>
                    <a:pt x="912990" y="11429"/>
                  </a:lnTo>
                  <a:close/>
                </a:path>
                <a:path w="3083560" h="2226310">
                  <a:moveTo>
                    <a:pt x="958710" y="11429"/>
                  </a:moveTo>
                  <a:lnTo>
                    <a:pt x="924420" y="11429"/>
                  </a:lnTo>
                  <a:lnTo>
                    <a:pt x="924420" y="0"/>
                  </a:lnTo>
                  <a:lnTo>
                    <a:pt x="958710" y="0"/>
                  </a:lnTo>
                  <a:lnTo>
                    <a:pt x="958710" y="11429"/>
                  </a:lnTo>
                  <a:close/>
                </a:path>
                <a:path w="3083560" h="2226310">
                  <a:moveTo>
                    <a:pt x="1004417" y="11429"/>
                  </a:moveTo>
                  <a:lnTo>
                    <a:pt x="970140" y="11429"/>
                  </a:lnTo>
                  <a:lnTo>
                    <a:pt x="970140" y="0"/>
                  </a:lnTo>
                  <a:lnTo>
                    <a:pt x="1004417" y="0"/>
                  </a:lnTo>
                  <a:lnTo>
                    <a:pt x="1004417" y="11429"/>
                  </a:lnTo>
                  <a:close/>
                </a:path>
                <a:path w="3083560" h="2226310">
                  <a:moveTo>
                    <a:pt x="1050137" y="11429"/>
                  </a:moveTo>
                  <a:lnTo>
                    <a:pt x="1015847" y="11429"/>
                  </a:lnTo>
                  <a:lnTo>
                    <a:pt x="1015847" y="0"/>
                  </a:lnTo>
                  <a:lnTo>
                    <a:pt x="1050137" y="0"/>
                  </a:lnTo>
                  <a:lnTo>
                    <a:pt x="1050137" y="11429"/>
                  </a:lnTo>
                  <a:close/>
                </a:path>
                <a:path w="3083560" h="2226310">
                  <a:moveTo>
                    <a:pt x="1095857" y="11429"/>
                  </a:moveTo>
                  <a:lnTo>
                    <a:pt x="1061567" y="11429"/>
                  </a:lnTo>
                  <a:lnTo>
                    <a:pt x="1061567" y="0"/>
                  </a:lnTo>
                  <a:lnTo>
                    <a:pt x="1095857" y="0"/>
                  </a:lnTo>
                  <a:lnTo>
                    <a:pt x="1095857" y="11429"/>
                  </a:lnTo>
                  <a:close/>
                </a:path>
                <a:path w="3083560" h="2226310">
                  <a:moveTo>
                    <a:pt x="1141564" y="11429"/>
                  </a:moveTo>
                  <a:lnTo>
                    <a:pt x="1107287" y="11429"/>
                  </a:lnTo>
                  <a:lnTo>
                    <a:pt x="1107287" y="0"/>
                  </a:lnTo>
                  <a:lnTo>
                    <a:pt x="1141564" y="0"/>
                  </a:lnTo>
                  <a:lnTo>
                    <a:pt x="1141564" y="11429"/>
                  </a:lnTo>
                  <a:close/>
                </a:path>
                <a:path w="3083560" h="2226310">
                  <a:moveTo>
                    <a:pt x="1187284" y="11429"/>
                  </a:moveTo>
                  <a:lnTo>
                    <a:pt x="1152994" y="11429"/>
                  </a:lnTo>
                  <a:lnTo>
                    <a:pt x="1152994" y="0"/>
                  </a:lnTo>
                  <a:lnTo>
                    <a:pt x="1187284" y="0"/>
                  </a:lnTo>
                  <a:lnTo>
                    <a:pt x="1187284" y="11429"/>
                  </a:lnTo>
                  <a:close/>
                </a:path>
                <a:path w="3083560" h="2226310">
                  <a:moveTo>
                    <a:pt x="1233004" y="11429"/>
                  </a:moveTo>
                  <a:lnTo>
                    <a:pt x="1198714" y="11429"/>
                  </a:lnTo>
                  <a:lnTo>
                    <a:pt x="1198714" y="0"/>
                  </a:lnTo>
                  <a:lnTo>
                    <a:pt x="1233004" y="0"/>
                  </a:lnTo>
                  <a:lnTo>
                    <a:pt x="1233004" y="11429"/>
                  </a:lnTo>
                  <a:close/>
                </a:path>
                <a:path w="3083560" h="2226310">
                  <a:moveTo>
                    <a:pt x="1278712" y="11429"/>
                  </a:moveTo>
                  <a:lnTo>
                    <a:pt x="1244434" y="11429"/>
                  </a:lnTo>
                  <a:lnTo>
                    <a:pt x="1244434" y="0"/>
                  </a:lnTo>
                  <a:lnTo>
                    <a:pt x="1278712" y="0"/>
                  </a:lnTo>
                  <a:lnTo>
                    <a:pt x="1278712" y="11429"/>
                  </a:lnTo>
                  <a:close/>
                </a:path>
                <a:path w="3083560" h="2226310">
                  <a:moveTo>
                    <a:pt x="1324432" y="11429"/>
                  </a:moveTo>
                  <a:lnTo>
                    <a:pt x="1290142" y="11429"/>
                  </a:lnTo>
                  <a:lnTo>
                    <a:pt x="1290142" y="0"/>
                  </a:lnTo>
                  <a:lnTo>
                    <a:pt x="1324432" y="0"/>
                  </a:lnTo>
                  <a:lnTo>
                    <a:pt x="1324432" y="11429"/>
                  </a:lnTo>
                  <a:close/>
                </a:path>
                <a:path w="3083560" h="2226310">
                  <a:moveTo>
                    <a:pt x="1370152" y="11429"/>
                  </a:moveTo>
                  <a:lnTo>
                    <a:pt x="1335862" y="11429"/>
                  </a:lnTo>
                  <a:lnTo>
                    <a:pt x="1335862" y="0"/>
                  </a:lnTo>
                  <a:lnTo>
                    <a:pt x="1370152" y="0"/>
                  </a:lnTo>
                  <a:lnTo>
                    <a:pt x="1370152" y="11429"/>
                  </a:lnTo>
                  <a:close/>
                </a:path>
                <a:path w="3083560" h="2226310">
                  <a:moveTo>
                    <a:pt x="1415859" y="11429"/>
                  </a:moveTo>
                  <a:lnTo>
                    <a:pt x="1381582" y="11429"/>
                  </a:lnTo>
                  <a:lnTo>
                    <a:pt x="1381582" y="0"/>
                  </a:lnTo>
                  <a:lnTo>
                    <a:pt x="1415859" y="0"/>
                  </a:lnTo>
                  <a:lnTo>
                    <a:pt x="1415859" y="11429"/>
                  </a:lnTo>
                  <a:close/>
                </a:path>
                <a:path w="3083560" h="2226310">
                  <a:moveTo>
                    <a:pt x="1461579" y="11429"/>
                  </a:moveTo>
                  <a:lnTo>
                    <a:pt x="1427289" y="11429"/>
                  </a:lnTo>
                  <a:lnTo>
                    <a:pt x="1427289" y="0"/>
                  </a:lnTo>
                  <a:lnTo>
                    <a:pt x="1461579" y="0"/>
                  </a:lnTo>
                  <a:lnTo>
                    <a:pt x="1461579" y="11429"/>
                  </a:lnTo>
                  <a:close/>
                </a:path>
                <a:path w="3083560" h="2226310">
                  <a:moveTo>
                    <a:pt x="1507299" y="11429"/>
                  </a:moveTo>
                  <a:lnTo>
                    <a:pt x="1473009" y="11429"/>
                  </a:lnTo>
                  <a:lnTo>
                    <a:pt x="1473009" y="0"/>
                  </a:lnTo>
                  <a:lnTo>
                    <a:pt x="1507299" y="0"/>
                  </a:lnTo>
                  <a:lnTo>
                    <a:pt x="1507299" y="11429"/>
                  </a:lnTo>
                  <a:close/>
                </a:path>
                <a:path w="3083560" h="2226310">
                  <a:moveTo>
                    <a:pt x="1553019" y="11429"/>
                  </a:moveTo>
                  <a:lnTo>
                    <a:pt x="1518729" y="11429"/>
                  </a:lnTo>
                  <a:lnTo>
                    <a:pt x="1518729" y="0"/>
                  </a:lnTo>
                  <a:lnTo>
                    <a:pt x="1553019" y="0"/>
                  </a:lnTo>
                  <a:lnTo>
                    <a:pt x="1553019" y="11429"/>
                  </a:lnTo>
                  <a:close/>
                </a:path>
                <a:path w="3083560" h="2226310">
                  <a:moveTo>
                    <a:pt x="1598726" y="11429"/>
                  </a:moveTo>
                  <a:lnTo>
                    <a:pt x="1564436" y="11429"/>
                  </a:lnTo>
                  <a:lnTo>
                    <a:pt x="1564436" y="0"/>
                  </a:lnTo>
                  <a:lnTo>
                    <a:pt x="1598726" y="0"/>
                  </a:lnTo>
                  <a:lnTo>
                    <a:pt x="1598726" y="11429"/>
                  </a:lnTo>
                  <a:close/>
                </a:path>
                <a:path w="3083560" h="2226310">
                  <a:moveTo>
                    <a:pt x="1644446" y="11429"/>
                  </a:moveTo>
                  <a:lnTo>
                    <a:pt x="1610156" y="11429"/>
                  </a:lnTo>
                  <a:lnTo>
                    <a:pt x="1610156" y="0"/>
                  </a:lnTo>
                  <a:lnTo>
                    <a:pt x="1644446" y="0"/>
                  </a:lnTo>
                  <a:lnTo>
                    <a:pt x="1644446" y="11429"/>
                  </a:lnTo>
                  <a:close/>
                </a:path>
                <a:path w="3083560" h="2226310">
                  <a:moveTo>
                    <a:pt x="1690166" y="11429"/>
                  </a:moveTo>
                  <a:lnTo>
                    <a:pt x="1655876" y="11429"/>
                  </a:lnTo>
                  <a:lnTo>
                    <a:pt x="1655876" y="0"/>
                  </a:lnTo>
                  <a:lnTo>
                    <a:pt x="1690166" y="0"/>
                  </a:lnTo>
                  <a:lnTo>
                    <a:pt x="1690166" y="11429"/>
                  </a:lnTo>
                  <a:close/>
                </a:path>
                <a:path w="3083560" h="2226310">
                  <a:moveTo>
                    <a:pt x="1735874" y="11429"/>
                  </a:moveTo>
                  <a:lnTo>
                    <a:pt x="1701584" y="11429"/>
                  </a:lnTo>
                  <a:lnTo>
                    <a:pt x="1701584" y="0"/>
                  </a:lnTo>
                  <a:lnTo>
                    <a:pt x="1735874" y="0"/>
                  </a:lnTo>
                  <a:lnTo>
                    <a:pt x="1735874" y="11429"/>
                  </a:lnTo>
                  <a:close/>
                </a:path>
                <a:path w="3083560" h="2226310">
                  <a:moveTo>
                    <a:pt x="1781594" y="11429"/>
                  </a:moveTo>
                  <a:lnTo>
                    <a:pt x="1747304" y="11429"/>
                  </a:lnTo>
                  <a:lnTo>
                    <a:pt x="1747304" y="0"/>
                  </a:lnTo>
                  <a:lnTo>
                    <a:pt x="1781594" y="0"/>
                  </a:lnTo>
                  <a:lnTo>
                    <a:pt x="1781594" y="11429"/>
                  </a:lnTo>
                  <a:close/>
                </a:path>
                <a:path w="3083560" h="2226310">
                  <a:moveTo>
                    <a:pt x="1827314" y="11429"/>
                  </a:moveTo>
                  <a:lnTo>
                    <a:pt x="1793024" y="11429"/>
                  </a:lnTo>
                  <a:lnTo>
                    <a:pt x="1793024" y="0"/>
                  </a:lnTo>
                  <a:lnTo>
                    <a:pt x="1827314" y="0"/>
                  </a:lnTo>
                  <a:lnTo>
                    <a:pt x="1827314" y="11429"/>
                  </a:lnTo>
                  <a:close/>
                </a:path>
                <a:path w="3083560" h="2226310">
                  <a:moveTo>
                    <a:pt x="1873021" y="11429"/>
                  </a:moveTo>
                  <a:lnTo>
                    <a:pt x="1838744" y="11429"/>
                  </a:lnTo>
                  <a:lnTo>
                    <a:pt x="1838744" y="0"/>
                  </a:lnTo>
                  <a:lnTo>
                    <a:pt x="1873021" y="0"/>
                  </a:lnTo>
                  <a:lnTo>
                    <a:pt x="1873021" y="11429"/>
                  </a:lnTo>
                  <a:close/>
                </a:path>
                <a:path w="3083560" h="2226310">
                  <a:moveTo>
                    <a:pt x="1918741" y="11429"/>
                  </a:moveTo>
                  <a:lnTo>
                    <a:pt x="1884451" y="11429"/>
                  </a:lnTo>
                  <a:lnTo>
                    <a:pt x="1884451" y="0"/>
                  </a:lnTo>
                  <a:lnTo>
                    <a:pt x="1918741" y="0"/>
                  </a:lnTo>
                  <a:lnTo>
                    <a:pt x="1918741" y="11429"/>
                  </a:lnTo>
                  <a:close/>
                </a:path>
                <a:path w="3083560" h="2226310">
                  <a:moveTo>
                    <a:pt x="1964461" y="11429"/>
                  </a:moveTo>
                  <a:lnTo>
                    <a:pt x="1930171" y="11429"/>
                  </a:lnTo>
                  <a:lnTo>
                    <a:pt x="1930171" y="0"/>
                  </a:lnTo>
                  <a:lnTo>
                    <a:pt x="1964461" y="0"/>
                  </a:lnTo>
                  <a:lnTo>
                    <a:pt x="1964461" y="11429"/>
                  </a:lnTo>
                  <a:close/>
                </a:path>
                <a:path w="3083560" h="2226310">
                  <a:moveTo>
                    <a:pt x="2010168" y="11429"/>
                  </a:moveTo>
                  <a:lnTo>
                    <a:pt x="1975891" y="11429"/>
                  </a:lnTo>
                  <a:lnTo>
                    <a:pt x="1975891" y="0"/>
                  </a:lnTo>
                  <a:lnTo>
                    <a:pt x="2010168" y="0"/>
                  </a:lnTo>
                  <a:lnTo>
                    <a:pt x="2010168" y="11429"/>
                  </a:lnTo>
                  <a:close/>
                </a:path>
                <a:path w="3083560" h="2226310">
                  <a:moveTo>
                    <a:pt x="2055888" y="11429"/>
                  </a:moveTo>
                  <a:lnTo>
                    <a:pt x="2021598" y="11429"/>
                  </a:lnTo>
                  <a:lnTo>
                    <a:pt x="2021598" y="0"/>
                  </a:lnTo>
                  <a:lnTo>
                    <a:pt x="2055888" y="0"/>
                  </a:lnTo>
                  <a:lnTo>
                    <a:pt x="2055888" y="11429"/>
                  </a:lnTo>
                  <a:close/>
                </a:path>
                <a:path w="3083560" h="2226310">
                  <a:moveTo>
                    <a:pt x="2101608" y="11429"/>
                  </a:moveTo>
                  <a:lnTo>
                    <a:pt x="2067318" y="11429"/>
                  </a:lnTo>
                  <a:lnTo>
                    <a:pt x="2067318" y="0"/>
                  </a:lnTo>
                  <a:lnTo>
                    <a:pt x="2101608" y="0"/>
                  </a:lnTo>
                  <a:lnTo>
                    <a:pt x="2101608" y="11429"/>
                  </a:lnTo>
                  <a:close/>
                </a:path>
                <a:path w="3083560" h="2226310">
                  <a:moveTo>
                    <a:pt x="2147316" y="11429"/>
                  </a:moveTo>
                  <a:lnTo>
                    <a:pt x="2113038" y="11429"/>
                  </a:lnTo>
                  <a:lnTo>
                    <a:pt x="2113038" y="0"/>
                  </a:lnTo>
                  <a:lnTo>
                    <a:pt x="2147316" y="0"/>
                  </a:lnTo>
                  <a:lnTo>
                    <a:pt x="2147316" y="11429"/>
                  </a:lnTo>
                  <a:close/>
                </a:path>
                <a:path w="3083560" h="2226310">
                  <a:moveTo>
                    <a:pt x="2193035" y="11429"/>
                  </a:moveTo>
                  <a:lnTo>
                    <a:pt x="2158746" y="11429"/>
                  </a:lnTo>
                  <a:lnTo>
                    <a:pt x="2158746" y="0"/>
                  </a:lnTo>
                  <a:lnTo>
                    <a:pt x="2193035" y="0"/>
                  </a:lnTo>
                  <a:lnTo>
                    <a:pt x="2193035" y="11429"/>
                  </a:lnTo>
                  <a:close/>
                </a:path>
                <a:path w="3083560" h="2226310">
                  <a:moveTo>
                    <a:pt x="2238756" y="11429"/>
                  </a:moveTo>
                  <a:lnTo>
                    <a:pt x="2204466" y="11429"/>
                  </a:lnTo>
                  <a:lnTo>
                    <a:pt x="2204466" y="0"/>
                  </a:lnTo>
                  <a:lnTo>
                    <a:pt x="2238756" y="0"/>
                  </a:lnTo>
                  <a:lnTo>
                    <a:pt x="2238756" y="11429"/>
                  </a:lnTo>
                  <a:close/>
                </a:path>
                <a:path w="3083560" h="2226310">
                  <a:moveTo>
                    <a:pt x="2284463" y="11429"/>
                  </a:moveTo>
                  <a:lnTo>
                    <a:pt x="2250185" y="11429"/>
                  </a:lnTo>
                  <a:lnTo>
                    <a:pt x="2250185" y="0"/>
                  </a:lnTo>
                  <a:lnTo>
                    <a:pt x="2284463" y="0"/>
                  </a:lnTo>
                  <a:lnTo>
                    <a:pt x="2284463" y="11429"/>
                  </a:lnTo>
                  <a:close/>
                </a:path>
                <a:path w="3083560" h="2226310">
                  <a:moveTo>
                    <a:pt x="2330183" y="11429"/>
                  </a:moveTo>
                  <a:lnTo>
                    <a:pt x="2295893" y="11429"/>
                  </a:lnTo>
                  <a:lnTo>
                    <a:pt x="2295893" y="0"/>
                  </a:lnTo>
                  <a:lnTo>
                    <a:pt x="2330183" y="0"/>
                  </a:lnTo>
                  <a:lnTo>
                    <a:pt x="2330183" y="11429"/>
                  </a:lnTo>
                  <a:close/>
                </a:path>
                <a:path w="3083560" h="2226310">
                  <a:moveTo>
                    <a:pt x="2375903" y="11429"/>
                  </a:moveTo>
                  <a:lnTo>
                    <a:pt x="2341613" y="11429"/>
                  </a:lnTo>
                  <a:lnTo>
                    <a:pt x="2341613" y="0"/>
                  </a:lnTo>
                  <a:lnTo>
                    <a:pt x="2375903" y="0"/>
                  </a:lnTo>
                  <a:lnTo>
                    <a:pt x="2375903" y="11429"/>
                  </a:lnTo>
                  <a:close/>
                </a:path>
                <a:path w="3083560" h="2226310">
                  <a:moveTo>
                    <a:pt x="2421623" y="11429"/>
                  </a:moveTo>
                  <a:lnTo>
                    <a:pt x="2387333" y="11429"/>
                  </a:lnTo>
                  <a:lnTo>
                    <a:pt x="2387333" y="0"/>
                  </a:lnTo>
                  <a:lnTo>
                    <a:pt x="2421623" y="0"/>
                  </a:lnTo>
                  <a:lnTo>
                    <a:pt x="2421623" y="11429"/>
                  </a:lnTo>
                  <a:close/>
                </a:path>
                <a:path w="3083560" h="2226310">
                  <a:moveTo>
                    <a:pt x="2467330" y="11429"/>
                  </a:moveTo>
                  <a:lnTo>
                    <a:pt x="2433040" y="11429"/>
                  </a:lnTo>
                  <a:lnTo>
                    <a:pt x="2433040" y="0"/>
                  </a:lnTo>
                  <a:lnTo>
                    <a:pt x="2467330" y="0"/>
                  </a:lnTo>
                  <a:lnTo>
                    <a:pt x="2467330" y="11429"/>
                  </a:lnTo>
                  <a:close/>
                </a:path>
                <a:path w="3083560" h="2226310">
                  <a:moveTo>
                    <a:pt x="2513050" y="11429"/>
                  </a:moveTo>
                  <a:lnTo>
                    <a:pt x="2478760" y="11429"/>
                  </a:lnTo>
                  <a:lnTo>
                    <a:pt x="2478760" y="0"/>
                  </a:lnTo>
                  <a:lnTo>
                    <a:pt x="2513050" y="0"/>
                  </a:lnTo>
                  <a:lnTo>
                    <a:pt x="2513050" y="11429"/>
                  </a:lnTo>
                  <a:close/>
                </a:path>
                <a:path w="3083560" h="2226310">
                  <a:moveTo>
                    <a:pt x="2558770" y="11429"/>
                  </a:moveTo>
                  <a:lnTo>
                    <a:pt x="2524480" y="11429"/>
                  </a:lnTo>
                  <a:lnTo>
                    <a:pt x="2524480" y="0"/>
                  </a:lnTo>
                  <a:lnTo>
                    <a:pt x="2558770" y="0"/>
                  </a:lnTo>
                  <a:lnTo>
                    <a:pt x="2558770" y="11429"/>
                  </a:lnTo>
                  <a:close/>
                </a:path>
                <a:path w="3083560" h="2226310">
                  <a:moveTo>
                    <a:pt x="2604477" y="11429"/>
                  </a:moveTo>
                  <a:lnTo>
                    <a:pt x="2570200" y="11429"/>
                  </a:lnTo>
                  <a:lnTo>
                    <a:pt x="2570200" y="0"/>
                  </a:lnTo>
                  <a:lnTo>
                    <a:pt x="2604477" y="0"/>
                  </a:lnTo>
                  <a:lnTo>
                    <a:pt x="2604477" y="11429"/>
                  </a:lnTo>
                  <a:close/>
                </a:path>
                <a:path w="3083560" h="2226310">
                  <a:moveTo>
                    <a:pt x="2650197" y="11429"/>
                  </a:moveTo>
                  <a:lnTo>
                    <a:pt x="2615907" y="11429"/>
                  </a:lnTo>
                  <a:lnTo>
                    <a:pt x="2615907" y="0"/>
                  </a:lnTo>
                  <a:lnTo>
                    <a:pt x="2650197" y="0"/>
                  </a:lnTo>
                  <a:lnTo>
                    <a:pt x="2650197" y="11429"/>
                  </a:lnTo>
                  <a:close/>
                </a:path>
                <a:path w="3083560" h="2226310">
                  <a:moveTo>
                    <a:pt x="2695917" y="11429"/>
                  </a:moveTo>
                  <a:lnTo>
                    <a:pt x="2661627" y="11429"/>
                  </a:lnTo>
                  <a:lnTo>
                    <a:pt x="2661627" y="0"/>
                  </a:lnTo>
                  <a:lnTo>
                    <a:pt x="2695917" y="0"/>
                  </a:lnTo>
                  <a:lnTo>
                    <a:pt x="2695917" y="11429"/>
                  </a:lnTo>
                  <a:close/>
                </a:path>
                <a:path w="3083560" h="2226310">
                  <a:moveTo>
                    <a:pt x="2741115" y="12496"/>
                  </a:moveTo>
                  <a:lnTo>
                    <a:pt x="2736316" y="12484"/>
                  </a:lnTo>
                  <a:lnTo>
                    <a:pt x="2727058" y="11899"/>
                  </a:lnTo>
                  <a:lnTo>
                    <a:pt x="2727197" y="11899"/>
                  </a:lnTo>
                  <a:lnTo>
                    <a:pt x="2717736" y="11544"/>
                  </a:lnTo>
                  <a:lnTo>
                    <a:pt x="2717876" y="11544"/>
                  </a:lnTo>
                  <a:lnTo>
                    <a:pt x="2708351" y="11429"/>
                  </a:lnTo>
                  <a:lnTo>
                    <a:pt x="2707347" y="11429"/>
                  </a:lnTo>
                  <a:lnTo>
                    <a:pt x="2707347" y="0"/>
                  </a:lnTo>
                  <a:lnTo>
                    <a:pt x="2708503" y="0"/>
                  </a:lnTo>
                  <a:lnTo>
                    <a:pt x="2718028" y="126"/>
                  </a:lnTo>
                  <a:lnTo>
                    <a:pt x="2727782" y="495"/>
                  </a:lnTo>
                  <a:lnTo>
                    <a:pt x="2737332" y="1104"/>
                  </a:lnTo>
                  <a:lnTo>
                    <a:pt x="2742095" y="1523"/>
                  </a:lnTo>
                  <a:lnTo>
                    <a:pt x="2741115" y="12496"/>
                  </a:lnTo>
                  <a:close/>
                </a:path>
                <a:path w="3083560" h="2226310">
                  <a:moveTo>
                    <a:pt x="2741079" y="12903"/>
                  </a:moveTo>
                  <a:lnTo>
                    <a:pt x="2736440" y="12494"/>
                  </a:lnTo>
                  <a:lnTo>
                    <a:pt x="2741115" y="12496"/>
                  </a:lnTo>
                  <a:lnTo>
                    <a:pt x="2741079" y="12903"/>
                  </a:lnTo>
                  <a:close/>
                </a:path>
                <a:path w="3083560" h="2226310">
                  <a:moveTo>
                    <a:pt x="2786410" y="15620"/>
                  </a:moveTo>
                  <a:lnTo>
                    <a:pt x="2763759" y="15608"/>
                  </a:lnTo>
                  <a:lnTo>
                    <a:pt x="2754642" y="14338"/>
                  </a:lnTo>
                  <a:lnTo>
                    <a:pt x="2752305" y="14071"/>
                  </a:lnTo>
                  <a:lnTo>
                    <a:pt x="2753601" y="2717"/>
                  </a:lnTo>
                  <a:lnTo>
                    <a:pt x="2756230" y="3022"/>
                  </a:lnTo>
                  <a:lnTo>
                    <a:pt x="2765564" y="4330"/>
                  </a:lnTo>
                  <a:lnTo>
                    <a:pt x="2774835" y="5867"/>
                  </a:lnTo>
                  <a:lnTo>
                    <a:pt x="2784030" y="7632"/>
                  </a:lnTo>
                  <a:lnTo>
                    <a:pt x="2787967" y="8483"/>
                  </a:lnTo>
                  <a:lnTo>
                    <a:pt x="2786410" y="15620"/>
                  </a:lnTo>
                  <a:close/>
                </a:path>
                <a:path w="3083560" h="2226310">
                  <a:moveTo>
                    <a:pt x="2786083" y="17119"/>
                  </a:moveTo>
                  <a:lnTo>
                    <a:pt x="2772783" y="17111"/>
                  </a:lnTo>
                  <a:lnTo>
                    <a:pt x="2763697" y="15608"/>
                  </a:lnTo>
                  <a:lnTo>
                    <a:pt x="2763850" y="15620"/>
                  </a:lnTo>
                  <a:lnTo>
                    <a:pt x="2786410" y="15620"/>
                  </a:lnTo>
                  <a:lnTo>
                    <a:pt x="2786083" y="17119"/>
                  </a:lnTo>
                  <a:close/>
                </a:path>
                <a:path w="3083560" h="2226310">
                  <a:moveTo>
                    <a:pt x="2785711" y="18821"/>
                  </a:moveTo>
                  <a:lnTo>
                    <a:pt x="2781731" y="18821"/>
                  </a:lnTo>
                  <a:lnTo>
                    <a:pt x="2772778" y="17111"/>
                  </a:lnTo>
                  <a:lnTo>
                    <a:pt x="2786083" y="17119"/>
                  </a:lnTo>
                  <a:lnTo>
                    <a:pt x="2785711" y="18821"/>
                  </a:lnTo>
                  <a:close/>
                </a:path>
                <a:path w="3083560" h="2226310">
                  <a:moveTo>
                    <a:pt x="2785529" y="19659"/>
                  </a:moveTo>
                  <a:lnTo>
                    <a:pt x="2781592" y="18795"/>
                  </a:lnTo>
                  <a:lnTo>
                    <a:pt x="2781731" y="18821"/>
                  </a:lnTo>
                  <a:lnTo>
                    <a:pt x="2785711" y="18821"/>
                  </a:lnTo>
                  <a:lnTo>
                    <a:pt x="2785529" y="19659"/>
                  </a:lnTo>
                  <a:close/>
                </a:path>
                <a:path w="3083560" h="2226310">
                  <a:moveTo>
                    <a:pt x="2831154" y="25234"/>
                  </a:moveTo>
                  <a:lnTo>
                    <a:pt x="2807982" y="25234"/>
                  </a:lnTo>
                  <a:lnTo>
                    <a:pt x="2799181" y="22847"/>
                  </a:lnTo>
                  <a:lnTo>
                    <a:pt x="2796527" y="22212"/>
                  </a:lnTo>
                  <a:lnTo>
                    <a:pt x="2799232" y="11099"/>
                  </a:lnTo>
                  <a:lnTo>
                    <a:pt x="2802166" y="11823"/>
                  </a:lnTo>
                  <a:lnTo>
                    <a:pt x="2811106" y="14236"/>
                  </a:lnTo>
                  <a:lnTo>
                    <a:pt x="2819946" y="16878"/>
                  </a:lnTo>
                  <a:lnTo>
                    <a:pt x="2828709" y="19723"/>
                  </a:lnTo>
                  <a:lnTo>
                    <a:pt x="2832608" y="21094"/>
                  </a:lnTo>
                  <a:lnTo>
                    <a:pt x="2831154" y="25234"/>
                  </a:lnTo>
                  <a:close/>
                </a:path>
                <a:path w="3083560" h="2226310">
                  <a:moveTo>
                    <a:pt x="2830258" y="27787"/>
                  </a:moveTo>
                  <a:lnTo>
                    <a:pt x="2816555" y="27787"/>
                  </a:lnTo>
                  <a:lnTo>
                    <a:pt x="2807850" y="25199"/>
                  </a:lnTo>
                  <a:lnTo>
                    <a:pt x="2807982" y="25234"/>
                  </a:lnTo>
                  <a:lnTo>
                    <a:pt x="2831154" y="25234"/>
                  </a:lnTo>
                  <a:lnTo>
                    <a:pt x="2830258" y="27787"/>
                  </a:lnTo>
                  <a:close/>
                </a:path>
                <a:path w="3083560" h="2226310">
                  <a:moveTo>
                    <a:pt x="2828823" y="31876"/>
                  </a:moveTo>
                  <a:lnTo>
                    <a:pt x="2824911" y="30492"/>
                  </a:lnTo>
                  <a:lnTo>
                    <a:pt x="2816415" y="27749"/>
                  </a:lnTo>
                  <a:lnTo>
                    <a:pt x="2816555" y="27787"/>
                  </a:lnTo>
                  <a:lnTo>
                    <a:pt x="2830258" y="27787"/>
                  </a:lnTo>
                  <a:lnTo>
                    <a:pt x="2828823" y="31876"/>
                  </a:lnTo>
                  <a:close/>
                </a:path>
                <a:path w="3083560" h="2226310">
                  <a:moveTo>
                    <a:pt x="2874920" y="40004"/>
                  </a:moveTo>
                  <a:lnTo>
                    <a:pt x="2849930" y="40004"/>
                  </a:lnTo>
                  <a:lnTo>
                    <a:pt x="2841599" y="36601"/>
                  </a:lnTo>
                  <a:lnTo>
                    <a:pt x="2839415" y="35775"/>
                  </a:lnTo>
                  <a:lnTo>
                    <a:pt x="2843466" y="25095"/>
                  </a:lnTo>
                  <a:lnTo>
                    <a:pt x="2845930" y="26022"/>
                  </a:lnTo>
                  <a:lnTo>
                    <a:pt x="2854388" y="29489"/>
                  </a:lnTo>
                  <a:lnTo>
                    <a:pt x="2862745" y="33146"/>
                  </a:lnTo>
                  <a:lnTo>
                    <a:pt x="2870987" y="36995"/>
                  </a:lnTo>
                  <a:lnTo>
                    <a:pt x="2875343" y="39154"/>
                  </a:lnTo>
                  <a:lnTo>
                    <a:pt x="2874920" y="40004"/>
                  </a:lnTo>
                  <a:close/>
                </a:path>
                <a:path w="3083560" h="2226310">
                  <a:moveTo>
                    <a:pt x="2870250" y="49390"/>
                  </a:moveTo>
                  <a:lnTo>
                    <a:pt x="2865907" y="47231"/>
                  </a:lnTo>
                  <a:lnTo>
                    <a:pt x="2857906" y="43497"/>
                  </a:lnTo>
                  <a:lnTo>
                    <a:pt x="2849803" y="39954"/>
                  </a:lnTo>
                  <a:lnTo>
                    <a:pt x="2849930" y="40004"/>
                  </a:lnTo>
                  <a:lnTo>
                    <a:pt x="2874920" y="40004"/>
                  </a:lnTo>
                  <a:lnTo>
                    <a:pt x="2870250" y="49390"/>
                  </a:lnTo>
                  <a:close/>
                </a:path>
                <a:path w="3083560" h="2226310">
                  <a:moveTo>
                    <a:pt x="2904466" y="55321"/>
                  </a:moveTo>
                  <a:lnTo>
                    <a:pt x="2881693" y="55321"/>
                  </a:lnTo>
                  <a:lnTo>
                    <a:pt x="2880283" y="54571"/>
                  </a:lnTo>
                  <a:lnTo>
                    <a:pt x="2885617" y="44462"/>
                  </a:lnTo>
                  <a:lnTo>
                    <a:pt x="2887154" y="45275"/>
                  </a:lnTo>
                  <a:lnTo>
                    <a:pt x="2895053" y="49695"/>
                  </a:lnTo>
                  <a:lnTo>
                    <a:pt x="2902839" y="54305"/>
                  </a:lnTo>
                  <a:lnTo>
                    <a:pt x="2904466" y="55321"/>
                  </a:lnTo>
                  <a:close/>
                </a:path>
                <a:path w="3083560" h="2226310">
                  <a:moveTo>
                    <a:pt x="2911281" y="59601"/>
                  </a:moveTo>
                  <a:lnTo>
                    <a:pt x="2889364" y="59601"/>
                  </a:lnTo>
                  <a:lnTo>
                    <a:pt x="2881683" y="55315"/>
                  </a:lnTo>
                  <a:lnTo>
                    <a:pt x="2904466" y="55321"/>
                  </a:lnTo>
                  <a:lnTo>
                    <a:pt x="2910509" y="59093"/>
                  </a:lnTo>
                  <a:lnTo>
                    <a:pt x="2911281" y="59601"/>
                  </a:lnTo>
                  <a:close/>
                </a:path>
                <a:path w="3083560" h="2226310">
                  <a:moveTo>
                    <a:pt x="2909201" y="71907"/>
                  </a:moveTo>
                  <a:lnTo>
                    <a:pt x="2904223" y="68630"/>
                  </a:lnTo>
                  <a:lnTo>
                    <a:pt x="2896793" y="63995"/>
                  </a:lnTo>
                  <a:lnTo>
                    <a:pt x="2889237" y="59537"/>
                  </a:lnTo>
                  <a:lnTo>
                    <a:pt x="2911281" y="59601"/>
                  </a:lnTo>
                  <a:lnTo>
                    <a:pt x="2915488" y="62369"/>
                  </a:lnTo>
                  <a:lnTo>
                    <a:pt x="2909201" y="71907"/>
                  </a:lnTo>
                  <a:close/>
                </a:path>
                <a:path w="3083560" h="2226310">
                  <a:moveTo>
                    <a:pt x="2937963" y="78511"/>
                  </a:moveTo>
                  <a:lnTo>
                    <a:pt x="2918841" y="78511"/>
                  </a:lnTo>
                  <a:lnTo>
                    <a:pt x="2918523" y="78282"/>
                  </a:lnTo>
                  <a:lnTo>
                    <a:pt x="2925038" y="68897"/>
                  </a:lnTo>
                  <a:lnTo>
                    <a:pt x="2932747" y="74510"/>
                  </a:lnTo>
                  <a:lnTo>
                    <a:pt x="2937963" y="78511"/>
                  </a:lnTo>
                  <a:close/>
                </a:path>
                <a:path w="3083560" h="2226310">
                  <a:moveTo>
                    <a:pt x="2944437" y="83654"/>
                  </a:moveTo>
                  <a:lnTo>
                    <a:pt x="2925902" y="83654"/>
                  </a:lnTo>
                  <a:lnTo>
                    <a:pt x="2918726" y="78435"/>
                  </a:lnTo>
                  <a:lnTo>
                    <a:pt x="2937963" y="78511"/>
                  </a:lnTo>
                  <a:lnTo>
                    <a:pt x="2939884" y="79984"/>
                  </a:lnTo>
                  <a:lnTo>
                    <a:pt x="2944437" y="83654"/>
                  </a:lnTo>
                  <a:close/>
                </a:path>
                <a:path w="3083560" h="2226310">
                  <a:moveTo>
                    <a:pt x="2945091" y="99072"/>
                  </a:moveTo>
                  <a:lnTo>
                    <a:pt x="2939516" y="94360"/>
                  </a:lnTo>
                  <a:lnTo>
                    <a:pt x="2932722" y="88887"/>
                  </a:lnTo>
                  <a:lnTo>
                    <a:pt x="2925787" y="83578"/>
                  </a:lnTo>
                  <a:lnTo>
                    <a:pt x="2944437" y="83654"/>
                  </a:lnTo>
                  <a:lnTo>
                    <a:pt x="2946895" y="85636"/>
                  </a:lnTo>
                  <a:lnTo>
                    <a:pt x="2952470" y="90347"/>
                  </a:lnTo>
                  <a:lnTo>
                    <a:pt x="2945091" y="99072"/>
                  </a:lnTo>
                  <a:close/>
                </a:path>
                <a:path w="3083560" h="2226310">
                  <a:moveTo>
                    <a:pt x="2981315" y="117906"/>
                  </a:moveTo>
                  <a:lnTo>
                    <a:pt x="2965424" y="117906"/>
                  </a:lnTo>
                  <a:lnTo>
                    <a:pt x="2959087" y="111721"/>
                  </a:lnTo>
                  <a:lnTo>
                    <a:pt x="2953435" y="106464"/>
                  </a:lnTo>
                  <a:lnTo>
                    <a:pt x="2961220" y="98094"/>
                  </a:lnTo>
                  <a:lnTo>
                    <a:pt x="2967075" y="103543"/>
                  </a:lnTo>
                  <a:lnTo>
                    <a:pt x="2973514" y="109829"/>
                  </a:lnTo>
                  <a:lnTo>
                    <a:pt x="2979788" y="116268"/>
                  </a:lnTo>
                  <a:lnTo>
                    <a:pt x="2981315" y="117906"/>
                  </a:lnTo>
                  <a:close/>
                </a:path>
                <a:path w="3083560" h="2226310">
                  <a:moveTo>
                    <a:pt x="2984107" y="124155"/>
                  </a:moveTo>
                  <a:lnTo>
                    <a:pt x="2971520" y="124155"/>
                  </a:lnTo>
                  <a:lnTo>
                    <a:pt x="2965379" y="117862"/>
                  </a:lnTo>
                  <a:lnTo>
                    <a:pt x="2981315" y="117906"/>
                  </a:lnTo>
                  <a:lnTo>
                    <a:pt x="2985731" y="122643"/>
                  </a:lnTo>
                  <a:lnTo>
                    <a:pt x="2984107" y="124155"/>
                  </a:lnTo>
                  <a:close/>
                </a:path>
                <a:path w="3083560" h="2226310">
                  <a:moveTo>
                    <a:pt x="2977362" y="130428"/>
                  </a:moveTo>
                  <a:lnTo>
                    <a:pt x="2971419" y="124053"/>
                  </a:lnTo>
                  <a:lnTo>
                    <a:pt x="2984107" y="124155"/>
                  </a:lnTo>
                  <a:lnTo>
                    <a:pt x="2977362" y="130428"/>
                  </a:lnTo>
                  <a:close/>
                </a:path>
                <a:path w="3083560" h="2226310">
                  <a:moveTo>
                    <a:pt x="3008752" y="150520"/>
                  </a:moveTo>
                  <a:lnTo>
                    <a:pt x="2994355" y="150520"/>
                  </a:lnTo>
                  <a:lnTo>
                    <a:pt x="2988792" y="143611"/>
                  </a:lnTo>
                  <a:lnTo>
                    <a:pt x="2984728" y="138810"/>
                  </a:lnTo>
                  <a:lnTo>
                    <a:pt x="2993453" y="131432"/>
                  </a:lnTo>
                  <a:lnTo>
                    <a:pt x="2997695" y="136448"/>
                  </a:lnTo>
                  <a:lnTo>
                    <a:pt x="3003538" y="143725"/>
                  </a:lnTo>
                  <a:lnTo>
                    <a:pt x="3008752" y="150520"/>
                  </a:lnTo>
                  <a:close/>
                </a:path>
                <a:path w="3083560" h="2226310">
                  <a:moveTo>
                    <a:pt x="3005442" y="165430"/>
                  </a:moveTo>
                  <a:lnTo>
                    <a:pt x="3004731" y="164401"/>
                  </a:lnTo>
                  <a:lnTo>
                    <a:pt x="2999587" y="157340"/>
                  </a:lnTo>
                  <a:lnTo>
                    <a:pt x="2994266" y="150418"/>
                  </a:lnTo>
                  <a:lnTo>
                    <a:pt x="3008752" y="150520"/>
                  </a:lnTo>
                  <a:lnTo>
                    <a:pt x="3014129" y="157886"/>
                  </a:lnTo>
                  <a:lnTo>
                    <a:pt x="3014840" y="158915"/>
                  </a:lnTo>
                  <a:lnTo>
                    <a:pt x="3005442" y="165430"/>
                  </a:lnTo>
                  <a:close/>
                </a:path>
                <a:path w="3083560" h="2226310">
                  <a:moveTo>
                    <a:pt x="3032515" y="186448"/>
                  </a:moveTo>
                  <a:lnTo>
                    <a:pt x="3019247" y="186448"/>
                  </a:lnTo>
                  <a:lnTo>
                    <a:pt x="3014535" y="178904"/>
                  </a:lnTo>
                  <a:lnTo>
                    <a:pt x="3011804" y="174764"/>
                  </a:lnTo>
                  <a:lnTo>
                    <a:pt x="3021355" y="168478"/>
                  </a:lnTo>
                  <a:lnTo>
                    <a:pt x="3024225" y="172846"/>
                  </a:lnTo>
                  <a:lnTo>
                    <a:pt x="3029013" y="180517"/>
                  </a:lnTo>
                  <a:lnTo>
                    <a:pt x="3032515" y="186448"/>
                  </a:lnTo>
                  <a:close/>
                </a:path>
                <a:path w="3083560" h="2226310">
                  <a:moveTo>
                    <a:pt x="3032976" y="201663"/>
                  </a:moveTo>
                  <a:lnTo>
                    <a:pt x="3027984" y="201663"/>
                  </a:lnTo>
                  <a:lnTo>
                    <a:pt x="3023641" y="193878"/>
                  </a:lnTo>
                  <a:lnTo>
                    <a:pt x="3019171" y="186334"/>
                  </a:lnTo>
                  <a:lnTo>
                    <a:pt x="3032515" y="186448"/>
                  </a:lnTo>
                  <a:lnTo>
                    <a:pt x="3033610" y="188302"/>
                  </a:lnTo>
                  <a:lnTo>
                    <a:pt x="3038030" y="196214"/>
                  </a:lnTo>
                  <a:lnTo>
                    <a:pt x="3039186" y="198386"/>
                  </a:lnTo>
                  <a:lnTo>
                    <a:pt x="3032976" y="201663"/>
                  </a:lnTo>
                  <a:close/>
                </a:path>
                <a:path w="3083560" h="2226310">
                  <a:moveTo>
                    <a:pt x="3029077" y="203720"/>
                  </a:moveTo>
                  <a:lnTo>
                    <a:pt x="3027926" y="201559"/>
                  </a:lnTo>
                  <a:lnTo>
                    <a:pt x="3032976" y="201663"/>
                  </a:lnTo>
                  <a:lnTo>
                    <a:pt x="3029077" y="203720"/>
                  </a:lnTo>
                  <a:close/>
                </a:path>
                <a:path w="3083560" h="2226310">
                  <a:moveTo>
                    <a:pt x="3048623" y="217335"/>
                  </a:moveTo>
                  <a:lnTo>
                    <a:pt x="3036011" y="217335"/>
                  </a:lnTo>
                  <a:lnTo>
                    <a:pt x="3034233" y="213766"/>
                  </a:lnTo>
                  <a:lnTo>
                    <a:pt x="3044469" y="208673"/>
                  </a:lnTo>
                  <a:lnTo>
                    <a:pt x="3046310" y="212382"/>
                  </a:lnTo>
                  <a:lnTo>
                    <a:pt x="3048623" y="217335"/>
                  </a:lnTo>
                  <a:close/>
                </a:path>
                <a:path w="3083560" h="2226310">
                  <a:moveTo>
                    <a:pt x="3052221" y="225336"/>
                  </a:moveTo>
                  <a:lnTo>
                    <a:pt x="3039745" y="225336"/>
                  </a:lnTo>
                  <a:lnTo>
                    <a:pt x="3035947" y="217208"/>
                  </a:lnTo>
                  <a:lnTo>
                    <a:pt x="3048623" y="217335"/>
                  </a:lnTo>
                  <a:lnTo>
                    <a:pt x="3050159" y="220624"/>
                  </a:lnTo>
                  <a:lnTo>
                    <a:pt x="3052221" y="225336"/>
                  </a:lnTo>
                  <a:close/>
                </a:path>
                <a:path w="3083560" h="2226310">
                  <a:moveTo>
                    <a:pt x="3055648" y="241642"/>
                  </a:moveTo>
                  <a:lnTo>
                    <a:pt x="3046641" y="241642"/>
                  </a:lnTo>
                  <a:lnTo>
                    <a:pt x="3043237" y="233311"/>
                  </a:lnTo>
                  <a:lnTo>
                    <a:pt x="3039681" y="225209"/>
                  </a:lnTo>
                  <a:lnTo>
                    <a:pt x="3039745" y="225336"/>
                  </a:lnTo>
                  <a:lnTo>
                    <a:pt x="3052221" y="225336"/>
                  </a:lnTo>
                  <a:lnTo>
                    <a:pt x="3053816" y="228980"/>
                  </a:lnTo>
                  <a:lnTo>
                    <a:pt x="3057271" y="237439"/>
                  </a:lnTo>
                  <a:lnTo>
                    <a:pt x="3058452" y="240576"/>
                  </a:lnTo>
                  <a:lnTo>
                    <a:pt x="3055648" y="241642"/>
                  </a:lnTo>
                  <a:close/>
                </a:path>
                <a:path w="3083560" h="2226310">
                  <a:moveTo>
                    <a:pt x="3047771" y="244640"/>
                  </a:moveTo>
                  <a:lnTo>
                    <a:pt x="3046577" y="241503"/>
                  </a:lnTo>
                  <a:lnTo>
                    <a:pt x="3046641" y="241642"/>
                  </a:lnTo>
                  <a:lnTo>
                    <a:pt x="3055648" y="241642"/>
                  </a:lnTo>
                  <a:lnTo>
                    <a:pt x="3047771" y="244640"/>
                  </a:lnTo>
                  <a:close/>
                </a:path>
                <a:path w="3083560" h="2226310">
                  <a:moveTo>
                    <a:pt x="3064759" y="258330"/>
                  </a:moveTo>
                  <a:lnTo>
                    <a:pt x="3052749" y="258330"/>
                  </a:lnTo>
                  <a:lnTo>
                    <a:pt x="3051657" y="255231"/>
                  </a:lnTo>
                  <a:lnTo>
                    <a:pt x="3062439" y="251434"/>
                  </a:lnTo>
                  <a:lnTo>
                    <a:pt x="3063570" y="254673"/>
                  </a:lnTo>
                  <a:lnTo>
                    <a:pt x="3064759" y="258330"/>
                  </a:lnTo>
                  <a:close/>
                </a:path>
                <a:path w="3083560" h="2226310">
                  <a:moveTo>
                    <a:pt x="3069887" y="275399"/>
                  </a:moveTo>
                  <a:lnTo>
                    <a:pt x="3058045" y="275399"/>
                  </a:lnTo>
                  <a:lnTo>
                    <a:pt x="3055454" y="266687"/>
                  </a:lnTo>
                  <a:lnTo>
                    <a:pt x="3052698" y="258203"/>
                  </a:lnTo>
                  <a:lnTo>
                    <a:pt x="3052749" y="258330"/>
                  </a:lnTo>
                  <a:lnTo>
                    <a:pt x="3064759" y="258330"/>
                  </a:lnTo>
                  <a:lnTo>
                    <a:pt x="3066415" y="263423"/>
                  </a:lnTo>
                  <a:lnTo>
                    <a:pt x="3069043" y="272275"/>
                  </a:lnTo>
                  <a:lnTo>
                    <a:pt x="3069887" y="275399"/>
                  </a:lnTo>
                  <a:close/>
                </a:path>
                <a:path w="3083560" h="2226310">
                  <a:moveTo>
                    <a:pt x="3072155" y="284060"/>
                  </a:moveTo>
                  <a:lnTo>
                    <a:pt x="3060395" y="284060"/>
                  </a:lnTo>
                  <a:lnTo>
                    <a:pt x="3058043" y="275391"/>
                  </a:lnTo>
                  <a:lnTo>
                    <a:pt x="3069887" y="275399"/>
                  </a:lnTo>
                  <a:lnTo>
                    <a:pt x="3071456" y="281216"/>
                  </a:lnTo>
                  <a:lnTo>
                    <a:pt x="3072155" y="284060"/>
                  </a:lnTo>
                  <a:close/>
                </a:path>
                <a:path w="3083560" h="2226310">
                  <a:moveTo>
                    <a:pt x="3061246" y="287553"/>
                  </a:moveTo>
                  <a:lnTo>
                    <a:pt x="3060357" y="283921"/>
                  </a:lnTo>
                  <a:lnTo>
                    <a:pt x="3060395" y="284060"/>
                  </a:lnTo>
                  <a:lnTo>
                    <a:pt x="3072155" y="284060"/>
                  </a:lnTo>
                  <a:lnTo>
                    <a:pt x="3072345" y="284835"/>
                  </a:lnTo>
                  <a:lnTo>
                    <a:pt x="3061246" y="287553"/>
                  </a:lnTo>
                  <a:close/>
                </a:path>
                <a:path w="3083560" h="2226310">
                  <a:moveTo>
                    <a:pt x="3077733" y="310553"/>
                  </a:moveTo>
                  <a:lnTo>
                    <a:pt x="3066148" y="310553"/>
                  </a:lnTo>
                  <a:lnTo>
                    <a:pt x="3064421" y="301510"/>
                  </a:lnTo>
                  <a:lnTo>
                    <a:pt x="3063773" y="298551"/>
                  </a:lnTo>
                  <a:lnTo>
                    <a:pt x="3074936" y="296113"/>
                  </a:lnTo>
                  <a:lnTo>
                    <a:pt x="3075635" y="299351"/>
                  </a:lnTo>
                  <a:lnTo>
                    <a:pt x="3077400" y="308546"/>
                  </a:lnTo>
                  <a:lnTo>
                    <a:pt x="3077733" y="310553"/>
                  </a:lnTo>
                  <a:close/>
                </a:path>
                <a:path w="3083560" h="2226310">
                  <a:moveTo>
                    <a:pt x="3079179" y="319544"/>
                  </a:moveTo>
                  <a:lnTo>
                    <a:pt x="3067634" y="319544"/>
                  </a:lnTo>
                  <a:lnTo>
                    <a:pt x="3066131" y="310463"/>
                  </a:lnTo>
                  <a:lnTo>
                    <a:pt x="3077733" y="310553"/>
                  </a:lnTo>
                  <a:lnTo>
                    <a:pt x="3078937" y="317817"/>
                  </a:lnTo>
                  <a:lnTo>
                    <a:pt x="3079179" y="319544"/>
                  </a:lnTo>
                  <a:close/>
                </a:path>
                <a:path w="3083560" h="2226310">
                  <a:moveTo>
                    <a:pt x="3080409" y="328599"/>
                  </a:moveTo>
                  <a:lnTo>
                    <a:pt x="3068904" y="328599"/>
                  </a:lnTo>
                  <a:lnTo>
                    <a:pt x="3067608" y="319392"/>
                  </a:lnTo>
                  <a:lnTo>
                    <a:pt x="3067634" y="319544"/>
                  </a:lnTo>
                  <a:lnTo>
                    <a:pt x="3079179" y="319544"/>
                  </a:lnTo>
                  <a:lnTo>
                    <a:pt x="3080245" y="327151"/>
                  </a:lnTo>
                  <a:lnTo>
                    <a:pt x="3080409" y="328599"/>
                  </a:lnTo>
                  <a:close/>
                </a:path>
                <a:path w="3083560" h="2226310">
                  <a:moveTo>
                    <a:pt x="3069272" y="331800"/>
                  </a:moveTo>
                  <a:lnTo>
                    <a:pt x="3068878" y="328460"/>
                  </a:lnTo>
                  <a:lnTo>
                    <a:pt x="3068904" y="328599"/>
                  </a:lnTo>
                  <a:lnTo>
                    <a:pt x="3080409" y="328599"/>
                  </a:lnTo>
                  <a:lnTo>
                    <a:pt x="3080626" y="330504"/>
                  </a:lnTo>
                  <a:lnTo>
                    <a:pt x="3069272" y="331800"/>
                  </a:lnTo>
                  <a:close/>
                </a:path>
                <a:path w="3083560" h="2226310">
                  <a:moveTo>
                    <a:pt x="3082206" y="346925"/>
                  </a:moveTo>
                  <a:lnTo>
                    <a:pt x="3070758" y="346925"/>
                  </a:lnTo>
                  <a:lnTo>
                    <a:pt x="3070415" y="343026"/>
                  </a:lnTo>
                  <a:lnTo>
                    <a:pt x="3081794" y="342010"/>
                  </a:lnTo>
                  <a:lnTo>
                    <a:pt x="3082150" y="346049"/>
                  </a:lnTo>
                  <a:lnTo>
                    <a:pt x="3082206" y="346925"/>
                  </a:lnTo>
                  <a:close/>
                </a:path>
                <a:path w="3083560" h="2226310">
                  <a:moveTo>
                    <a:pt x="3083242" y="376758"/>
                  </a:moveTo>
                  <a:lnTo>
                    <a:pt x="3071812" y="376758"/>
                  </a:lnTo>
                  <a:lnTo>
                    <a:pt x="3071812" y="374815"/>
                  </a:lnTo>
                  <a:lnTo>
                    <a:pt x="3071681" y="365074"/>
                  </a:lnTo>
                  <a:lnTo>
                    <a:pt x="3071342" y="356044"/>
                  </a:lnTo>
                  <a:lnTo>
                    <a:pt x="3070747" y="346802"/>
                  </a:lnTo>
                  <a:lnTo>
                    <a:pt x="3082206" y="346925"/>
                  </a:lnTo>
                  <a:lnTo>
                    <a:pt x="3082759" y="355600"/>
                  </a:lnTo>
                  <a:lnTo>
                    <a:pt x="3083115" y="365074"/>
                  </a:lnTo>
                  <a:lnTo>
                    <a:pt x="3083242" y="376758"/>
                  </a:lnTo>
                  <a:close/>
                </a:path>
                <a:path w="3083560" h="2226310">
                  <a:moveTo>
                    <a:pt x="3071342" y="356184"/>
                  </a:moveTo>
                  <a:lnTo>
                    <a:pt x="3071333" y="356044"/>
                  </a:lnTo>
                  <a:lnTo>
                    <a:pt x="3071342" y="356184"/>
                  </a:lnTo>
                  <a:close/>
                </a:path>
                <a:path w="3083560" h="2226310">
                  <a:moveTo>
                    <a:pt x="3071698" y="365506"/>
                  </a:moveTo>
                  <a:lnTo>
                    <a:pt x="3071692" y="365366"/>
                  </a:lnTo>
                  <a:lnTo>
                    <a:pt x="3071698" y="365506"/>
                  </a:lnTo>
                  <a:close/>
                </a:path>
                <a:path w="3083560" h="2226310">
                  <a:moveTo>
                    <a:pt x="3071812" y="374891"/>
                  </a:moveTo>
                  <a:close/>
                </a:path>
                <a:path w="3083560" h="2226310">
                  <a:moveTo>
                    <a:pt x="3083242" y="422478"/>
                  </a:moveTo>
                  <a:lnTo>
                    <a:pt x="3071812" y="422478"/>
                  </a:lnTo>
                  <a:lnTo>
                    <a:pt x="3071812" y="388188"/>
                  </a:lnTo>
                  <a:lnTo>
                    <a:pt x="3083242" y="388188"/>
                  </a:lnTo>
                  <a:lnTo>
                    <a:pt x="3083242" y="422478"/>
                  </a:lnTo>
                  <a:close/>
                </a:path>
                <a:path w="3083560" h="2226310">
                  <a:moveTo>
                    <a:pt x="3083242" y="468198"/>
                  </a:moveTo>
                  <a:lnTo>
                    <a:pt x="3071812" y="468198"/>
                  </a:lnTo>
                  <a:lnTo>
                    <a:pt x="3071812" y="433908"/>
                  </a:lnTo>
                  <a:lnTo>
                    <a:pt x="3083242" y="433908"/>
                  </a:lnTo>
                  <a:lnTo>
                    <a:pt x="3083242" y="468198"/>
                  </a:lnTo>
                  <a:close/>
                </a:path>
                <a:path w="3083560" h="2226310">
                  <a:moveTo>
                    <a:pt x="3083242" y="513905"/>
                  </a:moveTo>
                  <a:lnTo>
                    <a:pt x="3071812" y="513905"/>
                  </a:lnTo>
                  <a:lnTo>
                    <a:pt x="3071812" y="479628"/>
                  </a:lnTo>
                  <a:lnTo>
                    <a:pt x="3083242" y="479628"/>
                  </a:lnTo>
                  <a:lnTo>
                    <a:pt x="3083242" y="513905"/>
                  </a:lnTo>
                  <a:close/>
                </a:path>
                <a:path w="3083560" h="2226310">
                  <a:moveTo>
                    <a:pt x="3083242" y="559625"/>
                  </a:moveTo>
                  <a:lnTo>
                    <a:pt x="3071812" y="559625"/>
                  </a:lnTo>
                  <a:lnTo>
                    <a:pt x="3071812" y="525335"/>
                  </a:lnTo>
                  <a:lnTo>
                    <a:pt x="3083242" y="525335"/>
                  </a:lnTo>
                  <a:lnTo>
                    <a:pt x="3083242" y="559625"/>
                  </a:lnTo>
                  <a:close/>
                </a:path>
                <a:path w="3083560" h="2226310">
                  <a:moveTo>
                    <a:pt x="3083242" y="605345"/>
                  </a:moveTo>
                  <a:lnTo>
                    <a:pt x="3071812" y="605345"/>
                  </a:lnTo>
                  <a:lnTo>
                    <a:pt x="3071812" y="571055"/>
                  </a:lnTo>
                  <a:lnTo>
                    <a:pt x="3083242" y="571055"/>
                  </a:lnTo>
                  <a:lnTo>
                    <a:pt x="3083242" y="605345"/>
                  </a:lnTo>
                  <a:close/>
                </a:path>
                <a:path w="3083560" h="2226310">
                  <a:moveTo>
                    <a:pt x="3083242" y="651052"/>
                  </a:moveTo>
                  <a:lnTo>
                    <a:pt x="3071812" y="651052"/>
                  </a:lnTo>
                  <a:lnTo>
                    <a:pt x="3071812" y="616775"/>
                  </a:lnTo>
                  <a:lnTo>
                    <a:pt x="3083242" y="616775"/>
                  </a:lnTo>
                  <a:lnTo>
                    <a:pt x="3083242" y="651052"/>
                  </a:lnTo>
                  <a:close/>
                </a:path>
                <a:path w="3083560" h="2226310">
                  <a:moveTo>
                    <a:pt x="3083242" y="696772"/>
                  </a:moveTo>
                  <a:lnTo>
                    <a:pt x="3071812" y="696772"/>
                  </a:lnTo>
                  <a:lnTo>
                    <a:pt x="3071812" y="662482"/>
                  </a:lnTo>
                  <a:lnTo>
                    <a:pt x="3083242" y="662482"/>
                  </a:lnTo>
                  <a:lnTo>
                    <a:pt x="3083242" y="696772"/>
                  </a:lnTo>
                  <a:close/>
                </a:path>
                <a:path w="3083560" h="2226310">
                  <a:moveTo>
                    <a:pt x="3083242" y="742492"/>
                  </a:moveTo>
                  <a:lnTo>
                    <a:pt x="3071812" y="742492"/>
                  </a:lnTo>
                  <a:lnTo>
                    <a:pt x="3071812" y="708202"/>
                  </a:lnTo>
                  <a:lnTo>
                    <a:pt x="3083242" y="708202"/>
                  </a:lnTo>
                  <a:lnTo>
                    <a:pt x="3083242" y="742492"/>
                  </a:lnTo>
                  <a:close/>
                </a:path>
                <a:path w="3083560" h="2226310">
                  <a:moveTo>
                    <a:pt x="3083242" y="788200"/>
                  </a:moveTo>
                  <a:lnTo>
                    <a:pt x="3071812" y="788200"/>
                  </a:lnTo>
                  <a:lnTo>
                    <a:pt x="3071812" y="753922"/>
                  </a:lnTo>
                  <a:lnTo>
                    <a:pt x="3083242" y="753922"/>
                  </a:lnTo>
                  <a:lnTo>
                    <a:pt x="3083242" y="788200"/>
                  </a:lnTo>
                  <a:close/>
                </a:path>
                <a:path w="3083560" h="2226310">
                  <a:moveTo>
                    <a:pt x="3083242" y="833920"/>
                  </a:moveTo>
                  <a:lnTo>
                    <a:pt x="3071812" y="833920"/>
                  </a:lnTo>
                  <a:lnTo>
                    <a:pt x="3071812" y="799630"/>
                  </a:lnTo>
                  <a:lnTo>
                    <a:pt x="3083242" y="799630"/>
                  </a:lnTo>
                  <a:lnTo>
                    <a:pt x="3083242" y="833920"/>
                  </a:lnTo>
                  <a:close/>
                </a:path>
                <a:path w="3083560" h="2226310">
                  <a:moveTo>
                    <a:pt x="3083242" y="879640"/>
                  </a:moveTo>
                  <a:lnTo>
                    <a:pt x="3071812" y="879640"/>
                  </a:lnTo>
                  <a:lnTo>
                    <a:pt x="3071812" y="845350"/>
                  </a:lnTo>
                  <a:lnTo>
                    <a:pt x="3083242" y="845350"/>
                  </a:lnTo>
                  <a:lnTo>
                    <a:pt x="3083242" y="879640"/>
                  </a:lnTo>
                  <a:close/>
                </a:path>
                <a:path w="3083560" h="2226310">
                  <a:moveTo>
                    <a:pt x="3083242" y="925347"/>
                  </a:moveTo>
                  <a:lnTo>
                    <a:pt x="3071812" y="925347"/>
                  </a:lnTo>
                  <a:lnTo>
                    <a:pt x="3071812" y="891070"/>
                  </a:lnTo>
                  <a:lnTo>
                    <a:pt x="3083242" y="891070"/>
                  </a:lnTo>
                  <a:lnTo>
                    <a:pt x="3083242" y="925347"/>
                  </a:lnTo>
                  <a:close/>
                </a:path>
                <a:path w="3083560" h="2226310">
                  <a:moveTo>
                    <a:pt x="3083242" y="971067"/>
                  </a:moveTo>
                  <a:lnTo>
                    <a:pt x="3071812" y="971067"/>
                  </a:lnTo>
                  <a:lnTo>
                    <a:pt x="3071812" y="936777"/>
                  </a:lnTo>
                  <a:lnTo>
                    <a:pt x="3083242" y="936777"/>
                  </a:lnTo>
                  <a:lnTo>
                    <a:pt x="3083242" y="971067"/>
                  </a:lnTo>
                  <a:close/>
                </a:path>
                <a:path w="3083560" h="2226310">
                  <a:moveTo>
                    <a:pt x="3083242" y="1016787"/>
                  </a:moveTo>
                  <a:lnTo>
                    <a:pt x="3071812" y="1016787"/>
                  </a:lnTo>
                  <a:lnTo>
                    <a:pt x="3071812" y="982497"/>
                  </a:lnTo>
                  <a:lnTo>
                    <a:pt x="3083242" y="982497"/>
                  </a:lnTo>
                  <a:lnTo>
                    <a:pt x="3083242" y="1016787"/>
                  </a:lnTo>
                  <a:close/>
                </a:path>
                <a:path w="3083560" h="2226310">
                  <a:moveTo>
                    <a:pt x="3083242" y="1062507"/>
                  </a:moveTo>
                  <a:lnTo>
                    <a:pt x="3071812" y="1062507"/>
                  </a:lnTo>
                  <a:lnTo>
                    <a:pt x="3071812" y="1028217"/>
                  </a:lnTo>
                  <a:lnTo>
                    <a:pt x="3083242" y="1028217"/>
                  </a:lnTo>
                  <a:lnTo>
                    <a:pt x="3083242" y="1062507"/>
                  </a:lnTo>
                  <a:close/>
                </a:path>
                <a:path w="3083560" h="2226310">
                  <a:moveTo>
                    <a:pt x="3083242" y="1108214"/>
                  </a:moveTo>
                  <a:lnTo>
                    <a:pt x="3071812" y="1108214"/>
                  </a:lnTo>
                  <a:lnTo>
                    <a:pt x="3071812" y="1073924"/>
                  </a:lnTo>
                  <a:lnTo>
                    <a:pt x="3083242" y="1073924"/>
                  </a:lnTo>
                  <a:lnTo>
                    <a:pt x="3083242" y="1108214"/>
                  </a:lnTo>
                  <a:close/>
                </a:path>
                <a:path w="3083560" h="2226310">
                  <a:moveTo>
                    <a:pt x="3083242" y="1153934"/>
                  </a:moveTo>
                  <a:lnTo>
                    <a:pt x="3071812" y="1153934"/>
                  </a:lnTo>
                  <a:lnTo>
                    <a:pt x="3071812" y="1119644"/>
                  </a:lnTo>
                  <a:lnTo>
                    <a:pt x="3083242" y="1119644"/>
                  </a:lnTo>
                  <a:lnTo>
                    <a:pt x="3083242" y="1153934"/>
                  </a:lnTo>
                  <a:close/>
                </a:path>
                <a:path w="3083560" h="2226310">
                  <a:moveTo>
                    <a:pt x="3083242" y="1199654"/>
                  </a:moveTo>
                  <a:lnTo>
                    <a:pt x="3071812" y="1199654"/>
                  </a:lnTo>
                  <a:lnTo>
                    <a:pt x="3071812" y="1165364"/>
                  </a:lnTo>
                  <a:lnTo>
                    <a:pt x="3083242" y="1165364"/>
                  </a:lnTo>
                  <a:lnTo>
                    <a:pt x="3083242" y="1199654"/>
                  </a:lnTo>
                  <a:close/>
                </a:path>
                <a:path w="3083560" h="2226310">
                  <a:moveTo>
                    <a:pt x="3083242" y="1245362"/>
                  </a:moveTo>
                  <a:lnTo>
                    <a:pt x="3071812" y="1245362"/>
                  </a:lnTo>
                  <a:lnTo>
                    <a:pt x="3071812" y="1211084"/>
                  </a:lnTo>
                  <a:lnTo>
                    <a:pt x="3083242" y="1211084"/>
                  </a:lnTo>
                  <a:lnTo>
                    <a:pt x="3083242" y="1245362"/>
                  </a:lnTo>
                  <a:close/>
                </a:path>
                <a:path w="3083560" h="2226310">
                  <a:moveTo>
                    <a:pt x="3083242" y="1291082"/>
                  </a:moveTo>
                  <a:lnTo>
                    <a:pt x="3071812" y="1291082"/>
                  </a:lnTo>
                  <a:lnTo>
                    <a:pt x="3071812" y="1256791"/>
                  </a:lnTo>
                  <a:lnTo>
                    <a:pt x="3083242" y="1256791"/>
                  </a:lnTo>
                  <a:lnTo>
                    <a:pt x="3083242" y="1291082"/>
                  </a:lnTo>
                  <a:close/>
                </a:path>
                <a:path w="3083560" h="2226310">
                  <a:moveTo>
                    <a:pt x="3083242" y="1336802"/>
                  </a:moveTo>
                  <a:lnTo>
                    <a:pt x="3071812" y="1336802"/>
                  </a:lnTo>
                  <a:lnTo>
                    <a:pt x="3071812" y="1302512"/>
                  </a:lnTo>
                  <a:lnTo>
                    <a:pt x="3083242" y="1302512"/>
                  </a:lnTo>
                  <a:lnTo>
                    <a:pt x="3083242" y="1336802"/>
                  </a:lnTo>
                  <a:close/>
                </a:path>
                <a:path w="3083560" h="2226310">
                  <a:moveTo>
                    <a:pt x="3083242" y="1382509"/>
                  </a:moveTo>
                  <a:lnTo>
                    <a:pt x="3071812" y="1382509"/>
                  </a:lnTo>
                  <a:lnTo>
                    <a:pt x="3071812" y="1348232"/>
                  </a:lnTo>
                  <a:lnTo>
                    <a:pt x="3083242" y="1348232"/>
                  </a:lnTo>
                  <a:lnTo>
                    <a:pt x="3083242" y="1382509"/>
                  </a:lnTo>
                  <a:close/>
                </a:path>
                <a:path w="3083560" h="2226310">
                  <a:moveTo>
                    <a:pt x="3083242" y="1428229"/>
                  </a:moveTo>
                  <a:lnTo>
                    <a:pt x="3071812" y="1428229"/>
                  </a:lnTo>
                  <a:lnTo>
                    <a:pt x="3071812" y="1393939"/>
                  </a:lnTo>
                  <a:lnTo>
                    <a:pt x="3083242" y="1393939"/>
                  </a:lnTo>
                  <a:lnTo>
                    <a:pt x="3083242" y="1428229"/>
                  </a:lnTo>
                  <a:close/>
                </a:path>
                <a:path w="3083560" h="2226310">
                  <a:moveTo>
                    <a:pt x="3083242" y="1473949"/>
                  </a:moveTo>
                  <a:lnTo>
                    <a:pt x="3071812" y="1473949"/>
                  </a:lnTo>
                  <a:lnTo>
                    <a:pt x="3071812" y="1439659"/>
                  </a:lnTo>
                  <a:lnTo>
                    <a:pt x="3083242" y="1439659"/>
                  </a:lnTo>
                  <a:lnTo>
                    <a:pt x="3083242" y="1473949"/>
                  </a:lnTo>
                  <a:close/>
                </a:path>
                <a:path w="3083560" h="2226310">
                  <a:moveTo>
                    <a:pt x="3083242" y="1519656"/>
                  </a:moveTo>
                  <a:lnTo>
                    <a:pt x="3071812" y="1519656"/>
                  </a:lnTo>
                  <a:lnTo>
                    <a:pt x="3071812" y="1485379"/>
                  </a:lnTo>
                  <a:lnTo>
                    <a:pt x="3083242" y="1485379"/>
                  </a:lnTo>
                  <a:lnTo>
                    <a:pt x="3083242" y="1519656"/>
                  </a:lnTo>
                  <a:close/>
                </a:path>
                <a:path w="3083560" h="2226310">
                  <a:moveTo>
                    <a:pt x="3083242" y="1565376"/>
                  </a:moveTo>
                  <a:lnTo>
                    <a:pt x="3071812" y="1565376"/>
                  </a:lnTo>
                  <a:lnTo>
                    <a:pt x="3071812" y="1531086"/>
                  </a:lnTo>
                  <a:lnTo>
                    <a:pt x="3083242" y="1531086"/>
                  </a:lnTo>
                  <a:lnTo>
                    <a:pt x="3083242" y="1565376"/>
                  </a:lnTo>
                  <a:close/>
                </a:path>
                <a:path w="3083560" h="2226310">
                  <a:moveTo>
                    <a:pt x="3083242" y="1611096"/>
                  </a:moveTo>
                  <a:lnTo>
                    <a:pt x="3071812" y="1611096"/>
                  </a:lnTo>
                  <a:lnTo>
                    <a:pt x="3071812" y="1576806"/>
                  </a:lnTo>
                  <a:lnTo>
                    <a:pt x="3083242" y="1576806"/>
                  </a:lnTo>
                  <a:lnTo>
                    <a:pt x="3083242" y="1611096"/>
                  </a:lnTo>
                  <a:close/>
                </a:path>
                <a:path w="3083560" h="2226310">
                  <a:moveTo>
                    <a:pt x="3083242" y="1656803"/>
                  </a:moveTo>
                  <a:lnTo>
                    <a:pt x="3071812" y="1656803"/>
                  </a:lnTo>
                  <a:lnTo>
                    <a:pt x="3071812" y="1622526"/>
                  </a:lnTo>
                  <a:lnTo>
                    <a:pt x="3083242" y="1622526"/>
                  </a:lnTo>
                  <a:lnTo>
                    <a:pt x="3083242" y="1656803"/>
                  </a:lnTo>
                  <a:close/>
                </a:path>
                <a:path w="3083560" h="2226310">
                  <a:moveTo>
                    <a:pt x="3083242" y="1702523"/>
                  </a:moveTo>
                  <a:lnTo>
                    <a:pt x="3071812" y="1702523"/>
                  </a:lnTo>
                  <a:lnTo>
                    <a:pt x="3071812" y="1668233"/>
                  </a:lnTo>
                  <a:lnTo>
                    <a:pt x="3083242" y="1668233"/>
                  </a:lnTo>
                  <a:lnTo>
                    <a:pt x="3083242" y="1702523"/>
                  </a:lnTo>
                  <a:close/>
                </a:path>
                <a:path w="3083560" h="2226310">
                  <a:moveTo>
                    <a:pt x="3083242" y="1748243"/>
                  </a:moveTo>
                  <a:lnTo>
                    <a:pt x="3071812" y="1748243"/>
                  </a:lnTo>
                  <a:lnTo>
                    <a:pt x="3071812" y="1713953"/>
                  </a:lnTo>
                  <a:lnTo>
                    <a:pt x="3083242" y="1713953"/>
                  </a:lnTo>
                  <a:lnTo>
                    <a:pt x="3083242" y="1748243"/>
                  </a:lnTo>
                  <a:close/>
                </a:path>
                <a:path w="3083560" h="2226310">
                  <a:moveTo>
                    <a:pt x="3083242" y="1793963"/>
                  </a:moveTo>
                  <a:lnTo>
                    <a:pt x="3071812" y="1793963"/>
                  </a:lnTo>
                  <a:lnTo>
                    <a:pt x="3071812" y="1759673"/>
                  </a:lnTo>
                  <a:lnTo>
                    <a:pt x="3083242" y="1759673"/>
                  </a:lnTo>
                  <a:lnTo>
                    <a:pt x="3083242" y="1793963"/>
                  </a:lnTo>
                  <a:close/>
                </a:path>
                <a:path w="3083560" h="2226310">
                  <a:moveTo>
                    <a:pt x="3083242" y="1839671"/>
                  </a:moveTo>
                  <a:lnTo>
                    <a:pt x="3071812" y="1839671"/>
                  </a:lnTo>
                  <a:lnTo>
                    <a:pt x="3071812" y="1805381"/>
                  </a:lnTo>
                  <a:lnTo>
                    <a:pt x="3083242" y="1805381"/>
                  </a:lnTo>
                  <a:lnTo>
                    <a:pt x="3083242" y="1839671"/>
                  </a:lnTo>
                  <a:close/>
                </a:path>
                <a:path w="3083560" h="2226310">
                  <a:moveTo>
                    <a:pt x="3083117" y="1860626"/>
                  </a:moveTo>
                  <a:lnTo>
                    <a:pt x="3071698" y="1860626"/>
                  </a:lnTo>
                  <a:lnTo>
                    <a:pt x="3071812" y="1851101"/>
                  </a:lnTo>
                  <a:lnTo>
                    <a:pt x="3083241" y="1851177"/>
                  </a:lnTo>
                  <a:lnTo>
                    <a:pt x="3083117" y="1860626"/>
                  </a:lnTo>
                  <a:close/>
                </a:path>
                <a:path w="3083560" h="2226310">
                  <a:moveTo>
                    <a:pt x="3083241" y="1851177"/>
                  </a:moveTo>
                  <a:lnTo>
                    <a:pt x="3071812" y="1851177"/>
                  </a:lnTo>
                  <a:lnTo>
                    <a:pt x="3083242" y="1851101"/>
                  </a:lnTo>
                  <a:close/>
                </a:path>
                <a:path w="3083560" h="2226310">
                  <a:moveTo>
                    <a:pt x="3082769" y="1869947"/>
                  </a:moveTo>
                  <a:lnTo>
                    <a:pt x="3071342" y="1869947"/>
                  </a:lnTo>
                  <a:lnTo>
                    <a:pt x="3071698" y="1860486"/>
                  </a:lnTo>
                  <a:lnTo>
                    <a:pt x="3071698" y="1860626"/>
                  </a:lnTo>
                  <a:lnTo>
                    <a:pt x="3083117" y="1860626"/>
                  </a:lnTo>
                  <a:lnTo>
                    <a:pt x="3082769" y="1869947"/>
                  </a:lnTo>
                  <a:close/>
                </a:path>
                <a:path w="3083560" h="2226310">
                  <a:moveTo>
                    <a:pt x="3082192" y="1879219"/>
                  </a:moveTo>
                  <a:lnTo>
                    <a:pt x="3070745" y="1879219"/>
                  </a:lnTo>
                  <a:lnTo>
                    <a:pt x="3070758" y="1879066"/>
                  </a:lnTo>
                  <a:lnTo>
                    <a:pt x="3071342" y="1869808"/>
                  </a:lnTo>
                  <a:lnTo>
                    <a:pt x="3071342" y="1869947"/>
                  </a:lnTo>
                  <a:lnTo>
                    <a:pt x="3082769" y="1869947"/>
                  </a:lnTo>
                  <a:lnTo>
                    <a:pt x="3082747" y="1870532"/>
                  </a:lnTo>
                  <a:lnTo>
                    <a:pt x="3082192" y="1879219"/>
                  </a:lnTo>
                  <a:close/>
                </a:path>
                <a:path w="3083560" h="2226310">
                  <a:moveTo>
                    <a:pt x="3070747" y="1879189"/>
                  </a:moveTo>
                  <a:close/>
                </a:path>
                <a:path w="3083560" h="2226310">
                  <a:moveTo>
                    <a:pt x="3081629" y="1885848"/>
                  </a:moveTo>
                  <a:lnTo>
                    <a:pt x="3070250" y="1884832"/>
                  </a:lnTo>
                  <a:lnTo>
                    <a:pt x="3070747" y="1879189"/>
                  </a:lnTo>
                  <a:lnTo>
                    <a:pt x="3082192" y="1879219"/>
                  </a:lnTo>
                  <a:lnTo>
                    <a:pt x="3082137" y="1880082"/>
                  </a:lnTo>
                  <a:lnTo>
                    <a:pt x="3081629" y="1885848"/>
                  </a:lnTo>
                  <a:close/>
                </a:path>
                <a:path w="3083560" h="2226310">
                  <a:moveTo>
                    <a:pt x="3077707" y="1915579"/>
                  </a:moveTo>
                  <a:lnTo>
                    <a:pt x="3066122" y="1915579"/>
                  </a:lnTo>
                  <a:lnTo>
                    <a:pt x="3066148" y="1915439"/>
                  </a:lnTo>
                  <a:lnTo>
                    <a:pt x="3067634" y="1906447"/>
                  </a:lnTo>
                  <a:lnTo>
                    <a:pt x="3068900" y="1897354"/>
                  </a:lnTo>
                  <a:lnTo>
                    <a:pt x="3069056" y="1896059"/>
                  </a:lnTo>
                  <a:lnTo>
                    <a:pt x="3080410" y="1897354"/>
                  </a:lnTo>
                  <a:lnTo>
                    <a:pt x="3080219" y="1898980"/>
                  </a:lnTo>
                  <a:lnTo>
                    <a:pt x="3078911" y="1908314"/>
                  </a:lnTo>
                  <a:lnTo>
                    <a:pt x="3077707" y="1915579"/>
                  </a:lnTo>
                  <a:close/>
                </a:path>
                <a:path w="3083560" h="2226310">
                  <a:moveTo>
                    <a:pt x="3068878" y="1897532"/>
                  </a:moveTo>
                  <a:lnTo>
                    <a:pt x="3068895" y="1897392"/>
                  </a:lnTo>
                  <a:lnTo>
                    <a:pt x="3068878" y="1897532"/>
                  </a:lnTo>
                  <a:close/>
                </a:path>
                <a:path w="3083560" h="2226310">
                  <a:moveTo>
                    <a:pt x="3067608" y="1906600"/>
                  </a:moveTo>
                  <a:lnTo>
                    <a:pt x="3067630" y="1906447"/>
                  </a:lnTo>
                  <a:lnTo>
                    <a:pt x="3067608" y="1906600"/>
                  </a:lnTo>
                  <a:close/>
                </a:path>
                <a:path w="3083560" h="2226310">
                  <a:moveTo>
                    <a:pt x="3066131" y="1915528"/>
                  </a:moveTo>
                  <a:close/>
                </a:path>
                <a:path w="3083560" h="2226310">
                  <a:moveTo>
                    <a:pt x="3076051" y="1924481"/>
                  </a:moveTo>
                  <a:lnTo>
                    <a:pt x="3064421" y="1924481"/>
                  </a:lnTo>
                  <a:lnTo>
                    <a:pt x="3066131" y="1915528"/>
                  </a:lnTo>
                  <a:lnTo>
                    <a:pt x="3077707" y="1915579"/>
                  </a:lnTo>
                  <a:lnTo>
                    <a:pt x="3077375" y="1917585"/>
                  </a:lnTo>
                  <a:lnTo>
                    <a:pt x="3076051" y="1924481"/>
                  </a:lnTo>
                  <a:close/>
                </a:path>
                <a:path w="3083560" h="2226310">
                  <a:moveTo>
                    <a:pt x="3074542" y="1931708"/>
                  </a:moveTo>
                  <a:lnTo>
                    <a:pt x="3063366" y="1929269"/>
                  </a:lnTo>
                  <a:lnTo>
                    <a:pt x="3064446" y="1924342"/>
                  </a:lnTo>
                  <a:lnTo>
                    <a:pt x="3064421" y="1924481"/>
                  </a:lnTo>
                  <a:lnTo>
                    <a:pt x="3076051" y="1924481"/>
                  </a:lnTo>
                  <a:lnTo>
                    <a:pt x="3075609" y="1926780"/>
                  </a:lnTo>
                  <a:lnTo>
                    <a:pt x="3074542" y="1931708"/>
                  </a:lnTo>
                  <a:close/>
                </a:path>
                <a:path w="3083560" h="2226310">
                  <a:moveTo>
                    <a:pt x="3069848" y="1950732"/>
                  </a:moveTo>
                  <a:lnTo>
                    <a:pt x="3058007" y="1950732"/>
                  </a:lnTo>
                  <a:lnTo>
                    <a:pt x="3058045" y="1950592"/>
                  </a:lnTo>
                  <a:lnTo>
                    <a:pt x="3060395" y="1941931"/>
                  </a:lnTo>
                  <a:lnTo>
                    <a:pt x="3060801" y="1940255"/>
                  </a:lnTo>
                  <a:lnTo>
                    <a:pt x="3071901" y="1942972"/>
                  </a:lnTo>
                  <a:lnTo>
                    <a:pt x="3071418" y="1944916"/>
                  </a:lnTo>
                  <a:lnTo>
                    <a:pt x="3069848" y="1950732"/>
                  </a:lnTo>
                  <a:close/>
                </a:path>
                <a:path w="3083560" h="2226310">
                  <a:moveTo>
                    <a:pt x="3060357" y="1942071"/>
                  </a:moveTo>
                  <a:lnTo>
                    <a:pt x="3060391" y="1941931"/>
                  </a:lnTo>
                  <a:lnTo>
                    <a:pt x="3060357" y="1942071"/>
                  </a:lnTo>
                  <a:close/>
                </a:path>
                <a:path w="3083560" h="2226310">
                  <a:moveTo>
                    <a:pt x="3058043" y="1950600"/>
                  </a:moveTo>
                  <a:close/>
                </a:path>
                <a:path w="3083560" h="2226310">
                  <a:moveTo>
                    <a:pt x="3067377" y="1959305"/>
                  </a:moveTo>
                  <a:lnTo>
                    <a:pt x="3055454" y="1959305"/>
                  </a:lnTo>
                  <a:lnTo>
                    <a:pt x="3058043" y="1950600"/>
                  </a:lnTo>
                  <a:lnTo>
                    <a:pt x="3058007" y="1950732"/>
                  </a:lnTo>
                  <a:lnTo>
                    <a:pt x="3069848" y="1950732"/>
                  </a:lnTo>
                  <a:lnTo>
                    <a:pt x="3069005" y="1953856"/>
                  </a:lnTo>
                  <a:lnTo>
                    <a:pt x="3067377" y="1959305"/>
                  </a:lnTo>
                  <a:close/>
                </a:path>
                <a:path w="3083560" h="2226310">
                  <a:moveTo>
                    <a:pt x="3061817" y="1976323"/>
                  </a:moveTo>
                  <a:lnTo>
                    <a:pt x="3051035" y="1972525"/>
                  </a:lnTo>
                  <a:lnTo>
                    <a:pt x="3052749" y="1967661"/>
                  </a:lnTo>
                  <a:lnTo>
                    <a:pt x="3055492" y="1959165"/>
                  </a:lnTo>
                  <a:lnTo>
                    <a:pt x="3055454" y="1959305"/>
                  </a:lnTo>
                  <a:lnTo>
                    <a:pt x="3067377" y="1959305"/>
                  </a:lnTo>
                  <a:lnTo>
                    <a:pt x="3066364" y="1962696"/>
                  </a:lnTo>
                  <a:lnTo>
                    <a:pt x="3063519" y="1971459"/>
                  </a:lnTo>
                  <a:lnTo>
                    <a:pt x="3061817" y="1976323"/>
                  </a:lnTo>
                  <a:close/>
                </a:path>
                <a:path w="3083560" h="2226310">
                  <a:moveTo>
                    <a:pt x="3052698" y="1967788"/>
                  </a:moveTo>
                  <a:close/>
                </a:path>
                <a:path w="3083560" h="2226310">
                  <a:moveTo>
                    <a:pt x="3055580" y="1992680"/>
                  </a:moveTo>
                  <a:lnTo>
                    <a:pt x="3043237" y="1992680"/>
                  </a:lnTo>
                  <a:lnTo>
                    <a:pt x="3046641" y="1984349"/>
                  </a:lnTo>
                  <a:lnTo>
                    <a:pt x="3047110" y="1983104"/>
                  </a:lnTo>
                  <a:lnTo>
                    <a:pt x="3057791" y="1987168"/>
                  </a:lnTo>
                  <a:lnTo>
                    <a:pt x="3057220" y="1988680"/>
                  </a:lnTo>
                  <a:lnTo>
                    <a:pt x="3055580" y="1992680"/>
                  </a:lnTo>
                  <a:close/>
                </a:path>
                <a:path w="3083560" h="2226310">
                  <a:moveTo>
                    <a:pt x="3046577" y="1984489"/>
                  </a:moveTo>
                  <a:lnTo>
                    <a:pt x="3046631" y="1984349"/>
                  </a:lnTo>
                  <a:lnTo>
                    <a:pt x="3046577" y="1984489"/>
                  </a:lnTo>
                  <a:close/>
                </a:path>
                <a:path w="3083560" h="2226310">
                  <a:moveTo>
                    <a:pt x="3043631" y="2018995"/>
                  </a:moveTo>
                  <a:lnTo>
                    <a:pt x="3033407" y="2013902"/>
                  </a:lnTo>
                  <a:lnTo>
                    <a:pt x="3036011" y="2008657"/>
                  </a:lnTo>
                  <a:lnTo>
                    <a:pt x="3039745" y="2000656"/>
                  </a:lnTo>
                  <a:lnTo>
                    <a:pt x="3043288" y="1992553"/>
                  </a:lnTo>
                  <a:lnTo>
                    <a:pt x="3055580" y="1992680"/>
                  </a:lnTo>
                  <a:lnTo>
                    <a:pt x="3053753" y="1997138"/>
                  </a:lnTo>
                  <a:lnTo>
                    <a:pt x="3050095" y="2005495"/>
                  </a:lnTo>
                  <a:lnTo>
                    <a:pt x="3046165" y="2013902"/>
                  </a:lnTo>
                  <a:lnTo>
                    <a:pt x="3043631" y="2018995"/>
                  </a:lnTo>
                  <a:close/>
                </a:path>
                <a:path w="3083560" h="2226310">
                  <a:moveTo>
                    <a:pt x="3039681" y="2000783"/>
                  </a:moveTo>
                  <a:close/>
                </a:path>
                <a:path w="3083560" h="2226310">
                  <a:moveTo>
                    <a:pt x="3035947" y="2008784"/>
                  </a:moveTo>
                  <a:close/>
                </a:path>
                <a:path w="3083560" h="2226310">
                  <a:moveTo>
                    <a:pt x="3029187" y="2024443"/>
                  </a:moveTo>
                  <a:lnTo>
                    <a:pt x="3027921" y="2024443"/>
                  </a:lnTo>
                  <a:lnTo>
                    <a:pt x="3028200" y="2023922"/>
                  </a:lnTo>
                  <a:lnTo>
                    <a:pt x="3029187" y="2024443"/>
                  </a:lnTo>
                  <a:close/>
                </a:path>
                <a:path w="3083560" h="2226310">
                  <a:moveTo>
                    <a:pt x="3027928" y="2024430"/>
                  </a:moveTo>
                  <a:close/>
                </a:path>
                <a:path w="3083560" h="2226310">
                  <a:moveTo>
                    <a:pt x="3036730" y="2032114"/>
                  </a:moveTo>
                  <a:lnTo>
                    <a:pt x="3023641" y="2032114"/>
                  </a:lnTo>
                  <a:lnTo>
                    <a:pt x="3027928" y="2024430"/>
                  </a:lnTo>
                  <a:lnTo>
                    <a:pt x="3029187" y="2024443"/>
                  </a:lnTo>
                  <a:lnTo>
                    <a:pt x="3038309" y="2029256"/>
                  </a:lnTo>
                  <a:lnTo>
                    <a:pt x="3037966" y="2029904"/>
                  </a:lnTo>
                  <a:lnTo>
                    <a:pt x="3036730" y="2032114"/>
                  </a:lnTo>
                  <a:close/>
                </a:path>
                <a:path w="3083560" h="2226310">
                  <a:moveTo>
                    <a:pt x="3028001" y="2047087"/>
                  </a:moveTo>
                  <a:lnTo>
                    <a:pt x="3014535" y="2047087"/>
                  </a:lnTo>
                  <a:lnTo>
                    <a:pt x="3019247" y="2039543"/>
                  </a:lnTo>
                  <a:lnTo>
                    <a:pt x="3023704" y="2031987"/>
                  </a:lnTo>
                  <a:lnTo>
                    <a:pt x="3023641" y="2032114"/>
                  </a:lnTo>
                  <a:lnTo>
                    <a:pt x="3036730" y="2032114"/>
                  </a:lnTo>
                  <a:lnTo>
                    <a:pt x="3033547" y="2037803"/>
                  </a:lnTo>
                  <a:lnTo>
                    <a:pt x="3028937" y="2045589"/>
                  </a:lnTo>
                  <a:lnTo>
                    <a:pt x="3028001" y="2047087"/>
                  </a:lnTo>
                  <a:close/>
                </a:path>
                <a:path w="3083560" h="2226310">
                  <a:moveTo>
                    <a:pt x="3019171" y="2039658"/>
                  </a:moveTo>
                  <a:close/>
                </a:path>
                <a:path w="3083560" h="2226310">
                  <a:moveTo>
                    <a:pt x="3020326" y="2059076"/>
                  </a:moveTo>
                  <a:lnTo>
                    <a:pt x="3010776" y="2052802"/>
                  </a:lnTo>
                  <a:lnTo>
                    <a:pt x="3014598" y="2046973"/>
                  </a:lnTo>
                  <a:lnTo>
                    <a:pt x="3028001" y="2047087"/>
                  </a:lnTo>
                  <a:lnTo>
                    <a:pt x="3024149" y="2053259"/>
                  </a:lnTo>
                  <a:lnTo>
                    <a:pt x="3020326" y="2059076"/>
                  </a:lnTo>
                  <a:close/>
                </a:path>
                <a:path w="3083560" h="2226310">
                  <a:moveTo>
                    <a:pt x="3013597" y="2068652"/>
                  </a:moveTo>
                  <a:lnTo>
                    <a:pt x="2999587" y="2068652"/>
                  </a:lnTo>
                  <a:lnTo>
                    <a:pt x="3004439" y="2061984"/>
                  </a:lnTo>
                  <a:lnTo>
                    <a:pt x="3013597" y="2068652"/>
                  </a:lnTo>
                  <a:close/>
                </a:path>
                <a:path w="3083560" h="2226310">
                  <a:moveTo>
                    <a:pt x="2992247" y="2095982"/>
                  </a:moveTo>
                  <a:lnTo>
                    <a:pt x="2983522" y="2088603"/>
                  </a:lnTo>
                  <a:lnTo>
                    <a:pt x="2988881" y="2082266"/>
                  </a:lnTo>
                  <a:lnTo>
                    <a:pt x="2994355" y="2075472"/>
                  </a:lnTo>
                  <a:lnTo>
                    <a:pt x="2999663" y="2068537"/>
                  </a:lnTo>
                  <a:lnTo>
                    <a:pt x="3013597" y="2068652"/>
                  </a:lnTo>
                  <a:lnTo>
                    <a:pt x="3008673" y="2075573"/>
                  </a:lnTo>
                  <a:lnTo>
                    <a:pt x="3003257" y="2082634"/>
                  </a:lnTo>
                  <a:lnTo>
                    <a:pt x="2997606" y="2089645"/>
                  </a:lnTo>
                  <a:lnTo>
                    <a:pt x="2992247" y="2095982"/>
                  </a:lnTo>
                  <a:close/>
                </a:path>
                <a:path w="3083560" h="2226310">
                  <a:moveTo>
                    <a:pt x="2994266" y="2075573"/>
                  </a:moveTo>
                  <a:close/>
                </a:path>
                <a:path w="3083560" h="2226310">
                  <a:moveTo>
                    <a:pt x="2988792" y="2082368"/>
                  </a:moveTo>
                  <a:close/>
                </a:path>
                <a:path w="3083560" h="2226310">
                  <a:moveTo>
                    <a:pt x="2981235" y="2108174"/>
                  </a:moveTo>
                  <a:lnTo>
                    <a:pt x="2965335" y="2108174"/>
                  </a:lnTo>
                  <a:lnTo>
                    <a:pt x="2971520" y="2101837"/>
                  </a:lnTo>
                  <a:lnTo>
                    <a:pt x="2976092" y="2096935"/>
                  </a:lnTo>
                  <a:lnTo>
                    <a:pt x="2984449" y="2104720"/>
                  </a:lnTo>
                  <a:lnTo>
                    <a:pt x="2981235" y="2108174"/>
                  </a:lnTo>
                  <a:close/>
                </a:path>
                <a:path w="3083560" h="2226310">
                  <a:moveTo>
                    <a:pt x="2971419" y="2101938"/>
                  </a:moveTo>
                  <a:close/>
                </a:path>
                <a:path w="3083560" h="2226310">
                  <a:moveTo>
                    <a:pt x="2965379" y="2108129"/>
                  </a:moveTo>
                  <a:close/>
                </a:path>
                <a:path w="3083560" h="2226310">
                  <a:moveTo>
                    <a:pt x="2975359" y="2114270"/>
                  </a:moveTo>
                  <a:lnTo>
                    <a:pt x="2959087" y="2114270"/>
                  </a:lnTo>
                  <a:lnTo>
                    <a:pt x="2965379" y="2108129"/>
                  </a:lnTo>
                  <a:lnTo>
                    <a:pt x="2981235" y="2108174"/>
                  </a:lnTo>
                  <a:lnTo>
                    <a:pt x="2979699" y="2109825"/>
                  </a:lnTo>
                  <a:lnTo>
                    <a:pt x="2975359" y="2114270"/>
                  </a:lnTo>
                  <a:close/>
                </a:path>
                <a:path w="3083560" h="2226310">
                  <a:moveTo>
                    <a:pt x="2969359" y="2120214"/>
                  </a:moveTo>
                  <a:lnTo>
                    <a:pt x="2952711" y="2120214"/>
                  </a:lnTo>
                  <a:lnTo>
                    <a:pt x="2959188" y="2114168"/>
                  </a:lnTo>
                  <a:lnTo>
                    <a:pt x="2975359" y="2114270"/>
                  </a:lnTo>
                  <a:lnTo>
                    <a:pt x="2973412" y="2116264"/>
                  </a:lnTo>
                  <a:lnTo>
                    <a:pt x="2969359" y="2120214"/>
                  </a:lnTo>
                  <a:close/>
                </a:path>
                <a:path w="3083560" h="2226310">
                  <a:moveTo>
                    <a:pt x="2959747" y="2129243"/>
                  </a:moveTo>
                  <a:lnTo>
                    <a:pt x="2952153" y="2120696"/>
                  </a:lnTo>
                  <a:lnTo>
                    <a:pt x="2952813" y="2120112"/>
                  </a:lnTo>
                  <a:lnTo>
                    <a:pt x="2969359" y="2120214"/>
                  </a:lnTo>
                  <a:lnTo>
                    <a:pt x="2966973" y="2122538"/>
                  </a:lnTo>
                  <a:lnTo>
                    <a:pt x="2959747" y="2129243"/>
                  </a:lnTo>
                  <a:close/>
                </a:path>
                <a:path w="3083560" h="2226310">
                  <a:moveTo>
                    <a:pt x="2946616" y="2131631"/>
                  </a:moveTo>
                  <a:lnTo>
                    <a:pt x="2939516" y="2131631"/>
                  </a:lnTo>
                  <a:lnTo>
                    <a:pt x="2943656" y="2128126"/>
                  </a:lnTo>
                  <a:lnTo>
                    <a:pt x="2946616" y="2131631"/>
                  </a:lnTo>
                  <a:close/>
                </a:path>
                <a:path w="3083560" h="2226310">
                  <a:moveTo>
                    <a:pt x="2950749" y="2137105"/>
                  </a:moveTo>
                  <a:lnTo>
                    <a:pt x="2932722" y="2137105"/>
                  </a:lnTo>
                  <a:lnTo>
                    <a:pt x="2939618" y="2131542"/>
                  </a:lnTo>
                  <a:lnTo>
                    <a:pt x="2946616" y="2131631"/>
                  </a:lnTo>
                  <a:lnTo>
                    <a:pt x="2951035" y="2136863"/>
                  </a:lnTo>
                  <a:lnTo>
                    <a:pt x="2950749" y="2137105"/>
                  </a:lnTo>
                  <a:close/>
                </a:path>
                <a:path w="3083560" h="2226310">
                  <a:moveTo>
                    <a:pt x="2923489" y="2158161"/>
                  </a:moveTo>
                  <a:lnTo>
                    <a:pt x="2916986" y="2148763"/>
                  </a:lnTo>
                  <a:lnTo>
                    <a:pt x="2918841" y="2147481"/>
                  </a:lnTo>
                  <a:lnTo>
                    <a:pt x="2925902" y="2142337"/>
                  </a:lnTo>
                  <a:lnTo>
                    <a:pt x="2932823" y="2137016"/>
                  </a:lnTo>
                  <a:lnTo>
                    <a:pt x="2950749" y="2137105"/>
                  </a:lnTo>
                  <a:lnTo>
                    <a:pt x="2946793" y="2140445"/>
                  </a:lnTo>
                  <a:lnTo>
                    <a:pt x="2939783" y="2146084"/>
                  </a:lnTo>
                  <a:lnTo>
                    <a:pt x="2932633" y="2151570"/>
                  </a:lnTo>
                  <a:lnTo>
                    <a:pt x="2925356" y="2156879"/>
                  </a:lnTo>
                  <a:lnTo>
                    <a:pt x="2923489" y="2158161"/>
                  </a:lnTo>
                  <a:close/>
                </a:path>
                <a:path w="3083560" h="2226310">
                  <a:moveTo>
                    <a:pt x="2925787" y="2142413"/>
                  </a:moveTo>
                  <a:close/>
                </a:path>
                <a:path w="3083560" h="2226310">
                  <a:moveTo>
                    <a:pt x="2918726" y="2147557"/>
                  </a:moveTo>
                  <a:close/>
                </a:path>
                <a:path w="3083560" h="2226310">
                  <a:moveTo>
                    <a:pt x="2909121" y="2157361"/>
                  </a:moveTo>
                  <a:lnTo>
                    <a:pt x="2904223" y="2157361"/>
                  </a:lnTo>
                  <a:lnTo>
                    <a:pt x="2907639" y="2155113"/>
                  </a:lnTo>
                  <a:lnTo>
                    <a:pt x="2909121" y="2157361"/>
                  </a:lnTo>
                  <a:close/>
                </a:path>
                <a:path w="3083560" h="2226310">
                  <a:moveTo>
                    <a:pt x="2912176" y="2161997"/>
                  </a:moveTo>
                  <a:lnTo>
                    <a:pt x="2896793" y="2161997"/>
                  </a:lnTo>
                  <a:lnTo>
                    <a:pt x="2904337" y="2157285"/>
                  </a:lnTo>
                  <a:lnTo>
                    <a:pt x="2909121" y="2157361"/>
                  </a:lnTo>
                  <a:lnTo>
                    <a:pt x="2912176" y="2161997"/>
                  </a:lnTo>
                  <a:close/>
                </a:path>
                <a:path w="3083560" h="2226310">
                  <a:moveTo>
                    <a:pt x="2904372" y="2170734"/>
                  </a:moveTo>
                  <a:lnTo>
                    <a:pt x="2881579" y="2170734"/>
                  </a:lnTo>
                  <a:lnTo>
                    <a:pt x="2889364" y="2166391"/>
                  </a:lnTo>
                  <a:lnTo>
                    <a:pt x="2896908" y="2161920"/>
                  </a:lnTo>
                  <a:lnTo>
                    <a:pt x="2912176" y="2161997"/>
                  </a:lnTo>
                  <a:lnTo>
                    <a:pt x="2913926" y="2164651"/>
                  </a:lnTo>
                  <a:lnTo>
                    <a:pt x="2910395" y="2166975"/>
                  </a:lnTo>
                  <a:lnTo>
                    <a:pt x="2904372" y="2170734"/>
                  </a:lnTo>
                  <a:close/>
                </a:path>
                <a:path w="3083560" h="2226310">
                  <a:moveTo>
                    <a:pt x="2889237" y="2166454"/>
                  </a:moveTo>
                  <a:close/>
                </a:path>
                <a:path w="3083560" h="2226310">
                  <a:moveTo>
                    <a:pt x="2881684" y="2170676"/>
                  </a:moveTo>
                  <a:close/>
                </a:path>
                <a:path w="3083560" h="2226310">
                  <a:moveTo>
                    <a:pt x="2883954" y="2182406"/>
                  </a:moveTo>
                  <a:lnTo>
                    <a:pt x="2878620" y="2172296"/>
                  </a:lnTo>
                  <a:lnTo>
                    <a:pt x="2881684" y="2170676"/>
                  </a:lnTo>
                  <a:lnTo>
                    <a:pt x="2904372" y="2170734"/>
                  </a:lnTo>
                  <a:lnTo>
                    <a:pt x="2902724" y="2171763"/>
                  </a:lnTo>
                  <a:lnTo>
                    <a:pt x="2894939" y="2176360"/>
                  </a:lnTo>
                  <a:lnTo>
                    <a:pt x="2887027" y="2180780"/>
                  </a:lnTo>
                  <a:lnTo>
                    <a:pt x="2883954" y="2182406"/>
                  </a:lnTo>
                  <a:close/>
                </a:path>
                <a:path w="3083560" h="2226310">
                  <a:moveTo>
                    <a:pt x="2869232" y="2178761"/>
                  </a:moveTo>
                  <a:lnTo>
                    <a:pt x="2865907" y="2178761"/>
                  </a:lnTo>
                  <a:lnTo>
                    <a:pt x="2868574" y="2177440"/>
                  </a:lnTo>
                  <a:lnTo>
                    <a:pt x="2869232" y="2178761"/>
                  </a:lnTo>
                  <a:close/>
                </a:path>
                <a:path w="3083560" h="2226310">
                  <a:moveTo>
                    <a:pt x="2871092" y="2182494"/>
                  </a:moveTo>
                  <a:lnTo>
                    <a:pt x="2857906" y="2182494"/>
                  </a:lnTo>
                  <a:lnTo>
                    <a:pt x="2866034" y="2178697"/>
                  </a:lnTo>
                  <a:lnTo>
                    <a:pt x="2865907" y="2178761"/>
                  </a:lnTo>
                  <a:lnTo>
                    <a:pt x="2869232" y="2178761"/>
                  </a:lnTo>
                  <a:lnTo>
                    <a:pt x="2871092" y="2182494"/>
                  </a:lnTo>
                  <a:close/>
                </a:path>
                <a:path w="3083560" h="2226310">
                  <a:moveTo>
                    <a:pt x="2870153" y="2189391"/>
                  </a:moveTo>
                  <a:lnTo>
                    <a:pt x="2841599" y="2189391"/>
                  </a:lnTo>
                  <a:lnTo>
                    <a:pt x="2849930" y="2185987"/>
                  </a:lnTo>
                  <a:lnTo>
                    <a:pt x="2858033" y="2182431"/>
                  </a:lnTo>
                  <a:lnTo>
                    <a:pt x="2857906" y="2182494"/>
                  </a:lnTo>
                  <a:lnTo>
                    <a:pt x="2871092" y="2182494"/>
                  </a:lnTo>
                  <a:lnTo>
                    <a:pt x="2873667" y="2187663"/>
                  </a:lnTo>
                  <a:lnTo>
                    <a:pt x="2870860" y="2189060"/>
                  </a:lnTo>
                  <a:lnTo>
                    <a:pt x="2870153" y="2189391"/>
                  </a:lnTo>
                  <a:close/>
                </a:path>
                <a:path w="3083560" h="2226310">
                  <a:moveTo>
                    <a:pt x="2849803" y="2186038"/>
                  </a:moveTo>
                  <a:lnTo>
                    <a:pt x="2849930" y="2185987"/>
                  </a:lnTo>
                  <a:lnTo>
                    <a:pt x="2849803" y="2186038"/>
                  </a:lnTo>
                  <a:close/>
                </a:path>
                <a:path w="3083560" h="2226310">
                  <a:moveTo>
                    <a:pt x="2841726" y="2201570"/>
                  </a:moveTo>
                  <a:lnTo>
                    <a:pt x="2837662" y="2190877"/>
                  </a:lnTo>
                  <a:lnTo>
                    <a:pt x="2841739" y="2189327"/>
                  </a:lnTo>
                  <a:lnTo>
                    <a:pt x="2841599" y="2189391"/>
                  </a:lnTo>
                  <a:lnTo>
                    <a:pt x="2870153" y="2189391"/>
                  </a:lnTo>
                  <a:lnTo>
                    <a:pt x="2862618" y="2192909"/>
                  </a:lnTo>
                  <a:lnTo>
                    <a:pt x="2854261" y="2196566"/>
                  </a:lnTo>
                  <a:lnTo>
                    <a:pt x="2845803" y="2200020"/>
                  </a:lnTo>
                  <a:lnTo>
                    <a:pt x="2841726" y="2201570"/>
                  </a:lnTo>
                  <a:close/>
                </a:path>
                <a:path w="3083560" h="2226310">
                  <a:moveTo>
                    <a:pt x="2827313" y="2195499"/>
                  </a:moveTo>
                  <a:lnTo>
                    <a:pt x="2824911" y="2195499"/>
                  </a:lnTo>
                  <a:lnTo>
                    <a:pt x="2827045" y="2194737"/>
                  </a:lnTo>
                  <a:lnTo>
                    <a:pt x="2827313" y="2195499"/>
                  </a:lnTo>
                  <a:close/>
                </a:path>
                <a:path w="3083560" h="2226310">
                  <a:moveTo>
                    <a:pt x="2829178" y="2200795"/>
                  </a:moveTo>
                  <a:lnTo>
                    <a:pt x="2807842" y="2200795"/>
                  </a:lnTo>
                  <a:lnTo>
                    <a:pt x="2807982" y="2200757"/>
                  </a:lnTo>
                  <a:lnTo>
                    <a:pt x="2816555" y="2198204"/>
                  </a:lnTo>
                  <a:lnTo>
                    <a:pt x="2825038" y="2195449"/>
                  </a:lnTo>
                  <a:lnTo>
                    <a:pt x="2827313" y="2195499"/>
                  </a:lnTo>
                  <a:lnTo>
                    <a:pt x="2829178" y="2200795"/>
                  </a:lnTo>
                  <a:close/>
                </a:path>
                <a:path w="3083560" h="2226310">
                  <a:moveTo>
                    <a:pt x="2816415" y="2198242"/>
                  </a:moveTo>
                  <a:lnTo>
                    <a:pt x="2816555" y="2198204"/>
                  </a:lnTo>
                  <a:lnTo>
                    <a:pt x="2816415" y="2198242"/>
                  </a:lnTo>
                  <a:close/>
                </a:path>
                <a:path w="3083560" h="2226310">
                  <a:moveTo>
                    <a:pt x="2807850" y="2200793"/>
                  </a:moveTo>
                  <a:lnTo>
                    <a:pt x="2807982" y="2200757"/>
                  </a:lnTo>
                  <a:lnTo>
                    <a:pt x="2807850" y="2200793"/>
                  </a:lnTo>
                  <a:close/>
                </a:path>
                <a:path w="3083560" h="2226310">
                  <a:moveTo>
                    <a:pt x="2830006" y="2203145"/>
                  </a:moveTo>
                  <a:lnTo>
                    <a:pt x="2799181" y="2203145"/>
                  </a:lnTo>
                  <a:lnTo>
                    <a:pt x="2807850" y="2200793"/>
                  </a:lnTo>
                  <a:lnTo>
                    <a:pt x="2829178" y="2200795"/>
                  </a:lnTo>
                  <a:lnTo>
                    <a:pt x="2830006" y="2203145"/>
                  </a:lnTo>
                  <a:close/>
                </a:path>
                <a:path w="3083560" h="2226310">
                  <a:moveTo>
                    <a:pt x="2797416" y="2215337"/>
                  </a:moveTo>
                  <a:lnTo>
                    <a:pt x="2794711" y="2204224"/>
                  </a:lnTo>
                  <a:lnTo>
                    <a:pt x="2799321" y="2203107"/>
                  </a:lnTo>
                  <a:lnTo>
                    <a:pt x="2799181" y="2203145"/>
                  </a:lnTo>
                  <a:lnTo>
                    <a:pt x="2830006" y="2203145"/>
                  </a:lnTo>
                  <a:lnTo>
                    <a:pt x="2802026" y="2214206"/>
                  </a:lnTo>
                  <a:lnTo>
                    <a:pt x="2797416" y="2215337"/>
                  </a:lnTo>
                  <a:close/>
                </a:path>
                <a:path w="3083560" h="2226310">
                  <a:moveTo>
                    <a:pt x="2784171" y="2208898"/>
                  </a:moveTo>
                  <a:lnTo>
                    <a:pt x="2772689" y="2208898"/>
                  </a:lnTo>
                  <a:lnTo>
                    <a:pt x="2772829" y="2208872"/>
                  </a:lnTo>
                  <a:lnTo>
                    <a:pt x="2781731" y="2207171"/>
                  </a:lnTo>
                  <a:lnTo>
                    <a:pt x="2783700" y="2206739"/>
                  </a:lnTo>
                  <a:lnTo>
                    <a:pt x="2784171" y="2208898"/>
                  </a:lnTo>
                  <a:close/>
                </a:path>
                <a:path w="3083560" h="2226310">
                  <a:moveTo>
                    <a:pt x="2781592" y="2207196"/>
                  </a:moveTo>
                  <a:lnTo>
                    <a:pt x="2781731" y="2207171"/>
                  </a:lnTo>
                  <a:lnTo>
                    <a:pt x="2781592" y="2207196"/>
                  </a:lnTo>
                  <a:close/>
                </a:path>
                <a:path w="3083560" h="2226310">
                  <a:moveTo>
                    <a:pt x="2772778" y="2208881"/>
                  </a:moveTo>
                  <a:close/>
                </a:path>
                <a:path w="3083560" h="2226310">
                  <a:moveTo>
                    <a:pt x="2784496" y="2210384"/>
                  </a:moveTo>
                  <a:lnTo>
                    <a:pt x="2763697" y="2210384"/>
                  </a:lnTo>
                  <a:lnTo>
                    <a:pt x="2772778" y="2208881"/>
                  </a:lnTo>
                  <a:lnTo>
                    <a:pt x="2784171" y="2208898"/>
                  </a:lnTo>
                  <a:lnTo>
                    <a:pt x="2784496" y="2210384"/>
                  </a:lnTo>
                  <a:close/>
                </a:path>
                <a:path w="3083560" h="2226310">
                  <a:moveTo>
                    <a:pt x="2784773" y="2211654"/>
                  </a:moveTo>
                  <a:lnTo>
                    <a:pt x="2754642" y="2211654"/>
                  </a:lnTo>
                  <a:lnTo>
                    <a:pt x="2763850" y="2210358"/>
                  </a:lnTo>
                  <a:lnTo>
                    <a:pt x="2763697" y="2210384"/>
                  </a:lnTo>
                  <a:lnTo>
                    <a:pt x="2784496" y="2210384"/>
                  </a:lnTo>
                  <a:lnTo>
                    <a:pt x="2784773" y="2211654"/>
                  </a:lnTo>
                  <a:close/>
                </a:path>
                <a:path w="3083560" h="2226310">
                  <a:moveTo>
                    <a:pt x="2751734" y="2223490"/>
                  </a:moveTo>
                  <a:lnTo>
                    <a:pt x="2750439" y="2212136"/>
                  </a:lnTo>
                  <a:lnTo>
                    <a:pt x="2754782" y="2211628"/>
                  </a:lnTo>
                  <a:lnTo>
                    <a:pt x="2754642" y="2211654"/>
                  </a:lnTo>
                  <a:lnTo>
                    <a:pt x="2784773" y="2211654"/>
                  </a:lnTo>
                  <a:lnTo>
                    <a:pt x="2756090" y="2222995"/>
                  </a:lnTo>
                  <a:lnTo>
                    <a:pt x="2751734" y="2223490"/>
                  </a:lnTo>
                  <a:close/>
                </a:path>
                <a:path w="3083560" h="2226310">
                  <a:moveTo>
                    <a:pt x="2739234" y="2213508"/>
                  </a:moveTo>
                  <a:lnTo>
                    <a:pt x="2736316" y="2213508"/>
                  </a:lnTo>
                  <a:lnTo>
                    <a:pt x="2736469" y="2213495"/>
                  </a:lnTo>
                  <a:lnTo>
                    <a:pt x="2739212" y="2213254"/>
                  </a:lnTo>
                  <a:lnTo>
                    <a:pt x="2739234" y="2213508"/>
                  </a:lnTo>
                  <a:close/>
                </a:path>
                <a:path w="3083560" h="2226310">
                  <a:moveTo>
                    <a:pt x="2736441" y="2213497"/>
                  </a:moveTo>
                  <a:close/>
                </a:path>
                <a:path w="3083560" h="2226310">
                  <a:moveTo>
                    <a:pt x="2708503" y="2225992"/>
                  </a:moveTo>
                  <a:lnTo>
                    <a:pt x="2705468" y="2225992"/>
                  </a:lnTo>
                  <a:lnTo>
                    <a:pt x="2705468" y="2214562"/>
                  </a:lnTo>
                  <a:lnTo>
                    <a:pt x="2708351" y="2214562"/>
                  </a:lnTo>
                  <a:lnTo>
                    <a:pt x="2717876" y="2214448"/>
                  </a:lnTo>
                  <a:lnTo>
                    <a:pt x="2717736" y="2214448"/>
                  </a:lnTo>
                  <a:lnTo>
                    <a:pt x="2727197" y="2214092"/>
                  </a:lnTo>
                  <a:lnTo>
                    <a:pt x="2727058" y="2214092"/>
                  </a:lnTo>
                  <a:lnTo>
                    <a:pt x="2736441" y="2213497"/>
                  </a:lnTo>
                  <a:lnTo>
                    <a:pt x="2739234" y="2213508"/>
                  </a:lnTo>
                  <a:lnTo>
                    <a:pt x="2740228" y="2224633"/>
                  </a:lnTo>
                  <a:lnTo>
                    <a:pt x="2737180" y="2224900"/>
                  </a:lnTo>
                  <a:lnTo>
                    <a:pt x="2727642" y="2225509"/>
                  </a:lnTo>
                  <a:lnTo>
                    <a:pt x="2718168" y="2225865"/>
                  </a:lnTo>
                  <a:lnTo>
                    <a:pt x="2708503" y="2225992"/>
                  </a:lnTo>
                  <a:close/>
                </a:path>
                <a:path w="3083560" h="2226310">
                  <a:moveTo>
                    <a:pt x="2694038" y="2225992"/>
                  </a:moveTo>
                  <a:lnTo>
                    <a:pt x="2659748" y="2225992"/>
                  </a:lnTo>
                  <a:lnTo>
                    <a:pt x="2659748" y="2214562"/>
                  </a:lnTo>
                  <a:lnTo>
                    <a:pt x="2694038" y="2214562"/>
                  </a:lnTo>
                  <a:lnTo>
                    <a:pt x="2694038" y="2225992"/>
                  </a:lnTo>
                  <a:close/>
                </a:path>
                <a:path w="3083560" h="2226310">
                  <a:moveTo>
                    <a:pt x="2648331" y="2225992"/>
                  </a:moveTo>
                  <a:lnTo>
                    <a:pt x="2614041" y="2225992"/>
                  </a:lnTo>
                  <a:lnTo>
                    <a:pt x="2614041" y="2214562"/>
                  </a:lnTo>
                  <a:lnTo>
                    <a:pt x="2648331" y="2214562"/>
                  </a:lnTo>
                  <a:lnTo>
                    <a:pt x="2648331" y="2225992"/>
                  </a:lnTo>
                  <a:close/>
                </a:path>
                <a:path w="3083560" h="2226310">
                  <a:moveTo>
                    <a:pt x="2602610" y="2225992"/>
                  </a:moveTo>
                  <a:lnTo>
                    <a:pt x="2568321" y="2225992"/>
                  </a:lnTo>
                  <a:lnTo>
                    <a:pt x="2568321" y="2214562"/>
                  </a:lnTo>
                  <a:lnTo>
                    <a:pt x="2602610" y="2214562"/>
                  </a:lnTo>
                  <a:lnTo>
                    <a:pt x="2602610" y="2225992"/>
                  </a:lnTo>
                  <a:close/>
                </a:path>
                <a:path w="3083560" h="2226310">
                  <a:moveTo>
                    <a:pt x="2556891" y="2225992"/>
                  </a:moveTo>
                  <a:lnTo>
                    <a:pt x="2522601" y="2225992"/>
                  </a:lnTo>
                  <a:lnTo>
                    <a:pt x="2522601" y="2214562"/>
                  </a:lnTo>
                  <a:lnTo>
                    <a:pt x="2556891" y="2214562"/>
                  </a:lnTo>
                  <a:lnTo>
                    <a:pt x="2556891" y="2225992"/>
                  </a:lnTo>
                  <a:close/>
                </a:path>
                <a:path w="3083560" h="2226310">
                  <a:moveTo>
                    <a:pt x="2511171" y="2225992"/>
                  </a:moveTo>
                  <a:lnTo>
                    <a:pt x="2476893" y="2225992"/>
                  </a:lnTo>
                  <a:lnTo>
                    <a:pt x="2476893" y="2214562"/>
                  </a:lnTo>
                  <a:lnTo>
                    <a:pt x="2511171" y="2214562"/>
                  </a:lnTo>
                  <a:lnTo>
                    <a:pt x="2511171" y="2225992"/>
                  </a:lnTo>
                  <a:close/>
                </a:path>
                <a:path w="3083560" h="2226310">
                  <a:moveTo>
                    <a:pt x="2465463" y="2225992"/>
                  </a:moveTo>
                  <a:lnTo>
                    <a:pt x="2431173" y="2225992"/>
                  </a:lnTo>
                  <a:lnTo>
                    <a:pt x="2431173" y="2214562"/>
                  </a:lnTo>
                  <a:lnTo>
                    <a:pt x="2465463" y="2214562"/>
                  </a:lnTo>
                  <a:lnTo>
                    <a:pt x="2465463" y="2225992"/>
                  </a:lnTo>
                  <a:close/>
                </a:path>
                <a:path w="3083560" h="2226310">
                  <a:moveTo>
                    <a:pt x="2419743" y="2225992"/>
                  </a:moveTo>
                  <a:lnTo>
                    <a:pt x="2385453" y="2225992"/>
                  </a:lnTo>
                  <a:lnTo>
                    <a:pt x="2385453" y="2214562"/>
                  </a:lnTo>
                  <a:lnTo>
                    <a:pt x="2419743" y="2214562"/>
                  </a:lnTo>
                  <a:lnTo>
                    <a:pt x="2419743" y="2225992"/>
                  </a:lnTo>
                  <a:close/>
                </a:path>
                <a:path w="3083560" h="2226310">
                  <a:moveTo>
                    <a:pt x="2374023" y="2225992"/>
                  </a:moveTo>
                  <a:lnTo>
                    <a:pt x="2339746" y="2225992"/>
                  </a:lnTo>
                  <a:lnTo>
                    <a:pt x="2339746" y="2214562"/>
                  </a:lnTo>
                  <a:lnTo>
                    <a:pt x="2374023" y="2214562"/>
                  </a:lnTo>
                  <a:lnTo>
                    <a:pt x="2374023" y="2225992"/>
                  </a:lnTo>
                  <a:close/>
                </a:path>
                <a:path w="3083560" h="2226310">
                  <a:moveTo>
                    <a:pt x="2328316" y="2225992"/>
                  </a:moveTo>
                  <a:lnTo>
                    <a:pt x="2294026" y="2225992"/>
                  </a:lnTo>
                  <a:lnTo>
                    <a:pt x="2294026" y="2214562"/>
                  </a:lnTo>
                  <a:lnTo>
                    <a:pt x="2328316" y="2214562"/>
                  </a:lnTo>
                  <a:lnTo>
                    <a:pt x="2328316" y="2225992"/>
                  </a:lnTo>
                  <a:close/>
                </a:path>
                <a:path w="3083560" h="2226310">
                  <a:moveTo>
                    <a:pt x="2282596" y="2225992"/>
                  </a:moveTo>
                  <a:lnTo>
                    <a:pt x="2248306" y="2225992"/>
                  </a:lnTo>
                  <a:lnTo>
                    <a:pt x="2248306" y="2214562"/>
                  </a:lnTo>
                  <a:lnTo>
                    <a:pt x="2282596" y="2214562"/>
                  </a:lnTo>
                  <a:lnTo>
                    <a:pt x="2282596" y="2225992"/>
                  </a:lnTo>
                  <a:close/>
                </a:path>
                <a:path w="3083560" h="2226310">
                  <a:moveTo>
                    <a:pt x="2236876" y="2225992"/>
                  </a:moveTo>
                  <a:lnTo>
                    <a:pt x="2202599" y="2225992"/>
                  </a:lnTo>
                  <a:lnTo>
                    <a:pt x="2202599" y="2214562"/>
                  </a:lnTo>
                  <a:lnTo>
                    <a:pt x="2236876" y="2214562"/>
                  </a:lnTo>
                  <a:lnTo>
                    <a:pt x="2236876" y="2225992"/>
                  </a:lnTo>
                  <a:close/>
                </a:path>
                <a:path w="3083560" h="2226310">
                  <a:moveTo>
                    <a:pt x="2191169" y="2225992"/>
                  </a:moveTo>
                  <a:lnTo>
                    <a:pt x="2156879" y="2225992"/>
                  </a:lnTo>
                  <a:lnTo>
                    <a:pt x="2156879" y="2214562"/>
                  </a:lnTo>
                  <a:lnTo>
                    <a:pt x="2191169" y="2214562"/>
                  </a:lnTo>
                  <a:lnTo>
                    <a:pt x="2191169" y="2225992"/>
                  </a:lnTo>
                  <a:close/>
                </a:path>
                <a:path w="3083560" h="2226310">
                  <a:moveTo>
                    <a:pt x="2145449" y="2225992"/>
                  </a:moveTo>
                  <a:lnTo>
                    <a:pt x="2111159" y="2225992"/>
                  </a:lnTo>
                  <a:lnTo>
                    <a:pt x="2111159" y="2214562"/>
                  </a:lnTo>
                  <a:lnTo>
                    <a:pt x="2145449" y="2214562"/>
                  </a:lnTo>
                  <a:lnTo>
                    <a:pt x="2145449" y="2225992"/>
                  </a:lnTo>
                  <a:close/>
                </a:path>
                <a:path w="3083560" h="2226310">
                  <a:moveTo>
                    <a:pt x="2099729" y="2225992"/>
                  </a:moveTo>
                  <a:lnTo>
                    <a:pt x="2065451" y="2225992"/>
                  </a:lnTo>
                  <a:lnTo>
                    <a:pt x="2065451" y="2214562"/>
                  </a:lnTo>
                  <a:lnTo>
                    <a:pt x="2099729" y="2214562"/>
                  </a:lnTo>
                  <a:lnTo>
                    <a:pt x="2099729" y="2225992"/>
                  </a:lnTo>
                  <a:close/>
                </a:path>
                <a:path w="3083560" h="2226310">
                  <a:moveTo>
                    <a:pt x="2054021" y="2225992"/>
                  </a:moveTo>
                  <a:lnTo>
                    <a:pt x="2019731" y="2225992"/>
                  </a:lnTo>
                  <a:lnTo>
                    <a:pt x="2019731" y="2214562"/>
                  </a:lnTo>
                  <a:lnTo>
                    <a:pt x="2054021" y="2214562"/>
                  </a:lnTo>
                  <a:lnTo>
                    <a:pt x="2054021" y="2225992"/>
                  </a:lnTo>
                  <a:close/>
                </a:path>
                <a:path w="3083560" h="2226310">
                  <a:moveTo>
                    <a:pt x="2008301" y="2225992"/>
                  </a:moveTo>
                  <a:lnTo>
                    <a:pt x="1974011" y="2225992"/>
                  </a:lnTo>
                  <a:lnTo>
                    <a:pt x="1974011" y="2214562"/>
                  </a:lnTo>
                  <a:lnTo>
                    <a:pt x="2008301" y="2214562"/>
                  </a:lnTo>
                  <a:lnTo>
                    <a:pt x="2008301" y="2225992"/>
                  </a:lnTo>
                  <a:close/>
                </a:path>
                <a:path w="3083560" h="2226310">
                  <a:moveTo>
                    <a:pt x="1962581" y="2225992"/>
                  </a:moveTo>
                  <a:lnTo>
                    <a:pt x="1928304" y="2225992"/>
                  </a:lnTo>
                  <a:lnTo>
                    <a:pt x="1928304" y="2214562"/>
                  </a:lnTo>
                  <a:lnTo>
                    <a:pt x="1962581" y="2214562"/>
                  </a:lnTo>
                  <a:lnTo>
                    <a:pt x="1962581" y="2225992"/>
                  </a:lnTo>
                  <a:close/>
                </a:path>
                <a:path w="3083560" h="2226310">
                  <a:moveTo>
                    <a:pt x="1916874" y="2225992"/>
                  </a:moveTo>
                  <a:lnTo>
                    <a:pt x="1882584" y="2225992"/>
                  </a:lnTo>
                  <a:lnTo>
                    <a:pt x="1882584" y="2214562"/>
                  </a:lnTo>
                  <a:lnTo>
                    <a:pt x="1916874" y="2214562"/>
                  </a:lnTo>
                  <a:lnTo>
                    <a:pt x="1916874" y="2225992"/>
                  </a:lnTo>
                  <a:close/>
                </a:path>
                <a:path w="3083560" h="2226310">
                  <a:moveTo>
                    <a:pt x="1871154" y="2225992"/>
                  </a:moveTo>
                  <a:lnTo>
                    <a:pt x="1836864" y="2225992"/>
                  </a:lnTo>
                  <a:lnTo>
                    <a:pt x="1836864" y="2214562"/>
                  </a:lnTo>
                  <a:lnTo>
                    <a:pt x="1871154" y="2214562"/>
                  </a:lnTo>
                  <a:lnTo>
                    <a:pt x="1871154" y="2225992"/>
                  </a:lnTo>
                  <a:close/>
                </a:path>
                <a:path w="3083560" h="2226310">
                  <a:moveTo>
                    <a:pt x="1825434" y="2225992"/>
                  </a:moveTo>
                  <a:lnTo>
                    <a:pt x="1791144" y="2225992"/>
                  </a:lnTo>
                  <a:lnTo>
                    <a:pt x="1791144" y="2214562"/>
                  </a:lnTo>
                  <a:lnTo>
                    <a:pt x="1825434" y="2214562"/>
                  </a:lnTo>
                  <a:lnTo>
                    <a:pt x="1825434" y="2225992"/>
                  </a:lnTo>
                  <a:close/>
                </a:path>
                <a:path w="3083560" h="2226310">
                  <a:moveTo>
                    <a:pt x="1779727" y="2225992"/>
                  </a:moveTo>
                  <a:lnTo>
                    <a:pt x="1745437" y="2225992"/>
                  </a:lnTo>
                  <a:lnTo>
                    <a:pt x="1745437" y="2214562"/>
                  </a:lnTo>
                  <a:lnTo>
                    <a:pt x="1779727" y="2214562"/>
                  </a:lnTo>
                  <a:lnTo>
                    <a:pt x="1779727" y="2225992"/>
                  </a:lnTo>
                  <a:close/>
                </a:path>
                <a:path w="3083560" h="2226310">
                  <a:moveTo>
                    <a:pt x="1734007" y="2225992"/>
                  </a:moveTo>
                  <a:lnTo>
                    <a:pt x="1699717" y="2225992"/>
                  </a:lnTo>
                  <a:lnTo>
                    <a:pt x="1699717" y="2214562"/>
                  </a:lnTo>
                  <a:lnTo>
                    <a:pt x="1734007" y="2214562"/>
                  </a:lnTo>
                  <a:lnTo>
                    <a:pt x="1734007" y="2225992"/>
                  </a:lnTo>
                  <a:close/>
                </a:path>
                <a:path w="3083560" h="2226310">
                  <a:moveTo>
                    <a:pt x="1688287" y="2225992"/>
                  </a:moveTo>
                  <a:lnTo>
                    <a:pt x="1653997" y="2225992"/>
                  </a:lnTo>
                  <a:lnTo>
                    <a:pt x="1653997" y="2214562"/>
                  </a:lnTo>
                  <a:lnTo>
                    <a:pt x="1688287" y="2214562"/>
                  </a:lnTo>
                  <a:lnTo>
                    <a:pt x="1688287" y="2225992"/>
                  </a:lnTo>
                  <a:close/>
                </a:path>
                <a:path w="3083560" h="2226310">
                  <a:moveTo>
                    <a:pt x="1642567" y="2225992"/>
                  </a:moveTo>
                  <a:lnTo>
                    <a:pt x="1608289" y="2225992"/>
                  </a:lnTo>
                  <a:lnTo>
                    <a:pt x="1608289" y="2214562"/>
                  </a:lnTo>
                  <a:lnTo>
                    <a:pt x="1642567" y="2214562"/>
                  </a:lnTo>
                  <a:lnTo>
                    <a:pt x="1642567" y="2225992"/>
                  </a:lnTo>
                  <a:close/>
                </a:path>
                <a:path w="3083560" h="2226310">
                  <a:moveTo>
                    <a:pt x="1596859" y="2225992"/>
                  </a:moveTo>
                  <a:lnTo>
                    <a:pt x="1562569" y="2225992"/>
                  </a:lnTo>
                  <a:lnTo>
                    <a:pt x="1562569" y="2214562"/>
                  </a:lnTo>
                  <a:lnTo>
                    <a:pt x="1596859" y="2214562"/>
                  </a:lnTo>
                  <a:lnTo>
                    <a:pt x="1596859" y="2225992"/>
                  </a:lnTo>
                  <a:close/>
                </a:path>
                <a:path w="3083560" h="2226310">
                  <a:moveTo>
                    <a:pt x="1551139" y="2225992"/>
                  </a:moveTo>
                  <a:lnTo>
                    <a:pt x="1516849" y="2225992"/>
                  </a:lnTo>
                  <a:lnTo>
                    <a:pt x="1516849" y="2214562"/>
                  </a:lnTo>
                  <a:lnTo>
                    <a:pt x="1551139" y="2214562"/>
                  </a:lnTo>
                  <a:lnTo>
                    <a:pt x="1551139" y="2225992"/>
                  </a:lnTo>
                  <a:close/>
                </a:path>
                <a:path w="3083560" h="2226310">
                  <a:moveTo>
                    <a:pt x="1505419" y="2225992"/>
                  </a:moveTo>
                  <a:lnTo>
                    <a:pt x="1471142" y="2225992"/>
                  </a:lnTo>
                  <a:lnTo>
                    <a:pt x="1471142" y="2214562"/>
                  </a:lnTo>
                  <a:lnTo>
                    <a:pt x="1505419" y="2214562"/>
                  </a:lnTo>
                  <a:lnTo>
                    <a:pt x="1505419" y="2225992"/>
                  </a:lnTo>
                  <a:close/>
                </a:path>
                <a:path w="3083560" h="2226310">
                  <a:moveTo>
                    <a:pt x="1459712" y="2225992"/>
                  </a:moveTo>
                  <a:lnTo>
                    <a:pt x="1425422" y="2225992"/>
                  </a:lnTo>
                  <a:lnTo>
                    <a:pt x="1425422" y="2214562"/>
                  </a:lnTo>
                  <a:lnTo>
                    <a:pt x="1459712" y="2214562"/>
                  </a:lnTo>
                  <a:lnTo>
                    <a:pt x="1459712" y="2225992"/>
                  </a:lnTo>
                  <a:close/>
                </a:path>
                <a:path w="3083560" h="2226310">
                  <a:moveTo>
                    <a:pt x="1413992" y="2225992"/>
                  </a:moveTo>
                  <a:lnTo>
                    <a:pt x="1379702" y="2225992"/>
                  </a:lnTo>
                  <a:lnTo>
                    <a:pt x="1379702" y="2214562"/>
                  </a:lnTo>
                  <a:lnTo>
                    <a:pt x="1413992" y="2214562"/>
                  </a:lnTo>
                  <a:lnTo>
                    <a:pt x="1413992" y="2225992"/>
                  </a:lnTo>
                  <a:close/>
                </a:path>
                <a:path w="3083560" h="2226310">
                  <a:moveTo>
                    <a:pt x="1368272" y="2225992"/>
                  </a:moveTo>
                  <a:lnTo>
                    <a:pt x="1333995" y="2225992"/>
                  </a:lnTo>
                  <a:lnTo>
                    <a:pt x="1333995" y="2214562"/>
                  </a:lnTo>
                  <a:lnTo>
                    <a:pt x="1368272" y="2214562"/>
                  </a:lnTo>
                  <a:lnTo>
                    <a:pt x="1368272" y="2225992"/>
                  </a:lnTo>
                  <a:close/>
                </a:path>
                <a:path w="3083560" h="2226310">
                  <a:moveTo>
                    <a:pt x="1322565" y="2225992"/>
                  </a:moveTo>
                  <a:lnTo>
                    <a:pt x="1288275" y="2225992"/>
                  </a:lnTo>
                  <a:lnTo>
                    <a:pt x="1288275" y="2214562"/>
                  </a:lnTo>
                  <a:lnTo>
                    <a:pt x="1322565" y="2214562"/>
                  </a:lnTo>
                  <a:lnTo>
                    <a:pt x="1322565" y="2225992"/>
                  </a:lnTo>
                  <a:close/>
                </a:path>
                <a:path w="3083560" h="2226310">
                  <a:moveTo>
                    <a:pt x="1276845" y="2225992"/>
                  </a:moveTo>
                  <a:lnTo>
                    <a:pt x="1242555" y="2225992"/>
                  </a:lnTo>
                  <a:lnTo>
                    <a:pt x="1242555" y="2214562"/>
                  </a:lnTo>
                  <a:lnTo>
                    <a:pt x="1276845" y="2214562"/>
                  </a:lnTo>
                  <a:lnTo>
                    <a:pt x="1276845" y="2225992"/>
                  </a:lnTo>
                  <a:close/>
                </a:path>
                <a:path w="3083560" h="2226310">
                  <a:moveTo>
                    <a:pt x="1231125" y="2225992"/>
                  </a:moveTo>
                  <a:lnTo>
                    <a:pt x="1196848" y="2225992"/>
                  </a:lnTo>
                  <a:lnTo>
                    <a:pt x="1196848" y="2214562"/>
                  </a:lnTo>
                  <a:lnTo>
                    <a:pt x="1231125" y="2214562"/>
                  </a:lnTo>
                  <a:lnTo>
                    <a:pt x="1231125" y="2225992"/>
                  </a:lnTo>
                  <a:close/>
                </a:path>
                <a:path w="3083560" h="2226310">
                  <a:moveTo>
                    <a:pt x="1185418" y="2225992"/>
                  </a:moveTo>
                  <a:lnTo>
                    <a:pt x="1151128" y="2225992"/>
                  </a:lnTo>
                  <a:lnTo>
                    <a:pt x="1151128" y="2214562"/>
                  </a:lnTo>
                  <a:lnTo>
                    <a:pt x="1185418" y="2214562"/>
                  </a:lnTo>
                  <a:lnTo>
                    <a:pt x="1185418" y="2225992"/>
                  </a:lnTo>
                  <a:close/>
                </a:path>
                <a:path w="3083560" h="2226310">
                  <a:moveTo>
                    <a:pt x="1139698" y="2225992"/>
                  </a:moveTo>
                  <a:lnTo>
                    <a:pt x="1105408" y="2225992"/>
                  </a:lnTo>
                  <a:lnTo>
                    <a:pt x="1105408" y="2214562"/>
                  </a:lnTo>
                  <a:lnTo>
                    <a:pt x="1139698" y="2214562"/>
                  </a:lnTo>
                  <a:lnTo>
                    <a:pt x="1139698" y="2225992"/>
                  </a:lnTo>
                  <a:close/>
                </a:path>
                <a:path w="3083560" h="2226310">
                  <a:moveTo>
                    <a:pt x="1093978" y="2225992"/>
                  </a:moveTo>
                  <a:lnTo>
                    <a:pt x="1059700" y="2225992"/>
                  </a:lnTo>
                  <a:lnTo>
                    <a:pt x="1059700" y="2214562"/>
                  </a:lnTo>
                  <a:lnTo>
                    <a:pt x="1093978" y="2214562"/>
                  </a:lnTo>
                  <a:lnTo>
                    <a:pt x="1093978" y="2225992"/>
                  </a:lnTo>
                  <a:close/>
                </a:path>
                <a:path w="3083560" h="2226310">
                  <a:moveTo>
                    <a:pt x="1048270" y="2225992"/>
                  </a:moveTo>
                  <a:lnTo>
                    <a:pt x="1013980" y="2225992"/>
                  </a:lnTo>
                  <a:lnTo>
                    <a:pt x="1013980" y="2214562"/>
                  </a:lnTo>
                  <a:lnTo>
                    <a:pt x="1048270" y="2214562"/>
                  </a:lnTo>
                  <a:lnTo>
                    <a:pt x="1048270" y="2225992"/>
                  </a:lnTo>
                  <a:close/>
                </a:path>
                <a:path w="3083560" h="2226310">
                  <a:moveTo>
                    <a:pt x="1002550" y="2225992"/>
                  </a:moveTo>
                  <a:lnTo>
                    <a:pt x="968260" y="2225992"/>
                  </a:lnTo>
                  <a:lnTo>
                    <a:pt x="968260" y="2214562"/>
                  </a:lnTo>
                  <a:lnTo>
                    <a:pt x="1002550" y="2214562"/>
                  </a:lnTo>
                  <a:lnTo>
                    <a:pt x="1002550" y="2225992"/>
                  </a:lnTo>
                  <a:close/>
                </a:path>
                <a:path w="3083560" h="2226310">
                  <a:moveTo>
                    <a:pt x="956830" y="2225992"/>
                  </a:moveTo>
                  <a:lnTo>
                    <a:pt x="922540" y="2225992"/>
                  </a:lnTo>
                  <a:lnTo>
                    <a:pt x="922540" y="2214562"/>
                  </a:lnTo>
                  <a:lnTo>
                    <a:pt x="956830" y="2214562"/>
                  </a:lnTo>
                  <a:lnTo>
                    <a:pt x="956830" y="2225992"/>
                  </a:lnTo>
                  <a:close/>
                </a:path>
                <a:path w="3083560" h="2226310">
                  <a:moveTo>
                    <a:pt x="911123" y="2225992"/>
                  </a:moveTo>
                  <a:lnTo>
                    <a:pt x="876833" y="2225992"/>
                  </a:lnTo>
                  <a:lnTo>
                    <a:pt x="876833" y="2214562"/>
                  </a:lnTo>
                  <a:lnTo>
                    <a:pt x="911123" y="2214562"/>
                  </a:lnTo>
                  <a:lnTo>
                    <a:pt x="911123" y="2225992"/>
                  </a:lnTo>
                  <a:close/>
                </a:path>
                <a:path w="3083560" h="2226310">
                  <a:moveTo>
                    <a:pt x="865403" y="2225992"/>
                  </a:moveTo>
                  <a:lnTo>
                    <a:pt x="831113" y="2225992"/>
                  </a:lnTo>
                  <a:lnTo>
                    <a:pt x="831113" y="2214562"/>
                  </a:lnTo>
                  <a:lnTo>
                    <a:pt x="865403" y="2214562"/>
                  </a:lnTo>
                  <a:lnTo>
                    <a:pt x="865403" y="2225992"/>
                  </a:lnTo>
                  <a:close/>
                </a:path>
                <a:path w="3083560" h="2226310">
                  <a:moveTo>
                    <a:pt x="819683" y="2225992"/>
                  </a:moveTo>
                  <a:lnTo>
                    <a:pt x="785393" y="2225992"/>
                  </a:lnTo>
                  <a:lnTo>
                    <a:pt x="785393" y="2214562"/>
                  </a:lnTo>
                  <a:lnTo>
                    <a:pt x="819683" y="2214562"/>
                  </a:lnTo>
                  <a:lnTo>
                    <a:pt x="819683" y="2225992"/>
                  </a:lnTo>
                  <a:close/>
                </a:path>
                <a:path w="3083560" h="2226310">
                  <a:moveTo>
                    <a:pt x="773963" y="2225992"/>
                  </a:moveTo>
                  <a:lnTo>
                    <a:pt x="739686" y="2225992"/>
                  </a:lnTo>
                  <a:lnTo>
                    <a:pt x="739686" y="2214562"/>
                  </a:lnTo>
                  <a:lnTo>
                    <a:pt x="773963" y="2214562"/>
                  </a:lnTo>
                  <a:lnTo>
                    <a:pt x="773963" y="2225992"/>
                  </a:lnTo>
                  <a:close/>
                </a:path>
                <a:path w="3083560" h="2226310">
                  <a:moveTo>
                    <a:pt x="728256" y="2225992"/>
                  </a:moveTo>
                  <a:lnTo>
                    <a:pt x="693966" y="2225992"/>
                  </a:lnTo>
                  <a:lnTo>
                    <a:pt x="693966" y="2214562"/>
                  </a:lnTo>
                  <a:lnTo>
                    <a:pt x="728256" y="2214562"/>
                  </a:lnTo>
                  <a:lnTo>
                    <a:pt x="728256" y="2225992"/>
                  </a:lnTo>
                  <a:close/>
                </a:path>
                <a:path w="3083560" h="2226310">
                  <a:moveTo>
                    <a:pt x="682536" y="2225992"/>
                  </a:moveTo>
                  <a:lnTo>
                    <a:pt x="648246" y="2225992"/>
                  </a:lnTo>
                  <a:lnTo>
                    <a:pt x="648246" y="2214562"/>
                  </a:lnTo>
                  <a:lnTo>
                    <a:pt x="682536" y="2214562"/>
                  </a:lnTo>
                  <a:lnTo>
                    <a:pt x="682536" y="2225992"/>
                  </a:lnTo>
                  <a:close/>
                </a:path>
                <a:path w="3083560" h="2226310">
                  <a:moveTo>
                    <a:pt x="636816" y="2225992"/>
                  </a:moveTo>
                  <a:lnTo>
                    <a:pt x="602538" y="2225992"/>
                  </a:lnTo>
                  <a:lnTo>
                    <a:pt x="602538" y="2214562"/>
                  </a:lnTo>
                  <a:lnTo>
                    <a:pt x="636816" y="2214562"/>
                  </a:lnTo>
                  <a:lnTo>
                    <a:pt x="636816" y="2225992"/>
                  </a:lnTo>
                  <a:close/>
                </a:path>
                <a:path w="3083560" h="2226310">
                  <a:moveTo>
                    <a:pt x="591108" y="2225992"/>
                  </a:moveTo>
                  <a:lnTo>
                    <a:pt x="556818" y="2225992"/>
                  </a:lnTo>
                  <a:lnTo>
                    <a:pt x="556818" y="2214562"/>
                  </a:lnTo>
                  <a:lnTo>
                    <a:pt x="591108" y="2214562"/>
                  </a:lnTo>
                  <a:lnTo>
                    <a:pt x="591108" y="2225992"/>
                  </a:lnTo>
                  <a:close/>
                </a:path>
                <a:path w="3083560" h="2226310">
                  <a:moveTo>
                    <a:pt x="545388" y="2225992"/>
                  </a:moveTo>
                  <a:lnTo>
                    <a:pt x="511098" y="2225992"/>
                  </a:lnTo>
                  <a:lnTo>
                    <a:pt x="511098" y="2214562"/>
                  </a:lnTo>
                  <a:lnTo>
                    <a:pt x="545388" y="2214562"/>
                  </a:lnTo>
                  <a:lnTo>
                    <a:pt x="545388" y="2225992"/>
                  </a:lnTo>
                  <a:close/>
                </a:path>
                <a:path w="3083560" h="2226310">
                  <a:moveTo>
                    <a:pt x="499668" y="2225992"/>
                  </a:moveTo>
                  <a:lnTo>
                    <a:pt x="465391" y="2225992"/>
                  </a:lnTo>
                  <a:lnTo>
                    <a:pt x="465391" y="2214562"/>
                  </a:lnTo>
                  <a:lnTo>
                    <a:pt x="499668" y="2214562"/>
                  </a:lnTo>
                  <a:lnTo>
                    <a:pt x="499668" y="2225992"/>
                  </a:lnTo>
                  <a:close/>
                </a:path>
                <a:path w="3083560" h="2226310">
                  <a:moveTo>
                    <a:pt x="453961" y="2225992"/>
                  </a:moveTo>
                  <a:lnTo>
                    <a:pt x="419671" y="2225992"/>
                  </a:lnTo>
                  <a:lnTo>
                    <a:pt x="419671" y="2214562"/>
                  </a:lnTo>
                  <a:lnTo>
                    <a:pt x="453961" y="2214562"/>
                  </a:lnTo>
                  <a:lnTo>
                    <a:pt x="453961" y="2225992"/>
                  </a:lnTo>
                  <a:close/>
                </a:path>
                <a:path w="3083560" h="2226310">
                  <a:moveTo>
                    <a:pt x="408241" y="2225992"/>
                  </a:moveTo>
                  <a:lnTo>
                    <a:pt x="373888" y="2225979"/>
                  </a:lnTo>
                  <a:lnTo>
                    <a:pt x="374027" y="2214549"/>
                  </a:lnTo>
                  <a:lnTo>
                    <a:pt x="374891" y="2214562"/>
                  </a:lnTo>
                  <a:lnTo>
                    <a:pt x="408241" y="2214562"/>
                  </a:lnTo>
                  <a:lnTo>
                    <a:pt x="408241" y="2225992"/>
                  </a:lnTo>
                  <a:close/>
                </a:path>
                <a:path w="3083560" h="2226310">
                  <a:moveTo>
                    <a:pt x="362305" y="2225763"/>
                  </a:moveTo>
                  <a:lnTo>
                    <a:pt x="355460" y="2225497"/>
                  </a:lnTo>
                  <a:lnTo>
                    <a:pt x="345909" y="2224887"/>
                  </a:lnTo>
                  <a:lnTo>
                    <a:pt x="336423" y="2224049"/>
                  </a:lnTo>
                  <a:lnTo>
                    <a:pt x="327710" y="2223058"/>
                  </a:lnTo>
                  <a:lnTo>
                    <a:pt x="329006" y="2211692"/>
                  </a:lnTo>
                  <a:lnTo>
                    <a:pt x="337620" y="2212682"/>
                  </a:lnTo>
                  <a:lnTo>
                    <a:pt x="346782" y="2213495"/>
                  </a:lnTo>
                  <a:lnTo>
                    <a:pt x="356184" y="2214092"/>
                  </a:lnTo>
                  <a:lnTo>
                    <a:pt x="356044" y="2214092"/>
                  </a:lnTo>
                  <a:lnTo>
                    <a:pt x="362750" y="2214346"/>
                  </a:lnTo>
                  <a:lnTo>
                    <a:pt x="362305" y="2225763"/>
                  </a:lnTo>
                  <a:close/>
                </a:path>
                <a:path w="3083560" h="2226310">
                  <a:moveTo>
                    <a:pt x="316115" y="2221407"/>
                  </a:moveTo>
                  <a:lnTo>
                    <a:pt x="308406" y="2220125"/>
                  </a:lnTo>
                  <a:lnTo>
                    <a:pt x="299212" y="2218359"/>
                  </a:lnTo>
                  <a:lnTo>
                    <a:pt x="290106" y="2216378"/>
                  </a:lnTo>
                  <a:lnTo>
                    <a:pt x="282117" y="2214422"/>
                  </a:lnTo>
                  <a:lnTo>
                    <a:pt x="284822" y="2203323"/>
                  </a:lnTo>
                  <a:lnTo>
                    <a:pt x="292811" y="2205278"/>
                  </a:lnTo>
                  <a:lnTo>
                    <a:pt x="301533" y="2207171"/>
                  </a:lnTo>
                  <a:lnTo>
                    <a:pt x="310420" y="2208872"/>
                  </a:lnTo>
                  <a:lnTo>
                    <a:pt x="317982" y="2210130"/>
                  </a:lnTo>
                  <a:lnTo>
                    <a:pt x="316115" y="2221407"/>
                  </a:lnTo>
                  <a:close/>
                </a:path>
                <a:path w="3083560" h="2226310">
                  <a:moveTo>
                    <a:pt x="270814" y="2211362"/>
                  </a:moveTo>
                  <a:lnTo>
                    <a:pt x="263296" y="2209114"/>
                  </a:lnTo>
                  <a:lnTo>
                    <a:pt x="254533" y="2206269"/>
                  </a:lnTo>
                  <a:lnTo>
                    <a:pt x="245872" y="2203221"/>
                  </a:lnTo>
                  <a:lnTo>
                    <a:pt x="237947" y="2200211"/>
                  </a:lnTo>
                  <a:lnTo>
                    <a:pt x="242011" y="2189530"/>
                  </a:lnTo>
                  <a:lnTo>
                    <a:pt x="249936" y="2192540"/>
                  </a:lnTo>
                  <a:lnTo>
                    <a:pt x="258330" y="2195499"/>
                  </a:lnTo>
                  <a:lnTo>
                    <a:pt x="266709" y="2198204"/>
                  </a:lnTo>
                  <a:lnTo>
                    <a:pt x="274066" y="2200402"/>
                  </a:lnTo>
                  <a:lnTo>
                    <a:pt x="270814" y="2211362"/>
                  </a:lnTo>
                  <a:close/>
                </a:path>
                <a:path w="3083560" h="2226310">
                  <a:moveTo>
                    <a:pt x="227126" y="2195753"/>
                  </a:moveTo>
                  <a:lnTo>
                    <a:pt x="220497" y="2192845"/>
                  </a:lnTo>
                  <a:lnTo>
                    <a:pt x="212255" y="2188997"/>
                  </a:lnTo>
                  <a:lnTo>
                    <a:pt x="204114" y="2184946"/>
                  </a:lnTo>
                  <a:lnTo>
                    <a:pt x="195783" y="2180551"/>
                  </a:lnTo>
                  <a:lnTo>
                    <a:pt x="201371" y="2170569"/>
                  </a:lnTo>
                  <a:lnTo>
                    <a:pt x="201550" y="2170671"/>
                  </a:lnTo>
                  <a:lnTo>
                    <a:pt x="209328" y="2174786"/>
                  </a:lnTo>
                  <a:lnTo>
                    <a:pt x="217335" y="2178761"/>
                  </a:lnTo>
                  <a:lnTo>
                    <a:pt x="225336" y="2182494"/>
                  </a:lnTo>
                  <a:lnTo>
                    <a:pt x="231711" y="2185276"/>
                  </a:lnTo>
                  <a:lnTo>
                    <a:pt x="227126" y="2195753"/>
                  </a:lnTo>
                  <a:close/>
                </a:path>
                <a:path w="3083560" h="2226310">
                  <a:moveTo>
                    <a:pt x="185724" y="2174836"/>
                  </a:moveTo>
                  <a:lnTo>
                    <a:pt x="156514" y="2155875"/>
                  </a:lnTo>
                  <a:lnTo>
                    <a:pt x="163258" y="2146642"/>
                  </a:lnTo>
                  <a:lnTo>
                    <a:pt x="164411" y="2147481"/>
                  </a:lnTo>
                  <a:lnTo>
                    <a:pt x="171594" y="2152472"/>
                  </a:lnTo>
                  <a:lnTo>
                    <a:pt x="179026" y="2157361"/>
                  </a:lnTo>
                  <a:lnTo>
                    <a:pt x="186448" y="2161997"/>
                  </a:lnTo>
                  <a:lnTo>
                    <a:pt x="191541" y="2165007"/>
                  </a:lnTo>
                  <a:lnTo>
                    <a:pt x="185724" y="2174836"/>
                  </a:lnTo>
                  <a:close/>
                </a:path>
                <a:path w="3083560" h="2226310">
                  <a:moveTo>
                    <a:pt x="147231" y="2148979"/>
                  </a:moveTo>
                  <a:lnTo>
                    <a:pt x="120586" y="2126564"/>
                  </a:lnTo>
                  <a:lnTo>
                    <a:pt x="128384" y="2118207"/>
                  </a:lnTo>
                  <a:lnTo>
                    <a:pt x="130543" y="2120214"/>
                  </a:lnTo>
                  <a:lnTo>
                    <a:pt x="136958" y="2125903"/>
                  </a:lnTo>
                  <a:lnTo>
                    <a:pt x="143620" y="2131542"/>
                  </a:lnTo>
                  <a:lnTo>
                    <a:pt x="150534" y="2137105"/>
                  </a:lnTo>
                  <a:lnTo>
                    <a:pt x="154190" y="2139911"/>
                  </a:lnTo>
                  <a:lnTo>
                    <a:pt x="147231" y="2148979"/>
                  </a:lnTo>
                  <a:close/>
                </a:path>
                <a:path w="3083560" h="2226310">
                  <a:moveTo>
                    <a:pt x="112217" y="2118588"/>
                  </a:moveTo>
                  <a:lnTo>
                    <a:pt x="88531" y="2093074"/>
                  </a:lnTo>
                  <a:lnTo>
                    <a:pt x="97256" y="2085695"/>
                  </a:lnTo>
                  <a:lnTo>
                    <a:pt x="100002" y="2088934"/>
                  </a:lnTo>
                  <a:lnTo>
                    <a:pt x="105789" y="2095461"/>
                  </a:lnTo>
                  <a:lnTo>
                    <a:pt x="111728" y="2101837"/>
                  </a:lnTo>
                  <a:lnTo>
                    <a:pt x="117820" y="2108085"/>
                  </a:lnTo>
                  <a:lnTo>
                    <a:pt x="120205" y="2110409"/>
                  </a:lnTo>
                  <a:lnTo>
                    <a:pt x="112217" y="2118588"/>
                  </a:lnTo>
                  <a:close/>
                </a:path>
                <a:path w="3083560" h="2226310">
                  <a:moveTo>
                    <a:pt x="81191" y="2084133"/>
                  </a:moveTo>
                  <a:lnTo>
                    <a:pt x="60820" y="2055888"/>
                  </a:lnTo>
                  <a:lnTo>
                    <a:pt x="70370" y="2049602"/>
                  </a:lnTo>
                  <a:lnTo>
                    <a:pt x="73445" y="2054288"/>
                  </a:lnTo>
                  <a:lnTo>
                    <a:pt x="78518" y="2061590"/>
                  </a:lnTo>
                  <a:lnTo>
                    <a:pt x="83666" y="2068652"/>
                  </a:lnTo>
                  <a:lnTo>
                    <a:pt x="88969" y="2075573"/>
                  </a:lnTo>
                  <a:lnTo>
                    <a:pt x="90093" y="2076970"/>
                  </a:lnTo>
                  <a:lnTo>
                    <a:pt x="81191" y="2084133"/>
                  </a:lnTo>
                  <a:close/>
                </a:path>
                <a:path w="3083560" h="2226310">
                  <a:moveTo>
                    <a:pt x="54635" y="2046122"/>
                  </a:moveTo>
                  <a:lnTo>
                    <a:pt x="37909" y="2015578"/>
                  </a:lnTo>
                  <a:lnTo>
                    <a:pt x="48145" y="2010486"/>
                  </a:lnTo>
                  <a:lnTo>
                    <a:pt x="51143" y="2016544"/>
                  </a:lnTo>
                  <a:lnTo>
                    <a:pt x="55260" y="2024329"/>
                  </a:lnTo>
                  <a:lnTo>
                    <a:pt x="59612" y="2032114"/>
                  </a:lnTo>
                  <a:lnTo>
                    <a:pt x="64003" y="2039543"/>
                  </a:lnTo>
                  <a:lnTo>
                    <a:pt x="64325" y="2040064"/>
                  </a:lnTo>
                  <a:lnTo>
                    <a:pt x="54635" y="2046122"/>
                  </a:lnTo>
                  <a:close/>
                </a:path>
                <a:path w="3083560" h="2226310">
                  <a:moveTo>
                    <a:pt x="32918" y="2004987"/>
                  </a:moveTo>
                  <a:lnTo>
                    <a:pt x="29425" y="1997011"/>
                  </a:lnTo>
                  <a:lnTo>
                    <a:pt x="25971" y="1988553"/>
                  </a:lnTo>
                  <a:lnTo>
                    <a:pt x="22720" y="1979980"/>
                  </a:lnTo>
                  <a:lnTo>
                    <a:pt x="20167" y="1972716"/>
                  </a:lnTo>
                  <a:lnTo>
                    <a:pt x="30937" y="1968919"/>
                  </a:lnTo>
                  <a:lnTo>
                    <a:pt x="33457" y="1976056"/>
                  </a:lnTo>
                  <a:lnTo>
                    <a:pt x="36611" y="1984349"/>
                  </a:lnTo>
                  <a:lnTo>
                    <a:pt x="40009" y="1992680"/>
                  </a:lnTo>
                  <a:lnTo>
                    <a:pt x="43383" y="2000402"/>
                  </a:lnTo>
                  <a:lnTo>
                    <a:pt x="32918" y="2004987"/>
                  </a:lnTo>
                  <a:close/>
                </a:path>
                <a:path w="3083560" h="2226310">
                  <a:moveTo>
                    <a:pt x="16535" y="1961578"/>
                  </a:moveTo>
                  <a:lnTo>
                    <a:pt x="14198" y="1953717"/>
                  </a:lnTo>
                  <a:lnTo>
                    <a:pt x="11785" y="1944776"/>
                  </a:lnTo>
                  <a:lnTo>
                    <a:pt x="9588" y="1935746"/>
                  </a:lnTo>
                  <a:lnTo>
                    <a:pt x="7886" y="1927974"/>
                  </a:lnTo>
                  <a:lnTo>
                    <a:pt x="19062" y="1925548"/>
                  </a:lnTo>
                  <a:lnTo>
                    <a:pt x="20721" y="1933181"/>
                  </a:lnTo>
                  <a:lnTo>
                    <a:pt x="22851" y="1941931"/>
                  </a:lnTo>
                  <a:lnTo>
                    <a:pt x="25197" y="1950592"/>
                  </a:lnTo>
                  <a:lnTo>
                    <a:pt x="27495" y="1958327"/>
                  </a:lnTo>
                  <a:lnTo>
                    <a:pt x="16535" y="1961578"/>
                  </a:lnTo>
                  <a:close/>
                </a:path>
                <a:path w="3083560" h="2226310">
                  <a:moveTo>
                    <a:pt x="5676" y="1916468"/>
                  </a:moveTo>
                  <a:lnTo>
                    <a:pt x="4305" y="1908175"/>
                  </a:lnTo>
                  <a:lnTo>
                    <a:pt x="2997" y="1898840"/>
                  </a:lnTo>
                  <a:lnTo>
                    <a:pt x="1930" y="1889417"/>
                  </a:lnTo>
                  <a:lnTo>
                    <a:pt x="1269" y="1882038"/>
                  </a:lnTo>
                  <a:lnTo>
                    <a:pt x="12661" y="1881035"/>
                  </a:lnTo>
                  <a:lnTo>
                    <a:pt x="13314" y="1888413"/>
                  </a:lnTo>
                  <a:lnTo>
                    <a:pt x="14347" y="1897392"/>
                  </a:lnTo>
                  <a:lnTo>
                    <a:pt x="15633" y="1906600"/>
                  </a:lnTo>
                  <a:lnTo>
                    <a:pt x="16954" y="1914601"/>
                  </a:lnTo>
                  <a:lnTo>
                    <a:pt x="5676" y="1916468"/>
                  </a:lnTo>
                  <a:close/>
                </a:path>
              </a:pathLst>
            </a:custGeom>
            <a:solidFill>
              <a:srgbClr val="BB2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99617" y="1377340"/>
            <a:ext cx="175768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15900">
              <a:lnSpc>
                <a:spcPct val="15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FFFFFF"/>
                </a:solidFill>
                <a:latin typeface="Segoe Print"/>
                <a:cs typeface="Segoe Print"/>
              </a:rPr>
              <a:t>Corporeal fibroid </a:t>
            </a:r>
            <a:r>
              <a:rPr sz="2800" b="1" dirty="0">
                <a:solidFill>
                  <a:srgbClr val="FFFFFF"/>
                </a:solidFill>
                <a:latin typeface="Segoe Print"/>
                <a:cs typeface="Segoe Print"/>
              </a:rPr>
              <a:t>(97%</a:t>
            </a:r>
            <a:r>
              <a:rPr sz="2800" b="1" spc="-7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2800" b="1" spc="-50" dirty="0">
                <a:solidFill>
                  <a:srgbClr val="FFFFFF"/>
                </a:solidFill>
                <a:latin typeface="Segoe Print"/>
                <a:cs typeface="Segoe Print"/>
              </a:rPr>
              <a:t>)</a:t>
            </a:r>
            <a:endParaRPr sz="2800">
              <a:latin typeface="Segoe Print"/>
              <a:cs typeface="Segoe Prin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80722" y="1280160"/>
            <a:ext cx="3154680" cy="2154555"/>
            <a:chOff x="5780722" y="1280160"/>
            <a:chExt cx="3154680" cy="2154555"/>
          </a:xfrm>
        </p:grpSpPr>
        <p:sp>
          <p:nvSpPr>
            <p:cNvPr id="8" name="object 8"/>
            <p:cNvSpPr/>
            <p:nvPr/>
          </p:nvSpPr>
          <p:spPr>
            <a:xfrm>
              <a:off x="5786627" y="1286256"/>
              <a:ext cx="3142615" cy="2143125"/>
            </a:xfrm>
            <a:custGeom>
              <a:avLst/>
              <a:gdLst/>
              <a:ahLst/>
              <a:cxnLst/>
              <a:rect l="l" t="t" r="r" b="b"/>
              <a:pathLst>
                <a:path w="3142615" h="2143125">
                  <a:moveTo>
                    <a:pt x="2785872" y="2142744"/>
                  </a:moveTo>
                  <a:lnTo>
                    <a:pt x="356616" y="2142744"/>
                  </a:lnTo>
                  <a:lnTo>
                    <a:pt x="308235" y="2139483"/>
                  </a:lnTo>
                  <a:lnTo>
                    <a:pt x="261822" y="2129987"/>
                  </a:lnTo>
                  <a:lnTo>
                    <a:pt x="217805" y="2114683"/>
                  </a:lnTo>
                  <a:lnTo>
                    <a:pt x="176611" y="2093998"/>
                  </a:lnTo>
                  <a:lnTo>
                    <a:pt x="138668" y="2068360"/>
                  </a:lnTo>
                  <a:lnTo>
                    <a:pt x="104403" y="2038197"/>
                  </a:lnTo>
                  <a:lnTo>
                    <a:pt x="74244" y="2003936"/>
                  </a:lnTo>
                  <a:lnTo>
                    <a:pt x="48618" y="1966005"/>
                  </a:lnTo>
                  <a:lnTo>
                    <a:pt x="27953" y="1924831"/>
                  </a:lnTo>
                  <a:lnTo>
                    <a:pt x="12677" y="1880841"/>
                  </a:lnTo>
                  <a:lnTo>
                    <a:pt x="3216" y="1834464"/>
                  </a:lnTo>
                  <a:lnTo>
                    <a:pt x="0" y="1786128"/>
                  </a:lnTo>
                  <a:lnTo>
                    <a:pt x="0" y="356616"/>
                  </a:lnTo>
                  <a:lnTo>
                    <a:pt x="3216" y="308191"/>
                  </a:lnTo>
                  <a:lnTo>
                    <a:pt x="12677" y="261743"/>
                  </a:lnTo>
                  <a:lnTo>
                    <a:pt x="27953" y="217698"/>
                  </a:lnTo>
                  <a:lnTo>
                    <a:pt x="48618" y="176484"/>
                  </a:lnTo>
                  <a:lnTo>
                    <a:pt x="74244" y="138529"/>
                  </a:lnTo>
                  <a:lnTo>
                    <a:pt x="104403" y="104260"/>
                  </a:lnTo>
                  <a:lnTo>
                    <a:pt x="138668" y="74105"/>
                  </a:lnTo>
                  <a:lnTo>
                    <a:pt x="176611" y="48491"/>
                  </a:lnTo>
                  <a:lnTo>
                    <a:pt x="217805" y="27846"/>
                  </a:lnTo>
                  <a:lnTo>
                    <a:pt x="261822" y="12597"/>
                  </a:lnTo>
                  <a:lnTo>
                    <a:pt x="308235" y="3173"/>
                  </a:lnTo>
                  <a:lnTo>
                    <a:pt x="356616" y="0"/>
                  </a:lnTo>
                  <a:lnTo>
                    <a:pt x="2785872" y="0"/>
                  </a:lnTo>
                  <a:lnTo>
                    <a:pt x="2834339" y="3173"/>
                  </a:lnTo>
                  <a:lnTo>
                    <a:pt x="2880823" y="12597"/>
                  </a:lnTo>
                  <a:lnTo>
                    <a:pt x="2924896" y="27846"/>
                  </a:lnTo>
                  <a:lnTo>
                    <a:pt x="2966130" y="48491"/>
                  </a:lnTo>
                  <a:lnTo>
                    <a:pt x="3004097" y="74105"/>
                  </a:lnTo>
                  <a:lnTo>
                    <a:pt x="3038370" y="104260"/>
                  </a:lnTo>
                  <a:lnTo>
                    <a:pt x="3068521" y="138529"/>
                  </a:lnTo>
                  <a:lnTo>
                    <a:pt x="3094123" y="176484"/>
                  </a:lnTo>
                  <a:lnTo>
                    <a:pt x="3114748" y="217698"/>
                  </a:lnTo>
                  <a:lnTo>
                    <a:pt x="3129969" y="261743"/>
                  </a:lnTo>
                  <a:lnTo>
                    <a:pt x="3139358" y="308191"/>
                  </a:lnTo>
                  <a:lnTo>
                    <a:pt x="3142488" y="356616"/>
                  </a:lnTo>
                  <a:lnTo>
                    <a:pt x="3142488" y="1786128"/>
                  </a:lnTo>
                  <a:lnTo>
                    <a:pt x="3139358" y="1834464"/>
                  </a:lnTo>
                  <a:lnTo>
                    <a:pt x="3129969" y="1880841"/>
                  </a:lnTo>
                  <a:lnTo>
                    <a:pt x="3114748" y="1924831"/>
                  </a:lnTo>
                  <a:lnTo>
                    <a:pt x="3094123" y="1966005"/>
                  </a:lnTo>
                  <a:lnTo>
                    <a:pt x="3068521" y="2003936"/>
                  </a:lnTo>
                  <a:lnTo>
                    <a:pt x="3038370" y="2038197"/>
                  </a:lnTo>
                  <a:lnTo>
                    <a:pt x="3004097" y="2068360"/>
                  </a:lnTo>
                  <a:lnTo>
                    <a:pt x="2966130" y="2093998"/>
                  </a:lnTo>
                  <a:lnTo>
                    <a:pt x="2924896" y="2114683"/>
                  </a:lnTo>
                  <a:lnTo>
                    <a:pt x="2880823" y="2129987"/>
                  </a:lnTo>
                  <a:lnTo>
                    <a:pt x="2834339" y="2139483"/>
                  </a:lnTo>
                  <a:lnTo>
                    <a:pt x="2785872" y="2142744"/>
                  </a:lnTo>
                  <a:close/>
                </a:path>
              </a:pathLst>
            </a:custGeom>
            <a:solidFill>
              <a:srgbClr val="75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80722" y="1280160"/>
              <a:ext cx="3154680" cy="2154555"/>
            </a:xfrm>
            <a:custGeom>
              <a:avLst/>
              <a:gdLst/>
              <a:ahLst/>
              <a:cxnLst/>
              <a:rect l="l" t="t" r="r" b="b"/>
              <a:pathLst>
                <a:path w="3154679" h="2154554">
                  <a:moveTo>
                    <a:pt x="11429" y="1791639"/>
                  </a:moveTo>
                  <a:lnTo>
                    <a:pt x="0" y="1791639"/>
                  </a:lnTo>
                  <a:lnTo>
                    <a:pt x="0" y="1757362"/>
                  </a:lnTo>
                  <a:lnTo>
                    <a:pt x="11429" y="1757362"/>
                  </a:lnTo>
                  <a:lnTo>
                    <a:pt x="11429" y="1791639"/>
                  </a:lnTo>
                  <a:close/>
                </a:path>
                <a:path w="3154679" h="2154554">
                  <a:moveTo>
                    <a:pt x="11429" y="1745932"/>
                  </a:moveTo>
                  <a:lnTo>
                    <a:pt x="0" y="1745932"/>
                  </a:lnTo>
                  <a:lnTo>
                    <a:pt x="0" y="1711642"/>
                  </a:lnTo>
                  <a:lnTo>
                    <a:pt x="11429" y="1711642"/>
                  </a:lnTo>
                  <a:lnTo>
                    <a:pt x="11429" y="1745932"/>
                  </a:lnTo>
                  <a:close/>
                </a:path>
                <a:path w="3154679" h="2154554">
                  <a:moveTo>
                    <a:pt x="11429" y="1700212"/>
                  </a:moveTo>
                  <a:lnTo>
                    <a:pt x="0" y="1700212"/>
                  </a:lnTo>
                  <a:lnTo>
                    <a:pt x="0" y="1665922"/>
                  </a:lnTo>
                  <a:lnTo>
                    <a:pt x="11429" y="1665922"/>
                  </a:lnTo>
                  <a:lnTo>
                    <a:pt x="11429" y="1700212"/>
                  </a:lnTo>
                  <a:close/>
                </a:path>
                <a:path w="3154679" h="2154554">
                  <a:moveTo>
                    <a:pt x="11429" y="1654492"/>
                  </a:moveTo>
                  <a:lnTo>
                    <a:pt x="0" y="1654492"/>
                  </a:lnTo>
                  <a:lnTo>
                    <a:pt x="0" y="1620215"/>
                  </a:lnTo>
                  <a:lnTo>
                    <a:pt x="11429" y="1620215"/>
                  </a:lnTo>
                  <a:lnTo>
                    <a:pt x="11429" y="1654492"/>
                  </a:lnTo>
                  <a:close/>
                </a:path>
                <a:path w="3154679" h="2154554">
                  <a:moveTo>
                    <a:pt x="11429" y="1608785"/>
                  </a:moveTo>
                  <a:lnTo>
                    <a:pt x="0" y="1608785"/>
                  </a:lnTo>
                  <a:lnTo>
                    <a:pt x="0" y="1574495"/>
                  </a:lnTo>
                  <a:lnTo>
                    <a:pt x="11429" y="1574495"/>
                  </a:lnTo>
                  <a:lnTo>
                    <a:pt x="11429" y="1608785"/>
                  </a:lnTo>
                  <a:close/>
                </a:path>
                <a:path w="3154679" h="2154554">
                  <a:moveTo>
                    <a:pt x="11429" y="1563065"/>
                  </a:moveTo>
                  <a:lnTo>
                    <a:pt x="0" y="1563065"/>
                  </a:lnTo>
                  <a:lnTo>
                    <a:pt x="0" y="1528775"/>
                  </a:lnTo>
                  <a:lnTo>
                    <a:pt x="11429" y="1528775"/>
                  </a:lnTo>
                  <a:lnTo>
                    <a:pt x="11429" y="1563065"/>
                  </a:lnTo>
                  <a:close/>
                </a:path>
                <a:path w="3154679" h="2154554">
                  <a:moveTo>
                    <a:pt x="11429" y="1517345"/>
                  </a:moveTo>
                  <a:lnTo>
                    <a:pt x="0" y="1517345"/>
                  </a:lnTo>
                  <a:lnTo>
                    <a:pt x="0" y="1483067"/>
                  </a:lnTo>
                  <a:lnTo>
                    <a:pt x="11429" y="1483067"/>
                  </a:lnTo>
                  <a:lnTo>
                    <a:pt x="11429" y="1517345"/>
                  </a:lnTo>
                  <a:close/>
                </a:path>
                <a:path w="3154679" h="2154554">
                  <a:moveTo>
                    <a:pt x="11429" y="1471637"/>
                  </a:moveTo>
                  <a:lnTo>
                    <a:pt x="0" y="1471637"/>
                  </a:lnTo>
                  <a:lnTo>
                    <a:pt x="0" y="1437347"/>
                  </a:lnTo>
                  <a:lnTo>
                    <a:pt x="11429" y="1437347"/>
                  </a:lnTo>
                  <a:lnTo>
                    <a:pt x="11429" y="1471637"/>
                  </a:lnTo>
                  <a:close/>
                </a:path>
                <a:path w="3154679" h="2154554">
                  <a:moveTo>
                    <a:pt x="11429" y="1425917"/>
                  </a:moveTo>
                  <a:lnTo>
                    <a:pt x="0" y="1425917"/>
                  </a:lnTo>
                  <a:lnTo>
                    <a:pt x="0" y="1391627"/>
                  </a:lnTo>
                  <a:lnTo>
                    <a:pt x="11429" y="1391627"/>
                  </a:lnTo>
                  <a:lnTo>
                    <a:pt x="11429" y="1425917"/>
                  </a:lnTo>
                  <a:close/>
                </a:path>
                <a:path w="3154679" h="2154554">
                  <a:moveTo>
                    <a:pt x="11429" y="1380197"/>
                  </a:moveTo>
                  <a:lnTo>
                    <a:pt x="0" y="1380197"/>
                  </a:lnTo>
                  <a:lnTo>
                    <a:pt x="0" y="1345907"/>
                  </a:lnTo>
                  <a:lnTo>
                    <a:pt x="11429" y="1345907"/>
                  </a:lnTo>
                  <a:lnTo>
                    <a:pt x="11429" y="1380197"/>
                  </a:lnTo>
                  <a:close/>
                </a:path>
                <a:path w="3154679" h="2154554">
                  <a:moveTo>
                    <a:pt x="11429" y="1334490"/>
                  </a:moveTo>
                  <a:lnTo>
                    <a:pt x="0" y="1334490"/>
                  </a:lnTo>
                  <a:lnTo>
                    <a:pt x="0" y="1300200"/>
                  </a:lnTo>
                  <a:lnTo>
                    <a:pt x="11429" y="1300200"/>
                  </a:lnTo>
                  <a:lnTo>
                    <a:pt x="11429" y="1334490"/>
                  </a:lnTo>
                  <a:close/>
                </a:path>
                <a:path w="3154679" h="2154554">
                  <a:moveTo>
                    <a:pt x="11429" y="1288770"/>
                  </a:moveTo>
                  <a:lnTo>
                    <a:pt x="0" y="1288770"/>
                  </a:lnTo>
                  <a:lnTo>
                    <a:pt x="0" y="1254480"/>
                  </a:lnTo>
                  <a:lnTo>
                    <a:pt x="11429" y="1254480"/>
                  </a:lnTo>
                  <a:lnTo>
                    <a:pt x="11429" y="1288770"/>
                  </a:lnTo>
                  <a:close/>
                </a:path>
                <a:path w="3154679" h="2154554">
                  <a:moveTo>
                    <a:pt x="11429" y="1243050"/>
                  </a:moveTo>
                  <a:lnTo>
                    <a:pt x="0" y="1243050"/>
                  </a:lnTo>
                  <a:lnTo>
                    <a:pt x="0" y="1208760"/>
                  </a:lnTo>
                  <a:lnTo>
                    <a:pt x="11429" y="1208760"/>
                  </a:lnTo>
                  <a:lnTo>
                    <a:pt x="11429" y="1243050"/>
                  </a:lnTo>
                  <a:close/>
                </a:path>
                <a:path w="3154679" h="2154554">
                  <a:moveTo>
                    <a:pt x="11429" y="1197343"/>
                  </a:moveTo>
                  <a:lnTo>
                    <a:pt x="0" y="1197343"/>
                  </a:lnTo>
                  <a:lnTo>
                    <a:pt x="0" y="1163053"/>
                  </a:lnTo>
                  <a:lnTo>
                    <a:pt x="11429" y="1163053"/>
                  </a:lnTo>
                  <a:lnTo>
                    <a:pt x="11429" y="1197343"/>
                  </a:lnTo>
                  <a:close/>
                </a:path>
                <a:path w="3154679" h="2154554">
                  <a:moveTo>
                    <a:pt x="11429" y="1151623"/>
                  </a:moveTo>
                  <a:lnTo>
                    <a:pt x="0" y="1151623"/>
                  </a:lnTo>
                  <a:lnTo>
                    <a:pt x="0" y="1117333"/>
                  </a:lnTo>
                  <a:lnTo>
                    <a:pt x="11429" y="1117333"/>
                  </a:lnTo>
                  <a:lnTo>
                    <a:pt x="11429" y="1151623"/>
                  </a:lnTo>
                  <a:close/>
                </a:path>
                <a:path w="3154679" h="2154554">
                  <a:moveTo>
                    <a:pt x="11429" y="1105903"/>
                  </a:moveTo>
                  <a:lnTo>
                    <a:pt x="0" y="1105903"/>
                  </a:lnTo>
                  <a:lnTo>
                    <a:pt x="0" y="1071613"/>
                  </a:lnTo>
                  <a:lnTo>
                    <a:pt x="11429" y="1071613"/>
                  </a:lnTo>
                  <a:lnTo>
                    <a:pt x="11429" y="1105903"/>
                  </a:lnTo>
                  <a:close/>
                </a:path>
                <a:path w="3154679" h="2154554">
                  <a:moveTo>
                    <a:pt x="11429" y="1060183"/>
                  </a:moveTo>
                  <a:lnTo>
                    <a:pt x="0" y="1060183"/>
                  </a:lnTo>
                  <a:lnTo>
                    <a:pt x="0" y="1025906"/>
                  </a:lnTo>
                  <a:lnTo>
                    <a:pt x="11429" y="1025906"/>
                  </a:lnTo>
                  <a:lnTo>
                    <a:pt x="11429" y="1060183"/>
                  </a:lnTo>
                  <a:close/>
                </a:path>
                <a:path w="3154679" h="2154554">
                  <a:moveTo>
                    <a:pt x="11429" y="1014476"/>
                  </a:moveTo>
                  <a:lnTo>
                    <a:pt x="0" y="1014476"/>
                  </a:lnTo>
                  <a:lnTo>
                    <a:pt x="0" y="980185"/>
                  </a:lnTo>
                  <a:lnTo>
                    <a:pt x="11429" y="980185"/>
                  </a:lnTo>
                  <a:lnTo>
                    <a:pt x="11429" y="1014476"/>
                  </a:lnTo>
                  <a:close/>
                </a:path>
                <a:path w="3154679" h="2154554">
                  <a:moveTo>
                    <a:pt x="11429" y="968756"/>
                  </a:moveTo>
                  <a:lnTo>
                    <a:pt x="0" y="968756"/>
                  </a:lnTo>
                  <a:lnTo>
                    <a:pt x="0" y="934465"/>
                  </a:lnTo>
                  <a:lnTo>
                    <a:pt x="11429" y="934465"/>
                  </a:lnTo>
                  <a:lnTo>
                    <a:pt x="11429" y="968756"/>
                  </a:lnTo>
                  <a:close/>
                </a:path>
                <a:path w="3154679" h="2154554">
                  <a:moveTo>
                    <a:pt x="11429" y="923035"/>
                  </a:moveTo>
                  <a:lnTo>
                    <a:pt x="0" y="923035"/>
                  </a:lnTo>
                  <a:lnTo>
                    <a:pt x="0" y="888758"/>
                  </a:lnTo>
                  <a:lnTo>
                    <a:pt x="11429" y="888758"/>
                  </a:lnTo>
                  <a:lnTo>
                    <a:pt x="11429" y="923035"/>
                  </a:lnTo>
                  <a:close/>
                </a:path>
                <a:path w="3154679" h="2154554">
                  <a:moveTo>
                    <a:pt x="11429" y="877328"/>
                  </a:moveTo>
                  <a:lnTo>
                    <a:pt x="0" y="877328"/>
                  </a:lnTo>
                  <a:lnTo>
                    <a:pt x="0" y="843038"/>
                  </a:lnTo>
                  <a:lnTo>
                    <a:pt x="11429" y="843038"/>
                  </a:lnTo>
                  <a:lnTo>
                    <a:pt x="11429" y="877328"/>
                  </a:lnTo>
                  <a:close/>
                </a:path>
                <a:path w="3154679" h="2154554">
                  <a:moveTo>
                    <a:pt x="11429" y="831608"/>
                  </a:moveTo>
                  <a:lnTo>
                    <a:pt x="0" y="831608"/>
                  </a:lnTo>
                  <a:lnTo>
                    <a:pt x="0" y="797318"/>
                  </a:lnTo>
                  <a:lnTo>
                    <a:pt x="11429" y="797318"/>
                  </a:lnTo>
                  <a:lnTo>
                    <a:pt x="11429" y="831608"/>
                  </a:lnTo>
                  <a:close/>
                </a:path>
                <a:path w="3154679" h="2154554">
                  <a:moveTo>
                    <a:pt x="11429" y="785888"/>
                  </a:moveTo>
                  <a:lnTo>
                    <a:pt x="0" y="785888"/>
                  </a:lnTo>
                  <a:lnTo>
                    <a:pt x="0" y="751611"/>
                  </a:lnTo>
                  <a:lnTo>
                    <a:pt x="11429" y="751611"/>
                  </a:lnTo>
                  <a:lnTo>
                    <a:pt x="11429" y="785888"/>
                  </a:lnTo>
                  <a:close/>
                </a:path>
                <a:path w="3154679" h="2154554">
                  <a:moveTo>
                    <a:pt x="11429" y="740181"/>
                  </a:moveTo>
                  <a:lnTo>
                    <a:pt x="0" y="740181"/>
                  </a:lnTo>
                  <a:lnTo>
                    <a:pt x="0" y="705891"/>
                  </a:lnTo>
                  <a:lnTo>
                    <a:pt x="11429" y="705891"/>
                  </a:lnTo>
                  <a:lnTo>
                    <a:pt x="11429" y="740181"/>
                  </a:lnTo>
                  <a:close/>
                </a:path>
                <a:path w="3154679" h="2154554">
                  <a:moveTo>
                    <a:pt x="11429" y="694461"/>
                  </a:moveTo>
                  <a:lnTo>
                    <a:pt x="0" y="694461"/>
                  </a:lnTo>
                  <a:lnTo>
                    <a:pt x="0" y="660171"/>
                  </a:lnTo>
                  <a:lnTo>
                    <a:pt x="11429" y="660171"/>
                  </a:lnTo>
                  <a:lnTo>
                    <a:pt x="11429" y="694461"/>
                  </a:lnTo>
                  <a:close/>
                </a:path>
                <a:path w="3154679" h="2154554">
                  <a:moveTo>
                    <a:pt x="11429" y="648741"/>
                  </a:moveTo>
                  <a:lnTo>
                    <a:pt x="0" y="648741"/>
                  </a:lnTo>
                  <a:lnTo>
                    <a:pt x="0" y="614464"/>
                  </a:lnTo>
                  <a:lnTo>
                    <a:pt x="11429" y="614464"/>
                  </a:lnTo>
                  <a:lnTo>
                    <a:pt x="11429" y="648741"/>
                  </a:lnTo>
                  <a:close/>
                </a:path>
                <a:path w="3154679" h="2154554">
                  <a:moveTo>
                    <a:pt x="11429" y="603034"/>
                  </a:moveTo>
                  <a:lnTo>
                    <a:pt x="0" y="603034"/>
                  </a:lnTo>
                  <a:lnTo>
                    <a:pt x="0" y="568744"/>
                  </a:lnTo>
                  <a:lnTo>
                    <a:pt x="11429" y="568744"/>
                  </a:lnTo>
                  <a:lnTo>
                    <a:pt x="11429" y="603034"/>
                  </a:lnTo>
                  <a:close/>
                </a:path>
                <a:path w="3154679" h="2154554">
                  <a:moveTo>
                    <a:pt x="11429" y="557314"/>
                  </a:moveTo>
                  <a:lnTo>
                    <a:pt x="0" y="557314"/>
                  </a:lnTo>
                  <a:lnTo>
                    <a:pt x="0" y="523024"/>
                  </a:lnTo>
                  <a:lnTo>
                    <a:pt x="11429" y="523024"/>
                  </a:lnTo>
                  <a:lnTo>
                    <a:pt x="11429" y="557314"/>
                  </a:lnTo>
                  <a:close/>
                </a:path>
                <a:path w="3154679" h="2154554">
                  <a:moveTo>
                    <a:pt x="11429" y="511594"/>
                  </a:moveTo>
                  <a:lnTo>
                    <a:pt x="0" y="511594"/>
                  </a:lnTo>
                  <a:lnTo>
                    <a:pt x="0" y="477304"/>
                  </a:lnTo>
                  <a:lnTo>
                    <a:pt x="11429" y="477304"/>
                  </a:lnTo>
                  <a:lnTo>
                    <a:pt x="11429" y="511594"/>
                  </a:lnTo>
                  <a:close/>
                </a:path>
                <a:path w="3154679" h="2154554">
                  <a:moveTo>
                    <a:pt x="11429" y="465886"/>
                  </a:moveTo>
                  <a:lnTo>
                    <a:pt x="0" y="465886"/>
                  </a:lnTo>
                  <a:lnTo>
                    <a:pt x="0" y="431596"/>
                  </a:lnTo>
                  <a:lnTo>
                    <a:pt x="11429" y="431596"/>
                  </a:lnTo>
                  <a:lnTo>
                    <a:pt x="11429" y="465886"/>
                  </a:lnTo>
                  <a:close/>
                </a:path>
                <a:path w="3154679" h="2154554">
                  <a:moveTo>
                    <a:pt x="11429" y="420166"/>
                  </a:moveTo>
                  <a:lnTo>
                    <a:pt x="0" y="420166"/>
                  </a:lnTo>
                  <a:lnTo>
                    <a:pt x="0" y="385876"/>
                  </a:lnTo>
                  <a:lnTo>
                    <a:pt x="11429" y="385876"/>
                  </a:lnTo>
                  <a:lnTo>
                    <a:pt x="11429" y="420166"/>
                  </a:lnTo>
                  <a:close/>
                </a:path>
                <a:path w="3154679" h="2154554">
                  <a:moveTo>
                    <a:pt x="11429" y="374446"/>
                  </a:moveTo>
                  <a:lnTo>
                    <a:pt x="0" y="374446"/>
                  </a:lnTo>
                  <a:lnTo>
                    <a:pt x="126" y="353479"/>
                  </a:lnTo>
                  <a:lnTo>
                    <a:pt x="482" y="344169"/>
                  </a:lnTo>
                  <a:lnTo>
                    <a:pt x="749" y="339813"/>
                  </a:lnTo>
                  <a:lnTo>
                    <a:pt x="12153" y="340537"/>
                  </a:lnTo>
                  <a:lnTo>
                    <a:pt x="11881" y="344893"/>
                  </a:lnTo>
                  <a:lnTo>
                    <a:pt x="11544" y="353758"/>
                  </a:lnTo>
                  <a:lnTo>
                    <a:pt x="11429" y="362915"/>
                  </a:lnTo>
                  <a:lnTo>
                    <a:pt x="11429" y="374446"/>
                  </a:lnTo>
                  <a:close/>
                </a:path>
                <a:path w="3154679" h="2154554">
                  <a:moveTo>
                    <a:pt x="13042" y="329285"/>
                  </a:moveTo>
                  <a:lnTo>
                    <a:pt x="1650" y="328282"/>
                  </a:lnTo>
                  <a:lnTo>
                    <a:pt x="1879" y="325742"/>
                  </a:lnTo>
                  <a:lnTo>
                    <a:pt x="2920" y="316623"/>
                  </a:lnTo>
                  <a:lnTo>
                    <a:pt x="4190" y="307581"/>
                  </a:lnTo>
                  <a:lnTo>
                    <a:pt x="5676" y="298602"/>
                  </a:lnTo>
                  <a:lnTo>
                    <a:pt x="6603" y="293789"/>
                  </a:lnTo>
                  <a:lnTo>
                    <a:pt x="17830" y="295935"/>
                  </a:lnTo>
                  <a:lnTo>
                    <a:pt x="16903" y="300761"/>
                  </a:lnTo>
                  <a:lnTo>
                    <a:pt x="15474" y="309448"/>
                  </a:lnTo>
                  <a:lnTo>
                    <a:pt x="14244" y="318211"/>
                  </a:lnTo>
                  <a:lnTo>
                    <a:pt x="13234" y="327037"/>
                  </a:lnTo>
                  <a:lnTo>
                    <a:pt x="13042" y="329285"/>
                  </a:lnTo>
                  <a:close/>
                </a:path>
                <a:path w="3154679" h="2154554">
                  <a:moveTo>
                    <a:pt x="16905" y="300753"/>
                  </a:moveTo>
                  <a:lnTo>
                    <a:pt x="16929" y="300608"/>
                  </a:lnTo>
                  <a:lnTo>
                    <a:pt x="16905" y="300753"/>
                  </a:lnTo>
                  <a:close/>
                </a:path>
                <a:path w="3154679" h="2154554">
                  <a:moveTo>
                    <a:pt x="16903" y="300761"/>
                  </a:moveTo>
                  <a:close/>
                </a:path>
                <a:path w="3154679" h="2154554">
                  <a:moveTo>
                    <a:pt x="15474" y="309448"/>
                  </a:moveTo>
                  <a:lnTo>
                    <a:pt x="15493" y="309308"/>
                  </a:lnTo>
                  <a:lnTo>
                    <a:pt x="15474" y="309448"/>
                  </a:lnTo>
                  <a:close/>
                </a:path>
                <a:path w="3154679" h="2154554">
                  <a:moveTo>
                    <a:pt x="14249" y="318211"/>
                  </a:moveTo>
                  <a:lnTo>
                    <a:pt x="14262" y="318058"/>
                  </a:lnTo>
                  <a:lnTo>
                    <a:pt x="14249" y="318211"/>
                  </a:lnTo>
                  <a:close/>
                </a:path>
                <a:path w="3154679" h="2154554">
                  <a:moveTo>
                    <a:pt x="13236" y="327010"/>
                  </a:moveTo>
                  <a:close/>
                </a:path>
                <a:path w="3154679" h="2154554">
                  <a:moveTo>
                    <a:pt x="13234" y="327037"/>
                  </a:moveTo>
                  <a:close/>
                </a:path>
                <a:path w="3154679" h="2154554">
                  <a:moveTo>
                    <a:pt x="20129" y="284886"/>
                  </a:moveTo>
                  <a:lnTo>
                    <a:pt x="8966" y="282460"/>
                  </a:lnTo>
                  <a:lnTo>
                    <a:pt x="9309" y="280885"/>
                  </a:lnTo>
                  <a:lnTo>
                    <a:pt x="11442" y="272148"/>
                  </a:lnTo>
                  <a:lnTo>
                    <a:pt x="13792" y="263499"/>
                  </a:lnTo>
                  <a:lnTo>
                    <a:pt x="16332" y="254927"/>
                  </a:lnTo>
                  <a:lnTo>
                    <a:pt x="18300" y="248894"/>
                  </a:lnTo>
                  <a:lnTo>
                    <a:pt x="29171" y="252412"/>
                  </a:lnTo>
                  <a:lnTo>
                    <a:pt x="27212" y="258457"/>
                  </a:lnTo>
                  <a:lnTo>
                    <a:pt x="24740" y="266750"/>
                  </a:lnTo>
                  <a:lnTo>
                    <a:pt x="22482" y="275132"/>
                  </a:lnTo>
                  <a:lnTo>
                    <a:pt x="20416" y="283590"/>
                  </a:lnTo>
                  <a:lnTo>
                    <a:pt x="20129" y="284886"/>
                  </a:lnTo>
                  <a:close/>
                </a:path>
                <a:path w="3154679" h="2154554">
                  <a:moveTo>
                    <a:pt x="27212" y="258457"/>
                  </a:moveTo>
                  <a:lnTo>
                    <a:pt x="27254" y="258317"/>
                  </a:lnTo>
                  <a:lnTo>
                    <a:pt x="27212" y="258457"/>
                  </a:lnTo>
                  <a:close/>
                </a:path>
                <a:path w="3154679" h="2154554">
                  <a:moveTo>
                    <a:pt x="24743" y="266736"/>
                  </a:moveTo>
                  <a:close/>
                </a:path>
                <a:path w="3154679" h="2154554">
                  <a:moveTo>
                    <a:pt x="24740" y="266750"/>
                  </a:moveTo>
                  <a:close/>
                </a:path>
                <a:path w="3154679" h="2154554">
                  <a:moveTo>
                    <a:pt x="22482" y="275132"/>
                  </a:moveTo>
                  <a:lnTo>
                    <a:pt x="22517" y="274993"/>
                  </a:lnTo>
                  <a:lnTo>
                    <a:pt x="22482" y="275132"/>
                  </a:lnTo>
                  <a:close/>
                </a:path>
                <a:path w="3154679" h="2154554">
                  <a:moveTo>
                    <a:pt x="20416" y="283590"/>
                  </a:moveTo>
                  <a:lnTo>
                    <a:pt x="20447" y="283451"/>
                  </a:lnTo>
                  <a:lnTo>
                    <a:pt x="20416" y="283590"/>
                  </a:lnTo>
                  <a:close/>
                </a:path>
                <a:path w="3154679" h="2154554">
                  <a:moveTo>
                    <a:pt x="32816" y="241884"/>
                  </a:moveTo>
                  <a:lnTo>
                    <a:pt x="22136" y="237820"/>
                  </a:lnTo>
                  <a:lnTo>
                    <a:pt x="25196" y="229768"/>
                  </a:lnTo>
                  <a:lnTo>
                    <a:pt x="28549" y="221576"/>
                  </a:lnTo>
                  <a:lnTo>
                    <a:pt x="32092" y="213499"/>
                  </a:lnTo>
                  <a:lnTo>
                    <a:pt x="35648" y="205866"/>
                  </a:lnTo>
                  <a:lnTo>
                    <a:pt x="45999" y="210705"/>
                  </a:lnTo>
                  <a:lnTo>
                    <a:pt x="42451" y="218325"/>
                  </a:lnTo>
                  <a:lnTo>
                    <a:pt x="39025" y="226161"/>
                  </a:lnTo>
                  <a:lnTo>
                    <a:pt x="35778" y="234099"/>
                  </a:lnTo>
                  <a:lnTo>
                    <a:pt x="32816" y="241884"/>
                  </a:lnTo>
                  <a:close/>
                </a:path>
                <a:path w="3154679" h="2154554">
                  <a:moveTo>
                    <a:pt x="42451" y="218325"/>
                  </a:moveTo>
                  <a:lnTo>
                    <a:pt x="42506" y="218198"/>
                  </a:lnTo>
                  <a:lnTo>
                    <a:pt x="42451" y="218325"/>
                  </a:lnTo>
                  <a:close/>
                </a:path>
                <a:path w="3154679" h="2154554">
                  <a:moveTo>
                    <a:pt x="39025" y="226161"/>
                  </a:moveTo>
                  <a:lnTo>
                    <a:pt x="39077" y="226034"/>
                  </a:lnTo>
                  <a:lnTo>
                    <a:pt x="39025" y="226161"/>
                  </a:lnTo>
                  <a:close/>
                </a:path>
                <a:path w="3154679" h="2154554">
                  <a:moveTo>
                    <a:pt x="35810" y="234013"/>
                  </a:moveTo>
                  <a:close/>
                </a:path>
                <a:path w="3154679" h="2154554">
                  <a:moveTo>
                    <a:pt x="35778" y="234099"/>
                  </a:moveTo>
                  <a:close/>
                </a:path>
                <a:path w="3154679" h="2154554">
                  <a:moveTo>
                    <a:pt x="51015" y="200748"/>
                  </a:moveTo>
                  <a:lnTo>
                    <a:pt x="40954" y="195440"/>
                  </a:lnTo>
                  <a:lnTo>
                    <a:pt x="43840" y="189864"/>
                  </a:lnTo>
                  <a:lnTo>
                    <a:pt x="48120" y="182206"/>
                  </a:lnTo>
                  <a:lnTo>
                    <a:pt x="52577" y="174663"/>
                  </a:lnTo>
                  <a:lnTo>
                    <a:pt x="57213" y="167246"/>
                  </a:lnTo>
                  <a:lnTo>
                    <a:pt x="58470" y="165341"/>
                  </a:lnTo>
                  <a:lnTo>
                    <a:pt x="68008" y="171627"/>
                  </a:lnTo>
                  <a:lnTo>
                    <a:pt x="66760" y="173532"/>
                  </a:lnTo>
                  <a:lnTo>
                    <a:pt x="62359" y="180593"/>
                  </a:lnTo>
                  <a:lnTo>
                    <a:pt x="57955" y="188023"/>
                  </a:lnTo>
                  <a:lnTo>
                    <a:pt x="53819" y="195440"/>
                  </a:lnTo>
                  <a:lnTo>
                    <a:pt x="51015" y="200748"/>
                  </a:lnTo>
                  <a:close/>
                </a:path>
                <a:path w="3154679" h="2154554">
                  <a:moveTo>
                    <a:pt x="66763" y="173532"/>
                  </a:moveTo>
                  <a:lnTo>
                    <a:pt x="66840" y="173405"/>
                  </a:lnTo>
                  <a:lnTo>
                    <a:pt x="66763" y="173532"/>
                  </a:lnTo>
                  <a:close/>
                </a:path>
                <a:path w="3154679" h="2154554">
                  <a:moveTo>
                    <a:pt x="62280" y="180720"/>
                  </a:moveTo>
                  <a:lnTo>
                    <a:pt x="62344" y="180593"/>
                  </a:lnTo>
                  <a:lnTo>
                    <a:pt x="62280" y="180720"/>
                  </a:lnTo>
                  <a:close/>
                </a:path>
                <a:path w="3154679" h="2154554">
                  <a:moveTo>
                    <a:pt x="57962" y="188023"/>
                  </a:moveTo>
                  <a:lnTo>
                    <a:pt x="58026" y="187896"/>
                  </a:lnTo>
                  <a:lnTo>
                    <a:pt x="57962" y="188023"/>
                  </a:lnTo>
                  <a:close/>
                </a:path>
                <a:path w="3154679" h="2154554">
                  <a:moveTo>
                    <a:pt x="53819" y="195440"/>
                  </a:moveTo>
                  <a:close/>
                </a:path>
                <a:path w="3154679" h="2154554">
                  <a:moveTo>
                    <a:pt x="74320" y="162255"/>
                  </a:moveTo>
                  <a:lnTo>
                    <a:pt x="64935" y="155752"/>
                  </a:lnTo>
                  <a:lnTo>
                    <a:pt x="67140" y="152565"/>
                  </a:lnTo>
                  <a:lnTo>
                    <a:pt x="72136" y="145719"/>
                  </a:lnTo>
                  <a:lnTo>
                    <a:pt x="77444" y="138798"/>
                  </a:lnTo>
                  <a:lnTo>
                    <a:pt x="82918" y="132016"/>
                  </a:lnTo>
                  <a:lnTo>
                    <a:pt x="86169" y="128155"/>
                  </a:lnTo>
                  <a:lnTo>
                    <a:pt x="94907" y="135534"/>
                  </a:lnTo>
                  <a:lnTo>
                    <a:pt x="91639" y="139395"/>
                  </a:lnTo>
                  <a:lnTo>
                    <a:pt x="86358" y="145961"/>
                  </a:lnTo>
                  <a:lnTo>
                    <a:pt x="81144" y="152768"/>
                  </a:lnTo>
                  <a:lnTo>
                    <a:pt x="76234" y="159499"/>
                  </a:lnTo>
                  <a:lnTo>
                    <a:pt x="74320" y="162255"/>
                  </a:lnTo>
                  <a:close/>
                </a:path>
                <a:path w="3154679" h="2154554">
                  <a:moveTo>
                    <a:pt x="91643" y="139395"/>
                  </a:moveTo>
                  <a:close/>
                </a:path>
                <a:path w="3154679" h="2154554">
                  <a:moveTo>
                    <a:pt x="86358" y="145961"/>
                  </a:moveTo>
                  <a:close/>
                </a:path>
                <a:path w="3154679" h="2154554">
                  <a:moveTo>
                    <a:pt x="81259" y="152610"/>
                  </a:moveTo>
                  <a:close/>
                </a:path>
                <a:path w="3154679" h="2154554">
                  <a:moveTo>
                    <a:pt x="81218" y="152666"/>
                  </a:moveTo>
                  <a:close/>
                </a:path>
                <a:path w="3154679" h="2154554">
                  <a:moveTo>
                    <a:pt x="76238" y="159499"/>
                  </a:moveTo>
                  <a:close/>
                </a:path>
                <a:path w="3154679" h="2154554">
                  <a:moveTo>
                    <a:pt x="102336" y="127038"/>
                  </a:moveTo>
                  <a:lnTo>
                    <a:pt x="93789" y="119456"/>
                  </a:lnTo>
                  <a:lnTo>
                    <a:pt x="94322" y="118846"/>
                  </a:lnTo>
                  <a:lnTo>
                    <a:pt x="100253" y="112471"/>
                  </a:lnTo>
                  <a:lnTo>
                    <a:pt x="106337" y="106248"/>
                  </a:lnTo>
                  <a:lnTo>
                    <a:pt x="112572" y="100164"/>
                  </a:lnTo>
                  <a:lnTo>
                    <a:pt x="118351" y="94780"/>
                  </a:lnTo>
                  <a:lnTo>
                    <a:pt x="126149" y="103149"/>
                  </a:lnTo>
                  <a:lnTo>
                    <a:pt x="120355" y="108534"/>
                  </a:lnTo>
                  <a:lnTo>
                    <a:pt x="114327" y="114426"/>
                  </a:lnTo>
                  <a:lnTo>
                    <a:pt x="108439" y="120459"/>
                  </a:lnTo>
                  <a:lnTo>
                    <a:pt x="102692" y="126631"/>
                  </a:lnTo>
                  <a:lnTo>
                    <a:pt x="102336" y="127038"/>
                  </a:lnTo>
                  <a:close/>
                </a:path>
                <a:path w="3154679" h="2154554">
                  <a:moveTo>
                    <a:pt x="120357" y="108534"/>
                  </a:moveTo>
                  <a:close/>
                </a:path>
                <a:path w="3154679" h="2154554">
                  <a:moveTo>
                    <a:pt x="114376" y="114376"/>
                  </a:moveTo>
                  <a:close/>
                </a:path>
                <a:path w="3154679" h="2154554">
                  <a:moveTo>
                    <a:pt x="114327" y="114426"/>
                  </a:moveTo>
                  <a:close/>
                </a:path>
                <a:path w="3154679" h="2154554">
                  <a:moveTo>
                    <a:pt x="108439" y="120459"/>
                  </a:moveTo>
                  <a:close/>
                </a:path>
                <a:path w="3154679" h="2154554">
                  <a:moveTo>
                    <a:pt x="102692" y="126631"/>
                  </a:moveTo>
                  <a:close/>
                </a:path>
                <a:path w="3154679" h="2154554">
                  <a:moveTo>
                    <a:pt x="134505" y="95770"/>
                  </a:moveTo>
                  <a:lnTo>
                    <a:pt x="127126" y="87045"/>
                  </a:lnTo>
                  <a:lnTo>
                    <a:pt x="132118" y="82829"/>
                  </a:lnTo>
                  <a:lnTo>
                    <a:pt x="138899" y="77368"/>
                  </a:lnTo>
                  <a:lnTo>
                    <a:pt x="145821" y="72059"/>
                  </a:lnTo>
                  <a:lnTo>
                    <a:pt x="152882" y="66916"/>
                  </a:lnTo>
                  <a:lnTo>
                    <a:pt x="154647" y="65697"/>
                  </a:lnTo>
                  <a:lnTo>
                    <a:pt x="161150" y="75095"/>
                  </a:lnTo>
                  <a:lnTo>
                    <a:pt x="159394" y="76314"/>
                  </a:lnTo>
                  <a:lnTo>
                    <a:pt x="152567" y="81292"/>
                  </a:lnTo>
                  <a:lnTo>
                    <a:pt x="145850" y="86436"/>
                  </a:lnTo>
                  <a:lnTo>
                    <a:pt x="139289" y="91732"/>
                  </a:lnTo>
                  <a:lnTo>
                    <a:pt x="134505" y="95770"/>
                  </a:lnTo>
                  <a:close/>
                </a:path>
                <a:path w="3154679" h="2154554">
                  <a:moveTo>
                    <a:pt x="159394" y="76314"/>
                  </a:moveTo>
                  <a:close/>
                </a:path>
                <a:path w="3154679" h="2154554">
                  <a:moveTo>
                    <a:pt x="152610" y="81259"/>
                  </a:moveTo>
                  <a:close/>
                </a:path>
                <a:path w="3154679" h="2154554">
                  <a:moveTo>
                    <a:pt x="152567" y="81292"/>
                  </a:moveTo>
                  <a:close/>
                </a:path>
                <a:path w="3154679" h="2154554">
                  <a:moveTo>
                    <a:pt x="145859" y="86436"/>
                  </a:moveTo>
                  <a:close/>
                </a:path>
                <a:path w="3154679" h="2154554">
                  <a:moveTo>
                    <a:pt x="139289" y="91732"/>
                  </a:moveTo>
                  <a:close/>
                </a:path>
                <a:path w="3154679" h="2154554">
                  <a:moveTo>
                    <a:pt x="170497" y="68757"/>
                  </a:moveTo>
                  <a:lnTo>
                    <a:pt x="164211" y="59207"/>
                  </a:lnTo>
                  <a:lnTo>
                    <a:pt x="167360" y="57137"/>
                  </a:lnTo>
                  <a:lnTo>
                    <a:pt x="174777" y="52514"/>
                  </a:lnTo>
                  <a:lnTo>
                    <a:pt x="182321" y="48056"/>
                  </a:lnTo>
                  <a:lnTo>
                    <a:pt x="189979" y="43776"/>
                  </a:lnTo>
                  <a:lnTo>
                    <a:pt x="194221" y="41541"/>
                  </a:lnTo>
                  <a:lnTo>
                    <a:pt x="199555" y="51638"/>
                  </a:lnTo>
                  <a:lnTo>
                    <a:pt x="195457" y="53809"/>
                  </a:lnTo>
                  <a:lnTo>
                    <a:pt x="187915" y="58026"/>
                  </a:lnTo>
                  <a:lnTo>
                    <a:pt x="180619" y="62344"/>
                  </a:lnTo>
                  <a:lnTo>
                    <a:pt x="173416" y="66840"/>
                  </a:lnTo>
                  <a:lnTo>
                    <a:pt x="170497" y="68757"/>
                  </a:lnTo>
                  <a:close/>
                </a:path>
                <a:path w="3154679" h="2154554">
                  <a:moveTo>
                    <a:pt x="195313" y="53886"/>
                  </a:moveTo>
                  <a:lnTo>
                    <a:pt x="195440" y="53809"/>
                  </a:lnTo>
                  <a:lnTo>
                    <a:pt x="195313" y="53886"/>
                  </a:lnTo>
                  <a:close/>
                </a:path>
                <a:path w="3154679" h="2154554">
                  <a:moveTo>
                    <a:pt x="187915" y="58026"/>
                  </a:moveTo>
                  <a:close/>
                </a:path>
                <a:path w="3154679" h="2154554">
                  <a:moveTo>
                    <a:pt x="180619" y="62344"/>
                  </a:moveTo>
                  <a:close/>
                </a:path>
                <a:path w="3154679" h="2154554">
                  <a:moveTo>
                    <a:pt x="173416" y="66840"/>
                  </a:moveTo>
                  <a:close/>
                </a:path>
                <a:path w="3154679" h="2154554">
                  <a:moveTo>
                    <a:pt x="209626" y="46532"/>
                  </a:moveTo>
                  <a:lnTo>
                    <a:pt x="204533" y="36296"/>
                  </a:lnTo>
                  <a:lnTo>
                    <a:pt x="205638" y="35763"/>
                  </a:lnTo>
                  <a:lnTo>
                    <a:pt x="213626" y="32029"/>
                  </a:lnTo>
                  <a:lnTo>
                    <a:pt x="221716" y="28498"/>
                  </a:lnTo>
                  <a:lnTo>
                    <a:pt x="229908" y="25145"/>
                  </a:lnTo>
                  <a:lnTo>
                    <a:pt x="236562" y="22618"/>
                  </a:lnTo>
                  <a:lnTo>
                    <a:pt x="240626" y="33299"/>
                  </a:lnTo>
                  <a:lnTo>
                    <a:pt x="233975" y="35826"/>
                  </a:lnTo>
                  <a:lnTo>
                    <a:pt x="226189" y="39014"/>
                  </a:lnTo>
                  <a:lnTo>
                    <a:pt x="218343" y="42443"/>
                  </a:lnTo>
                  <a:lnTo>
                    <a:pt x="210464" y="46113"/>
                  </a:lnTo>
                  <a:lnTo>
                    <a:pt x="209626" y="46532"/>
                  </a:lnTo>
                  <a:close/>
                </a:path>
                <a:path w="3154679" h="2154554">
                  <a:moveTo>
                    <a:pt x="234012" y="35811"/>
                  </a:moveTo>
                  <a:close/>
                </a:path>
                <a:path w="3154679" h="2154554">
                  <a:moveTo>
                    <a:pt x="233975" y="35826"/>
                  </a:moveTo>
                  <a:close/>
                </a:path>
                <a:path w="3154679" h="2154554">
                  <a:moveTo>
                    <a:pt x="226034" y="39077"/>
                  </a:moveTo>
                  <a:lnTo>
                    <a:pt x="226189" y="39014"/>
                  </a:lnTo>
                  <a:lnTo>
                    <a:pt x="226034" y="39077"/>
                  </a:lnTo>
                  <a:close/>
                </a:path>
                <a:path w="3154679" h="2154554">
                  <a:moveTo>
                    <a:pt x="218198" y="42506"/>
                  </a:moveTo>
                  <a:lnTo>
                    <a:pt x="218343" y="42443"/>
                  </a:lnTo>
                  <a:lnTo>
                    <a:pt x="218198" y="42506"/>
                  </a:lnTo>
                  <a:close/>
                </a:path>
                <a:path w="3154679" h="2154554">
                  <a:moveTo>
                    <a:pt x="210464" y="46113"/>
                  </a:moveTo>
                  <a:lnTo>
                    <a:pt x="210600" y="46050"/>
                  </a:lnTo>
                  <a:lnTo>
                    <a:pt x="210464" y="46113"/>
                  </a:lnTo>
                  <a:close/>
                </a:path>
                <a:path w="3154679" h="2154554">
                  <a:moveTo>
                    <a:pt x="251142" y="29578"/>
                  </a:moveTo>
                  <a:lnTo>
                    <a:pt x="281139" y="9258"/>
                  </a:lnTo>
                  <a:lnTo>
                    <a:pt x="283575" y="20408"/>
                  </a:lnTo>
                  <a:lnTo>
                    <a:pt x="275148" y="22478"/>
                  </a:lnTo>
                  <a:lnTo>
                    <a:pt x="266623" y="24777"/>
                  </a:lnTo>
                  <a:lnTo>
                    <a:pt x="258488" y="27203"/>
                  </a:lnTo>
                  <a:lnTo>
                    <a:pt x="251142" y="29578"/>
                  </a:lnTo>
                  <a:close/>
                </a:path>
                <a:path w="3154679" h="2154554">
                  <a:moveTo>
                    <a:pt x="274993" y="22517"/>
                  </a:moveTo>
                  <a:lnTo>
                    <a:pt x="275132" y="22478"/>
                  </a:lnTo>
                  <a:lnTo>
                    <a:pt x="274993" y="22517"/>
                  </a:lnTo>
                  <a:close/>
                </a:path>
                <a:path w="3154679" h="2154554">
                  <a:moveTo>
                    <a:pt x="266736" y="24743"/>
                  </a:moveTo>
                  <a:close/>
                </a:path>
                <a:path w="3154679" h="2154554">
                  <a:moveTo>
                    <a:pt x="266623" y="24777"/>
                  </a:moveTo>
                  <a:close/>
                </a:path>
                <a:path w="3154679" h="2154554">
                  <a:moveTo>
                    <a:pt x="258317" y="27254"/>
                  </a:moveTo>
                  <a:lnTo>
                    <a:pt x="258457" y="27203"/>
                  </a:lnTo>
                  <a:lnTo>
                    <a:pt x="258317" y="27254"/>
                  </a:lnTo>
                  <a:close/>
                </a:path>
                <a:path w="3154679" h="2154554">
                  <a:moveTo>
                    <a:pt x="294614" y="18084"/>
                  </a:moveTo>
                  <a:lnTo>
                    <a:pt x="326936" y="1777"/>
                  </a:lnTo>
                  <a:lnTo>
                    <a:pt x="327952" y="13157"/>
                  </a:lnTo>
                  <a:lnTo>
                    <a:pt x="326926" y="13246"/>
                  </a:lnTo>
                  <a:lnTo>
                    <a:pt x="318120" y="14262"/>
                  </a:lnTo>
                  <a:lnTo>
                    <a:pt x="309490" y="15468"/>
                  </a:lnTo>
                  <a:lnTo>
                    <a:pt x="300629" y="16929"/>
                  </a:lnTo>
                  <a:lnTo>
                    <a:pt x="294614" y="18084"/>
                  </a:lnTo>
                  <a:close/>
                </a:path>
                <a:path w="3154679" h="2154554">
                  <a:moveTo>
                    <a:pt x="327007" y="13236"/>
                  </a:moveTo>
                  <a:close/>
                </a:path>
                <a:path w="3154679" h="2154554">
                  <a:moveTo>
                    <a:pt x="326926" y="13246"/>
                  </a:moveTo>
                  <a:close/>
                </a:path>
                <a:path w="3154679" h="2154554">
                  <a:moveTo>
                    <a:pt x="318120" y="14262"/>
                  </a:moveTo>
                  <a:close/>
                </a:path>
                <a:path w="3154679" h="2154554">
                  <a:moveTo>
                    <a:pt x="309308" y="15493"/>
                  </a:moveTo>
                  <a:lnTo>
                    <a:pt x="309448" y="15468"/>
                  </a:lnTo>
                  <a:lnTo>
                    <a:pt x="309308" y="15493"/>
                  </a:lnTo>
                  <a:close/>
                </a:path>
                <a:path w="3154679" h="2154554">
                  <a:moveTo>
                    <a:pt x="300753" y="16905"/>
                  </a:moveTo>
                  <a:close/>
                </a:path>
                <a:path w="3154679" h="2154554">
                  <a:moveTo>
                    <a:pt x="300629" y="16929"/>
                  </a:moveTo>
                  <a:close/>
                </a:path>
                <a:path w="3154679" h="2154554">
                  <a:moveTo>
                    <a:pt x="339191" y="12242"/>
                  </a:moveTo>
                  <a:lnTo>
                    <a:pt x="338480" y="838"/>
                  </a:lnTo>
                  <a:lnTo>
                    <a:pt x="344309" y="469"/>
                  </a:lnTo>
                  <a:lnTo>
                    <a:pt x="353618" y="114"/>
                  </a:lnTo>
                  <a:lnTo>
                    <a:pt x="362838" y="0"/>
                  </a:lnTo>
                  <a:lnTo>
                    <a:pt x="373100" y="0"/>
                  </a:lnTo>
                  <a:lnTo>
                    <a:pt x="373100" y="11429"/>
                  </a:lnTo>
                  <a:lnTo>
                    <a:pt x="362978" y="11429"/>
                  </a:lnTo>
                  <a:lnTo>
                    <a:pt x="353758" y="11544"/>
                  </a:lnTo>
                  <a:lnTo>
                    <a:pt x="353910" y="11544"/>
                  </a:lnTo>
                  <a:lnTo>
                    <a:pt x="344741" y="11887"/>
                  </a:lnTo>
                  <a:lnTo>
                    <a:pt x="344893" y="11887"/>
                  </a:lnTo>
                  <a:lnTo>
                    <a:pt x="339191" y="12242"/>
                  </a:lnTo>
                  <a:close/>
                </a:path>
                <a:path w="3154679" h="2154554">
                  <a:moveTo>
                    <a:pt x="418820" y="11429"/>
                  </a:moveTo>
                  <a:lnTo>
                    <a:pt x="384530" y="11429"/>
                  </a:lnTo>
                  <a:lnTo>
                    <a:pt x="384530" y="0"/>
                  </a:lnTo>
                  <a:lnTo>
                    <a:pt x="418820" y="0"/>
                  </a:lnTo>
                  <a:lnTo>
                    <a:pt x="418820" y="11429"/>
                  </a:lnTo>
                  <a:close/>
                </a:path>
                <a:path w="3154679" h="2154554">
                  <a:moveTo>
                    <a:pt x="464540" y="11429"/>
                  </a:moveTo>
                  <a:lnTo>
                    <a:pt x="430250" y="11429"/>
                  </a:lnTo>
                  <a:lnTo>
                    <a:pt x="430250" y="0"/>
                  </a:lnTo>
                  <a:lnTo>
                    <a:pt x="464540" y="0"/>
                  </a:lnTo>
                  <a:lnTo>
                    <a:pt x="464540" y="11429"/>
                  </a:lnTo>
                  <a:close/>
                </a:path>
                <a:path w="3154679" h="2154554">
                  <a:moveTo>
                    <a:pt x="510247" y="11429"/>
                  </a:moveTo>
                  <a:lnTo>
                    <a:pt x="475970" y="11429"/>
                  </a:lnTo>
                  <a:lnTo>
                    <a:pt x="475970" y="0"/>
                  </a:lnTo>
                  <a:lnTo>
                    <a:pt x="510247" y="0"/>
                  </a:lnTo>
                  <a:lnTo>
                    <a:pt x="510247" y="11429"/>
                  </a:lnTo>
                  <a:close/>
                </a:path>
                <a:path w="3154679" h="2154554">
                  <a:moveTo>
                    <a:pt x="555967" y="11429"/>
                  </a:moveTo>
                  <a:lnTo>
                    <a:pt x="521677" y="11429"/>
                  </a:lnTo>
                  <a:lnTo>
                    <a:pt x="521677" y="0"/>
                  </a:lnTo>
                  <a:lnTo>
                    <a:pt x="555967" y="0"/>
                  </a:lnTo>
                  <a:lnTo>
                    <a:pt x="555967" y="11429"/>
                  </a:lnTo>
                  <a:close/>
                </a:path>
                <a:path w="3154679" h="2154554">
                  <a:moveTo>
                    <a:pt x="601687" y="11429"/>
                  </a:moveTo>
                  <a:lnTo>
                    <a:pt x="567397" y="11429"/>
                  </a:lnTo>
                  <a:lnTo>
                    <a:pt x="567397" y="0"/>
                  </a:lnTo>
                  <a:lnTo>
                    <a:pt x="601687" y="0"/>
                  </a:lnTo>
                  <a:lnTo>
                    <a:pt x="601687" y="11429"/>
                  </a:lnTo>
                  <a:close/>
                </a:path>
                <a:path w="3154679" h="2154554">
                  <a:moveTo>
                    <a:pt x="647395" y="11429"/>
                  </a:moveTo>
                  <a:lnTo>
                    <a:pt x="613117" y="11429"/>
                  </a:lnTo>
                  <a:lnTo>
                    <a:pt x="613117" y="0"/>
                  </a:lnTo>
                  <a:lnTo>
                    <a:pt x="647395" y="0"/>
                  </a:lnTo>
                  <a:lnTo>
                    <a:pt x="647395" y="11429"/>
                  </a:lnTo>
                  <a:close/>
                </a:path>
                <a:path w="3154679" h="2154554">
                  <a:moveTo>
                    <a:pt x="693115" y="11429"/>
                  </a:moveTo>
                  <a:lnTo>
                    <a:pt x="658825" y="11429"/>
                  </a:lnTo>
                  <a:lnTo>
                    <a:pt x="658825" y="0"/>
                  </a:lnTo>
                  <a:lnTo>
                    <a:pt x="693115" y="0"/>
                  </a:lnTo>
                  <a:lnTo>
                    <a:pt x="693115" y="11429"/>
                  </a:lnTo>
                  <a:close/>
                </a:path>
                <a:path w="3154679" h="2154554">
                  <a:moveTo>
                    <a:pt x="738835" y="11429"/>
                  </a:moveTo>
                  <a:lnTo>
                    <a:pt x="704545" y="11429"/>
                  </a:lnTo>
                  <a:lnTo>
                    <a:pt x="704545" y="0"/>
                  </a:lnTo>
                  <a:lnTo>
                    <a:pt x="738835" y="0"/>
                  </a:lnTo>
                  <a:lnTo>
                    <a:pt x="738835" y="11429"/>
                  </a:lnTo>
                  <a:close/>
                </a:path>
                <a:path w="3154679" h="2154554">
                  <a:moveTo>
                    <a:pt x="784542" y="11429"/>
                  </a:moveTo>
                  <a:lnTo>
                    <a:pt x="750265" y="11429"/>
                  </a:lnTo>
                  <a:lnTo>
                    <a:pt x="750265" y="0"/>
                  </a:lnTo>
                  <a:lnTo>
                    <a:pt x="784542" y="0"/>
                  </a:lnTo>
                  <a:lnTo>
                    <a:pt x="784542" y="11429"/>
                  </a:lnTo>
                  <a:close/>
                </a:path>
                <a:path w="3154679" h="2154554">
                  <a:moveTo>
                    <a:pt x="830262" y="11429"/>
                  </a:moveTo>
                  <a:lnTo>
                    <a:pt x="795972" y="11429"/>
                  </a:lnTo>
                  <a:lnTo>
                    <a:pt x="795972" y="0"/>
                  </a:lnTo>
                  <a:lnTo>
                    <a:pt x="830262" y="0"/>
                  </a:lnTo>
                  <a:lnTo>
                    <a:pt x="830262" y="11429"/>
                  </a:lnTo>
                  <a:close/>
                </a:path>
                <a:path w="3154679" h="2154554">
                  <a:moveTo>
                    <a:pt x="875982" y="11429"/>
                  </a:moveTo>
                  <a:lnTo>
                    <a:pt x="841692" y="11429"/>
                  </a:lnTo>
                  <a:lnTo>
                    <a:pt x="841692" y="0"/>
                  </a:lnTo>
                  <a:lnTo>
                    <a:pt x="875982" y="0"/>
                  </a:lnTo>
                  <a:lnTo>
                    <a:pt x="875982" y="11429"/>
                  </a:lnTo>
                  <a:close/>
                </a:path>
                <a:path w="3154679" h="2154554">
                  <a:moveTo>
                    <a:pt x="921702" y="11429"/>
                  </a:moveTo>
                  <a:lnTo>
                    <a:pt x="887412" y="11429"/>
                  </a:lnTo>
                  <a:lnTo>
                    <a:pt x="887412" y="0"/>
                  </a:lnTo>
                  <a:lnTo>
                    <a:pt x="921702" y="0"/>
                  </a:lnTo>
                  <a:lnTo>
                    <a:pt x="921702" y="11429"/>
                  </a:lnTo>
                  <a:close/>
                </a:path>
                <a:path w="3154679" h="2154554">
                  <a:moveTo>
                    <a:pt x="967409" y="11429"/>
                  </a:moveTo>
                  <a:lnTo>
                    <a:pt x="933119" y="11429"/>
                  </a:lnTo>
                  <a:lnTo>
                    <a:pt x="933119" y="0"/>
                  </a:lnTo>
                  <a:lnTo>
                    <a:pt x="967409" y="0"/>
                  </a:lnTo>
                  <a:lnTo>
                    <a:pt x="967409" y="11429"/>
                  </a:lnTo>
                  <a:close/>
                </a:path>
                <a:path w="3154679" h="2154554">
                  <a:moveTo>
                    <a:pt x="1013129" y="11429"/>
                  </a:moveTo>
                  <a:lnTo>
                    <a:pt x="978839" y="11429"/>
                  </a:lnTo>
                  <a:lnTo>
                    <a:pt x="978839" y="0"/>
                  </a:lnTo>
                  <a:lnTo>
                    <a:pt x="1013129" y="0"/>
                  </a:lnTo>
                  <a:lnTo>
                    <a:pt x="1013129" y="11429"/>
                  </a:lnTo>
                  <a:close/>
                </a:path>
                <a:path w="3154679" h="2154554">
                  <a:moveTo>
                    <a:pt x="1058849" y="11429"/>
                  </a:moveTo>
                  <a:lnTo>
                    <a:pt x="1024559" y="11429"/>
                  </a:lnTo>
                  <a:lnTo>
                    <a:pt x="1024559" y="0"/>
                  </a:lnTo>
                  <a:lnTo>
                    <a:pt x="1058849" y="0"/>
                  </a:lnTo>
                  <a:lnTo>
                    <a:pt x="1058849" y="11429"/>
                  </a:lnTo>
                  <a:close/>
                </a:path>
                <a:path w="3154679" h="2154554">
                  <a:moveTo>
                    <a:pt x="1104557" y="11429"/>
                  </a:moveTo>
                  <a:lnTo>
                    <a:pt x="1070267" y="11429"/>
                  </a:lnTo>
                  <a:lnTo>
                    <a:pt x="1070267" y="0"/>
                  </a:lnTo>
                  <a:lnTo>
                    <a:pt x="1104557" y="0"/>
                  </a:lnTo>
                  <a:lnTo>
                    <a:pt x="1104557" y="11429"/>
                  </a:lnTo>
                  <a:close/>
                </a:path>
                <a:path w="3154679" h="2154554">
                  <a:moveTo>
                    <a:pt x="1150277" y="11429"/>
                  </a:moveTo>
                  <a:lnTo>
                    <a:pt x="1115987" y="11429"/>
                  </a:lnTo>
                  <a:lnTo>
                    <a:pt x="1115987" y="0"/>
                  </a:lnTo>
                  <a:lnTo>
                    <a:pt x="1150277" y="0"/>
                  </a:lnTo>
                  <a:lnTo>
                    <a:pt x="1150277" y="11429"/>
                  </a:lnTo>
                  <a:close/>
                </a:path>
                <a:path w="3154679" h="2154554">
                  <a:moveTo>
                    <a:pt x="1195997" y="11429"/>
                  </a:moveTo>
                  <a:lnTo>
                    <a:pt x="1161707" y="11429"/>
                  </a:lnTo>
                  <a:lnTo>
                    <a:pt x="1161707" y="0"/>
                  </a:lnTo>
                  <a:lnTo>
                    <a:pt x="1195997" y="0"/>
                  </a:lnTo>
                  <a:lnTo>
                    <a:pt x="1195997" y="11429"/>
                  </a:lnTo>
                  <a:close/>
                </a:path>
                <a:path w="3154679" h="2154554">
                  <a:moveTo>
                    <a:pt x="1241704" y="11429"/>
                  </a:moveTo>
                  <a:lnTo>
                    <a:pt x="1207427" y="11429"/>
                  </a:lnTo>
                  <a:lnTo>
                    <a:pt x="1207427" y="0"/>
                  </a:lnTo>
                  <a:lnTo>
                    <a:pt x="1241704" y="0"/>
                  </a:lnTo>
                  <a:lnTo>
                    <a:pt x="1241704" y="11429"/>
                  </a:lnTo>
                  <a:close/>
                </a:path>
                <a:path w="3154679" h="2154554">
                  <a:moveTo>
                    <a:pt x="1287424" y="11429"/>
                  </a:moveTo>
                  <a:lnTo>
                    <a:pt x="1253134" y="11429"/>
                  </a:lnTo>
                  <a:lnTo>
                    <a:pt x="1253134" y="0"/>
                  </a:lnTo>
                  <a:lnTo>
                    <a:pt x="1287424" y="0"/>
                  </a:lnTo>
                  <a:lnTo>
                    <a:pt x="1287424" y="11429"/>
                  </a:lnTo>
                  <a:close/>
                </a:path>
                <a:path w="3154679" h="2154554">
                  <a:moveTo>
                    <a:pt x="1333144" y="11429"/>
                  </a:moveTo>
                  <a:lnTo>
                    <a:pt x="1298854" y="11429"/>
                  </a:lnTo>
                  <a:lnTo>
                    <a:pt x="1298854" y="0"/>
                  </a:lnTo>
                  <a:lnTo>
                    <a:pt x="1333144" y="0"/>
                  </a:lnTo>
                  <a:lnTo>
                    <a:pt x="1333144" y="11429"/>
                  </a:lnTo>
                  <a:close/>
                </a:path>
                <a:path w="3154679" h="2154554">
                  <a:moveTo>
                    <a:pt x="1378851" y="11429"/>
                  </a:moveTo>
                  <a:lnTo>
                    <a:pt x="1344574" y="11429"/>
                  </a:lnTo>
                  <a:lnTo>
                    <a:pt x="1344574" y="0"/>
                  </a:lnTo>
                  <a:lnTo>
                    <a:pt x="1378851" y="0"/>
                  </a:lnTo>
                  <a:lnTo>
                    <a:pt x="1378851" y="11429"/>
                  </a:lnTo>
                  <a:close/>
                </a:path>
                <a:path w="3154679" h="2154554">
                  <a:moveTo>
                    <a:pt x="1424571" y="11429"/>
                  </a:moveTo>
                  <a:lnTo>
                    <a:pt x="1390281" y="11429"/>
                  </a:lnTo>
                  <a:lnTo>
                    <a:pt x="1390281" y="0"/>
                  </a:lnTo>
                  <a:lnTo>
                    <a:pt x="1424571" y="0"/>
                  </a:lnTo>
                  <a:lnTo>
                    <a:pt x="1424571" y="11429"/>
                  </a:lnTo>
                  <a:close/>
                </a:path>
                <a:path w="3154679" h="2154554">
                  <a:moveTo>
                    <a:pt x="1470291" y="11429"/>
                  </a:moveTo>
                  <a:lnTo>
                    <a:pt x="1436001" y="11429"/>
                  </a:lnTo>
                  <a:lnTo>
                    <a:pt x="1436001" y="0"/>
                  </a:lnTo>
                  <a:lnTo>
                    <a:pt x="1470291" y="0"/>
                  </a:lnTo>
                  <a:lnTo>
                    <a:pt x="1470291" y="11429"/>
                  </a:lnTo>
                  <a:close/>
                </a:path>
                <a:path w="3154679" h="2154554">
                  <a:moveTo>
                    <a:pt x="1515998" y="11429"/>
                  </a:moveTo>
                  <a:lnTo>
                    <a:pt x="1481721" y="11429"/>
                  </a:lnTo>
                  <a:lnTo>
                    <a:pt x="1481721" y="0"/>
                  </a:lnTo>
                  <a:lnTo>
                    <a:pt x="1515998" y="0"/>
                  </a:lnTo>
                  <a:lnTo>
                    <a:pt x="1515998" y="11429"/>
                  </a:lnTo>
                  <a:close/>
                </a:path>
                <a:path w="3154679" h="2154554">
                  <a:moveTo>
                    <a:pt x="1561718" y="11429"/>
                  </a:moveTo>
                  <a:lnTo>
                    <a:pt x="1527429" y="11429"/>
                  </a:lnTo>
                  <a:lnTo>
                    <a:pt x="1527429" y="0"/>
                  </a:lnTo>
                  <a:lnTo>
                    <a:pt x="1561718" y="0"/>
                  </a:lnTo>
                  <a:lnTo>
                    <a:pt x="1561718" y="11429"/>
                  </a:lnTo>
                  <a:close/>
                </a:path>
                <a:path w="3154679" h="2154554">
                  <a:moveTo>
                    <a:pt x="1607439" y="11429"/>
                  </a:moveTo>
                  <a:lnTo>
                    <a:pt x="1573148" y="11429"/>
                  </a:lnTo>
                  <a:lnTo>
                    <a:pt x="1573148" y="0"/>
                  </a:lnTo>
                  <a:lnTo>
                    <a:pt x="1607439" y="0"/>
                  </a:lnTo>
                  <a:lnTo>
                    <a:pt x="1607439" y="11429"/>
                  </a:lnTo>
                  <a:close/>
                </a:path>
                <a:path w="3154679" h="2154554">
                  <a:moveTo>
                    <a:pt x="1653146" y="11429"/>
                  </a:moveTo>
                  <a:lnTo>
                    <a:pt x="1618868" y="11429"/>
                  </a:lnTo>
                  <a:lnTo>
                    <a:pt x="1618868" y="0"/>
                  </a:lnTo>
                  <a:lnTo>
                    <a:pt x="1653146" y="0"/>
                  </a:lnTo>
                  <a:lnTo>
                    <a:pt x="1653146" y="11429"/>
                  </a:lnTo>
                  <a:close/>
                </a:path>
                <a:path w="3154679" h="2154554">
                  <a:moveTo>
                    <a:pt x="1698866" y="11429"/>
                  </a:moveTo>
                  <a:lnTo>
                    <a:pt x="1664576" y="11429"/>
                  </a:lnTo>
                  <a:lnTo>
                    <a:pt x="1664576" y="0"/>
                  </a:lnTo>
                  <a:lnTo>
                    <a:pt x="1698866" y="0"/>
                  </a:lnTo>
                  <a:lnTo>
                    <a:pt x="1698866" y="11429"/>
                  </a:lnTo>
                  <a:close/>
                </a:path>
                <a:path w="3154679" h="2154554">
                  <a:moveTo>
                    <a:pt x="1744586" y="11429"/>
                  </a:moveTo>
                  <a:lnTo>
                    <a:pt x="1710296" y="11429"/>
                  </a:lnTo>
                  <a:lnTo>
                    <a:pt x="1710296" y="0"/>
                  </a:lnTo>
                  <a:lnTo>
                    <a:pt x="1744586" y="0"/>
                  </a:lnTo>
                  <a:lnTo>
                    <a:pt x="1744586" y="11429"/>
                  </a:lnTo>
                  <a:close/>
                </a:path>
                <a:path w="3154679" h="2154554">
                  <a:moveTo>
                    <a:pt x="1790293" y="11429"/>
                  </a:moveTo>
                  <a:lnTo>
                    <a:pt x="1756016" y="11429"/>
                  </a:lnTo>
                  <a:lnTo>
                    <a:pt x="1756016" y="0"/>
                  </a:lnTo>
                  <a:lnTo>
                    <a:pt x="1790293" y="0"/>
                  </a:lnTo>
                  <a:lnTo>
                    <a:pt x="1790293" y="11429"/>
                  </a:lnTo>
                  <a:close/>
                </a:path>
                <a:path w="3154679" h="2154554">
                  <a:moveTo>
                    <a:pt x="1836013" y="11429"/>
                  </a:moveTo>
                  <a:lnTo>
                    <a:pt x="1801723" y="11429"/>
                  </a:lnTo>
                  <a:lnTo>
                    <a:pt x="1801723" y="0"/>
                  </a:lnTo>
                  <a:lnTo>
                    <a:pt x="1836013" y="0"/>
                  </a:lnTo>
                  <a:lnTo>
                    <a:pt x="1836013" y="11429"/>
                  </a:lnTo>
                  <a:close/>
                </a:path>
                <a:path w="3154679" h="2154554">
                  <a:moveTo>
                    <a:pt x="1881733" y="11429"/>
                  </a:moveTo>
                  <a:lnTo>
                    <a:pt x="1847443" y="11429"/>
                  </a:lnTo>
                  <a:lnTo>
                    <a:pt x="1847443" y="0"/>
                  </a:lnTo>
                  <a:lnTo>
                    <a:pt x="1881733" y="0"/>
                  </a:lnTo>
                  <a:lnTo>
                    <a:pt x="1881733" y="11429"/>
                  </a:lnTo>
                  <a:close/>
                </a:path>
                <a:path w="3154679" h="2154554">
                  <a:moveTo>
                    <a:pt x="1927453" y="11429"/>
                  </a:moveTo>
                  <a:lnTo>
                    <a:pt x="1893163" y="11429"/>
                  </a:lnTo>
                  <a:lnTo>
                    <a:pt x="1893163" y="0"/>
                  </a:lnTo>
                  <a:lnTo>
                    <a:pt x="1927453" y="0"/>
                  </a:lnTo>
                  <a:lnTo>
                    <a:pt x="1927453" y="11429"/>
                  </a:lnTo>
                  <a:close/>
                </a:path>
                <a:path w="3154679" h="2154554">
                  <a:moveTo>
                    <a:pt x="1973160" y="11429"/>
                  </a:moveTo>
                  <a:lnTo>
                    <a:pt x="1938870" y="11429"/>
                  </a:lnTo>
                  <a:lnTo>
                    <a:pt x="1938870" y="0"/>
                  </a:lnTo>
                  <a:lnTo>
                    <a:pt x="1973160" y="0"/>
                  </a:lnTo>
                  <a:lnTo>
                    <a:pt x="1973160" y="11429"/>
                  </a:lnTo>
                  <a:close/>
                </a:path>
                <a:path w="3154679" h="2154554">
                  <a:moveTo>
                    <a:pt x="2018880" y="11429"/>
                  </a:moveTo>
                  <a:lnTo>
                    <a:pt x="1984590" y="11429"/>
                  </a:lnTo>
                  <a:lnTo>
                    <a:pt x="1984590" y="0"/>
                  </a:lnTo>
                  <a:lnTo>
                    <a:pt x="2018880" y="0"/>
                  </a:lnTo>
                  <a:lnTo>
                    <a:pt x="2018880" y="11429"/>
                  </a:lnTo>
                  <a:close/>
                </a:path>
                <a:path w="3154679" h="2154554">
                  <a:moveTo>
                    <a:pt x="2064600" y="11429"/>
                  </a:moveTo>
                  <a:lnTo>
                    <a:pt x="2030310" y="11429"/>
                  </a:lnTo>
                  <a:lnTo>
                    <a:pt x="2030310" y="0"/>
                  </a:lnTo>
                  <a:lnTo>
                    <a:pt x="2064600" y="0"/>
                  </a:lnTo>
                  <a:lnTo>
                    <a:pt x="2064600" y="11429"/>
                  </a:lnTo>
                  <a:close/>
                </a:path>
                <a:path w="3154679" h="2154554">
                  <a:moveTo>
                    <a:pt x="2110308" y="11429"/>
                  </a:moveTo>
                  <a:lnTo>
                    <a:pt x="2076030" y="11429"/>
                  </a:lnTo>
                  <a:lnTo>
                    <a:pt x="2076030" y="0"/>
                  </a:lnTo>
                  <a:lnTo>
                    <a:pt x="2110308" y="0"/>
                  </a:lnTo>
                  <a:lnTo>
                    <a:pt x="2110308" y="11429"/>
                  </a:lnTo>
                  <a:close/>
                </a:path>
                <a:path w="3154679" h="2154554">
                  <a:moveTo>
                    <a:pt x="2156028" y="11429"/>
                  </a:moveTo>
                  <a:lnTo>
                    <a:pt x="2121738" y="11429"/>
                  </a:lnTo>
                  <a:lnTo>
                    <a:pt x="2121738" y="0"/>
                  </a:lnTo>
                  <a:lnTo>
                    <a:pt x="2156028" y="0"/>
                  </a:lnTo>
                  <a:lnTo>
                    <a:pt x="2156028" y="11429"/>
                  </a:lnTo>
                  <a:close/>
                </a:path>
                <a:path w="3154679" h="2154554">
                  <a:moveTo>
                    <a:pt x="2201748" y="11429"/>
                  </a:moveTo>
                  <a:lnTo>
                    <a:pt x="2167458" y="11429"/>
                  </a:lnTo>
                  <a:lnTo>
                    <a:pt x="2167458" y="0"/>
                  </a:lnTo>
                  <a:lnTo>
                    <a:pt x="2201748" y="0"/>
                  </a:lnTo>
                  <a:lnTo>
                    <a:pt x="2201748" y="11429"/>
                  </a:lnTo>
                  <a:close/>
                </a:path>
                <a:path w="3154679" h="2154554">
                  <a:moveTo>
                    <a:pt x="2247455" y="11429"/>
                  </a:moveTo>
                  <a:lnTo>
                    <a:pt x="2213178" y="11429"/>
                  </a:lnTo>
                  <a:lnTo>
                    <a:pt x="2213178" y="0"/>
                  </a:lnTo>
                  <a:lnTo>
                    <a:pt x="2247455" y="0"/>
                  </a:lnTo>
                  <a:lnTo>
                    <a:pt x="2247455" y="11429"/>
                  </a:lnTo>
                  <a:close/>
                </a:path>
                <a:path w="3154679" h="2154554">
                  <a:moveTo>
                    <a:pt x="2293175" y="11429"/>
                  </a:moveTo>
                  <a:lnTo>
                    <a:pt x="2258885" y="11429"/>
                  </a:lnTo>
                  <a:lnTo>
                    <a:pt x="2258885" y="0"/>
                  </a:lnTo>
                  <a:lnTo>
                    <a:pt x="2293175" y="0"/>
                  </a:lnTo>
                  <a:lnTo>
                    <a:pt x="2293175" y="11429"/>
                  </a:lnTo>
                  <a:close/>
                </a:path>
                <a:path w="3154679" h="2154554">
                  <a:moveTo>
                    <a:pt x="2338895" y="11429"/>
                  </a:moveTo>
                  <a:lnTo>
                    <a:pt x="2304605" y="11429"/>
                  </a:lnTo>
                  <a:lnTo>
                    <a:pt x="2304605" y="0"/>
                  </a:lnTo>
                  <a:lnTo>
                    <a:pt x="2338895" y="0"/>
                  </a:lnTo>
                  <a:lnTo>
                    <a:pt x="2338895" y="11429"/>
                  </a:lnTo>
                  <a:close/>
                </a:path>
                <a:path w="3154679" h="2154554">
                  <a:moveTo>
                    <a:pt x="2384602" y="11429"/>
                  </a:moveTo>
                  <a:lnTo>
                    <a:pt x="2350325" y="11429"/>
                  </a:lnTo>
                  <a:lnTo>
                    <a:pt x="2350325" y="0"/>
                  </a:lnTo>
                  <a:lnTo>
                    <a:pt x="2384602" y="0"/>
                  </a:lnTo>
                  <a:lnTo>
                    <a:pt x="2384602" y="11429"/>
                  </a:lnTo>
                  <a:close/>
                </a:path>
                <a:path w="3154679" h="2154554">
                  <a:moveTo>
                    <a:pt x="2430322" y="11429"/>
                  </a:moveTo>
                  <a:lnTo>
                    <a:pt x="2396032" y="11429"/>
                  </a:lnTo>
                  <a:lnTo>
                    <a:pt x="2396032" y="0"/>
                  </a:lnTo>
                  <a:lnTo>
                    <a:pt x="2430322" y="0"/>
                  </a:lnTo>
                  <a:lnTo>
                    <a:pt x="2430322" y="11429"/>
                  </a:lnTo>
                  <a:close/>
                </a:path>
                <a:path w="3154679" h="2154554">
                  <a:moveTo>
                    <a:pt x="2476042" y="11429"/>
                  </a:moveTo>
                  <a:lnTo>
                    <a:pt x="2441752" y="11429"/>
                  </a:lnTo>
                  <a:lnTo>
                    <a:pt x="2441752" y="0"/>
                  </a:lnTo>
                  <a:lnTo>
                    <a:pt x="2476042" y="0"/>
                  </a:lnTo>
                  <a:lnTo>
                    <a:pt x="2476042" y="11429"/>
                  </a:lnTo>
                  <a:close/>
                </a:path>
                <a:path w="3154679" h="2154554">
                  <a:moveTo>
                    <a:pt x="2521750" y="11429"/>
                  </a:moveTo>
                  <a:lnTo>
                    <a:pt x="2487472" y="11429"/>
                  </a:lnTo>
                  <a:lnTo>
                    <a:pt x="2487472" y="0"/>
                  </a:lnTo>
                  <a:lnTo>
                    <a:pt x="2521750" y="0"/>
                  </a:lnTo>
                  <a:lnTo>
                    <a:pt x="2521750" y="11429"/>
                  </a:lnTo>
                  <a:close/>
                </a:path>
                <a:path w="3154679" h="2154554">
                  <a:moveTo>
                    <a:pt x="2567470" y="11429"/>
                  </a:moveTo>
                  <a:lnTo>
                    <a:pt x="2533180" y="11429"/>
                  </a:lnTo>
                  <a:lnTo>
                    <a:pt x="2533180" y="0"/>
                  </a:lnTo>
                  <a:lnTo>
                    <a:pt x="2567470" y="0"/>
                  </a:lnTo>
                  <a:lnTo>
                    <a:pt x="2567470" y="11429"/>
                  </a:lnTo>
                  <a:close/>
                </a:path>
                <a:path w="3154679" h="2154554">
                  <a:moveTo>
                    <a:pt x="2613190" y="11429"/>
                  </a:moveTo>
                  <a:lnTo>
                    <a:pt x="2578900" y="11429"/>
                  </a:lnTo>
                  <a:lnTo>
                    <a:pt x="2578900" y="0"/>
                  </a:lnTo>
                  <a:lnTo>
                    <a:pt x="2613190" y="0"/>
                  </a:lnTo>
                  <a:lnTo>
                    <a:pt x="2613190" y="11429"/>
                  </a:lnTo>
                  <a:close/>
                </a:path>
                <a:path w="3154679" h="2154554">
                  <a:moveTo>
                    <a:pt x="2658910" y="11429"/>
                  </a:moveTo>
                  <a:lnTo>
                    <a:pt x="2624620" y="11429"/>
                  </a:lnTo>
                  <a:lnTo>
                    <a:pt x="2624620" y="0"/>
                  </a:lnTo>
                  <a:lnTo>
                    <a:pt x="2658910" y="0"/>
                  </a:lnTo>
                  <a:lnTo>
                    <a:pt x="2658910" y="11429"/>
                  </a:lnTo>
                  <a:close/>
                </a:path>
                <a:path w="3154679" h="2154554">
                  <a:moveTo>
                    <a:pt x="2704617" y="11429"/>
                  </a:moveTo>
                  <a:lnTo>
                    <a:pt x="2670327" y="11429"/>
                  </a:lnTo>
                  <a:lnTo>
                    <a:pt x="2670327" y="0"/>
                  </a:lnTo>
                  <a:lnTo>
                    <a:pt x="2704617" y="0"/>
                  </a:lnTo>
                  <a:lnTo>
                    <a:pt x="2704617" y="11429"/>
                  </a:lnTo>
                  <a:close/>
                </a:path>
                <a:path w="3154679" h="2154554">
                  <a:moveTo>
                    <a:pt x="2750337" y="11429"/>
                  </a:moveTo>
                  <a:lnTo>
                    <a:pt x="2716047" y="11429"/>
                  </a:lnTo>
                  <a:lnTo>
                    <a:pt x="2716047" y="0"/>
                  </a:lnTo>
                  <a:lnTo>
                    <a:pt x="2750337" y="0"/>
                  </a:lnTo>
                  <a:lnTo>
                    <a:pt x="2750337" y="11429"/>
                  </a:lnTo>
                  <a:close/>
                </a:path>
                <a:path w="3154679" h="2154554">
                  <a:moveTo>
                    <a:pt x="2795981" y="11480"/>
                  </a:moveTo>
                  <a:lnTo>
                    <a:pt x="2791701" y="11429"/>
                  </a:lnTo>
                  <a:lnTo>
                    <a:pt x="2761767" y="11429"/>
                  </a:lnTo>
                  <a:lnTo>
                    <a:pt x="2761767" y="0"/>
                  </a:lnTo>
                  <a:lnTo>
                    <a:pt x="2791841" y="0"/>
                  </a:lnTo>
                  <a:lnTo>
                    <a:pt x="2796120" y="50"/>
                  </a:lnTo>
                  <a:lnTo>
                    <a:pt x="2795981" y="11480"/>
                  </a:lnTo>
                  <a:close/>
                </a:path>
                <a:path w="3154679" h="2154554">
                  <a:moveTo>
                    <a:pt x="2841036" y="13246"/>
                  </a:moveTo>
                  <a:lnTo>
                    <a:pt x="2827642" y="13233"/>
                  </a:lnTo>
                  <a:lnTo>
                    <a:pt x="2818752" y="12445"/>
                  </a:lnTo>
                  <a:lnTo>
                    <a:pt x="2809786" y="11887"/>
                  </a:lnTo>
                  <a:lnTo>
                    <a:pt x="2809938" y="11887"/>
                  </a:lnTo>
                  <a:lnTo>
                    <a:pt x="2807258" y="11785"/>
                  </a:lnTo>
                  <a:lnTo>
                    <a:pt x="2807690" y="368"/>
                  </a:lnTo>
                  <a:lnTo>
                    <a:pt x="2842399" y="3530"/>
                  </a:lnTo>
                  <a:lnTo>
                    <a:pt x="2841036" y="13246"/>
                  </a:lnTo>
                  <a:close/>
                </a:path>
                <a:path w="3154679" h="2154554">
                  <a:moveTo>
                    <a:pt x="2840894" y="14262"/>
                  </a:moveTo>
                  <a:lnTo>
                    <a:pt x="2836497" y="14249"/>
                  </a:lnTo>
                  <a:lnTo>
                    <a:pt x="2827654" y="13234"/>
                  </a:lnTo>
                  <a:lnTo>
                    <a:pt x="2827782" y="13246"/>
                  </a:lnTo>
                  <a:lnTo>
                    <a:pt x="2841036" y="13246"/>
                  </a:lnTo>
                  <a:lnTo>
                    <a:pt x="2840894" y="14262"/>
                  </a:lnTo>
                  <a:close/>
                </a:path>
                <a:path w="3154679" h="2154554">
                  <a:moveTo>
                    <a:pt x="2840812" y="14846"/>
                  </a:moveTo>
                  <a:lnTo>
                    <a:pt x="2836468" y="14249"/>
                  </a:lnTo>
                  <a:lnTo>
                    <a:pt x="2836608" y="14262"/>
                  </a:lnTo>
                  <a:lnTo>
                    <a:pt x="2840894" y="14262"/>
                  </a:lnTo>
                  <a:lnTo>
                    <a:pt x="2840812" y="14846"/>
                  </a:lnTo>
                  <a:close/>
                </a:path>
                <a:path w="3154679" h="2154554">
                  <a:moveTo>
                    <a:pt x="2886744" y="16929"/>
                  </a:moveTo>
                  <a:lnTo>
                    <a:pt x="2854070" y="16929"/>
                  </a:lnTo>
                  <a:lnTo>
                    <a:pt x="2851962" y="16586"/>
                  </a:lnTo>
                  <a:lnTo>
                    <a:pt x="2853829" y="5308"/>
                  </a:lnTo>
                  <a:lnTo>
                    <a:pt x="2856077" y="5676"/>
                  </a:lnTo>
                  <a:lnTo>
                    <a:pt x="2864967" y="7391"/>
                  </a:lnTo>
                  <a:lnTo>
                    <a:pt x="2873794" y="9309"/>
                  </a:lnTo>
                  <a:lnTo>
                    <a:pt x="2882531" y="11442"/>
                  </a:lnTo>
                  <a:lnTo>
                    <a:pt x="2887840" y="12877"/>
                  </a:lnTo>
                  <a:lnTo>
                    <a:pt x="2886744" y="16929"/>
                  </a:lnTo>
                  <a:close/>
                </a:path>
                <a:path w="3154679" h="2154554">
                  <a:moveTo>
                    <a:pt x="2886298" y="18580"/>
                  </a:moveTo>
                  <a:lnTo>
                    <a:pt x="2862681" y="18580"/>
                  </a:lnTo>
                  <a:lnTo>
                    <a:pt x="2853939" y="16907"/>
                  </a:lnTo>
                  <a:lnTo>
                    <a:pt x="2854070" y="16929"/>
                  </a:lnTo>
                  <a:lnTo>
                    <a:pt x="2886744" y="16929"/>
                  </a:lnTo>
                  <a:lnTo>
                    <a:pt x="2886298" y="18580"/>
                  </a:lnTo>
                  <a:close/>
                </a:path>
                <a:path w="3154679" h="2154554">
                  <a:moveTo>
                    <a:pt x="2884855" y="23914"/>
                  </a:moveTo>
                  <a:lnTo>
                    <a:pt x="2879547" y="22478"/>
                  </a:lnTo>
                  <a:lnTo>
                    <a:pt x="2871089" y="20408"/>
                  </a:lnTo>
                  <a:lnTo>
                    <a:pt x="2862541" y="18554"/>
                  </a:lnTo>
                  <a:lnTo>
                    <a:pt x="2862681" y="18580"/>
                  </a:lnTo>
                  <a:lnTo>
                    <a:pt x="2886298" y="18580"/>
                  </a:lnTo>
                  <a:lnTo>
                    <a:pt x="2884855" y="23914"/>
                  </a:lnTo>
                  <a:close/>
                </a:path>
                <a:path w="3154679" h="2154554">
                  <a:moveTo>
                    <a:pt x="2928502" y="35826"/>
                  </a:moveTo>
                  <a:lnTo>
                    <a:pt x="2920707" y="35826"/>
                  </a:lnTo>
                  <a:lnTo>
                    <a:pt x="2912554" y="32727"/>
                  </a:lnTo>
                  <a:lnTo>
                    <a:pt x="2904439" y="29870"/>
                  </a:lnTo>
                  <a:lnTo>
                    <a:pt x="2896222" y="27203"/>
                  </a:lnTo>
                  <a:lnTo>
                    <a:pt x="2895701" y="27050"/>
                  </a:lnTo>
                  <a:lnTo>
                    <a:pt x="2898952" y="16103"/>
                  </a:lnTo>
                  <a:lnTo>
                    <a:pt x="2931706" y="27978"/>
                  </a:lnTo>
                  <a:lnTo>
                    <a:pt x="2928502" y="35826"/>
                  </a:lnTo>
                  <a:close/>
                </a:path>
                <a:path w="3154679" h="2154554">
                  <a:moveTo>
                    <a:pt x="2927388" y="38557"/>
                  </a:moveTo>
                  <a:lnTo>
                    <a:pt x="2920669" y="35812"/>
                  </a:lnTo>
                  <a:lnTo>
                    <a:pt x="2928502" y="35826"/>
                  </a:lnTo>
                  <a:lnTo>
                    <a:pt x="2927388" y="38557"/>
                  </a:lnTo>
                  <a:close/>
                </a:path>
                <a:path w="3154679" h="2154554">
                  <a:moveTo>
                    <a:pt x="2967835" y="58026"/>
                  </a:moveTo>
                  <a:lnTo>
                    <a:pt x="2966783" y="58026"/>
                  </a:lnTo>
                  <a:lnTo>
                    <a:pt x="2959239" y="53809"/>
                  </a:lnTo>
                  <a:lnTo>
                    <a:pt x="2951721" y="49847"/>
                  </a:lnTo>
                  <a:lnTo>
                    <a:pt x="2944088" y="46050"/>
                  </a:lnTo>
                  <a:lnTo>
                    <a:pt x="2937598" y="43027"/>
                  </a:lnTo>
                  <a:lnTo>
                    <a:pt x="2942437" y="32677"/>
                  </a:lnTo>
                  <a:lnTo>
                    <a:pt x="2973374" y="48653"/>
                  </a:lnTo>
                  <a:lnTo>
                    <a:pt x="2967835" y="58026"/>
                  </a:lnTo>
                  <a:close/>
                </a:path>
                <a:path w="3154679" h="2154554">
                  <a:moveTo>
                    <a:pt x="2967558" y="58496"/>
                  </a:moveTo>
                  <a:lnTo>
                    <a:pt x="2966656" y="57962"/>
                  </a:lnTo>
                  <a:lnTo>
                    <a:pt x="2967835" y="58026"/>
                  </a:lnTo>
                  <a:lnTo>
                    <a:pt x="2967558" y="58496"/>
                  </a:lnTo>
                  <a:close/>
                </a:path>
                <a:path w="3154679" h="2154554">
                  <a:moveTo>
                    <a:pt x="3001691" y="66840"/>
                  </a:moveTo>
                  <a:lnTo>
                    <a:pt x="2981274" y="66840"/>
                  </a:lnTo>
                  <a:lnTo>
                    <a:pt x="2977235" y="64312"/>
                  </a:lnTo>
                  <a:lnTo>
                    <a:pt x="2983280" y="54622"/>
                  </a:lnTo>
                  <a:lnTo>
                    <a:pt x="2987433" y="57213"/>
                  </a:lnTo>
                  <a:lnTo>
                    <a:pt x="2994736" y="62026"/>
                  </a:lnTo>
                  <a:lnTo>
                    <a:pt x="3001691" y="66840"/>
                  </a:lnTo>
                  <a:close/>
                </a:path>
                <a:path w="3154679" h="2154554">
                  <a:moveTo>
                    <a:pt x="3008072" y="71488"/>
                  </a:moveTo>
                  <a:lnTo>
                    <a:pt x="2988335" y="71488"/>
                  </a:lnTo>
                  <a:lnTo>
                    <a:pt x="2981147" y="66763"/>
                  </a:lnTo>
                  <a:lnTo>
                    <a:pt x="2981274" y="66840"/>
                  </a:lnTo>
                  <a:lnTo>
                    <a:pt x="3001691" y="66840"/>
                  </a:lnTo>
                  <a:lnTo>
                    <a:pt x="3008072" y="71488"/>
                  </a:lnTo>
                  <a:close/>
                </a:path>
                <a:path w="3154679" h="2154554">
                  <a:moveTo>
                    <a:pt x="3010479" y="76314"/>
                  </a:moveTo>
                  <a:lnTo>
                    <a:pt x="2995294" y="76314"/>
                  </a:lnTo>
                  <a:lnTo>
                    <a:pt x="2988251" y="71432"/>
                  </a:lnTo>
                  <a:lnTo>
                    <a:pt x="3008072" y="71488"/>
                  </a:lnTo>
                  <a:lnTo>
                    <a:pt x="3008960" y="72135"/>
                  </a:lnTo>
                  <a:lnTo>
                    <a:pt x="3011932" y="74421"/>
                  </a:lnTo>
                  <a:lnTo>
                    <a:pt x="3010479" y="76314"/>
                  </a:lnTo>
                  <a:close/>
                </a:path>
                <a:path w="3154679" h="2154554">
                  <a:moveTo>
                    <a:pt x="3006658" y="81292"/>
                  </a:moveTo>
                  <a:lnTo>
                    <a:pt x="3002114" y="81292"/>
                  </a:lnTo>
                  <a:lnTo>
                    <a:pt x="2995180" y="76238"/>
                  </a:lnTo>
                  <a:lnTo>
                    <a:pt x="3010479" y="76314"/>
                  </a:lnTo>
                  <a:lnTo>
                    <a:pt x="3006658" y="81292"/>
                  </a:lnTo>
                  <a:close/>
                </a:path>
                <a:path w="3154679" h="2154554">
                  <a:moveTo>
                    <a:pt x="3004972" y="83489"/>
                  </a:moveTo>
                  <a:lnTo>
                    <a:pt x="3002067" y="81258"/>
                  </a:lnTo>
                  <a:lnTo>
                    <a:pt x="3006658" y="81292"/>
                  </a:lnTo>
                  <a:lnTo>
                    <a:pt x="3004972" y="83489"/>
                  </a:lnTo>
                  <a:close/>
                </a:path>
                <a:path w="3154679" h="2154554">
                  <a:moveTo>
                    <a:pt x="3032912" y="91732"/>
                  </a:moveTo>
                  <a:lnTo>
                    <a:pt x="3015399" y="91732"/>
                  </a:lnTo>
                  <a:lnTo>
                    <a:pt x="3013837" y="90487"/>
                  </a:lnTo>
                  <a:lnTo>
                    <a:pt x="3021012" y="81584"/>
                  </a:lnTo>
                  <a:lnTo>
                    <a:pt x="3022663" y="82918"/>
                  </a:lnTo>
                  <a:lnTo>
                    <a:pt x="3029318" y="88544"/>
                  </a:lnTo>
                  <a:lnTo>
                    <a:pt x="3032912" y="91732"/>
                  </a:lnTo>
                  <a:close/>
                </a:path>
                <a:path w="3154679" h="2154554">
                  <a:moveTo>
                    <a:pt x="3038905" y="97180"/>
                  </a:moveTo>
                  <a:lnTo>
                    <a:pt x="3021838" y="97180"/>
                  </a:lnTo>
                  <a:lnTo>
                    <a:pt x="3015284" y="91643"/>
                  </a:lnTo>
                  <a:lnTo>
                    <a:pt x="3032912" y="91732"/>
                  </a:lnTo>
                  <a:lnTo>
                    <a:pt x="3035833" y="94322"/>
                  </a:lnTo>
                  <a:lnTo>
                    <a:pt x="3038905" y="97180"/>
                  </a:lnTo>
                  <a:close/>
                </a:path>
                <a:path w="3154679" h="2154554">
                  <a:moveTo>
                    <a:pt x="3044791" y="102781"/>
                  </a:moveTo>
                  <a:lnTo>
                    <a:pt x="3028149" y="102781"/>
                  </a:lnTo>
                  <a:lnTo>
                    <a:pt x="3021808" y="97155"/>
                  </a:lnTo>
                  <a:lnTo>
                    <a:pt x="3038905" y="97180"/>
                  </a:lnTo>
                  <a:lnTo>
                    <a:pt x="3042208" y="100253"/>
                  </a:lnTo>
                  <a:lnTo>
                    <a:pt x="3044791" y="102781"/>
                  </a:lnTo>
                  <a:close/>
                </a:path>
                <a:path w="3154679" h="2154554">
                  <a:moveTo>
                    <a:pt x="3038932" y="113029"/>
                  </a:moveTo>
                  <a:lnTo>
                    <a:pt x="3034220" y="108432"/>
                  </a:lnTo>
                  <a:lnTo>
                    <a:pt x="3028048" y="102692"/>
                  </a:lnTo>
                  <a:lnTo>
                    <a:pt x="3044791" y="102781"/>
                  </a:lnTo>
                  <a:lnTo>
                    <a:pt x="3046907" y="104851"/>
                  </a:lnTo>
                  <a:lnTo>
                    <a:pt x="3038932" y="113029"/>
                  </a:lnTo>
                  <a:close/>
                </a:path>
                <a:path w="3154679" h="2154554">
                  <a:moveTo>
                    <a:pt x="3072515" y="132943"/>
                  </a:moveTo>
                  <a:lnTo>
                    <a:pt x="3057588" y="132943"/>
                  </a:lnTo>
                  <a:lnTo>
                    <a:pt x="3051898" y="126530"/>
                  </a:lnTo>
                  <a:lnTo>
                    <a:pt x="3046742" y="120992"/>
                  </a:lnTo>
                  <a:lnTo>
                    <a:pt x="3055099" y="113207"/>
                  </a:lnTo>
                  <a:lnTo>
                    <a:pt x="3060445" y="118948"/>
                  </a:lnTo>
                  <a:lnTo>
                    <a:pt x="3066224" y="125463"/>
                  </a:lnTo>
                  <a:lnTo>
                    <a:pt x="3071850" y="132118"/>
                  </a:lnTo>
                  <a:lnTo>
                    <a:pt x="3072515" y="132943"/>
                  </a:lnTo>
                  <a:close/>
                </a:path>
                <a:path w="3154679" h="2154554">
                  <a:moveTo>
                    <a:pt x="3069510" y="145961"/>
                  </a:moveTo>
                  <a:lnTo>
                    <a:pt x="3068332" y="145961"/>
                  </a:lnTo>
                  <a:lnTo>
                    <a:pt x="3062947" y="139280"/>
                  </a:lnTo>
                  <a:lnTo>
                    <a:pt x="3057524" y="132871"/>
                  </a:lnTo>
                  <a:lnTo>
                    <a:pt x="3072515" y="132943"/>
                  </a:lnTo>
                  <a:lnTo>
                    <a:pt x="3077311" y="138899"/>
                  </a:lnTo>
                  <a:lnTo>
                    <a:pt x="3077832" y="139585"/>
                  </a:lnTo>
                  <a:lnTo>
                    <a:pt x="3069510" y="145961"/>
                  </a:lnTo>
                  <a:close/>
                </a:path>
                <a:path w="3154679" h="2154554">
                  <a:moveTo>
                    <a:pt x="3068764" y="146532"/>
                  </a:moveTo>
                  <a:lnTo>
                    <a:pt x="3068243" y="145859"/>
                  </a:lnTo>
                  <a:lnTo>
                    <a:pt x="3069510" y="145961"/>
                  </a:lnTo>
                  <a:lnTo>
                    <a:pt x="3068764" y="146532"/>
                  </a:lnTo>
                  <a:close/>
                </a:path>
                <a:path w="3154679" h="2154554">
                  <a:moveTo>
                    <a:pt x="3096948" y="166458"/>
                  </a:moveTo>
                  <a:lnTo>
                    <a:pt x="3083267" y="166458"/>
                  </a:lnTo>
                  <a:lnTo>
                    <a:pt x="3078365" y="159384"/>
                  </a:lnTo>
                  <a:lnTo>
                    <a:pt x="3075571" y="155549"/>
                  </a:lnTo>
                  <a:lnTo>
                    <a:pt x="3084804" y="148818"/>
                  </a:lnTo>
                  <a:lnTo>
                    <a:pt x="3087763" y="152882"/>
                  </a:lnTo>
                  <a:lnTo>
                    <a:pt x="3092729" y="160058"/>
                  </a:lnTo>
                  <a:lnTo>
                    <a:pt x="3096948" y="166458"/>
                  </a:lnTo>
                  <a:close/>
                </a:path>
                <a:path w="3154679" h="2154554">
                  <a:moveTo>
                    <a:pt x="3094151" y="183680"/>
                  </a:moveTo>
                  <a:lnTo>
                    <a:pt x="3092335" y="180593"/>
                  </a:lnTo>
                  <a:lnTo>
                    <a:pt x="3087839" y="173405"/>
                  </a:lnTo>
                  <a:lnTo>
                    <a:pt x="3083247" y="166428"/>
                  </a:lnTo>
                  <a:lnTo>
                    <a:pt x="3096948" y="166458"/>
                  </a:lnTo>
                  <a:lnTo>
                    <a:pt x="3097542" y="167360"/>
                  </a:lnTo>
                  <a:lnTo>
                    <a:pt x="3102165" y="174777"/>
                  </a:lnTo>
                  <a:lnTo>
                    <a:pt x="3103994" y="177863"/>
                  </a:lnTo>
                  <a:lnTo>
                    <a:pt x="3094151" y="183680"/>
                  </a:lnTo>
                  <a:close/>
                </a:path>
                <a:path w="3154679" h="2154554">
                  <a:moveTo>
                    <a:pt x="3092399" y="180720"/>
                  </a:moveTo>
                  <a:lnTo>
                    <a:pt x="3092320" y="180593"/>
                  </a:lnTo>
                  <a:lnTo>
                    <a:pt x="3092399" y="180720"/>
                  </a:lnTo>
                  <a:close/>
                </a:path>
                <a:path w="3154679" h="2154554">
                  <a:moveTo>
                    <a:pt x="3113785" y="195440"/>
                  </a:moveTo>
                  <a:lnTo>
                    <a:pt x="3100870" y="195440"/>
                  </a:lnTo>
                  <a:lnTo>
                    <a:pt x="3099765" y="193484"/>
                  </a:lnTo>
                  <a:lnTo>
                    <a:pt x="3109747" y="187909"/>
                  </a:lnTo>
                  <a:lnTo>
                    <a:pt x="3110903" y="189979"/>
                  </a:lnTo>
                  <a:lnTo>
                    <a:pt x="3113785" y="195440"/>
                  </a:lnTo>
                  <a:close/>
                </a:path>
                <a:path w="3154679" h="2154554">
                  <a:moveTo>
                    <a:pt x="3117587" y="202958"/>
                  </a:moveTo>
                  <a:lnTo>
                    <a:pt x="3104832" y="202958"/>
                  </a:lnTo>
                  <a:lnTo>
                    <a:pt x="3100793" y="195313"/>
                  </a:lnTo>
                  <a:lnTo>
                    <a:pt x="3113785" y="195440"/>
                  </a:lnTo>
                  <a:lnTo>
                    <a:pt x="3115005" y="197751"/>
                  </a:lnTo>
                  <a:lnTo>
                    <a:pt x="3117587" y="202958"/>
                  </a:lnTo>
                  <a:close/>
                </a:path>
                <a:path w="3154679" h="2154554">
                  <a:moveTo>
                    <a:pt x="3121231" y="210591"/>
                  </a:moveTo>
                  <a:lnTo>
                    <a:pt x="3108629" y="210591"/>
                  </a:lnTo>
                  <a:lnTo>
                    <a:pt x="3104768" y="202844"/>
                  </a:lnTo>
                  <a:lnTo>
                    <a:pt x="3117587" y="202958"/>
                  </a:lnTo>
                  <a:lnTo>
                    <a:pt x="3118916" y="205638"/>
                  </a:lnTo>
                  <a:lnTo>
                    <a:pt x="3121231" y="210591"/>
                  </a:lnTo>
                  <a:close/>
                </a:path>
                <a:path w="3154679" h="2154554">
                  <a:moveTo>
                    <a:pt x="3124704" y="218325"/>
                  </a:moveTo>
                  <a:lnTo>
                    <a:pt x="3112236" y="218325"/>
                  </a:lnTo>
                  <a:lnTo>
                    <a:pt x="3108566" y="210464"/>
                  </a:lnTo>
                  <a:lnTo>
                    <a:pt x="3108629" y="210591"/>
                  </a:lnTo>
                  <a:lnTo>
                    <a:pt x="3121231" y="210591"/>
                  </a:lnTo>
                  <a:lnTo>
                    <a:pt x="3122650" y="213626"/>
                  </a:lnTo>
                  <a:lnTo>
                    <a:pt x="3124704" y="218325"/>
                  </a:lnTo>
                  <a:close/>
                </a:path>
                <a:path w="3154679" h="2154554">
                  <a:moveTo>
                    <a:pt x="3114611" y="223761"/>
                  </a:moveTo>
                  <a:lnTo>
                    <a:pt x="3112173" y="218198"/>
                  </a:lnTo>
                  <a:lnTo>
                    <a:pt x="3112236" y="218325"/>
                  </a:lnTo>
                  <a:lnTo>
                    <a:pt x="3124704" y="218325"/>
                  </a:lnTo>
                  <a:lnTo>
                    <a:pt x="3125076" y="219176"/>
                  </a:lnTo>
                  <a:lnTo>
                    <a:pt x="3114611" y="223761"/>
                  </a:lnTo>
                  <a:close/>
                </a:path>
                <a:path w="3154679" h="2154554">
                  <a:moveTo>
                    <a:pt x="3134063" y="242125"/>
                  </a:moveTo>
                  <a:lnTo>
                    <a:pt x="3121952" y="242125"/>
                  </a:lnTo>
                  <a:lnTo>
                    <a:pt x="3118878" y="234048"/>
                  </a:lnTo>
                  <a:lnTo>
                    <a:pt x="3129559" y="229996"/>
                  </a:lnTo>
                  <a:lnTo>
                    <a:pt x="3132683" y="238201"/>
                  </a:lnTo>
                  <a:lnTo>
                    <a:pt x="3134063" y="242125"/>
                  </a:lnTo>
                  <a:close/>
                </a:path>
                <a:path w="3154679" h="2154554">
                  <a:moveTo>
                    <a:pt x="3136818" y="250240"/>
                  </a:moveTo>
                  <a:lnTo>
                    <a:pt x="3124809" y="250240"/>
                  </a:lnTo>
                  <a:lnTo>
                    <a:pt x="3121901" y="241998"/>
                  </a:lnTo>
                  <a:lnTo>
                    <a:pt x="3134063" y="242125"/>
                  </a:lnTo>
                  <a:lnTo>
                    <a:pt x="3135630" y="246583"/>
                  </a:lnTo>
                  <a:lnTo>
                    <a:pt x="3136818" y="250240"/>
                  </a:lnTo>
                  <a:close/>
                </a:path>
                <a:path w="3154679" h="2154554">
                  <a:moveTo>
                    <a:pt x="3139392" y="258457"/>
                  </a:moveTo>
                  <a:lnTo>
                    <a:pt x="3127476" y="258457"/>
                  </a:lnTo>
                  <a:lnTo>
                    <a:pt x="3124758" y="250113"/>
                  </a:lnTo>
                  <a:lnTo>
                    <a:pt x="3124809" y="250240"/>
                  </a:lnTo>
                  <a:lnTo>
                    <a:pt x="3136818" y="250240"/>
                  </a:lnTo>
                  <a:lnTo>
                    <a:pt x="3138385" y="255066"/>
                  </a:lnTo>
                  <a:lnTo>
                    <a:pt x="3139392" y="258457"/>
                  </a:lnTo>
                  <a:close/>
                </a:path>
                <a:path w="3154679" h="2154554">
                  <a:moveTo>
                    <a:pt x="3129749" y="266115"/>
                  </a:moveTo>
                  <a:lnTo>
                    <a:pt x="3127425" y="258317"/>
                  </a:lnTo>
                  <a:lnTo>
                    <a:pt x="3127476" y="258457"/>
                  </a:lnTo>
                  <a:lnTo>
                    <a:pt x="3139392" y="258457"/>
                  </a:lnTo>
                  <a:lnTo>
                    <a:pt x="3140697" y="262851"/>
                  </a:lnTo>
                  <a:lnTo>
                    <a:pt x="3129749" y="266115"/>
                  </a:lnTo>
                  <a:close/>
                </a:path>
                <a:path w="3154679" h="2154554">
                  <a:moveTo>
                    <a:pt x="3145953" y="283590"/>
                  </a:moveTo>
                  <a:lnTo>
                    <a:pt x="3134271" y="283590"/>
                  </a:lnTo>
                  <a:lnTo>
                    <a:pt x="3132632" y="276872"/>
                  </a:lnTo>
                  <a:lnTo>
                    <a:pt x="3143732" y="274167"/>
                  </a:lnTo>
                  <a:lnTo>
                    <a:pt x="3145396" y="281025"/>
                  </a:lnTo>
                  <a:lnTo>
                    <a:pt x="3145953" y="283590"/>
                  </a:lnTo>
                  <a:close/>
                </a:path>
                <a:path w="3154679" h="2154554">
                  <a:moveTo>
                    <a:pt x="3149362" y="300761"/>
                  </a:moveTo>
                  <a:lnTo>
                    <a:pt x="3137776" y="300761"/>
                  </a:lnTo>
                  <a:lnTo>
                    <a:pt x="3136099" y="291998"/>
                  </a:lnTo>
                  <a:lnTo>
                    <a:pt x="3134233" y="283451"/>
                  </a:lnTo>
                  <a:lnTo>
                    <a:pt x="3134271" y="283590"/>
                  </a:lnTo>
                  <a:lnTo>
                    <a:pt x="3145953" y="283590"/>
                  </a:lnTo>
                  <a:lnTo>
                    <a:pt x="3147314" y="289852"/>
                  </a:lnTo>
                  <a:lnTo>
                    <a:pt x="3149028" y="298742"/>
                  </a:lnTo>
                  <a:lnTo>
                    <a:pt x="3149362" y="300761"/>
                  </a:lnTo>
                  <a:close/>
                </a:path>
                <a:path w="3154679" h="2154554">
                  <a:moveTo>
                    <a:pt x="3142624" y="309448"/>
                  </a:moveTo>
                  <a:lnTo>
                    <a:pt x="3139211" y="309448"/>
                  </a:lnTo>
                  <a:lnTo>
                    <a:pt x="3137774" y="300753"/>
                  </a:lnTo>
                  <a:lnTo>
                    <a:pt x="3149362" y="300761"/>
                  </a:lnTo>
                  <a:lnTo>
                    <a:pt x="3150514" y="307720"/>
                  </a:lnTo>
                  <a:lnTo>
                    <a:pt x="3150590" y="308330"/>
                  </a:lnTo>
                  <a:lnTo>
                    <a:pt x="3142624" y="309448"/>
                  </a:lnTo>
                  <a:close/>
                </a:path>
                <a:path w="3154679" h="2154554">
                  <a:moveTo>
                    <a:pt x="3139274" y="309918"/>
                  </a:moveTo>
                  <a:lnTo>
                    <a:pt x="3139186" y="309308"/>
                  </a:lnTo>
                  <a:lnTo>
                    <a:pt x="3139211" y="309448"/>
                  </a:lnTo>
                  <a:lnTo>
                    <a:pt x="3142624" y="309448"/>
                  </a:lnTo>
                  <a:lnTo>
                    <a:pt x="3139274" y="309918"/>
                  </a:lnTo>
                  <a:close/>
                </a:path>
                <a:path w="3154679" h="2154554">
                  <a:moveTo>
                    <a:pt x="3152915" y="327037"/>
                  </a:moveTo>
                  <a:lnTo>
                    <a:pt x="3141446" y="327037"/>
                  </a:lnTo>
                  <a:lnTo>
                    <a:pt x="3140760" y="321106"/>
                  </a:lnTo>
                  <a:lnTo>
                    <a:pt x="3152114" y="319798"/>
                  </a:lnTo>
                  <a:lnTo>
                    <a:pt x="3152813" y="325881"/>
                  </a:lnTo>
                  <a:lnTo>
                    <a:pt x="3152915" y="327037"/>
                  </a:lnTo>
                  <a:close/>
                </a:path>
                <a:path w="3154679" h="2154554">
                  <a:moveTo>
                    <a:pt x="3153680" y="335927"/>
                  </a:moveTo>
                  <a:lnTo>
                    <a:pt x="3142234" y="335927"/>
                  </a:lnTo>
                  <a:lnTo>
                    <a:pt x="3141445" y="327025"/>
                  </a:lnTo>
                  <a:lnTo>
                    <a:pt x="3152915" y="327037"/>
                  </a:lnTo>
                  <a:lnTo>
                    <a:pt x="3153625" y="335064"/>
                  </a:lnTo>
                  <a:lnTo>
                    <a:pt x="3153680" y="335927"/>
                  </a:lnTo>
                  <a:close/>
                </a:path>
                <a:path w="3154679" h="2154554">
                  <a:moveTo>
                    <a:pt x="3143148" y="354710"/>
                  </a:moveTo>
                  <a:lnTo>
                    <a:pt x="3143124" y="353618"/>
                  </a:lnTo>
                  <a:lnTo>
                    <a:pt x="3142792" y="344741"/>
                  </a:lnTo>
                  <a:lnTo>
                    <a:pt x="3142221" y="335787"/>
                  </a:lnTo>
                  <a:lnTo>
                    <a:pt x="3142234" y="335927"/>
                  </a:lnTo>
                  <a:lnTo>
                    <a:pt x="3153680" y="335927"/>
                  </a:lnTo>
                  <a:lnTo>
                    <a:pt x="3154210" y="344309"/>
                  </a:lnTo>
                  <a:lnTo>
                    <a:pt x="3154565" y="353618"/>
                  </a:lnTo>
                  <a:lnTo>
                    <a:pt x="3154578" y="354571"/>
                  </a:lnTo>
                  <a:lnTo>
                    <a:pt x="3143148" y="354710"/>
                  </a:lnTo>
                  <a:close/>
                </a:path>
                <a:path w="3154679" h="2154554">
                  <a:moveTo>
                    <a:pt x="3142792" y="344893"/>
                  </a:moveTo>
                  <a:lnTo>
                    <a:pt x="3142783" y="344741"/>
                  </a:lnTo>
                  <a:lnTo>
                    <a:pt x="3142792" y="344893"/>
                  </a:lnTo>
                  <a:close/>
                </a:path>
                <a:path w="3154679" h="2154554">
                  <a:moveTo>
                    <a:pt x="3143135" y="353910"/>
                  </a:moveTo>
                  <a:lnTo>
                    <a:pt x="3143130" y="353758"/>
                  </a:lnTo>
                  <a:lnTo>
                    <a:pt x="3143135" y="353910"/>
                  </a:lnTo>
                  <a:close/>
                </a:path>
                <a:path w="3154679" h="2154554">
                  <a:moveTo>
                    <a:pt x="3154680" y="400354"/>
                  </a:moveTo>
                  <a:lnTo>
                    <a:pt x="3143249" y="400354"/>
                  </a:lnTo>
                  <a:lnTo>
                    <a:pt x="3143249" y="366064"/>
                  </a:lnTo>
                  <a:lnTo>
                    <a:pt x="3154680" y="366064"/>
                  </a:lnTo>
                  <a:lnTo>
                    <a:pt x="3154680" y="400354"/>
                  </a:lnTo>
                  <a:close/>
                </a:path>
                <a:path w="3154679" h="2154554">
                  <a:moveTo>
                    <a:pt x="3154680" y="446074"/>
                  </a:moveTo>
                  <a:lnTo>
                    <a:pt x="3143249" y="446074"/>
                  </a:lnTo>
                  <a:lnTo>
                    <a:pt x="3143249" y="411784"/>
                  </a:lnTo>
                  <a:lnTo>
                    <a:pt x="3154680" y="411784"/>
                  </a:lnTo>
                  <a:lnTo>
                    <a:pt x="3154680" y="446074"/>
                  </a:lnTo>
                  <a:close/>
                </a:path>
                <a:path w="3154679" h="2154554">
                  <a:moveTo>
                    <a:pt x="3154680" y="491782"/>
                  </a:moveTo>
                  <a:lnTo>
                    <a:pt x="3143249" y="491782"/>
                  </a:lnTo>
                  <a:lnTo>
                    <a:pt x="3143249" y="457504"/>
                  </a:lnTo>
                  <a:lnTo>
                    <a:pt x="3154680" y="457504"/>
                  </a:lnTo>
                  <a:lnTo>
                    <a:pt x="3154680" y="491782"/>
                  </a:lnTo>
                  <a:close/>
                </a:path>
                <a:path w="3154679" h="2154554">
                  <a:moveTo>
                    <a:pt x="3154680" y="537502"/>
                  </a:moveTo>
                  <a:lnTo>
                    <a:pt x="3143249" y="537502"/>
                  </a:lnTo>
                  <a:lnTo>
                    <a:pt x="3143249" y="503212"/>
                  </a:lnTo>
                  <a:lnTo>
                    <a:pt x="3154680" y="503212"/>
                  </a:lnTo>
                  <a:lnTo>
                    <a:pt x="3154680" y="537502"/>
                  </a:lnTo>
                  <a:close/>
                </a:path>
                <a:path w="3154679" h="2154554">
                  <a:moveTo>
                    <a:pt x="3154680" y="583222"/>
                  </a:moveTo>
                  <a:lnTo>
                    <a:pt x="3143249" y="583222"/>
                  </a:lnTo>
                  <a:lnTo>
                    <a:pt x="3143249" y="548932"/>
                  </a:lnTo>
                  <a:lnTo>
                    <a:pt x="3154680" y="548932"/>
                  </a:lnTo>
                  <a:lnTo>
                    <a:pt x="3154680" y="583222"/>
                  </a:lnTo>
                  <a:close/>
                </a:path>
                <a:path w="3154679" h="2154554">
                  <a:moveTo>
                    <a:pt x="3154680" y="628929"/>
                  </a:moveTo>
                  <a:lnTo>
                    <a:pt x="3143249" y="628929"/>
                  </a:lnTo>
                  <a:lnTo>
                    <a:pt x="3143249" y="594652"/>
                  </a:lnTo>
                  <a:lnTo>
                    <a:pt x="3154680" y="594652"/>
                  </a:lnTo>
                  <a:lnTo>
                    <a:pt x="3154680" y="628929"/>
                  </a:lnTo>
                  <a:close/>
                </a:path>
                <a:path w="3154679" h="2154554">
                  <a:moveTo>
                    <a:pt x="3154680" y="674649"/>
                  </a:moveTo>
                  <a:lnTo>
                    <a:pt x="3143249" y="674649"/>
                  </a:lnTo>
                  <a:lnTo>
                    <a:pt x="3143249" y="640359"/>
                  </a:lnTo>
                  <a:lnTo>
                    <a:pt x="3154680" y="640359"/>
                  </a:lnTo>
                  <a:lnTo>
                    <a:pt x="3154680" y="674649"/>
                  </a:lnTo>
                  <a:close/>
                </a:path>
                <a:path w="3154679" h="2154554">
                  <a:moveTo>
                    <a:pt x="3154680" y="720369"/>
                  </a:moveTo>
                  <a:lnTo>
                    <a:pt x="3143249" y="720369"/>
                  </a:lnTo>
                  <a:lnTo>
                    <a:pt x="3143249" y="686079"/>
                  </a:lnTo>
                  <a:lnTo>
                    <a:pt x="3154680" y="686079"/>
                  </a:lnTo>
                  <a:lnTo>
                    <a:pt x="3154680" y="720369"/>
                  </a:lnTo>
                  <a:close/>
                </a:path>
                <a:path w="3154679" h="2154554">
                  <a:moveTo>
                    <a:pt x="3154680" y="766076"/>
                  </a:moveTo>
                  <a:lnTo>
                    <a:pt x="3143249" y="766076"/>
                  </a:lnTo>
                  <a:lnTo>
                    <a:pt x="3143249" y="731799"/>
                  </a:lnTo>
                  <a:lnTo>
                    <a:pt x="3154680" y="731799"/>
                  </a:lnTo>
                  <a:lnTo>
                    <a:pt x="3154680" y="766076"/>
                  </a:lnTo>
                  <a:close/>
                </a:path>
                <a:path w="3154679" h="2154554">
                  <a:moveTo>
                    <a:pt x="3154680" y="811796"/>
                  </a:moveTo>
                  <a:lnTo>
                    <a:pt x="3143249" y="811796"/>
                  </a:lnTo>
                  <a:lnTo>
                    <a:pt x="3143249" y="777506"/>
                  </a:lnTo>
                  <a:lnTo>
                    <a:pt x="3154680" y="777506"/>
                  </a:lnTo>
                  <a:lnTo>
                    <a:pt x="3154680" y="811796"/>
                  </a:lnTo>
                  <a:close/>
                </a:path>
                <a:path w="3154679" h="2154554">
                  <a:moveTo>
                    <a:pt x="3154680" y="857516"/>
                  </a:moveTo>
                  <a:lnTo>
                    <a:pt x="3143249" y="857516"/>
                  </a:lnTo>
                  <a:lnTo>
                    <a:pt x="3143249" y="823226"/>
                  </a:lnTo>
                  <a:lnTo>
                    <a:pt x="3154680" y="823226"/>
                  </a:lnTo>
                  <a:lnTo>
                    <a:pt x="3154680" y="857516"/>
                  </a:lnTo>
                  <a:close/>
                </a:path>
                <a:path w="3154679" h="2154554">
                  <a:moveTo>
                    <a:pt x="3154680" y="903236"/>
                  </a:moveTo>
                  <a:lnTo>
                    <a:pt x="3143249" y="903236"/>
                  </a:lnTo>
                  <a:lnTo>
                    <a:pt x="3143249" y="868946"/>
                  </a:lnTo>
                  <a:lnTo>
                    <a:pt x="3154680" y="868946"/>
                  </a:lnTo>
                  <a:lnTo>
                    <a:pt x="3154680" y="903236"/>
                  </a:lnTo>
                  <a:close/>
                </a:path>
                <a:path w="3154679" h="2154554">
                  <a:moveTo>
                    <a:pt x="3154680" y="948944"/>
                  </a:moveTo>
                  <a:lnTo>
                    <a:pt x="3143249" y="948944"/>
                  </a:lnTo>
                  <a:lnTo>
                    <a:pt x="3143249" y="914653"/>
                  </a:lnTo>
                  <a:lnTo>
                    <a:pt x="3154680" y="914653"/>
                  </a:lnTo>
                  <a:lnTo>
                    <a:pt x="3154680" y="948944"/>
                  </a:lnTo>
                  <a:close/>
                </a:path>
                <a:path w="3154679" h="2154554">
                  <a:moveTo>
                    <a:pt x="3154680" y="994663"/>
                  </a:moveTo>
                  <a:lnTo>
                    <a:pt x="3143249" y="994663"/>
                  </a:lnTo>
                  <a:lnTo>
                    <a:pt x="3143249" y="960373"/>
                  </a:lnTo>
                  <a:lnTo>
                    <a:pt x="3154680" y="960373"/>
                  </a:lnTo>
                  <a:lnTo>
                    <a:pt x="3154680" y="994663"/>
                  </a:lnTo>
                  <a:close/>
                </a:path>
                <a:path w="3154679" h="2154554">
                  <a:moveTo>
                    <a:pt x="3154680" y="1040383"/>
                  </a:moveTo>
                  <a:lnTo>
                    <a:pt x="3143249" y="1040383"/>
                  </a:lnTo>
                  <a:lnTo>
                    <a:pt x="3143249" y="1006094"/>
                  </a:lnTo>
                  <a:lnTo>
                    <a:pt x="3154680" y="1006094"/>
                  </a:lnTo>
                  <a:lnTo>
                    <a:pt x="3154680" y="1040383"/>
                  </a:lnTo>
                  <a:close/>
                </a:path>
                <a:path w="3154679" h="2154554">
                  <a:moveTo>
                    <a:pt x="3154680" y="1086091"/>
                  </a:moveTo>
                  <a:lnTo>
                    <a:pt x="3143249" y="1086091"/>
                  </a:lnTo>
                  <a:lnTo>
                    <a:pt x="3143249" y="1051814"/>
                  </a:lnTo>
                  <a:lnTo>
                    <a:pt x="3154680" y="1051814"/>
                  </a:lnTo>
                  <a:lnTo>
                    <a:pt x="3154680" y="1086091"/>
                  </a:lnTo>
                  <a:close/>
                </a:path>
                <a:path w="3154679" h="2154554">
                  <a:moveTo>
                    <a:pt x="3154680" y="1131811"/>
                  </a:moveTo>
                  <a:lnTo>
                    <a:pt x="3143249" y="1131811"/>
                  </a:lnTo>
                  <a:lnTo>
                    <a:pt x="3143249" y="1097521"/>
                  </a:lnTo>
                  <a:lnTo>
                    <a:pt x="3154680" y="1097521"/>
                  </a:lnTo>
                  <a:lnTo>
                    <a:pt x="3154680" y="1131811"/>
                  </a:lnTo>
                  <a:close/>
                </a:path>
                <a:path w="3154679" h="2154554">
                  <a:moveTo>
                    <a:pt x="3154680" y="1177531"/>
                  </a:moveTo>
                  <a:lnTo>
                    <a:pt x="3143249" y="1177531"/>
                  </a:lnTo>
                  <a:lnTo>
                    <a:pt x="3143249" y="1143241"/>
                  </a:lnTo>
                  <a:lnTo>
                    <a:pt x="3154680" y="1143241"/>
                  </a:lnTo>
                  <a:lnTo>
                    <a:pt x="3154680" y="1177531"/>
                  </a:lnTo>
                  <a:close/>
                </a:path>
                <a:path w="3154679" h="2154554">
                  <a:moveTo>
                    <a:pt x="3154680" y="1223238"/>
                  </a:moveTo>
                  <a:lnTo>
                    <a:pt x="3143249" y="1223238"/>
                  </a:lnTo>
                  <a:lnTo>
                    <a:pt x="3143249" y="1188961"/>
                  </a:lnTo>
                  <a:lnTo>
                    <a:pt x="3154680" y="1188961"/>
                  </a:lnTo>
                  <a:lnTo>
                    <a:pt x="3154680" y="1223238"/>
                  </a:lnTo>
                  <a:close/>
                </a:path>
                <a:path w="3154679" h="2154554">
                  <a:moveTo>
                    <a:pt x="3154680" y="1268958"/>
                  </a:moveTo>
                  <a:lnTo>
                    <a:pt x="3143249" y="1268958"/>
                  </a:lnTo>
                  <a:lnTo>
                    <a:pt x="3143249" y="1234668"/>
                  </a:lnTo>
                  <a:lnTo>
                    <a:pt x="3154680" y="1234668"/>
                  </a:lnTo>
                  <a:lnTo>
                    <a:pt x="3154680" y="1268958"/>
                  </a:lnTo>
                  <a:close/>
                </a:path>
                <a:path w="3154679" h="2154554">
                  <a:moveTo>
                    <a:pt x="3154680" y="1314678"/>
                  </a:moveTo>
                  <a:lnTo>
                    <a:pt x="3143249" y="1314678"/>
                  </a:lnTo>
                  <a:lnTo>
                    <a:pt x="3143249" y="1280388"/>
                  </a:lnTo>
                  <a:lnTo>
                    <a:pt x="3154680" y="1280388"/>
                  </a:lnTo>
                  <a:lnTo>
                    <a:pt x="3154680" y="1314678"/>
                  </a:lnTo>
                  <a:close/>
                </a:path>
                <a:path w="3154679" h="2154554">
                  <a:moveTo>
                    <a:pt x="3154680" y="1360385"/>
                  </a:moveTo>
                  <a:lnTo>
                    <a:pt x="3143249" y="1360385"/>
                  </a:lnTo>
                  <a:lnTo>
                    <a:pt x="3143249" y="1326108"/>
                  </a:lnTo>
                  <a:lnTo>
                    <a:pt x="3154680" y="1326108"/>
                  </a:lnTo>
                  <a:lnTo>
                    <a:pt x="3154680" y="1360385"/>
                  </a:lnTo>
                  <a:close/>
                </a:path>
                <a:path w="3154679" h="2154554">
                  <a:moveTo>
                    <a:pt x="3154680" y="1406105"/>
                  </a:moveTo>
                  <a:lnTo>
                    <a:pt x="3143249" y="1406105"/>
                  </a:lnTo>
                  <a:lnTo>
                    <a:pt x="3143249" y="1371815"/>
                  </a:lnTo>
                  <a:lnTo>
                    <a:pt x="3154680" y="1371815"/>
                  </a:lnTo>
                  <a:lnTo>
                    <a:pt x="3154680" y="1406105"/>
                  </a:lnTo>
                  <a:close/>
                </a:path>
                <a:path w="3154679" h="2154554">
                  <a:moveTo>
                    <a:pt x="3154680" y="1451825"/>
                  </a:moveTo>
                  <a:lnTo>
                    <a:pt x="3143249" y="1451825"/>
                  </a:lnTo>
                  <a:lnTo>
                    <a:pt x="3143249" y="1417535"/>
                  </a:lnTo>
                  <a:lnTo>
                    <a:pt x="3154680" y="1417535"/>
                  </a:lnTo>
                  <a:lnTo>
                    <a:pt x="3154680" y="1451825"/>
                  </a:lnTo>
                  <a:close/>
                </a:path>
                <a:path w="3154679" h="2154554">
                  <a:moveTo>
                    <a:pt x="3154680" y="1497533"/>
                  </a:moveTo>
                  <a:lnTo>
                    <a:pt x="3143249" y="1497533"/>
                  </a:lnTo>
                  <a:lnTo>
                    <a:pt x="3143249" y="1463255"/>
                  </a:lnTo>
                  <a:lnTo>
                    <a:pt x="3154680" y="1463255"/>
                  </a:lnTo>
                  <a:lnTo>
                    <a:pt x="3154680" y="1497533"/>
                  </a:lnTo>
                  <a:close/>
                </a:path>
                <a:path w="3154679" h="2154554">
                  <a:moveTo>
                    <a:pt x="3154680" y="1543253"/>
                  </a:moveTo>
                  <a:lnTo>
                    <a:pt x="3143249" y="1543253"/>
                  </a:lnTo>
                  <a:lnTo>
                    <a:pt x="3143249" y="1508963"/>
                  </a:lnTo>
                  <a:lnTo>
                    <a:pt x="3154680" y="1508963"/>
                  </a:lnTo>
                  <a:lnTo>
                    <a:pt x="3154680" y="1543253"/>
                  </a:lnTo>
                  <a:close/>
                </a:path>
                <a:path w="3154679" h="2154554">
                  <a:moveTo>
                    <a:pt x="3154680" y="1588973"/>
                  </a:moveTo>
                  <a:lnTo>
                    <a:pt x="3143249" y="1588973"/>
                  </a:lnTo>
                  <a:lnTo>
                    <a:pt x="3143249" y="1554683"/>
                  </a:lnTo>
                  <a:lnTo>
                    <a:pt x="3154680" y="1554683"/>
                  </a:lnTo>
                  <a:lnTo>
                    <a:pt x="3154680" y="1588973"/>
                  </a:lnTo>
                  <a:close/>
                </a:path>
                <a:path w="3154679" h="2154554">
                  <a:moveTo>
                    <a:pt x="3154680" y="1634680"/>
                  </a:moveTo>
                  <a:lnTo>
                    <a:pt x="3143249" y="1634680"/>
                  </a:lnTo>
                  <a:lnTo>
                    <a:pt x="3143249" y="1600403"/>
                  </a:lnTo>
                  <a:lnTo>
                    <a:pt x="3154680" y="1600403"/>
                  </a:lnTo>
                  <a:lnTo>
                    <a:pt x="3154680" y="1634680"/>
                  </a:lnTo>
                  <a:close/>
                </a:path>
                <a:path w="3154679" h="2154554">
                  <a:moveTo>
                    <a:pt x="3154680" y="1680400"/>
                  </a:moveTo>
                  <a:lnTo>
                    <a:pt x="3143249" y="1680400"/>
                  </a:lnTo>
                  <a:lnTo>
                    <a:pt x="3143249" y="1646110"/>
                  </a:lnTo>
                  <a:lnTo>
                    <a:pt x="3154680" y="1646110"/>
                  </a:lnTo>
                  <a:lnTo>
                    <a:pt x="3154680" y="1680400"/>
                  </a:lnTo>
                  <a:close/>
                </a:path>
                <a:path w="3154679" h="2154554">
                  <a:moveTo>
                    <a:pt x="3154680" y="1726120"/>
                  </a:moveTo>
                  <a:lnTo>
                    <a:pt x="3143249" y="1726120"/>
                  </a:lnTo>
                  <a:lnTo>
                    <a:pt x="3143249" y="1691830"/>
                  </a:lnTo>
                  <a:lnTo>
                    <a:pt x="3154680" y="1691830"/>
                  </a:lnTo>
                  <a:lnTo>
                    <a:pt x="3154680" y="1726120"/>
                  </a:lnTo>
                  <a:close/>
                </a:path>
                <a:path w="3154679" h="2154554">
                  <a:moveTo>
                    <a:pt x="3154680" y="1771840"/>
                  </a:moveTo>
                  <a:lnTo>
                    <a:pt x="3143249" y="1771840"/>
                  </a:lnTo>
                  <a:lnTo>
                    <a:pt x="3143249" y="1737550"/>
                  </a:lnTo>
                  <a:lnTo>
                    <a:pt x="3154680" y="1737550"/>
                  </a:lnTo>
                  <a:lnTo>
                    <a:pt x="3154680" y="1771840"/>
                  </a:lnTo>
                  <a:close/>
                </a:path>
                <a:path w="3154679" h="2154554">
                  <a:moveTo>
                    <a:pt x="3154680" y="1791639"/>
                  </a:moveTo>
                  <a:lnTo>
                    <a:pt x="3143249" y="1791639"/>
                  </a:lnTo>
                  <a:lnTo>
                    <a:pt x="3143249" y="1783257"/>
                  </a:lnTo>
                  <a:lnTo>
                    <a:pt x="3154680" y="1783257"/>
                  </a:lnTo>
                  <a:lnTo>
                    <a:pt x="3154680" y="1791639"/>
                  </a:lnTo>
                  <a:close/>
                </a:path>
                <a:path w="3154679" h="2154554">
                  <a:moveTo>
                    <a:pt x="3154556" y="1800796"/>
                  </a:moveTo>
                  <a:lnTo>
                    <a:pt x="3143135" y="1800796"/>
                  </a:lnTo>
                  <a:lnTo>
                    <a:pt x="3143249" y="1791576"/>
                  </a:lnTo>
                  <a:lnTo>
                    <a:pt x="3154680" y="1791639"/>
                  </a:lnTo>
                  <a:lnTo>
                    <a:pt x="3154556" y="1800796"/>
                  </a:lnTo>
                  <a:close/>
                </a:path>
                <a:path w="3154679" h="2154554">
                  <a:moveTo>
                    <a:pt x="3154219" y="1809813"/>
                  </a:moveTo>
                  <a:lnTo>
                    <a:pt x="3142792" y="1809813"/>
                  </a:lnTo>
                  <a:lnTo>
                    <a:pt x="3143135" y="1800644"/>
                  </a:lnTo>
                  <a:lnTo>
                    <a:pt x="3143135" y="1800796"/>
                  </a:lnTo>
                  <a:lnTo>
                    <a:pt x="3154556" y="1800796"/>
                  </a:lnTo>
                  <a:lnTo>
                    <a:pt x="3154219" y="1809813"/>
                  </a:lnTo>
                  <a:close/>
                </a:path>
                <a:path w="3154679" h="2154554">
                  <a:moveTo>
                    <a:pt x="3153727" y="1817890"/>
                  </a:moveTo>
                  <a:lnTo>
                    <a:pt x="3142322" y="1817166"/>
                  </a:lnTo>
                  <a:lnTo>
                    <a:pt x="3142792" y="1809661"/>
                  </a:lnTo>
                  <a:lnTo>
                    <a:pt x="3142792" y="1809813"/>
                  </a:lnTo>
                  <a:lnTo>
                    <a:pt x="3154219" y="1809813"/>
                  </a:lnTo>
                  <a:lnTo>
                    <a:pt x="3154197" y="1810384"/>
                  </a:lnTo>
                  <a:lnTo>
                    <a:pt x="3153727" y="1817890"/>
                  </a:lnTo>
                  <a:close/>
                </a:path>
                <a:path w="3154679" h="2154554">
                  <a:moveTo>
                    <a:pt x="3151922" y="1836496"/>
                  </a:moveTo>
                  <a:lnTo>
                    <a:pt x="3140417" y="1836496"/>
                  </a:lnTo>
                  <a:lnTo>
                    <a:pt x="3141357" y="1828266"/>
                  </a:lnTo>
                  <a:lnTo>
                    <a:pt x="3152711" y="1829562"/>
                  </a:lnTo>
                  <a:lnTo>
                    <a:pt x="3151922" y="1836496"/>
                  </a:lnTo>
                  <a:close/>
                </a:path>
                <a:path w="3154679" h="2154554">
                  <a:moveTo>
                    <a:pt x="3149335" y="1853945"/>
                  </a:moveTo>
                  <a:lnTo>
                    <a:pt x="3137750" y="1853945"/>
                  </a:lnTo>
                  <a:lnTo>
                    <a:pt x="3137776" y="1853793"/>
                  </a:lnTo>
                  <a:lnTo>
                    <a:pt x="3139211" y="1845106"/>
                  </a:lnTo>
                  <a:lnTo>
                    <a:pt x="3140430" y="1836343"/>
                  </a:lnTo>
                  <a:lnTo>
                    <a:pt x="3140417" y="1836496"/>
                  </a:lnTo>
                  <a:lnTo>
                    <a:pt x="3151922" y="1836496"/>
                  </a:lnTo>
                  <a:lnTo>
                    <a:pt x="3151759" y="1837931"/>
                  </a:lnTo>
                  <a:lnTo>
                    <a:pt x="3150489" y="1846973"/>
                  </a:lnTo>
                  <a:lnTo>
                    <a:pt x="3149335" y="1853945"/>
                  </a:lnTo>
                  <a:close/>
                </a:path>
                <a:path w="3154679" h="2154554">
                  <a:moveTo>
                    <a:pt x="3139186" y="1845246"/>
                  </a:moveTo>
                  <a:lnTo>
                    <a:pt x="3139205" y="1845106"/>
                  </a:lnTo>
                  <a:lnTo>
                    <a:pt x="3139186" y="1845246"/>
                  </a:lnTo>
                  <a:close/>
                </a:path>
                <a:path w="3154679" h="2154554">
                  <a:moveTo>
                    <a:pt x="3137774" y="1853801"/>
                  </a:moveTo>
                  <a:close/>
                </a:path>
                <a:path w="3154679" h="2154554">
                  <a:moveTo>
                    <a:pt x="3147479" y="1863877"/>
                  </a:moveTo>
                  <a:lnTo>
                    <a:pt x="3136252" y="1861718"/>
                  </a:lnTo>
                  <a:lnTo>
                    <a:pt x="3137774" y="1853801"/>
                  </a:lnTo>
                  <a:lnTo>
                    <a:pt x="3137750" y="1853945"/>
                  </a:lnTo>
                  <a:lnTo>
                    <a:pt x="3149335" y="1853945"/>
                  </a:lnTo>
                  <a:lnTo>
                    <a:pt x="3149003" y="1855952"/>
                  </a:lnTo>
                  <a:lnTo>
                    <a:pt x="3147479" y="1863877"/>
                  </a:lnTo>
                  <a:close/>
                </a:path>
                <a:path w="3154679" h="2154554">
                  <a:moveTo>
                    <a:pt x="3141733" y="1887943"/>
                  </a:moveTo>
                  <a:lnTo>
                    <a:pt x="3129902" y="1887943"/>
                  </a:lnTo>
                  <a:lnTo>
                    <a:pt x="3129940" y="1887804"/>
                  </a:lnTo>
                  <a:lnTo>
                    <a:pt x="3132200" y="1879422"/>
                  </a:lnTo>
                  <a:lnTo>
                    <a:pt x="3133864" y="1872602"/>
                  </a:lnTo>
                  <a:lnTo>
                    <a:pt x="3144964" y="1875307"/>
                  </a:lnTo>
                  <a:lnTo>
                    <a:pt x="3143237" y="1882406"/>
                  </a:lnTo>
                  <a:lnTo>
                    <a:pt x="3141733" y="1887943"/>
                  </a:lnTo>
                  <a:close/>
                </a:path>
                <a:path w="3154679" h="2154554">
                  <a:moveTo>
                    <a:pt x="3132162" y="1879561"/>
                  </a:moveTo>
                  <a:lnTo>
                    <a:pt x="3132197" y="1879422"/>
                  </a:lnTo>
                  <a:lnTo>
                    <a:pt x="3132162" y="1879561"/>
                  </a:lnTo>
                  <a:close/>
                </a:path>
                <a:path w="3154679" h="2154554">
                  <a:moveTo>
                    <a:pt x="3129936" y="1887818"/>
                  </a:moveTo>
                  <a:close/>
                </a:path>
                <a:path w="3154679" h="2154554">
                  <a:moveTo>
                    <a:pt x="3135337" y="1908797"/>
                  </a:moveTo>
                  <a:lnTo>
                    <a:pt x="3124568" y="1905000"/>
                  </a:lnTo>
                  <a:lnTo>
                    <a:pt x="3124809" y="1904314"/>
                  </a:lnTo>
                  <a:lnTo>
                    <a:pt x="3127476" y="1896097"/>
                  </a:lnTo>
                  <a:lnTo>
                    <a:pt x="3129936" y="1887818"/>
                  </a:lnTo>
                  <a:lnTo>
                    <a:pt x="3141733" y="1887943"/>
                  </a:lnTo>
                  <a:lnTo>
                    <a:pt x="3140887" y="1891055"/>
                  </a:lnTo>
                  <a:lnTo>
                    <a:pt x="3138347" y="1899627"/>
                  </a:lnTo>
                  <a:lnTo>
                    <a:pt x="3135591" y="1908111"/>
                  </a:lnTo>
                  <a:lnTo>
                    <a:pt x="3135337" y="1908797"/>
                  </a:lnTo>
                  <a:close/>
                </a:path>
                <a:path w="3154679" h="2154554">
                  <a:moveTo>
                    <a:pt x="3127425" y="1896237"/>
                  </a:moveTo>
                  <a:lnTo>
                    <a:pt x="3127467" y="1896097"/>
                  </a:lnTo>
                  <a:lnTo>
                    <a:pt x="3127425" y="1896237"/>
                  </a:lnTo>
                  <a:close/>
                </a:path>
                <a:path w="3154679" h="2154554">
                  <a:moveTo>
                    <a:pt x="3124758" y="1904441"/>
                  </a:moveTo>
                  <a:close/>
                </a:path>
                <a:path w="3154679" h="2154554">
                  <a:moveTo>
                    <a:pt x="3117570" y="1951634"/>
                  </a:moveTo>
                  <a:lnTo>
                    <a:pt x="3107334" y="1946554"/>
                  </a:lnTo>
                  <a:lnTo>
                    <a:pt x="3108629" y="1943963"/>
                  </a:lnTo>
                  <a:lnTo>
                    <a:pt x="3112236" y="1936229"/>
                  </a:lnTo>
                  <a:lnTo>
                    <a:pt x="3115665" y="1928393"/>
                  </a:lnTo>
                  <a:lnTo>
                    <a:pt x="3118904" y="1920455"/>
                  </a:lnTo>
                  <a:lnTo>
                    <a:pt x="3120732" y="1915617"/>
                  </a:lnTo>
                  <a:lnTo>
                    <a:pt x="3131413" y="1919681"/>
                  </a:lnTo>
                  <a:lnTo>
                    <a:pt x="3129483" y="1924786"/>
                  </a:lnTo>
                  <a:lnTo>
                    <a:pt x="3126130" y="1932978"/>
                  </a:lnTo>
                  <a:lnTo>
                    <a:pt x="3122587" y="1941055"/>
                  </a:lnTo>
                  <a:lnTo>
                    <a:pt x="3118853" y="1949043"/>
                  </a:lnTo>
                  <a:lnTo>
                    <a:pt x="3117570" y="1951634"/>
                  </a:lnTo>
                  <a:close/>
                </a:path>
                <a:path w="3154679" h="2154554">
                  <a:moveTo>
                    <a:pt x="3118840" y="1920582"/>
                  </a:moveTo>
                  <a:close/>
                </a:path>
                <a:path w="3154679" h="2154554">
                  <a:moveTo>
                    <a:pt x="3115602" y="1928520"/>
                  </a:moveTo>
                  <a:close/>
                </a:path>
                <a:path w="3154679" h="2154554">
                  <a:moveTo>
                    <a:pt x="3112173" y="1936356"/>
                  </a:moveTo>
                  <a:lnTo>
                    <a:pt x="3112228" y="1936229"/>
                  </a:lnTo>
                  <a:lnTo>
                    <a:pt x="3112173" y="1936356"/>
                  </a:lnTo>
                  <a:close/>
                </a:path>
                <a:path w="3154679" h="2154554">
                  <a:moveTo>
                    <a:pt x="3108566" y="1944090"/>
                  </a:moveTo>
                  <a:close/>
                </a:path>
                <a:path w="3154679" h="2154554">
                  <a:moveTo>
                    <a:pt x="3109739" y="1966658"/>
                  </a:moveTo>
                  <a:lnTo>
                    <a:pt x="3096653" y="1966658"/>
                  </a:lnTo>
                  <a:lnTo>
                    <a:pt x="3100870" y="1959114"/>
                  </a:lnTo>
                  <a:lnTo>
                    <a:pt x="3102190" y="1956600"/>
                  </a:lnTo>
                  <a:lnTo>
                    <a:pt x="3112300" y="1961934"/>
                  </a:lnTo>
                  <a:lnTo>
                    <a:pt x="3110839" y="1964689"/>
                  </a:lnTo>
                  <a:lnTo>
                    <a:pt x="3109739" y="1966658"/>
                  </a:lnTo>
                  <a:close/>
                </a:path>
                <a:path w="3154679" h="2154554">
                  <a:moveTo>
                    <a:pt x="3100793" y="1959241"/>
                  </a:moveTo>
                  <a:close/>
                </a:path>
                <a:path w="3154679" h="2154554">
                  <a:moveTo>
                    <a:pt x="3105606" y="1973961"/>
                  </a:moveTo>
                  <a:lnTo>
                    <a:pt x="3092335" y="1973961"/>
                  </a:lnTo>
                  <a:lnTo>
                    <a:pt x="3096717" y="1966531"/>
                  </a:lnTo>
                  <a:lnTo>
                    <a:pt x="3109739" y="1966658"/>
                  </a:lnTo>
                  <a:lnTo>
                    <a:pt x="3106559" y="1972348"/>
                  </a:lnTo>
                  <a:lnTo>
                    <a:pt x="3105606" y="1973961"/>
                  </a:lnTo>
                  <a:close/>
                </a:path>
                <a:path w="3154679" h="2154554">
                  <a:moveTo>
                    <a:pt x="3101316" y="1981149"/>
                  </a:moveTo>
                  <a:lnTo>
                    <a:pt x="3087839" y="1981149"/>
                  </a:lnTo>
                  <a:lnTo>
                    <a:pt x="3092399" y="1973834"/>
                  </a:lnTo>
                  <a:lnTo>
                    <a:pt x="3105606" y="1973961"/>
                  </a:lnTo>
                  <a:lnTo>
                    <a:pt x="3102101" y="1979891"/>
                  </a:lnTo>
                  <a:lnTo>
                    <a:pt x="3101316" y="1981149"/>
                  </a:lnTo>
                  <a:close/>
                </a:path>
                <a:path w="3154679" h="2154554">
                  <a:moveTo>
                    <a:pt x="3094469" y="1991855"/>
                  </a:moveTo>
                  <a:lnTo>
                    <a:pt x="3084931" y="1985568"/>
                  </a:lnTo>
                  <a:lnTo>
                    <a:pt x="3087916" y="1981022"/>
                  </a:lnTo>
                  <a:lnTo>
                    <a:pt x="3101316" y="1981149"/>
                  </a:lnTo>
                  <a:lnTo>
                    <a:pt x="3097466" y="1987308"/>
                  </a:lnTo>
                  <a:lnTo>
                    <a:pt x="3094469" y="1991855"/>
                  </a:lnTo>
                  <a:close/>
                </a:path>
                <a:path w="3154679" h="2154554">
                  <a:moveTo>
                    <a:pt x="3078959" y="1995169"/>
                  </a:moveTo>
                  <a:lnTo>
                    <a:pt x="3078365" y="1995169"/>
                  </a:lnTo>
                  <a:lnTo>
                    <a:pt x="3078556" y="1994890"/>
                  </a:lnTo>
                  <a:lnTo>
                    <a:pt x="3078959" y="1995169"/>
                  </a:lnTo>
                  <a:close/>
                </a:path>
                <a:path w="3154679" h="2154554">
                  <a:moveTo>
                    <a:pt x="3087528" y="2001989"/>
                  </a:moveTo>
                  <a:lnTo>
                    <a:pt x="3073387" y="2001989"/>
                  </a:lnTo>
                  <a:lnTo>
                    <a:pt x="3078441" y="1995055"/>
                  </a:lnTo>
                  <a:lnTo>
                    <a:pt x="3078959" y="1995169"/>
                  </a:lnTo>
                  <a:lnTo>
                    <a:pt x="3087954" y="2001405"/>
                  </a:lnTo>
                  <a:lnTo>
                    <a:pt x="3087528" y="2001989"/>
                  </a:lnTo>
                  <a:close/>
                </a:path>
                <a:path w="3154679" h="2154554">
                  <a:moveTo>
                    <a:pt x="3073420" y="2001944"/>
                  </a:moveTo>
                  <a:close/>
                </a:path>
                <a:path w="3154679" h="2154554">
                  <a:moveTo>
                    <a:pt x="3077605" y="2015274"/>
                  </a:moveTo>
                  <a:lnTo>
                    <a:pt x="3062947" y="2015274"/>
                  </a:lnTo>
                  <a:lnTo>
                    <a:pt x="3068332" y="2008593"/>
                  </a:lnTo>
                  <a:lnTo>
                    <a:pt x="3073420" y="2001944"/>
                  </a:lnTo>
                  <a:lnTo>
                    <a:pt x="3087528" y="2001989"/>
                  </a:lnTo>
                  <a:lnTo>
                    <a:pt x="3082543" y="2008835"/>
                  </a:lnTo>
                  <a:lnTo>
                    <a:pt x="3077605" y="2015274"/>
                  </a:lnTo>
                  <a:close/>
                </a:path>
                <a:path w="3154679" h="2154554">
                  <a:moveTo>
                    <a:pt x="3068243" y="2008695"/>
                  </a:moveTo>
                  <a:close/>
                </a:path>
                <a:path w="3154679" h="2154554">
                  <a:moveTo>
                    <a:pt x="3066465" y="2028812"/>
                  </a:moveTo>
                  <a:lnTo>
                    <a:pt x="3057740" y="2021433"/>
                  </a:lnTo>
                  <a:lnTo>
                    <a:pt x="3063036" y="2015159"/>
                  </a:lnTo>
                  <a:lnTo>
                    <a:pt x="3077605" y="2015274"/>
                  </a:lnTo>
                  <a:lnTo>
                    <a:pt x="3077235" y="2015756"/>
                  </a:lnTo>
                  <a:lnTo>
                    <a:pt x="3071761" y="2022538"/>
                  </a:lnTo>
                  <a:lnTo>
                    <a:pt x="3066465" y="2028812"/>
                  </a:lnTo>
                  <a:close/>
                </a:path>
                <a:path w="3154679" h="2154554">
                  <a:moveTo>
                    <a:pt x="3056151" y="2040229"/>
                  </a:moveTo>
                  <a:lnTo>
                    <a:pt x="3040253" y="2040229"/>
                  </a:lnTo>
                  <a:lnTo>
                    <a:pt x="3046247" y="2034095"/>
                  </a:lnTo>
                  <a:lnTo>
                    <a:pt x="3050298" y="2029739"/>
                  </a:lnTo>
                  <a:lnTo>
                    <a:pt x="3058667" y="2037524"/>
                  </a:lnTo>
                  <a:lnTo>
                    <a:pt x="3056151" y="2040229"/>
                  </a:lnTo>
                  <a:close/>
                </a:path>
                <a:path w="3154679" h="2154554">
                  <a:moveTo>
                    <a:pt x="3046145" y="2034197"/>
                  </a:moveTo>
                  <a:close/>
                </a:path>
                <a:path w="3154679" h="2154554">
                  <a:moveTo>
                    <a:pt x="3040303" y="2040178"/>
                  </a:moveTo>
                  <a:close/>
                </a:path>
                <a:path w="3154679" h="2154554">
                  <a:moveTo>
                    <a:pt x="3050478" y="2046122"/>
                  </a:moveTo>
                  <a:lnTo>
                    <a:pt x="3034220" y="2046122"/>
                  </a:lnTo>
                  <a:lnTo>
                    <a:pt x="3040303" y="2040178"/>
                  </a:lnTo>
                  <a:lnTo>
                    <a:pt x="3056151" y="2040229"/>
                  </a:lnTo>
                  <a:lnTo>
                    <a:pt x="3054426" y="2042083"/>
                  </a:lnTo>
                  <a:lnTo>
                    <a:pt x="3050478" y="2046122"/>
                  </a:lnTo>
                  <a:close/>
                </a:path>
                <a:path w="3154679" h="2154554">
                  <a:moveTo>
                    <a:pt x="3033864" y="2061972"/>
                  </a:moveTo>
                  <a:lnTo>
                    <a:pt x="3026283" y="2053424"/>
                  </a:lnTo>
                  <a:lnTo>
                    <a:pt x="3028149" y="2051773"/>
                  </a:lnTo>
                  <a:lnTo>
                    <a:pt x="3034322" y="2046020"/>
                  </a:lnTo>
                  <a:lnTo>
                    <a:pt x="3050478" y="2046122"/>
                  </a:lnTo>
                  <a:lnTo>
                    <a:pt x="3048342" y="2048306"/>
                  </a:lnTo>
                  <a:lnTo>
                    <a:pt x="3042107" y="2054390"/>
                  </a:lnTo>
                  <a:lnTo>
                    <a:pt x="3035731" y="2060320"/>
                  </a:lnTo>
                  <a:lnTo>
                    <a:pt x="3033864" y="2061972"/>
                  </a:lnTo>
                  <a:close/>
                </a:path>
                <a:path w="3154679" h="2154554">
                  <a:moveTo>
                    <a:pt x="3028048" y="2051862"/>
                  </a:moveTo>
                  <a:close/>
                </a:path>
                <a:path w="3154679" h="2154554">
                  <a:moveTo>
                    <a:pt x="3024001" y="2068207"/>
                  </a:moveTo>
                  <a:lnTo>
                    <a:pt x="3008718" y="2068207"/>
                  </a:lnTo>
                  <a:lnTo>
                    <a:pt x="3015399" y="2062822"/>
                  </a:lnTo>
                  <a:lnTo>
                    <a:pt x="3017761" y="2060828"/>
                  </a:lnTo>
                  <a:lnTo>
                    <a:pt x="3024001" y="2068207"/>
                  </a:lnTo>
                  <a:close/>
                </a:path>
                <a:path w="3154679" h="2154554">
                  <a:moveTo>
                    <a:pt x="3015284" y="2062911"/>
                  </a:moveTo>
                  <a:close/>
                </a:path>
                <a:path w="3154679" h="2154554">
                  <a:moveTo>
                    <a:pt x="3020558" y="2073338"/>
                  </a:moveTo>
                  <a:lnTo>
                    <a:pt x="3002013" y="2073338"/>
                  </a:lnTo>
                  <a:lnTo>
                    <a:pt x="3008820" y="2068118"/>
                  </a:lnTo>
                  <a:lnTo>
                    <a:pt x="3024001" y="2068207"/>
                  </a:lnTo>
                  <a:lnTo>
                    <a:pt x="3025140" y="2069553"/>
                  </a:lnTo>
                  <a:lnTo>
                    <a:pt x="3022561" y="2071725"/>
                  </a:lnTo>
                  <a:lnTo>
                    <a:pt x="3020558" y="2073338"/>
                  </a:lnTo>
                  <a:close/>
                </a:path>
                <a:path w="3154679" h="2154554">
                  <a:moveTo>
                    <a:pt x="3002069" y="2073295"/>
                  </a:moveTo>
                  <a:close/>
                </a:path>
                <a:path w="3154679" h="2154554">
                  <a:moveTo>
                    <a:pt x="2997441" y="2090661"/>
                  </a:moveTo>
                  <a:lnTo>
                    <a:pt x="2990926" y="2081263"/>
                  </a:lnTo>
                  <a:lnTo>
                    <a:pt x="2995294" y="2078240"/>
                  </a:lnTo>
                  <a:lnTo>
                    <a:pt x="3002069" y="2073295"/>
                  </a:lnTo>
                  <a:lnTo>
                    <a:pt x="3020558" y="2073338"/>
                  </a:lnTo>
                  <a:lnTo>
                    <a:pt x="3015780" y="2077186"/>
                  </a:lnTo>
                  <a:lnTo>
                    <a:pt x="3008858" y="2082495"/>
                  </a:lnTo>
                  <a:lnTo>
                    <a:pt x="3001797" y="2087638"/>
                  </a:lnTo>
                  <a:lnTo>
                    <a:pt x="2997441" y="2090661"/>
                  </a:lnTo>
                  <a:close/>
                </a:path>
                <a:path w="3154679" h="2154554">
                  <a:moveTo>
                    <a:pt x="2995180" y="2078316"/>
                  </a:moveTo>
                  <a:close/>
                </a:path>
                <a:path w="3154679" h="2154554">
                  <a:moveTo>
                    <a:pt x="2981975" y="2100745"/>
                  </a:moveTo>
                  <a:lnTo>
                    <a:pt x="2959239" y="2100745"/>
                  </a:lnTo>
                  <a:lnTo>
                    <a:pt x="2966783" y="2096528"/>
                  </a:lnTo>
                  <a:lnTo>
                    <a:pt x="2974086" y="2092210"/>
                  </a:lnTo>
                  <a:lnTo>
                    <a:pt x="2981274" y="2087714"/>
                  </a:lnTo>
                  <a:lnTo>
                    <a:pt x="2981540" y="2087537"/>
                  </a:lnTo>
                  <a:lnTo>
                    <a:pt x="2987827" y="2097087"/>
                  </a:lnTo>
                  <a:lnTo>
                    <a:pt x="2981975" y="2100745"/>
                  </a:lnTo>
                  <a:close/>
                </a:path>
                <a:path w="3154679" h="2154554">
                  <a:moveTo>
                    <a:pt x="2981147" y="2087791"/>
                  </a:moveTo>
                  <a:lnTo>
                    <a:pt x="2981274" y="2087714"/>
                  </a:lnTo>
                  <a:lnTo>
                    <a:pt x="2981147" y="2087791"/>
                  </a:lnTo>
                  <a:close/>
                </a:path>
                <a:path w="3154679" h="2154554">
                  <a:moveTo>
                    <a:pt x="2973959" y="2092274"/>
                  </a:moveTo>
                  <a:close/>
                </a:path>
                <a:path w="3154679" h="2154554">
                  <a:moveTo>
                    <a:pt x="2966656" y="2096592"/>
                  </a:moveTo>
                  <a:close/>
                </a:path>
                <a:path w="3154679" h="2154554">
                  <a:moveTo>
                    <a:pt x="2957664" y="2114499"/>
                  </a:moveTo>
                  <a:lnTo>
                    <a:pt x="2952330" y="2104390"/>
                  </a:lnTo>
                  <a:lnTo>
                    <a:pt x="2959366" y="2100668"/>
                  </a:lnTo>
                  <a:lnTo>
                    <a:pt x="2981975" y="2100745"/>
                  </a:lnTo>
                  <a:lnTo>
                    <a:pt x="2979902" y="2102040"/>
                  </a:lnTo>
                  <a:lnTo>
                    <a:pt x="2972358" y="2106498"/>
                  </a:lnTo>
                  <a:lnTo>
                    <a:pt x="2964700" y="2110778"/>
                  </a:lnTo>
                  <a:lnTo>
                    <a:pt x="2957664" y="2114499"/>
                  </a:lnTo>
                  <a:close/>
                </a:path>
                <a:path w="3154679" h="2154554">
                  <a:moveTo>
                    <a:pt x="2943638" y="2112111"/>
                  </a:moveTo>
                  <a:lnTo>
                    <a:pt x="2936354" y="2112111"/>
                  </a:lnTo>
                  <a:lnTo>
                    <a:pt x="2942336" y="2109317"/>
                  </a:lnTo>
                  <a:lnTo>
                    <a:pt x="2943638" y="2112111"/>
                  </a:lnTo>
                  <a:close/>
                </a:path>
                <a:path w="3154679" h="2154554">
                  <a:moveTo>
                    <a:pt x="2945237" y="2115540"/>
                  </a:moveTo>
                  <a:lnTo>
                    <a:pt x="2928518" y="2115540"/>
                  </a:lnTo>
                  <a:lnTo>
                    <a:pt x="2936481" y="2112048"/>
                  </a:lnTo>
                  <a:lnTo>
                    <a:pt x="2943638" y="2112111"/>
                  </a:lnTo>
                  <a:lnTo>
                    <a:pt x="2945237" y="2115540"/>
                  </a:lnTo>
                  <a:close/>
                </a:path>
                <a:path w="3154679" h="2154554">
                  <a:moveTo>
                    <a:pt x="2946747" y="2118779"/>
                  </a:moveTo>
                  <a:lnTo>
                    <a:pt x="2920580" y="2118779"/>
                  </a:lnTo>
                  <a:lnTo>
                    <a:pt x="2928645" y="2115477"/>
                  </a:lnTo>
                  <a:lnTo>
                    <a:pt x="2945237" y="2115540"/>
                  </a:lnTo>
                  <a:lnTo>
                    <a:pt x="2946747" y="2118779"/>
                  </a:lnTo>
                  <a:close/>
                </a:path>
                <a:path w="3154679" h="2154554">
                  <a:moveTo>
                    <a:pt x="2920667" y="2118743"/>
                  </a:moveTo>
                  <a:close/>
                </a:path>
                <a:path w="3154679" h="2154554">
                  <a:moveTo>
                    <a:pt x="2942546" y="2121827"/>
                  </a:moveTo>
                  <a:lnTo>
                    <a:pt x="2912554" y="2121827"/>
                  </a:lnTo>
                  <a:lnTo>
                    <a:pt x="2920667" y="2118743"/>
                  </a:lnTo>
                  <a:lnTo>
                    <a:pt x="2946747" y="2118779"/>
                  </a:lnTo>
                  <a:lnTo>
                    <a:pt x="2947162" y="2119668"/>
                  </a:lnTo>
                  <a:lnTo>
                    <a:pt x="2942546" y="2121827"/>
                  </a:lnTo>
                  <a:close/>
                </a:path>
                <a:path w="3154679" h="2154554">
                  <a:moveTo>
                    <a:pt x="2915018" y="2133079"/>
                  </a:moveTo>
                  <a:lnTo>
                    <a:pt x="2911220" y="2122297"/>
                  </a:lnTo>
                  <a:lnTo>
                    <a:pt x="2912681" y="2121776"/>
                  </a:lnTo>
                  <a:lnTo>
                    <a:pt x="2942546" y="2121827"/>
                  </a:lnTo>
                  <a:lnTo>
                    <a:pt x="2941053" y="2122525"/>
                  </a:lnTo>
                  <a:lnTo>
                    <a:pt x="2932963" y="2126056"/>
                  </a:lnTo>
                  <a:lnTo>
                    <a:pt x="2924771" y="2129409"/>
                  </a:lnTo>
                  <a:lnTo>
                    <a:pt x="2916478" y="2132558"/>
                  </a:lnTo>
                  <a:lnTo>
                    <a:pt x="2915018" y="2133079"/>
                  </a:lnTo>
                  <a:close/>
                </a:path>
                <a:path w="3154679" h="2154554">
                  <a:moveTo>
                    <a:pt x="2900998" y="2127351"/>
                  </a:moveTo>
                  <a:lnTo>
                    <a:pt x="2896222" y="2127351"/>
                  </a:lnTo>
                  <a:lnTo>
                    <a:pt x="2900540" y="2125941"/>
                  </a:lnTo>
                  <a:lnTo>
                    <a:pt x="2900998" y="2127351"/>
                  </a:lnTo>
                  <a:close/>
                </a:path>
                <a:path w="3154679" h="2154554">
                  <a:moveTo>
                    <a:pt x="2901798" y="2129815"/>
                  </a:moveTo>
                  <a:lnTo>
                    <a:pt x="2887929" y="2129815"/>
                  </a:lnTo>
                  <a:lnTo>
                    <a:pt x="2888068" y="2129777"/>
                  </a:lnTo>
                  <a:lnTo>
                    <a:pt x="2896362" y="2127300"/>
                  </a:lnTo>
                  <a:lnTo>
                    <a:pt x="2896222" y="2127351"/>
                  </a:lnTo>
                  <a:lnTo>
                    <a:pt x="2900998" y="2127351"/>
                  </a:lnTo>
                  <a:lnTo>
                    <a:pt x="2901798" y="2129815"/>
                  </a:lnTo>
                  <a:close/>
                </a:path>
                <a:path w="3154679" h="2154554">
                  <a:moveTo>
                    <a:pt x="2887943" y="2129811"/>
                  </a:moveTo>
                  <a:close/>
                </a:path>
                <a:path w="3154679" h="2154554">
                  <a:moveTo>
                    <a:pt x="2902532" y="2132076"/>
                  </a:moveTo>
                  <a:lnTo>
                    <a:pt x="2879547" y="2132076"/>
                  </a:lnTo>
                  <a:lnTo>
                    <a:pt x="2887943" y="2129811"/>
                  </a:lnTo>
                  <a:lnTo>
                    <a:pt x="2901798" y="2129815"/>
                  </a:lnTo>
                  <a:lnTo>
                    <a:pt x="2902532" y="2132076"/>
                  </a:lnTo>
                  <a:close/>
                </a:path>
                <a:path w="3154679" h="2154554">
                  <a:moveTo>
                    <a:pt x="2903204" y="2134146"/>
                  </a:moveTo>
                  <a:lnTo>
                    <a:pt x="2871089" y="2134146"/>
                  </a:lnTo>
                  <a:lnTo>
                    <a:pt x="2879686" y="2132037"/>
                  </a:lnTo>
                  <a:lnTo>
                    <a:pt x="2879547" y="2132076"/>
                  </a:lnTo>
                  <a:lnTo>
                    <a:pt x="2902532" y="2132076"/>
                  </a:lnTo>
                  <a:lnTo>
                    <a:pt x="2903204" y="2134146"/>
                  </a:lnTo>
                  <a:close/>
                </a:path>
                <a:path w="3154679" h="2154554">
                  <a:moveTo>
                    <a:pt x="2870454" y="2145969"/>
                  </a:moveTo>
                  <a:lnTo>
                    <a:pt x="2868015" y="2134806"/>
                  </a:lnTo>
                  <a:lnTo>
                    <a:pt x="2871216" y="2134107"/>
                  </a:lnTo>
                  <a:lnTo>
                    <a:pt x="2903204" y="2134146"/>
                  </a:lnTo>
                  <a:lnTo>
                    <a:pt x="2873654" y="2145271"/>
                  </a:lnTo>
                  <a:lnTo>
                    <a:pt x="2870454" y="2145969"/>
                  </a:lnTo>
                  <a:close/>
                </a:path>
                <a:path w="3154679" h="2154554">
                  <a:moveTo>
                    <a:pt x="2857078" y="2137651"/>
                  </a:moveTo>
                  <a:lnTo>
                    <a:pt x="2853918" y="2137651"/>
                  </a:lnTo>
                  <a:lnTo>
                    <a:pt x="2854070" y="2137625"/>
                  </a:lnTo>
                  <a:lnTo>
                    <a:pt x="2856966" y="2137067"/>
                  </a:lnTo>
                  <a:lnTo>
                    <a:pt x="2857078" y="2137651"/>
                  </a:lnTo>
                  <a:close/>
                </a:path>
                <a:path w="3154679" h="2154554">
                  <a:moveTo>
                    <a:pt x="2853926" y="2137649"/>
                  </a:moveTo>
                  <a:lnTo>
                    <a:pt x="2854070" y="2137625"/>
                  </a:lnTo>
                  <a:lnTo>
                    <a:pt x="2853926" y="2137649"/>
                  </a:lnTo>
                  <a:close/>
                </a:path>
                <a:path w="3154679" h="2154554">
                  <a:moveTo>
                    <a:pt x="2857352" y="2139086"/>
                  </a:moveTo>
                  <a:lnTo>
                    <a:pt x="2845231" y="2139086"/>
                  </a:lnTo>
                  <a:lnTo>
                    <a:pt x="2853926" y="2137649"/>
                  </a:lnTo>
                  <a:lnTo>
                    <a:pt x="2857078" y="2137651"/>
                  </a:lnTo>
                  <a:lnTo>
                    <a:pt x="2857352" y="2139086"/>
                  </a:lnTo>
                  <a:close/>
                </a:path>
                <a:path w="3154679" h="2154554">
                  <a:moveTo>
                    <a:pt x="2857779" y="2141321"/>
                  </a:moveTo>
                  <a:lnTo>
                    <a:pt x="2827642" y="2141321"/>
                  </a:lnTo>
                  <a:lnTo>
                    <a:pt x="2827782" y="2141308"/>
                  </a:lnTo>
                  <a:lnTo>
                    <a:pt x="2836608" y="2140292"/>
                  </a:lnTo>
                  <a:lnTo>
                    <a:pt x="2845371" y="2139061"/>
                  </a:lnTo>
                  <a:lnTo>
                    <a:pt x="2845231" y="2139086"/>
                  </a:lnTo>
                  <a:lnTo>
                    <a:pt x="2857352" y="2139086"/>
                  </a:lnTo>
                  <a:lnTo>
                    <a:pt x="2857779" y="2141321"/>
                  </a:lnTo>
                  <a:close/>
                </a:path>
                <a:path w="3154679" h="2154554">
                  <a:moveTo>
                    <a:pt x="2836468" y="2140305"/>
                  </a:moveTo>
                  <a:lnTo>
                    <a:pt x="2836608" y="2140292"/>
                  </a:lnTo>
                  <a:lnTo>
                    <a:pt x="2836468" y="2140305"/>
                  </a:lnTo>
                  <a:close/>
                </a:path>
                <a:path w="3154679" h="2154554">
                  <a:moveTo>
                    <a:pt x="2827659" y="2141319"/>
                  </a:moveTo>
                  <a:close/>
                </a:path>
                <a:path w="3154679" h="2154554">
                  <a:moveTo>
                    <a:pt x="2824594" y="2153056"/>
                  </a:moveTo>
                  <a:lnTo>
                    <a:pt x="2823578" y="2141677"/>
                  </a:lnTo>
                  <a:lnTo>
                    <a:pt x="2827659" y="2141319"/>
                  </a:lnTo>
                  <a:lnTo>
                    <a:pt x="2857779" y="2141321"/>
                  </a:lnTo>
                  <a:lnTo>
                    <a:pt x="2828797" y="2152688"/>
                  </a:lnTo>
                  <a:lnTo>
                    <a:pt x="2824594" y="2153056"/>
                  </a:lnTo>
                  <a:close/>
                </a:path>
                <a:path w="3154679" h="2154554">
                  <a:moveTo>
                    <a:pt x="2791841" y="2154554"/>
                  </a:moveTo>
                  <a:lnTo>
                    <a:pt x="2778417" y="2154554"/>
                  </a:lnTo>
                  <a:lnTo>
                    <a:pt x="2778417" y="2143125"/>
                  </a:lnTo>
                  <a:lnTo>
                    <a:pt x="2791701" y="2143125"/>
                  </a:lnTo>
                  <a:lnTo>
                    <a:pt x="2800921" y="2143010"/>
                  </a:lnTo>
                  <a:lnTo>
                    <a:pt x="2800769" y="2143010"/>
                  </a:lnTo>
                  <a:lnTo>
                    <a:pt x="2809938" y="2142667"/>
                  </a:lnTo>
                  <a:lnTo>
                    <a:pt x="2809786" y="2142667"/>
                  </a:lnTo>
                  <a:lnTo>
                    <a:pt x="2812326" y="2142515"/>
                  </a:lnTo>
                  <a:lnTo>
                    <a:pt x="2813049" y="2153919"/>
                  </a:lnTo>
                  <a:lnTo>
                    <a:pt x="2810370" y="2154085"/>
                  </a:lnTo>
                  <a:lnTo>
                    <a:pt x="2801061" y="2154440"/>
                  </a:lnTo>
                  <a:lnTo>
                    <a:pt x="2791841" y="2154554"/>
                  </a:lnTo>
                  <a:close/>
                </a:path>
                <a:path w="3154679" h="2154554">
                  <a:moveTo>
                    <a:pt x="2766987" y="2154554"/>
                  </a:moveTo>
                  <a:lnTo>
                    <a:pt x="2732697" y="2154554"/>
                  </a:lnTo>
                  <a:lnTo>
                    <a:pt x="2732697" y="2143125"/>
                  </a:lnTo>
                  <a:lnTo>
                    <a:pt x="2766987" y="2143125"/>
                  </a:lnTo>
                  <a:lnTo>
                    <a:pt x="2766987" y="2154554"/>
                  </a:lnTo>
                  <a:close/>
                </a:path>
                <a:path w="3154679" h="2154554">
                  <a:moveTo>
                    <a:pt x="2721267" y="2154554"/>
                  </a:moveTo>
                  <a:lnTo>
                    <a:pt x="2686989" y="2154554"/>
                  </a:lnTo>
                  <a:lnTo>
                    <a:pt x="2686989" y="2143125"/>
                  </a:lnTo>
                  <a:lnTo>
                    <a:pt x="2721267" y="2143125"/>
                  </a:lnTo>
                  <a:lnTo>
                    <a:pt x="2721267" y="2154554"/>
                  </a:lnTo>
                  <a:close/>
                </a:path>
                <a:path w="3154679" h="2154554">
                  <a:moveTo>
                    <a:pt x="2675559" y="2154554"/>
                  </a:moveTo>
                  <a:lnTo>
                    <a:pt x="2641269" y="2154554"/>
                  </a:lnTo>
                  <a:lnTo>
                    <a:pt x="2641269" y="2143125"/>
                  </a:lnTo>
                  <a:lnTo>
                    <a:pt x="2675559" y="2143125"/>
                  </a:lnTo>
                  <a:lnTo>
                    <a:pt x="2675559" y="2154554"/>
                  </a:lnTo>
                  <a:close/>
                </a:path>
                <a:path w="3154679" h="2154554">
                  <a:moveTo>
                    <a:pt x="2629839" y="2154554"/>
                  </a:moveTo>
                  <a:lnTo>
                    <a:pt x="2595549" y="2154554"/>
                  </a:lnTo>
                  <a:lnTo>
                    <a:pt x="2595549" y="2143125"/>
                  </a:lnTo>
                  <a:lnTo>
                    <a:pt x="2629839" y="2143125"/>
                  </a:lnTo>
                  <a:lnTo>
                    <a:pt x="2629839" y="2154554"/>
                  </a:lnTo>
                  <a:close/>
                </a:path>
                <a:path w="3154679" h="2154554">
                  <a:moveTo>
                    <a:pt x="2584119" y="2154554"/>
                  </a:moveTo>
                  <a:lnTo>
                    <a:pt x="2549842" y="2154554"/>
                  </a:lnTo>
                  <a:lnTo>
                    <a:pt x="2549842" y="2143125"/>
                  </a:lnTo>
                  <a:lnTo>
                    <a:pt x="2584119" y="2143125"/>
                  </a:lnTo>
                  <a:lnTo>
                    <a:pt x="2584119" y="2154554"/>
                  </a:lnTo>
                  <a:close/>
                </a:path>
                <a:path w="3154679" h="2154554">
                  <a:moveTo>
                    <a:pt x="2538412" y="2154554"/>
                  </a:moveTo>
                  <a:lnTo>
                    <a:pt x="2504122" y="2154554"/>
                  </a:lnTo>
                  <a:lnTo>
                    <a:pt x="2504122" y="2143125"/>
                  </a:lnTo>
                  <a:lnTo>
                    <a:pt x="2538412" y="2143125"/>
                  </a:lnTo>
                  <a:lnTo>
                    <a:pt x="2538412" y="2154554"/>
                  </a:lnTo>
                  <a:close/>
                </a:path>
                <a:path w="3154679" h="2154554">
                  <a:moveTo>
                    <a:pt x="2492692" y="2154554"/>
                  </a:moveTo>
                  <a:lnTo>
                    <a:pt x="2458402" y="2154554"/>
                  </a:lnTo>
                  <a:lnTo>
                    <a:pt x="2458402" y="2143125"/>
                  </a:lnTo>
                  <a:lnTo>
                    <a:pt x="2492692" y="2143125"/>
                  </a:lnTo>
                  <a:lnTo>
                    <a:pt x="2492692" y="2154554"/>
                  </a:lnTo>
                  <a:close/>
                </a:path>
                <a:path w="3154679" h="2154554">
                  <a:moveTo>
                    <a:pt x="2446972" y="2154554"/>
                  </a:moveTo>
                  <a:lnTo>
                    <a:pt x="2412695" y="2154554"/>
                  </a:lnTo>
                  <a:lnTo>
                    <a:pt x="2412695" y="2143125"/>
                  </a:lnTo>
                  <a:lnTo>
                    <a:pt x="2446972" y="2143125"/>
                  </a:lnTo>
                  <a:lnTo>
                    <a:pt x="2446972" y="2154554"/>
                  </a:lnTo>
                  <a:close/>
                </a:path>
                <a:path w="3154679" h="2154554">
                  <a:moveTo>
                    <a:pt x="2401265" y="2154554"/>
                  </a:moveTo>
                  <a:lnTo>
                    <a:pt x="2366975" y="2154554"/>
                  </a:lnTo>
                  <a:lnTo>
                    <a:pt x="2366975" y="2143125"/>
                  </a:lnTo>
                  <a:lnTo>
                    <a:pt x="2401265" y="2143125"/>
                  </a:lnTo>
                  <a:lnTo>
                    <a:pt x="2401265" y="2154554"/>
                  </a:lnTo>
                  <a:close/>
                </a:path>
                <a:path w="3154679" h="2154554">
                  <a:moveTo>
                    <a:pt x="2355545" y="2154554"/>
                  </a:moveTo>
                  <a:lnTo>
                    <a:pt x="2321255" y="2154554"/>
                  </a:lnTo>
                  <a:lnTo>
                    <a:pt x="2321255" y="2143125"/>
                  </a:lnTo>
                  <a:lnTo>
                    <a:pt x="2355545" y="2143125"/>
                  </a:lnTo>
                  <a:lnTo>
                    <a:pt x="2355545" y="2154554"/>
                  </a:lnTo>
                  <a:close/>
                </a:path>
                <a:path w="3154679" h="2154554">
                  <a:moveTo>
                    <a:pt x="2309825" y="2154554"/>
                  </a:moveTo>
                  <a:lnTo>
                    <a:pt x="2275547" y="2154554"/>
                  </a:lnTo>
                  <a:lnTo>
                    <a:pt x="2275547" y="2143125"/>
                  </a:lnTo>
                  <a:lnTo>
                    <a:pt x="2309825" y="2143125"/>
                  </a:lnTo>
                  <a:lnTo>
                    <a:pt x="2309825" y="2154554"/>
                  </a:lnTo>
                  <a:close/>
                </a:path>
                <a:path w="3154679" h="2154554">
                  <a:moveTo>
                    <a:pt x="2264117" y="2154554"/>
                  </a:moveTo>
                  <a:lnTo>
                    <a:pt x="2229827" y="2154554"/>
                  </a:lnTo>
                  <a:lnTo>
                    <a:pt x="2229827" y="2143125"/>
                  </a:lnTo>
                  <a:lnTo>
                    <a:pt x="2264117" y="2143125"/>
                  </a:lnTo>
                  <a:lnTo>
                    <a:pt x="2264117" y="2154554"/>
                  </a:lnTo>
                  <a:close/>
                </a:path>
                <a:path w="3154679" h="2154554">
                  <a:moveTo>
                    <a:pt x="2218397" y="2154554"/>
                  </a:moveTo>
                  <a:lnTo>
                    <a:pt x="2184107" y="2154554"/>
                  </a:lnTo>
                  <a:lnTo>
                    <a:pt x="2184107" y="2143125"/>
                  </a:lnTo>
                  <a:lnTo>
                    <a:pt x="2218397" y="2143125"/>
                  </a:lnTo>
                  <a:lnTo>
                    <a:pt x="2218397" y="2154554"/>
                  </a:lnTo>
                  <a:close/>
                </a:path>
                <a:path w="3154679" h="2154554">
                  <a:moveTo>
                    <a:pt x="2172677" y="2154554"/>
                  </a:moveTo>
                  <a:lnTo>
                    <a:pt x="2138387" y="2154554"/>
                  </a:lnTo>
                  <a:lnTo>
                    <a:pt x="2138387" y="2143125"/>
                  </a:lnTo>
                  <a:lnTo>
                    <a:pt x="2172677" y="2143125"/>
                  </a:lnTo>
                  <a:lnTo>
                    <a:pt x="2172677" y="2154554"/>
                  </a:lnTo>
                  <a:close/>
                </a:path>
                <a:path w="3154679" h="2154554">
                  <a:moveTo>
                    <a:pt x="2126970" y="2154554"/>
                  </a:moveTo>
                  <a:lnTo>
                    <a:pt x="2092680" y="2154554"/>
                  </a:lnTo>
                  <a:lnTo>
                    <a:pt x="2092680" y="2143125"/>
                  </a:lnTo>
                  <a:lnTo>
                    <a:pt x="2126970" y="2143125"/>
                  </a:lnTo>
                  <a:lnTo>
                    <a:pt x="2126970" y="2154554"/>
                  </a:lnTo>
                  <a:close/>
                </a:path>
                <a:path w="3154679" h="2154554">
                  <a:moveTo>
                    <a:pt x="2081250" y="2154554"/>
                  </a:moveTo>
                  <a:lnTo>
                    <a:pt x="2046960" y="2154554"/>
                  </a:lnTo>
                  <a:lnTo>
                    <a:pt x="2046960" y="2143125"/>
                  </a:lnTo>
                  <a:lnTo>
                    <a:pt x="2081250" y="2143125"/>
                  </a:lnTo>
                  <a:lnTo>
                    <a:pt x="2081250" y="2154554"/>
                  </a:lnTo>
                  <a:close/>
                </a:path>
                <a:path w="3154679" h="2154554">
                  <a:moveTo>
                    <a:pt x="2035530" y="2154554"/>
                  </a:moveTo>
                  <a:lnTo>
                    <a:pt x="2001240" y="2154554"/>
                  </a:lnTo>
                  <a:lnTo>
                    <a:pt x="2001240" y="2143125"/>
                  </a:lnTo>
                  <a:lnTo>
                    <a:pt x="2035530" y="2143125"/>
                  </a:lnTo>
                  <a:lnTo>
                    <a:pt x="2035530" y="2154554"/>
                  </a:lnTo>
                  <a:close/>
                </a:path>
                <a:path w="3154679" h="2154554">
                  <a:moveTo>
                    <a:pt x="1989810" y="2154554"/>
                  </a:moveTo>
                  <a:lnTo>
                    <a:pt x="1955533" y="2154554"/>
                  </a:lnTo>
                  <a:lnTo>
                    <a:pt x="1955533" y="2143125"/>
                  </a:lnTo>
                  <a:lnTo>
                    <a:pt x="1989810" y="2143125"/>
                  </a:lnTo>
                  <a:lnTo>
                    <a:pt x="1989810" y="2154554"/>
                  </a:lnTo>
                  <a:close/>
                </a:path>
                <a:path w="3154679" h="2154554">
                  <a:moveTo>
                    <a:pt x="1944103" y="2154554"/>
                  </a:moveTo>
                  <a:lnTo>
                    <a:pt x="1909813" y="2154554"/>
                  </a:lnTo>
                  <a:lnTo>
                    <a:pt x="1909813" y="2143125"/>
                  </a:lnTo>
                  <a:lnTo>
                    <a:pt x="1944103" y="2143125"/>
                  </a:lnTo>
                  <a:lnTo>
                    <a:pt x="1944103" y="2154554"/>
                  </a:lnTo>
                  <a:close/>
                </a:path>
                <a:path w="3154679" h="2154554">
                  <a:moveTo>
                    <a:pt x="1898383" y="2154554"/>
                  </a:moveTo>
                  <a:lnTo>
                    <a:pt x="1864093" y="2154554"/>
                  </a:lnTo>
                  <a:lnTo>
                    <a:pt x="1864093" y="2143125"/>
                  </a:lnTo>
                  <a:lnTo>
                    <a:pt x="1898383" y="2143125"/>
                  </a:lnTo>
                  <a:lnTo>
                    <a:pt x="1898383" y="2154554"/>
                  </a:lnTo>
                  <a:close/>
                </a:path>
                <a:path w="3154679" h="2154554">
                  <a:moveTo>
                    <a:pt x="1852663" y="2154554"/>
                  </a:moveTo>
                  <a:lnTo>
                    <a:pt x="1818386" y="2154554"/>
                  </a:lnTo>
                  <a:lnTo>
                    <a:pt x="1818386" y="2143125"/>
                  </a:lnTo>
                  <a:lnTo>
                    <a:pt x="1852663" y="2143125"/>
                  </a:lnTo>
                  <a:lnTo>
                    <a:pt x="1852663" y="2154554"/>
                  </a:lnTo>
                  <a:close/>
                </a:path>
                <a:path w="3154679" h="2154554">
                  <a:moveTo>
                    <a:pt x="1806956" y="2154554"/>
                  </a:moveTo>
                  <a:lnTo>
                    <a:pt x="1772665" y="2154554"/>
                  </a:lnTo>
                  <a:lnTo>
                    <a:pt x="1772665" y="2143125"/>
                  </a:lnTo>
                  <a:lnTo>
                    <a:pt x="1806956" y="2143125"/>
                  </a:lnTo>
                  <a:lnTo>
                    <a:pt x="1806956" y="2154554"/>
                  </a:lnTo>
                  <a:close/>
                </a:path>
                <a:path w="3154679" h="2154554">
                  <a:moveTo>
                    <a:pt x="1761236" y="2154554"/>
                  </a:moveTo>
                  <a:lnTo>
                    <a:pt x="1726945" y="2154554"/>
                  </a:lnTo>
                  <a:lnTo>
                    <a:pt x="1726945" y="2143125"/>
                  </a:lnTo>
                  <a:lnTo>
                    <a:pt x="1761236" y="2143125"/>
                  </a:lnTo>
                  <a:lnTo>
                    <a:pt x="1761236" y="2154554"/>
                  </a:lnTo>
                  <a:close/>
                </a:path>
                <a:path w="3154679" h="2154554">
                  <a:moveTo>
                    <a:pt x="1715515" y="2154554"/>
                  </a:moveTo>
                  <a:lnTo>
                    <a:pt x="1681238" y="2154554"/>
                  </a:lnTo>
                  <a:lnTo>
                    <a:pt x="1681238" y="2143125"/>
                  </a:lnTo>
                  <a:lnTo>
                    <a:pt x="1715515" y="2143125"/>
                  </a:lnTo>
                  <a:lnTo>
                    <a:pt x="1715515" y="2154554"/>
                  </a:lnTo>
                  <a:close/>
                </a:path>
                <a:path w="3154679" h="2154554">
                  <a:moveTo>
                    <a:pt x="1669808" y="2154554"/>
                  </a:moveTo>
                  <a:lnTo>
                    <a:pt x="1635518" y="2154554"/>
                  </a:lnTo>
                  <a:lnTo>
                    <a:pt x="1635518" y="2143125"/>
                  </a:lnTo>
                  <a:lnTo>
                    <a:pt x="1669808" y="2143125"/>
                  </a:lnTo>
                  <a:lnTo>
                    <a:pt x="1669808" y="2154554"/>
                  </a:lnTo>
                  <a:close/>
                </a:path>
                <a:path w="3154679" h="2154554">
                  <a:moveTo>
                    <a:pt x="1624088" y="2154554"/>
                  </a:moveTo>
                  <a:lnTo>
                    <a:pt x="1589798" y="2154554"/>
                  </a:lnTo>
                  <a:lnTo>
                    <a:pt x="1589798" y="2143125"/>
                  </a:lnTo>
                  <a:lnTo>
                    <a:pt x="1624088" y="2143125"/>
                  </a:lnTo>
                  <a:lnTo>
                    <a:pt x="1624088" y="2154554"/>
                  </a:lnTo>
                  <a:close/>
                </a:path>
                <a:path w="3154679" h="2154554">
                  <a:moveTo>
                    <a:pt x="1578368" y="2154554"/>
                  </a:moveTo>
                  <a:lnTo>
                    <a:pt x="1544091" y="2154554"/>
                  </a:lnTo>
                  <a:lnTo>
                    <a:pt x="1544091" y="2143125"/>
                  </a:lnTo>
                  <a:lnTo>
                    <a:pt x="1578368" y="2143125"/>
                  </a:lnTo>
                  <a:lnTo>
                    <a:pt x="1578368" y="2154554"/>
                  </a:lnTo>
                  <a:close/>
                </a:path>
                <a:path w="3154679" h="2154554">
                  <a:moveTo>
                    <a:pt x="1532661" y="2154554"/>
                  </a:moveTo>
                  <a:lnTo>
                    <a:pt x="1498371" y="2154554"/>
                  </a:lnTo>
                  <a:lnTo>
                    <a:pt x="1498371" y="2143125"/>
                  </a:lnTo>
                  <a:lnTo>
                    <a:pt x="1532661" y="2143125"/>
                  </a:lnTo>
                  <a:lnTo>
                    <a:pt x="1532661" y="2154554"/>
                  </a:lnTo>
                  <a:close/>
                </a:path>
                <a:path w="3154679" h="2154554">
                  <a:moveTo>
                    <a:pt x="1486941" y="2154554"/>
                  </a:moveTo>
                  <a:lnTo>
                    <a:pt x="1452651" y="2154554"/>
                  </a:lnTo>
                  <a:lnTo>
                    <a:pt x="1452651" y="2143125"/>
                  </a:lnTo>
                  <a:lnTo>
                    <a:pt x="1486941" y="2143125"/>
                  </a:lnTo>
                  <a:lnTo>
                    <a:pt x="1486941" y="2154554"/>
                  </a:lnTo>
                  <a:close/>
                </a:path>
                <a:path w="3154679" h="2154554">
                  <a:moveTo>
                    <a:pt x="1441221" y="2154554"/>
                  </a:moveTo>
                  <a:lnTo>
                    <a:pt x="1406931" y="2154554"/>
                  </a:lnTo>
                  <a:lnTo>
                    <a:pt x="1406931" y="2143125"/>
                  </a:lnTo>
                  <a:lnTo>
                    <a:pt x="1441221" y="2143125"/>
                  </a:lnTo>
                  <a:lnTo>
                    <a:pt x="1441221" y="2154554"/>
                  </a:lnTo>
                  <a:close/>
                </a:path>
                <a:path w="3154679" h="2154554">
                  <a:moveTo>
                    <a:pt x="1395514" y="2154554"/>
                  </a:moveTo>
                  <a:lnTo>
                    <a:pt x="1361224" y="2154554"/>
                  </a:lnTo>
                  <a:lnTo>
                    <a:pt x="1361224" y="2143125"/>
                  </a:lnTo>
                  <a:lnTo>
                    <a:pt x="1395514" y="2143125"/>
                  </a:lnTo>
                  <a:lnTo>
                    <a:pt x="1395514" y="2154554"/>
                  </a:lnTo>
                  <a:close/>
                </a:path>
                <a:path w="3154679" h="2154554">
                  <a:moveTo>
                    <a:pt x="1349794" y="2154554"/>
                  </a:moveTo>
                  <a:lnTo>
                    <a:pt x="1315504" y="2154554"/>
                  </a:lnTo>
                  <a:lnTo>
                    <a:pt x="1315504" y="2143125"/>
                  </a:lnTo>
                  <a:lnTo>
                    <a:pt x="1349794" y="2143125"/>
                  </a:lnTo>
                  <a:lnTo>
                    <a:pt x="1349794" y="2154554"/>
                  </a:lnTo>
                  <a:close/>
                </a:path>
                <a:path w="3154679" h="2154554">
                  <a:moveTo>
                    <a:pt x="1304074" y="2154554"/>
                  </a:moveTo>
                  <a:lnTo>
                    <a:pt x="1269784" y="2154554"/>
                  </a:lnTo>
                  <a:lnTo>
                    <a:pt x="1269784" y="2143125"/>
                  </a:lnTo>
                  <a:lnTo>
                    <a:pt x="1304074" y="2143125"/>
                  </a:lnTo>
                  <a:lnTo>
                    <a:pt x="1304074" y="2154554"/>
                  </a:lnTo>
                  <a:close/>
                </a:path>
                <a:path w="3154679" h="2154554">
                  <a:moveTo>
                    <a:pt x="1258354" y="2154554"/>
                  </a:moveTo>
                  <a:lnTo>
                    <a:pt x="1224076" y="2154554"/>
                  </a:lnTo>
                  <a:lnTo>
                    <a:pt x="1224076" y="2143125"/>
                  </a:lnTo>
                  <a:lnTo>
                    <a:pt x="1258354" y="2143125"/>
                  </a:lnTo>
                  <a:lnTo>
                    <a:pt x="1258354" y="2154554"/>
                  </a:lnTo>
                  <a:close/>
                </a:path>
                <a:path w="3154679" h="2154554">
                  <a:moveTo>
                    <a:pt x="1212646" y="2154554"/>
                  </a:moveTo>
                  <a:lnTo>
                    <a:pt x="1178356" y="2154554"/>
                  </a:lnTo>
                  <a:lnTo>
                    <a:pt x="1178356" y="2143125"/>
                  </a:lnTo>
                  <a:lnTo>
                    <a:pt x="1212646" y="2143125"/>
                  </a:lnTo>
                  <a:lnTo>
                    <a:pt x="1212646" y="2154554"/>
                  </a:lnTo>
                  <a:close/>
                </a:path>
                <a:path w="3154679" h="2154554">
                  <a:moveTo>
                    <a:pt x="1166926" y="2154554"/>
                  </a:moveTo>
                  <a:lnTo>
                    <a:pt x="1132636" y="2154554"/>
                  </a:lnTo>
                  <a:lnTo>
                    <a:pt x="1132636" y="2143125"/>
                  </a:lnTo>
                  <a:lnTo>
                    <a:pt x="1166926" y="2143125"/>
                  </a:lnTo>
                  <a:lnTo>
                    <a:pt x="1166926" y="2154554"/>
                  </a:lnTo>
                  <a:close/>
                </a:path>
                <a:path w="3154679" h="2154554">
                  <a:moveTo>
                    <a:pt x="1121206" y="2154554"/>
                  </a:moveTo>
                  <a:lnTo>
                    <a:pt x="1086929" y="2154554"/>
                  </a:lnTo>
                  <a:lnTo>
                    <a:pt x="1086929" y="2143125"/>
                  </a:lnTo>
                  <a:lnTo>
                    <a:pt x="1121206" y="2143125"/>
                  </a:lnTo>
                  <a:lnTo>
                    <a:pt x="1121206" y="2154554"/>
                  </a:lnTo>
                  <a:close/>
                </a:path>
                <a:path w="3154679" h="2154554">
                  <a:moveTo>
                    <a:pt x="1075499" y="2154554"/>
                  </a:moveTo>
                  <a:lnTo>
                    <a:pt x="1041209" y="2154554"/>
                  </a:lnTo>
                  <a:lnTo>
                    <a:pt x="1041209" y="2143125"/>
                  </a:lnTo>
                  <a:lnTo>
                    <a:pt x="1075499" y="2143125"/>
                  </a:lnTo>
                  <a:lnTo>
                    <a:pt x="1075499" y="2154554"/>
                  </a:lnTo>
                  <a:close/>
                </a:path>
                <a:path w="3154679" h="2154554">
                  <a:moveTo>
                    <a:pt x="1029779" y="2154554"/>
                  </a:moveTo>
                  <a:lnTo>
                    <a:pt x="995489" y="2154554"/>
                  </a:lnTo>
                  <a:lnTo>
                    <a:pt x="995489" y="2143125"/>
                  </a:lnTo>
                  <a:lnTo>
                    <a:pt x="1029779" y="2143125"/>
                  </a:lnTo>
                  <a:lnTo>
                    <a:pt x="1029779" y="2154554"/>
                  </a:lnTo>
                  <a:close/>
                </a:path>
                <a:path w="3154679" h="2154554">
                  <a:moveTo>
                    <a:pt x="984059" y="2154554"/>
                  </a:moveTo>
                  <a:lnTo>
                    <a:pt x="949782" y="2154554"/>
                  </a:lnTo>
                  <a:lnTo>
                    <a:pt x="949782" y="2143125"/>
                  </a:lnTo>
                  <a:lnTo>
                    <a:pt x="984059" y="2143125"/>
                  </a:lnTo>
                  <a:lnTo>
                    <a:pt x="984059" y="2154554"/>
                  </a:lnTo>
                  <a:close/>
                </a:path>
                <a:path w="3154679" h="2154554">
                  <a:moveTo>
                    <a:pt x="938352" y="2154554"/>
                  </a:moveTo>
                  <a:lnTo>
                    <a:pt x="904062" y="2154554"/>
                  </a:lnTo>
                  <a:lnTo>
                    <a:pt x="904062" y="2143125"/>
                  </a:lnTo>
                  <a:lnTo>
                    <a:pt x="938352" y="2143125"/>
                  </a:lnTo>
                  <a:lnTo>
                    <a:pt x="938352" y="2154554"/>
                  </a:lnTo>
                  <a:close/>
                </a:path>
                <a:path w="3154679" h="2154554">
                  <a:moveTo>
                    <a:pt x="892632" y="2154554"/>
                  </a:moveTo>
                  <a:lnTo>
                    <a:pt x="858342" y="2154554"/>
                  </a:lnTo>
                  <a:lnTo>
                    <a:pt x="858342" y="2143125"/>
                  </a:lnTo>
                  <a:lnTo>
                    <a:pt x="892632" y="2143125"/>
                  </a:lnTo>
                  <a:lnTo>
                    <a:pt x="892632" y="2154554"/>
                  </a:lnTo>
                  <a:close/>
                </a:path>
                <a:path w="3154679" h="2154554">
                  <a:moveTo>
                    <a:pt x="846912" y="2154554"/>
                  </a:moveTo>
                  <a:lnTo>
                    <a:pt x="812634" y="2154554"/>
                  </a:lnTo>
                  <a:lnTo>
                    <a:pt x="812634" y="2143125"/>
                  </a:lnTo>
                  <a:lnTo>
                    <a:pt x="846912" y="2143125"/>
                  </a:lnTo>
                  <a:lnTo>
                    <a:pt x="846912" y="2154554"/>
                  </a:lnTo>
                  <a:close/>
                </a:path>
                <a:path w="3154679" h="2154554">
                  <a:moveTo>
                    <a:pt x="801204" y="2154554"/>
                  </a:moveTo>
                  <a:lnTo>
                    <a:pt x="766914" y="2154554"/>
                  </a:lnTo>
                  <a:lnTo>
                    <a:pt x="766914" y="2143125"/>
                  </a:lnTo>
                  <a:lnTo>
                    <a:pt x="801204" y="2143125"/>
                  </a:lnTo>
                  <a:lnTo>
                    <a:pt x="801204" y="2154554"/>
                  </a:lnTo>
                  <a:close/>
                </a:path>
                <a:path w="3154679" h="2154554">
                  <a:moveTo>
                    <a:pt x="755484" y="2154554"/>
                  </a:moveTo>
                  <a:lnTo>
                    <a:pt x="721194" y="2154554"/>
                  </a:lnTo>
                  <a:lnTo>
                    <a:pt x="721194" y="2143125"/>
                  </a:lnTo>
                  <a:lnTo>
                    <a:pt x="755484" y="2143125"/>
                  </a:lnTo>
                  <a:lnTo>
                    <a:pt x="755484" y="2154554"/>
                  </a:lnTo>
                  <a:close/>
                </a:path>
                <a:path w="3154679" h="2154554">
                  <a:moveTo>
                    <a:pt x="709764" y="2154554"/>
                  </a:moveTo>
                  <a:lnTo>
                    <a:pt x="675487" y="2154554"/>
                  </a:lnTo>
                  <a:lnTo>
                    <a:pt x="675487" y="2143125"/>
                  </a:lnTo>
                  <a:lnTo>
                    <a:pt x="709764" y="2143125"/>
                  </a:lnTo>
                  <a:lnTo>
                    <a:pt x="709764" y="2154554"/>
                  </a:lnTo>
                  <a:close/>
                </a:path>
                <a:path w="3154679" h="2154554">
                  <a:moveTo>
                    <a:pt x="664057" y="2154554"/>
                  </a:moveTo>
                  <a:lnTo>
                    <a:pt x="629767" y="2154554"/>
                  </a:lnTo>
                  <a:lnTo>
                    <a:pt x="629767" y="2143125"/>
                  </a:lnTo>
                  <a:lnTo>
                    <a:pt x="664057" y="2143125"/>
                  </a:lnTo>
                  <a:lnTo>
                    <a:pt x="664057" y="2154554"/>
                  </a:lnTo>
                  <a:close/>
                </a:path>
                <a:path w="3154679" h="2154554">
                  <a:moveTo>
                    <a:pt x="618337" y="2154554"/>
                  </a:moveTo>
                  <a:lnTo>
                    <a:pt x="584047" y="2154554"/>
                  </a:lnTo>
                  <a:lnTo>
                    <a:pt x="584047" y="2143125"/>
                  </a:lnTo>
                  <a:lnTo>
                    <a:pt x="618337" y="2143125"/>
                  </a:lnTo>
                  <a:lnTo>
                    <a:pt x="618337" y="2154554"/>
                  </a:lnTo>
                  <a:close/>
                </a:path>
                <a:path w="3154679" h="2154554">
                  <a:moveTo>
                    <a:pt x="572617" y="2154554"/>
                  </a:moveTo>
                  <a:lnTo>
                    <a:pt x="538327" y="2154554"/>
                  </a:lnTo>
                  <a:lnTo>
                    <a:pt x="538327" y="2143125"/>
                  </a:lnTo>
                  <a:lnTo>
                    <a:pt x="572617" y="2143125"/>
                  </a:lnTo>
                  <a:lnTo>
                    <a:pt x="572617" y="2154554"/>
                  </a:lnTo>
                  <a:close/>
                </a:path>
                <a:path w="3154679" h="2154554">
                  <a:moveTo>
                    <a:pt x="526910" y="2154554"/>
                  </a:moveTo>
                  <a:lnTo>
                    <a:pt x="492620" y="2154554"/>
                  </a:lnTo>
                  <a:lnTo>
                    <a:pt x="492620" y="2143125"/>
                  </a:lnTo>
                  <a:lnTo>
                    <a:pt x="526910" y="2143125"/>
                  </a:lnTo>
                  <a:lnTo>
                    <a:pt x="526910" y="2154554"/>
                  </a:lnTo>
                  <a:close/>
                </a:path>
                <a:path w="3154679" h="2154554">
                  <a:moveTo>
                    <a:pt x="481190" y="2154554"/>
                  </a:moveTo>
                  <a:lnTo>
                    <a:pt x="446900" y="2154554"/>
                  </a:lnTo>
                  <a:lnTo>
                    <a:pt x="446900" y="2143125"/>
                  </a:lnTo>
                  <a:lnTo>
                    <a:pt x="481190" y="2143125"/>
                  </a:lnTo>
                  <a:lnTo>
                    <a:pt x="481190" y="2154554"/>
                  </a:lnTo>
                  <a:close/>
                </a:path>
                <a:path w="3154679" h="2154554">
                  <a:moveTo>
                    <a:pt x="435470" y="2154554"/>
                  </a:moveTo>
                  <a:lnTo>
                    <a:pt x="401180" y="2154554"/>
                  </a:lnTo>
                  <a:lnTo>
                    <a:pt x="401180" y="2143125"/>
                  </a:lnTo>
                  <a:lnTo>
                    <a:pt x="435470" y="2143125"/>
                  </a:lnTo>
                  <a:lnTo>
                    <a:pt x="435470" y="2154554"/>
                  </a:lnTo>
                  <a:close/>
                </a:path>
                <a:path w="3154679" h="2154554">
                  <a:moveTo>
                    <a:pt x="389750" y="2154554"/>
                  </a:moveTo>
                  <a:lnTo>
                    <a:pt x="362838" y="2154554"/>
                  </a:lnTo>
                  <a:lnTo>
                    <a:pt x="355396" y="2154466"/>
                  </a:lnTo>
                  <a:lnTo>
                    <a:pt x="355536" y="2143036"/>
                  </a:lnTo>
                  <a:lnTo>
                    <a:pt x="362978" y="2143125"/>
                  </a:lnTo>
                  <a:lnTo>
                    <a:pt x="389750" y="2143125"/>
                  </a:lnTo>
                  <a:lnTo>
                    <a:pt x="389750" y="2154554"/>
                  </a:lnTo>
                  <a:close/>
                </a:path>
                <a:path w="3154679" h="2154554">
                  <a:moveTo>
                    <a:pt x="343687" y="2154047"/>
                  </a:moveTo>
                  <a:lnTo>
                    <a:pt x="334924" y="2153488"/>
                  </a:lnTo>
                  <a:lnTo>
                    <a:pt x="325742" y="2152675"/>
                  </a:lnTo>
                  <a:lnTo>
                    <a:pt x="316623" y="2151634"/>
                  </a:lnTo>
                  <a:lnTo>
                    <a:pt x="309156" y="2150579"/>
                  </a:lnTo>
                  <a:lnTo>
                    <a:pt x="310743" y="2139264"/>
                  </a:lnTo>
                  <a:lnTo>
                    <a:pt x="318120" y="2140292"/>
                  </a:lnTo>
                  <a:lnTo>
                    <a:pt x="326926" y="2141308"/>
                  </a:lnTo>
                  <a:lnTo>
                    <a:pt x="335927" y="2142109"/>
                  </a:lnTo>
                  <a:lnTo>
                    <a:pt x="344411" y="2142642"/>
                  </a:lnTo>
                  <a:lnTo>
                    <a:pt x="343687" y="2154047"/>
                  </a:lnTo>
                  <a:close/>
                </a:path>
                <a:path w="3154679" h="2154554">
                  <a:moveTo>
                    <a:pt x="297599" y="2148674"/>
                  </a:moveTo>
                  <a:lnTo>
                    <a:pt x="289712" y="2147163"/>
                  </a:lnTo>
                  <a:lnTo>
                    <a:pt x="280885" y="2145245"/>
                  </a:lnTo>
                  <a:lnTo>
                    <a:pt x="272148" y="2143112"/>
                  </a:lnTo>
                  <a:lnTo>
                    <a:pt x="263791" y="2140851"/>
                  </a:lnTo>
                  <a:lnTo>
                    <a:pt x="266776" y="2129815"/>
                  </a:lnTo>
                  <a:lnTo>
                    <a:pt x="275132" y="2132076"/>
                  </a:lnTo>
                  <a:lnTo>
                    <a:pt x="283590" y="2134146"/>
                  </a:lnTo>
                  <a:lnTo>
                    <a:pt x="292021" y="2135974"/>
                  </a:lnTo>
                  <a:lnTo>
                    <a:pt x="299745" y="2137460"/>
                  </a:lnTo>
                  <a:lnTo>
                    <a:pt x="297599" y="2148674"/>
                  </a:lnTo>
                  <a:close/>
                </a:path>
                <a:path w="3154679" h="2154554">
                  <a:moveTo>
                    <a:pt x="252577" y="2137448"/>
                  </a:moveTo>
                  <a:lnTo>
                    <a:pt x="219938" y="2125281"/>
                  </a:lnTo>
                  <a:lnTo>
                    <a:pt x="224523" y="2114816"/>
                  </a:lnTo>
                  <a:lnTo>
                    <a:pt x="226161" y="2115540"/>
                  </a:lnTo>
                  <a:lnTo>
                    <a:pt x="233975" y="2118728"/>
                  </a:lnTo>
                  <a:lnTo>
                    <a:pt x="242125" y="2121827"/>
                  </a:lnTo>
                  <a:lnTo>
                    <a:pt x="250240" y="2124684"/>
                  </a:lnTo>
                  <a:lnTo>
                    <a:pt x="256108" y="2126576"/>
                  </a:lnTo>
                  <a:lnTo>
                    <a:pt x="252577" y="2137448"/>
                  </a:lnTo>
                  <a:close/>
                </a:path>
                <a:path w="3154679" h="2154554">
                  <a:moveTo>
                    <a:pt x="209384" y="2120544"/>
                  </a:moveTo>
                  <a:lnTo>
                    <a:pt x="178587" y="2104288"/>
                  </a:lnTo>
                  <a:lnTo>
                    <a:pt x="184403" y="2094458"/>
                  </a:lnTo>
                  <a:lnTo>
                    <a:pt x="187915" y="2096528"/>
                  </a:lnTo>
                  <a:lnTo>
                    <a:pt x="195440" y="2100745"/>
                  </a:lnTo>
                  <a:lnTo>
                    <a:pt x="202958" y="2104707"/>
                  </a:lnTo>
                  <a:lnTo>
                    <a:pt x="210591" y="2108504"/>
                  </a:lnTo>
                  <a:lnTo>
                    <a:pt x="214223" y="2110193"/>
                  </a:lnTo>
                  <a:lnTo>
                    <a:pt x="209384" y="2120544"/>
                  </a:lnTo>
                  <a:close/>
                </a:path>
                <a:path w="3154679" h="2154554">
                  <a:moveTo>
                    <a:pt x="168719" y="2098255"/>
                  </a:moveTo>
                  <a:lnTo>
                    <a:pt x="140246" y="2078215"/>
                  </a:lnTo>
                  <a:lnTo>
                    <a:pt x="147192" y="2069147"/>
                  </a:lnTo>
                  <a:lnTo>
                    <a:pt x="152567" y="2073262"/>
                  </a:lnTo>
                  <a:lnTo>
                    <a:pt x="159494" y="2078316"/>
                  </a:lnTo>
                  <a:lnTo>
                    <a:pt x="166348" y="2083066"/>
                  </a:lnTo>
                  <a:lnTo>
                    <a:pt x="173416" y="2087714"/>
                  </a:lnTo>
                  <a:lnTo>
                    <a:pt x="174764" y="2088565"/>
                  </a:lnTo>
                  <a:lnTo>
                    <a:pt x="168719" y="2098255"/>
                  </a:lnTo>
                  <a:close/>
                </a:path>
                <a:path w="3154679" h="2154554">
                  <a:moveTo>
                    <a:pt x="131114" y="2070887"/>
                  </a:moveTo>
                  <a:lnTo>
                    <a:pt x="105435" y="2047379"/>
                  </a:lnTo>
                  <a:lnTo>
                    <a:pt x="113614" y="2039391"/>
                  </a:lnTo>
                  <a:lnTo>
                    <a:pt x="114328" y="2040127"/>
                  </a:lnTo>
                  <a:lnTo>
                    <a:pt x="120467" y="2046122"/>
                  </a:lnTo>
                  <a:lnTo>
                    <a:pt x="126536" y="2051773"/>
                  </a:lnTo>
                  <a:lnTo>
                    <a:pt x="132843" y="2057374"/>
                  </a:lnTo>
                  <a:lnTo>
                    <a:pt x="138506" y="2062162"/>
                  </a:lnTo>
                  <a:lnTo>
                    <a:pt x="131114" y="2070887"/>
                  </a:lnTo>
                  <a:close/>
                </a:path>
                <a:path w="3154679" h="2154554">
                  <a:moveTo>
                    <a:pt x="97421" y="2039035"/>
                  </a:moveTo>
                  <a:lnTo>
                    <a:pt x="74929" y="2012467"/>
                  </a:lnTo>
                  <a:lnTo>
                    <a:pt x="83997" y="2005507"/>
                  </a:lnTo>
                  <a:lnTo>
                    <a:pt x="86358" y="2008593"/>
                  </a:lnTo>
                  <a:lnTo>
                    <a:pt x="91739" y="2015274"/>
                  </a:lnTo>
                  <a:lnTo>
                    <a:pt x="97094" y="2021611"/>
                  </a:lnTo>
                  <a:lnTo>
                    <a:pt x="102786" y="2028024"/>
                  </a:lnTo>
                  <a:lnTo>
                    <a:pt x="105790" y="2031250"/>
                  </a:lnTo>
                  <a:lnTo>
                    <a:pt x="97421" y="2039035"/>
                  </a:lnTo>
                  <a:close/>
                </a:path>
                <a:path w="3154679" h="2154554">
                  <a:moveTo>
                    <a:pt x="68021" y="2003183"/>
                  </a:moveTo>
                  <a:lnTo>
                    <a:pt x="49072" y="1973973"/>
                  </a:lnTo>
                  <a:lnTo>
                    <a:pt x="58915" y="1968157"/>
                  </a:lnTo>
                  <a:lnTo>
                    <a:pt x="62269" y="1973834"/>
                  </a:lnTo>
                  <a:lnTo>
                    <a:pt x="66847" y="1981149"/>
                  </a:lnTo>
                  <a:lnTo>
                    <a:pt x="71413" y="1988096"/>
                  </a:lnTo>
                  <a:lnTo>
                    <a:pt x="76321" y="1995169"/>
                  </a:lnTo>
                  <a:lnTo>
                    <a:pt x="77254" y="1996452"/>
                  </a:lnTo>
                  <a:lnTo>
                    <a:pt x="68021" y="2003183"/>
                  </a:lnTo>
                  <a:close/>
                </a:path>
                <a:path w="3154679" h="2154554">
                  <a:moveTo>
                    <a:pt x="62359" y="1973961"/>
                  </a:moveTo>
                  <a:close/>
                </a:path>
                <a:path w="3154679" h="2154554">
                  <a:moveTo>
                    <a:pt x="43345" y="1963762"/>
                  </a:moveTo>
                  <a:lnTo>
                    <a:pt x="39674" y="1956803"/>
                  </a:lnTo>
                  <a:lnTo>
                    <a:pt x="35763" y="1948916"/>
                  </a:lnTo>
                  <a:lnTo>
                    <a:pt x="32029" y="1940928"/>
                  </a:lnTo>
                  <a:lnTo>
                    <a:pt x="28295" y="1932355"/>
                  </a:lnTo>
                  <a:lnTo>
                    <a:pt x="38874" y="1928025"/>
                  </a:lnTo>
                  <a:lnTo>
                    <a:pt x="39025" y="1928393"/>
                  </a:lnTo>
                  <a:lnTo>
                    <a:pt x="42451" y="1936229"/>
                  </a:lnTo>
                  <a:lnTo>
                    <a:pt x="46054" y="1943963"/>
                  </a:lnTo>
                  <a:lnTo>
                    <a:pt x="49854" y="1951596"/>
                  </a:lnTo>
                  <a:lnTo>
                    <a:pt x="53454" y="1958428"/>
                  </a:lnTo>
                  <a:lnTo>
                    <a:pt x="43345" y="1963762"/>
                  </a:lnTo>
                  <a:close/>
                </a:path>
                <a:path w="3154679" h="2154554">
                  <a:moveTo>
                    <a:pt x="23990" y="1921611"/>
                  </a:moveTo>
                  <a:lnTo>
                    <a:pt x="13093" y="1888515"/>
                  </a:lnTo>
                  <a:lnTo>
                    <a:pt x="24129" y="1885530"/>
                  </a:lnTo>
                  <a:lnTo>
                    <a:pt x="24740" y="1887804"/>
                  </a:lnTo>
                  <a:lnTo>
                    <a:pt x="27212" y="1896097"/>
                  </a:lnTo>
                  <a:lnTo>
                    <a:pt x="29879" y="1904314"/>
                  </a:lnTo>
                  <a:lnTo>
                    <a:pt x="32733" y="1912429"/>
                  </a:lnTo>
                  <a:lnTo>
                    <a:pt x="34670" y="1917547"/>
                  </a:lnTo>
                  <a:lnTo>
                    <a:pt x="23990" y="1921611"/>
                  </a:lnTo>
                  <a:close/>
                </a:path>
                <a:path w="3154679" h="2154554">
                  <a:moveTo>
                    <a:pt x="10198" y="1877314"/>
                  </a:moveTo>
                  <a:lnTo>
                    <a:pt x="3644" y="1843100"/>
                  </a:lnTo>
                  <a:lnTo>
                    <a:pt x="14960" y="1841512"/>
                  </a:lnTo>
                  <a:lnTo>
                    <a:pt x="15474" y="1845106"/>
                  </a:lnTo>
                  <a:lnTo>
                    <a:pt x="16903" y="1853793"/>
                  </a:lnTo>
                  <a:lnTo>
                    <a:pt x="18585" y="1862556"/>
                  </a:lnTo>
                  <a:lnTo>
                    <a:pt x="20416" y="1870964"/>
                  </a:lnTo>
                  <a:lnTo>
                    <a:pt x="21310" y="1874608"/>
                  </a:lnTo>
                  <a:lnTo>
                    <a:pt x="10198" y="1877314"/>
                  </a:lnTo>
                  <a:close/>
                </a:path>
                <a:path w="3154679" h="2154554">
                  <a:moveTo>
                    <a:pt x="2197" y="1831619"/>
                  </a:moveTo>
                  <a:lnTo>
                    <a:pt x="63" y="1796834"/>
                  </a:lnTo>
                  <a:lnTo>
                    <a:pt x="11493" y="1796681"/>
                  </a:lnTo>
                  <a:lnTo>
                    <a:pt x="11555" y="1800936"/>
                  </a:lnTo>
                  <a:lnTo>
                    <a:pt x="11923" y="1810245"/>
                  </a:lnTo>
                  <a:lnTo>
                    <a:pt x="12449" y="1818627"/>
                  </a:lnTo>
                  <a:lnTo>
                    <a:pt x="13233" y="1827517"/>
                  </a:lnTo>
                  <a:lnTo>
                    <a:pt x="13550" y="1830311"/>
                  </a:lnTo>
                  <a:lnTo>
                    <a:pt x="2197" y="1831619"/>
                  </a:lnTo>
                  <a:close/>
                </a:path>
                <a:path w="3154679" h="2154554">
                  <a:moveTo>
                    <a:pt x="11549" y="1800796"/>
                  </a:moveTo>
                  <a:lnTo>
                    <a:pt x="11544" y="1800644"/>
                  </a:lnTo>
                  <a:lnTo>
                    <a:pt x="11549" y="1800796"/>
                  </a:lnTo>
                  <a:close/>
                </a:path>
                <a:path w="3154679" h="2154554">
                  <a:moveTo>
                    <a:pt x="11896" y="1809813"/>
                  </a:moveTo>
                  <a:lnTo>
                    <a:pt x="11887" y="1809661"/>
                  </a:lnTo>
                  <a:lnTo>
                    <a:pt x="11896" y="1809813"/>
                  </a:lnTo>
                  <a:close/>
                </a:path>
              </a:pathLst>
            </a:custGeom>
            <a:solidFill>
              <a:srgbClr val="BB2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575590" y="1341475"/>
            <a:ext cx="142240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FFFFFF"/>
                </a:solidFill>
                <a:latin typeface="Segoe Print"/>
                <a:cs typeface="Segoe Print"/>
              </a:rPr>
              <a:t>Cervical fibroid </a:t>
            </a:r>
            <a:r>
              <a:rPr sz="2800" b="1" spc="-20" dirty="0">
                <a:solidFill>
                  <a:srgbClr val="FFFFFF"/>
                </a:solidFill>
                <a:latin typeface="Segoe Print"/>
                <a:cs typeface="Segoe Print"/>
              </a:rPr>
              <a:t>(3%)</a:t>
            </a:r>
            <a:endParaRPr sz="2800">
              <a:latin typeface="Segoe Print"/>
              <a:cs typeface="Segoe Prin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4011" y="3316223"/>
              <a:ext cx="2714243" cy="304190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134486" y="3306698"/>
              <a:ext cx="2733675" cy="3061335"/>
            </a:xfrm>
            <a:custGeom>
              <a:avLst/>
              <a:gdLst/>
              <a:ahLst/>
              <a:cxnLst/>
              <a:rect l="l" t="t" r="r" b="b"/>
              <a:pathLst>
                <a:path w="2733675" h="3061335">
                  <a:moveTo>
                    <a:pt x="2733293" y="3060954"/>
                  </a:moveTo>
                  <a:lnTo>
                    <a:pt x="0" y="3060954"/>
                  </a:lnTo>
                  <a:lnTo>
                    <a:pt x="0" y="0"/>
                  </a:lnTo>
                  <a:lnTo>
                    <a:pt x="2733293" y="0"/>
                  </a:lnTo>
                  <a:lnTo>
                    <a:pt x="2733293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3051429"/>
                  </a:lnTo>
                  <a:lnTo>
                    <a:pt x="4762" y="3051429"/>
                  </a:lnTo>
                  <a:lnTo>
                    <a:pt x="9525" y="3056191"/>
                  </a:lnTo>
                  <a:lnTo>
                    <a:pt x="2733293" y="3056191"/>
                  </a:lnTo>
                  <a:lnTo>
                    <a:pt x="2733293" y="3060954"/>
                  </a:lnTo>
                  <a:close/>
                </a:path>
                <a:path w="2733675" h="3061335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2733675" h="3061335">
                  <a:moveTo>
                    <a:pt x="2723768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2723768" y="4762"/>
                  </a:lnTo>
                  <a:lnTo>
                    <a:pt x="2723768" y="9525"/>
                  </a:lnTo>
                  <a:close/>
                </a:path>
                <a:path w="2733675" h="3061335">
                  <a:moveTo>
                    <a:pt x="2723768" y="3056191"/>
                  </a:moveTo>
                  <a:lnTo>
                    <a:pt x="2723768" y="4762"/>
                  </a:lnTo>
                  <a:lnTo>
                    <a:pt x="2728531" y="9525"/>
                  </a:lnTo>
                  <a:lnTo>
                    <a:pt x="2733293" y="9525"/>
                  </a:lnTo>
                  <a:lnTo>
                    <a:pt x="2733293" y="3051429"/>
                  </a:lnTo>
                  <a:lnTo>
                    <a:pt x="2728531" y="3051429"/>
                  </a:lnTo>
                  <a:lnTo>
                    <a:pt x="2723768" y="3056191"/>
                  </a:lnTo>
                  <a:close/>
                </a:path>
                <a:path w="2733675" h="3061335">
                  <a:moveTo>
                    <a:pt x="2733293" y="9525"/>
                  </a:moveTo>
                  <a:lnTo>
                    <a:pt x="2728531" y="9525"/>
                  </a:lnTo>
                  <a:lnTo>
                    <a:pt x="2723768" y="4762"/>
                  </a:lnTo>
                  <a:lnTo>
                    <a:pt x="2733293" y="4762"/>
                  </a:lnTo>
                  <a:lnTo>
                    <a:pt x="2733293" y="9525"/>
                  </a:lnTo>
                  <a:close/>
                </a:path>
                <a:path w="2733675" h="3061335">
                  <a:moveTo>
                    <a:pt x="9525" y="3056191"/>
                  </a:moveTo>
                  <a:lnTo>
                    <a:pt x="4762" y="3051429"/>
                  </a:lnTo>
                  <a:lnTo>
                    <a:pt x="9525" y="3051429"/>
                  </a:lnTo>
                  <a:lnTo>
                    <a:pt x="9525" y="3056191"/>
                  </a:lnTo>
                  <a:close/>
                </a:path>
                <a:path w="2733675" h="3061335">
                  <a:moveTo>
                    <a:pt x="2723768" y="3056191"/>
                  </a:moveTo>
                  <a:lnTo>
                    <a:pt x="9525" y="3056191"/>
                  </a:lnTo>
                  <a:lnTo>
                    <a:pt x="9525" y="3051429"/>
                  </a:lnTo>
                  <a:lnTo>
                    <a:pt x="2723768" y="3051429"/>
                  </a:lnTo>
                  <a:lnTo>
                    <a:pt x="2723768" y="3056191"/>
                  </a:lnTo>
                  <a:close/>
                </a:path>
                <a:path w="2733675" h="3061335">
                  <a:moveTo>
                    <a:pt x="2733293" y="3056191"/>
                  </a:moveTo>
                  <a:lnTo>
                    <a:pt x="2723768" y="3056191"/>
                  </a:lnTo>
                  <a:lnTo>
                    <a:pt x="2728531" y="3051429"/>
                  </a:lnTo>
                  <a:lnTo>
                    <a:pt x="2733293" y="3051429"/>
                  </a:lnTo>
                  <a:lnTo>
                    <a:pt x="2733293" y="3056191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solidFill>
            <a:srgbClr val="75005F"/>
          </a:solidFill>
        </p:spPr>
        <p:txBody>
          <a:bodyPr vert="horz" wrap="square" lIns="0" tIns="1416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15"/>
              </a:spcBef>
            </a:pPr>
            <a:r>
              <a:rPr sz="3600" dirty="0">
                <a:solidFill>
                  <a:srgbClr val="FFFFFF"/>
                </a:solidFill>
              </a:rPr>
              <a:t>Malignant</a:t>
            </a:r>
            <a:r>
              <a:rPr sz="3600" spc="-150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polyp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80365" y="2013458"/>
            <a:ext cx="8134984" cy="322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marR="5080" indent="-271780">
              <a:lnSpc>
                <a:spcPct val="150000"/>
              </a:lnSpc>
              <a:spcBef>
                <a:spcPts val="100"/>
              </a:spcBef>
              <a:buClr>
                <a:srgbClr val="FF388B"/>
              </a:buClr>
              <a:buSzPct val="83928"/>
              <a:buFont typeface="Segoe UI Symbol"/>
              <a:buChar char="⚫"/>
              <a:tabLst>
                <a:tab pos="285750" algn="l"/>
              </a:tabLst>
            </a:pPr>
            <a:r>
              <a:rPr sz="2800" b="1" dirty="0">
                <a:latin typeface="Segoe Print"/>
                <a:cs typeface="Segoe Print"/>
              </a:rPr>
              <a:t>Malignant</a:t>
            </a:r>
            <a:r>
              <a:rPr sz="2800" b="1" spc="-6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change</a:t>
            </a:r>
            <a:r>
              <a:rPr sz="2800" b="1" spc="-6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may</a:t>
            </a:r>
            <a:r>
              <a:rPr sz="2800" b="1" spc="-6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occur</a:t>
            </a:r>
            <a:r>
              <a:rPr sz="2800" b="1" spc="-6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in</a:t>
            </a:r>
            <a:r>
              <a:rPr sz="2800" b="1" spc="-6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a</a:t>
            </a:r>
            <a:r>
              <a:rPr sz="2800" b="1" spc="-5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fibroid</a:t>
            </a:r>
            <a:r>
              <a:rPr sz="2800" b="1" spc="-60" dirty="0">
                <a:latin typeface="Segoe Print"/>
                <a:cs typeface="Segoe Print"/>
              </a:rPr>
              <a:t> </a:t>
            </a:r>
            <a:r>
              <a:rPr sz="2800" b="1" spc="-25" dirty="0">
                <a:latin typeface="Segoe Print"/>
                <a:cs typeface="Segoe Print"/>
              </a:rPr>
              <a:t>or 	</a:t>
            </a:r>
            <a:r>
              <a:rPr sz="2800" b="1" dirty="0">
                <a:latin typeface="Segoe Print"/>
                <a:cs typeface="Segoe Print"/>
              </a:rPr>
              <a:t>adenomatous</a:t>
            </a:r>
            <a:r>
              <a:rPr sz="2800" b="1" spc="-10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polyp.</a:t>
            </a:r>
            <a:r>
              <a:rPr sz="2800" b="1" spc="-10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Primary</a:t>
            </a:r>
            <a:r>
              <a:rPr sz="2800" b="1" spc="-100" dirty="0">
                <a:latin typeface="Segoe Print"/>
                <a:cs typeface="Segoe Print"/>
              </a:rPr>
              <a:t> </a:t>
            </a:r>
            <a:r>
              <a:rPr sz="2800" b="1" spc="-10" dirty="0">
                <a:latin typeface="Segoe Print"/>
                <a:cs typeface="Segoe Print"/>
              </a:rPr>
              <a:t>malignant 	</a:t>
            </a:r>
            <a:r>
              <a:rPr sz="2800" b="1" dirty="0">
                <a:latin typeface="Segoe Print"/>
                <a:cs typeface="Segoe Print"/>
              </a:rPr>
              <a:t>tumor</a:t>
            </a:r>
            <a:r>
              <a:rPr sz="2800" b="1" spc="-8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as</a:t>
            </a:r>
            <a:r>
              <a:rPr sz="2800" b="1" spc="-8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carcinoma,</a:t>
            </a:r>
            <a:r>
              <a:rPr sz="2800" b="1" spc="-8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sarcoma</a:t>
            </a:r>
            <a:r>
              <a:rPr sz="2800" b="1" spc="-80" dirty="0">
                <a:latin typeface="Segoe Print"/>
                <a:cs typeface="Segoe Print"/>
              </a:rPr>
              <a:t> </a:t>
            </a:r>
            <a:r>
              <a:rPr sz="2800" b="1" spc="-25" dirty="0">
                <a:latin typeface="Segoe Print"/>
                <a:cs typeface="Segoe Print"/>
              </a:rPr>
              <a:t>or 	</a:t>
            </a:r>
            <a:r>
              <a:rPr sz="2800" b="1" dirty="0">
                <a:latin typeface="Segoe Print"/>
                <a:cs typeface="Segoe Print"/>
              </a:rPr>
              <a:t>choriocarcinoma</a:t>
            </a:r>
            <a:r>
              <a:rPr sz="2800" b="1" spc="-8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may</a:t>
            </a:r>
            <a:r>
              <a:rPr sz="2800" b="1" spc="-8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form</a:t>
            </a:r>
            <a:r>
              <a:rPr sz="2800" b="1" spc="-7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a</a:t>
            </a:r>
            <a:r>
              <a:rPr sz="2800" b="1" spc="-75" dirty="0">
                <a:latin typeface="Segoe Print"/>
                <a:cs typeface="Segoe Print"/>
              </a:rPr>
              <a:t> </a:t>
            </a:r>
            <a:r>
              <a:rPr sz="2800" b="1" spc="-10" dirty="0">
                <a:latin typeface="Segoe Print"/>
                <a:cs typeface="Segoe Print"/>
              </a:rPr>
              <a:t>polyp 	</a:t>
            </a:r>
            <a:r>
              <a:rPr sz="2800" b="1" dirty="0">
                <a:latin typeface="Segoe Print"/>
                <a:cs typeface="Segoe Print"/>
              </a:rPr>
              <a:t>projecting</a:t>
            </a:r>
            <a:r>
              <a:rPr sz="2800" b="1" spc="-7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into</a:t>
            </a:r>
            <a:r>
              <a:rPr sz="2800" b="1" spc="-8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the</a:t>
            </a:r>
            <a:r>
              <a:rPr sz="2800" b="1" spc="-7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uterine</a:t>
            </a:r>
            <a:r>
              <a:rPr sz="2800" b="1" spc="-75" dirty="0">
                <a:latin typeface="Segoe Print"/>
                <a:cs typeface="Segoe Print"/>
              </a:rPr>
              <a:t> </a:t>
            </a:r>
            <a:r>
              <a:rPr sz="2800" b="1" spc="-10" dirty="0">
                <a:latin typeface="Segoe Print"/>
                <a:cs typeface="Segoe Print"/>
              </a:rPr>
              <a:t>cavity.</a:t>
            </a:r>
            <a:endParaRPr sz="2800">
              <a:latin typeface="Segoe Print"/>
              <a:cs typeface="Segoe Prin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solidFill>
            <a:srgbClr val="75005F"/>
          </a:solidFill>
        </p:spPr>
        <p:txBody>
          <a:bodyPr vert="horz" wrap="square" lIns="0" tIns="1416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15"/>
              </a:spcBef>
            </a:pPr>
            <a:r>
              <a:rPr sz="3600" dirty="0">
                <a:solidFill>
                  <a:srgbClr val="FFFFFF"/>
                </a:solidFill>
              </a:rPr>
              <a:t>Cervical</a:t>
            </a:r>
            <a:r>
              <a:rPr sz="3600" spc="-90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polyp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74002" y="1168954"/>
            <a:ext cx="8295640" cy="5119370"/>
          </a:xfrm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marL="655955" indent="-643255">
              <a:lnSpc>
                <a:spcPct val="100000"/>
              </a:lnSpc>
              <a:spcBef>
                <a:spcPts val="1639"/>
              </a:spcBef>
              <a:buAutoNum type="arabicParenBoth"/>
              <a:tabLst>
                <a:tab pos="655955" algn="l"/>
              </a:tabLst>
            </a:pPr>
            <a:r>
              <a:rPr sz="3100" b="1" dirty="0">
                <a:solidFill>
                  <a:srgbClr val="FF0000"/>
                </a:solidFill>
                <a:latin typeface="Georgia"/>
                <a:cs typeface="Georgia"/>
              </a:rPr>
              <a:t>Adenomatous</a:t>
            </a:r>
            <a:r>
              <a:rPr sz="3100" b="1" spc="-114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100" b="1" dirty="0">
                <a:solidFill>
                  <a:srgbClr val="FF0000"/>
                </a:solidFill>
                <a:latin typeface="Georgia"/>
                <a:cs typeface="Georgia"/>
              </a:rPr>
              <a:t>or</a:t>
            </a:r>
            <a:r>
              <a:rPr sz="3100" b="1" spc="-114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100" b="1" dirty="0">
                <a:solidFill>
                  <a:srgbClr val="FF0000"/>
                </a:solidFill>
                <a:latin typeface="Georgia"/>
                <a:cs typeface="Georgia"/>
              </a:rPr>
              <a:t>mucous</a:t>
            </a:r>
            <a:r>
              <a:rPr sz="3100" b="1" spc="-114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100" b="1" spc="-10" dirty="0">
                <a:solidFill>
                  <a:srgbClr val="FF0000"/>
                </a:solidFill>
                <a:latin typeface="Georgia"/>
                <a:cs typeface="Georgia"/>
              </a:rPr>
              <a:t>polyp:</a:t>
            </a:r>
            <a:endParaRPr sz="3100">
              <a:latin typeface="Georgia"/>
              <a:cs typeface="Georgia"/>
            </a:endParaRPr>
          </a:p>
          <a:p>
            <a:pPr marL="286385" lvl="1" indent="-273685">
              <a:lnSpc>
                <a:spcPct val="100000"/>
              </a:lnSpc>
              <a:spcBef>
                <a:spcPts val="1240"/>
              </a:spcBef>
              <a:buClr>
                <a:srgbClr val="FF388B"/>
              </a:buClr>
              <a:buSzPct val="84000"/>
              <a:buFont typeface="Segoe UI Symbol"/>
              <a:buChar char="⚫"/>
              <a:tabLst>
                <a:tab pos="286385" algn="l"/>
              </a:tabLst>
            </a:pPr>
            <a:r>
              <a:rPr sz="2500" b="1" spc="-10" dirty="0">
                <a:solidFill>
                  <a:srgbClr val="FF0000"/>
                </a:solidFill>
                <a:latin typeface="Georgia"/>
                <a:cs typeface="Georgia"/>
              </a:rPr>
              <a:t>Pathology:</a:t>
            </a:r>
            <a:endParaRPr sz="2500">
              <a:latin typeface="Georgia"/>
              <a:cs typeface="Georgia"/>
            </a:endParaRPr>
          </a:p>
          <a:p>
            <a:pPr marL="286385" marR="167005" lvl="1" indent="-274320">
              <a:lnSpc>
                <a:spcPct val="129900"/>
              </a:lnSpc>
              <a:spcBef>
                <a:spcPts val="565"/>
              </a:spcBef>
              <a:buClr>
                <a:srgbClr val="FF388B"/>
              </a:buClr>
              <a:buSzPct val="86363"/>
              <a:buFont typeface="Segoe UI Symbol"/>
              <a:buChar char="⚫"/>
              <a:tabLst>
                <a:tab pos="286385" algn="l"/>
              </a:tabLst>
            </a:pPr>
            <a:r>
              <a:rPr sz="2200" b="1" dirty="0">
                <a:latin typeface="Georgia"/>
                <a:cs typeface="Georgia"/>
              </a:rPr>
              <a:t>It</a:t>
            </a:r>
            <a:r>
              <a:rPr sz="2200" b="1" spc="-5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arises</a:t>
            </a:r>
            <a:r>
              <a:rPr sz="2200" b="1" spc="-4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from</a:t>
            </a:r>
            <a:r>
              <a:rPr sz="2200" b="1" spc="-4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the</a:t>
            </a:r>
            <a:r>
              <a:rPr sz="2200" b="1" spc="-4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endocervix</a:t>
            </a:r>
            <a:r>
              <a:rPr sz="2200" b="1" spc="-4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mostly</a:t>
            </a:r>
            <a:r>
              <a:rPr sz="2200" b="1" spc="-5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caused</a:t>
            </a:r>
            <a:r>
              <a:rPr sz="2200" b="1" spc="-4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by</a:t>
            </a:r>
            <a:r>
              <a:rPr sz="2200" b="1" spc="-45" dirty="0">
                <a:latin typeface="Georgia"/>
                <a:cs typeface="Georgia"/>
              </a:rPr>
              <a:t> </a:t>
            </a:r>
            <a:r>
              <a:rPr sz="2200" b="1" spc="-10" dirty="0">
                <a:latin typeface="Georgia"/>
                <a:cs typeface="Georgia"/>
              </a:rPr>
              <a:t>chronic cervicitis.</a:t>
            </a:r>
            <a:endParaRPr sz="2200">
              <a:latin typeface="Georgia"/>
              <a:cs typeface="Georgia"/>
            </a:endParaRPr>
          </a:p>
          <a:p>
            <a:pPr marL="286385" marR="5080" lvl="1" indent="-274320">
              <a:lnSpc>
                <a:spcPct val="129900"/>
              </a:lnSpc>
              <a:spcBef>
                <a:spcPts val="525"/>
              </a:spcBef>
              <a:buClr>
                <a:srgbClr val="FF388B"/>
              </a:buClr>
              <a:buSzPct val="86363"/>
              <a:buFont typeface="Segoe UI Symbol"/>
              <a:buChar char="⚫"/>
              <a:tabLst>
                <a:tab pos="286385" algn="l"/>
              </a:tabLst>
            </a:pPr>
            <a:r>
              <a:rPr sz="2200" b="1" dirty="0">
                <a:latin typeface="Georgia"/>
                <a:cs typeface="Georgia"/>
              </a:rPr>
              <a:t>The</a:t>
            </a:r>
            <a:r>
              <a:rPr sz="2200" b="1" spc="-4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polyp</a:t>
            </a:r>
            <a:r>
              <a:rPr sz="2200" b="1" spc="-5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is</a:t>
            </a:r>
            <a:r>
              <a:rPr sz="2200" b="1" spc="-4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composed</a:t>
            </a:r>
            <a:r>
              <a:rPr sz="2200" b="1" spc="-4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of</a:t>
            </a:r>
            <a:r>
              <a:rPr sz="2200" b="1" spc="-5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cervical</a:t>
            </a:r>
            <a:r>
              <a:rPr sz="2200" b="1" spc="-5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glands</a:t>
            </a:r>
            <a:r>
              <a:rPr sz="2200" b="1" spc="-4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embedded</a:t>
            </a:r>
            <a:r>
              <a:rPr sz="2200" b="1" spc="-4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in</a:t>
            </a:r>
            <a:r>
              <a:rPr sz="2200" b="1" spc="-45" dirty="0">
                <a:latin typeface="Georgia"/>
                <a:cs typeface="Georgia"/>
              </a:rPr>
              <a:t> </a:t>
            </a:r>
            <a:r>
              <a:rPr sz="2200" b="1" spc="-50" dirty="0">
                <a:latin typeface="Georgia"/>
                <a:cs typeface="Georgia"/>
              </a:rPr>
              <a:t>a </a:t>
            </a:r>
            <a:r>
              <a:rPr sz="2200" b="1" dirty="0">
                <a:latin typeface="Georgia"/>
                <a:cs typeface="Georgia"/>
              </a:rPr>
              <a:t>connective</a:t>
            </a:r>
            <a:r>
              <a:rPr sz="2200" b="1" spc="-5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tissue</a:t>
            </a:r>
            <a:r>
              <a:rPr sz="2200" b="1" spc="-4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stroma</a:t>
            </a:r>
            <a:r>
              <a:rPr sz="2200" b="1" spc="-5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and</a:t>
            </a:r>
            <a:r>
              <a:rPr sz="2200" b="1" spc="-4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covered</a:t>
            </a:r>
            <a:r>
              <a:rPr sz="2200" b="1" spc="-5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by</a:t>
            </a:r>
            <a:r>
              <a:rPr sz="2200" b="1" spc="-50" dirty="0">
                <a:latin typeface="Georgia"/>
                <a:cs typeface="Georgia"/>
              </a:rPr>
              <a:t> </a:t>
            </a:r>
            <a:r>
              <a:rPr sz="2200" b="1" spc="-10" dirty="0">
                <a:latin typeface="Georgia"/>
                <a:cs typeface="Georgia"/>
              </a:rPr>
              <a:t>columnar epithelium.</a:t>
            </a:r>
            <a:endParaRPr sz="2200">
              <a:latin typeface="Georgia"/>
              <a:cs typeface="Georgia"/>
            </a:endParaRPr>
          </a:p>
          <a:p>
            <a:pPr marL="286385" lvl="1" indent="-273685">
              <a:lnSpc>
                <a:spcPct val="100000"/>
              </a:lnSpc>
              <a:spcBef>
                <a:spcPts val="1315"/>
              </a:spcBef>
              <a:buClr>
                <a:srgbClr val="FF388B"/>
              </a:buClr>
              <a:buSzPct val="86363"/>
              <a:buFont typeface="Segoe UI Symbol"/>
              <a:buChar char="⚫"/>
              <a:tabLst>
                <a:tab pos="286385" algn="l"/>
              </a:tabLst>
            </a:pPr>
            <a:r>
              <a:rPr sz="2200" b="1" spc="-10" dirty="0">
                <a:solidFill>
                  <a:srgbClr val="FF0000"/>
                </a:solidFill>
                <a:latin typeface="Georgia"/>
                <a:cs typeface="Georgia"/>
              </a:rPr>
              <a:t>Treatment:</a:t>
            </a:r>
            <a:endParaRPr sz="2200">
              <a:latin typeface="Georgia"/>
              <a:cs typeface="Georgia"/>
            </a:endParaRPr>
          </a:p>
          <a:p>
            <a:pPr marL="286385" lvl="1" indent="-273685">
              <a:lnSpc>
                <a:spcPct val="100000"/>
              </a:lnSpc>
              <a:spcBef>
                <a:spcPts val="1315"/>
              </a:spcBef>
              <a:buClr>
                <a:srgbClr val="FF388B"/>
              </a:buClr>
              <a:buSzPct val="86363"/>
              <a:buFont typeface="Segoe UI Symbol"/>
              <a:buChar char="⚫"/>
              <a:tabLst>
                <a:tab pos="286385" algn="l"/>
              </a:tabLst>
            </a:pPr>
            <a:r>
              <a:rPr sz="2200" b="1" dirty="0">
                <a:latin typeface="Georgia"/>
                <a:cs typeface="Georgia"/>
              </a:rPr>
              <a:t>Surgical</a:t>
            </a:r>
            <a:r>
              <a:rPr sz="2200" b="1" spc="-6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excision</a:t>
            </a:r>
            <a:r>
              <a:rPr sz="2200" b="1" spc="-6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with</a:t>
            </a:r>
            <a:r>
              <a:rPr sz="2200" b="1" spc="-6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cauterization</a:t>
            </a:r>
            <a:r>
              <a:rPr sz="2200" b="1" spc="-60" dirty="0">
                <a:latin typeface="Georgia"/>
                <a:cs typeface="Georgia"/>
              </a:rPr>
              <a:t> </a:t>
            </a:r>
            <a:r>
              <a:rPr sz="2200" b="1" spc="-25" dirty="0">
                <a:latin typeface="Georgia"/>
                <a:cs typeface="Georgia"/>
              </a:rPr>
              <a:t>of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2200" b="1" dirty="0">
                <a:latin typeface="Georgia"/>
                <a:cs typeface="Georgia"/>
              </a:rPr>
              <a:t>the</a:t>
            </a:r>
            <a:r>
              <a:rPr sz="2200" b="1" spc="-5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base</a:t>
            </a:r>
            <a:r>
              <a:rPr sz="2200" b="1" spc="-3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of</a:t>
            </a:r>
            <a:r>
              <a:rPr sz="2200" b="1" spc="-4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the</a:t>
            </a:r>
            <a:r>
              <a:rPr sz="2200" b="1" spc="-3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polyp</a:t>
            </a:r>
            <a:r>
              <a:rPr sz="2200" b="1" spc="-4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to</a:t>
            </a:r>
            <a:r>
              <a:rPr sz="2200" b="1" spc="-3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prevent</a:t>
            </a:r>
            <a:r>
              <a:rPr sz="2200" b="1" spc="-40" dirty="0">
                <a:latin typeface="Georgia"/>
                <a:cs typeface="Georgia"/>
              </a:rPr>
              <a:t> </a:t>
            </a:r>
            <a:r>
              <a:rPr sz="2200" b="1" spc="-10" dirty="0">
                <a:latin typeface="Georgia"/>
                <a:cs typeface="Georgia"/>
              </a:rPr>
              <a:t>recurrence</a:t>
            </a:r>
            <a:r>
              <a:rPr sz="2500" b="1" spc="-10" dirty="0">
                <a:latin typeface="Georgia"/>
                <a:cs typeface="Georgia"/>
              </a:rPr>
              <a:t>.</a:t>
            </a:r>
            <a:endParaRPr sz="25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3011" y="4000500"/>
              <a:ext cx="2357628" cy="23576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563486" y="3990975"/>
              <a:ext cx="2376805" cy="2376805"/>
            </a:xfrm>
            <a:custGeom>
              <a:avLst/>
              <a:gdLst/>
              <a:ahLst/>
              <a:cxnLst/>
              <a:rect l="l" t="t" r="r" b="b"/>
              <a:pathLst>
                <a:path w="2376804" h="2376804">
                  <a:moveTo>
                    <a:pt x="2376678" y="2376678"/>
                  </a:moveTo>
                  <a:lnTo>
                    <a:pt x="0" y="2376678"/>
                  </a:lnTo>
                  <a:lnTo>
                    <a:pt x="0" y="0"/>
                  </a:lnTo>
                  <a:lnTo>
                    <a:pt x="2376678" y="0"/>
                  </a:lnTo>
                  <a:lnTo>
                    <a:pt x="2376678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2367153"/>
                  </a:lnTo>
                  <a:lnTo>
                    <a:pt x="4762" y="2367153"/>
                  </a:lnTo>
                  <a:lnTo>
                    <a:pt x="9525" y="2371915"/>
                  </a:lnTo>
                  <a:lnTo>
                    <a:pt x="2376678" y="2371915"/>
                  </a:lnTo>
                  <a:lnTo>
                    <a:pt x="2376678" y="2376678"/>
                  </a:lnTo>
                  <a:close/>
                </a:path>
                <a:path w="2376804" h="2376804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2376804" h="2376804">
                  <a:moveTo>
                    <a:pt x="2367153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2367153" y="4762"/>
                  </a:lnTo>
                  <a:lnTo>
                    <a:pt x="2367153" y="9525"/>
                  </a:lnTo>
                  <a:close/>
                </a:path>
                <a:path w="2376804" h="2376804">
                  <a:moveTo>
                    <a:pt x="2367153" y="2371915"/>
                  </a:moveTo>
                  <a:lnTo>
                    <a:pt x="2367153" y="4762"/>
                  </a:lnTo>
                  <a:lnTo>
                    <a:pt x="2371915" y="9525"/>
                  </a:lnTo>
                  <a:lnTo>
                    <a:pt x="2376678" y="9525"/>
                  </a:lnTo>
                  <a:lnTo>
                    <a:pt x="2376678" y="2367153"/>
                  </a:lnTo>
                  <a:lnTo>
                    <a:pt x="2371915" y="2367153"/>
                  </a:lnTo>
                  <a:lnTo>
                    <a:pt x="2367153" y="2371915"/>
                  </a:lnTo>
                  <a:close/>
                </a:path>
                <a:path w="2376804" h="2376804">
                  <a:moveTo>
                    <a:pt x="2376678" y="9525"/>
                  </a:moveTo>
                  <a:lnTo>
                    <a:pt x="2371915" y="9525"/>
                  </a:lnTo>
                  <a:lnTo>
                    <a:pt x="2367153" y="4762"/>
                  </a:lnTo>
                  <a:lnTo>
                    <a:pt x="2376678" y="4762"/>
                  </a:lnTo>
                  <a:lnTo>
                    <a:pt x="2376678" y="9525"/>
                  </a:lnTo>
                  <a:close/>
                </a:path>
                <a:path w="2376804" h="2376804">
                  <a:moveTo>
                    <a:pt x="9525" y="2371915"/>
                  </a:moveTo>
                  <a:lnTo>
                    <a:pt x="4762" y="2367153"/>
                  </a:lnTo>
                  <a:lnTo>
                    <a:pt x="9525" y="2367153"/>
                  </a:lnTo>
                  <a:lnTo>
                    <a:pt x="9525" y="2371915"/>
                  </a:lnTo>
                  <a:close/>
                </a:path>
                <a:path w="2376804" h="2376804">
                  <a:moveTo>
                    <a:pt x="2367153" y="2371915"/>
                  </a:moveTo>
                  <a:lnTo>
                    <a:pt x="9525" y="2371915"/>
                  </a:lnTo>
                  <a:lnTo>
                    <a:pt x="9525" y="2367153"/>
                  </a:lnTo>
                  <a:lnTo>
                    <a:pt x="2367153" y="2367153"/>
                  </a:lnTo>
                  <a:lnTo>
                    <a:pt x="2367153" y="2371915"/>
                  </a:lnTo>
                  <a:close/>
                </a:path>
                <a:path w="2376804" h="2376804">
                  <a:moveTo>
                    <a:pt x="2376678" y="2371915"/>
                  </a:moveTo>
                  <a:lnTo>
                    <a:pt x="2367153" y="2371915"/>
                  </a:lnTo>
                  <a:lnTo>
                    <a:pt x="2371915" y="2367153"/>
                  </a:lnTo>
                  <a:lnTo>
                    <a:pt x="2376678" y="2367153"/>
                  </a:lnTo>
                  <a:lnTo>
                    <a:pt x="2376678" y="2371915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365" y="572452"/>
            <a:ext cx="7853045" cy="574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85000"/>
              <a:buFont typeface="Segoe UI Symbol"/>
              <a:buChar char="⚫"/>
              <a:tabLst>
                <a:tab pos="285750" algn="l"/>
              </a:tabLst>
            </a:pPr>
            <a:r>
              <a:rPr sz="3000" b="1" dirty="0">
                <a:solidFill>
                  <a:srgbClr val="FF0000"/>
                </a:solidFill>
                <a:latin typeface="Georgia"/>
                <a:cs typeface="Georgia"/>
              </a:rPr>
              <a:t>2-</a:t>
            </a:r>
            <a:r>
              <a:rPr sz="3000" b="1" spc="-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000" spc="-20" dirty="0">
                <a:solidFill>
                  <a:srgbClr val="FF0000"/>
                </a:solidFill>
                <a:latin typeface="Segoe Print"/>
                <a:cs typeface="Segoe Print"/>
              </a:rPr>
              <a:t>Fibro-</a:t>
            </a:r>
            <a:r>
              <a:rPr sz="3000" dirty="0">
                <a:solidFill>
                  <a:srgbClr val="FF0000"/>
                </a:solidFill>
                <a:latin typeface="Segoe Print"/>
                <a:cs typeface="Segoe Print"/>
              </a:rPr>
              <a:t>adenomatous</a:t>
            </a:r>
            <a:r>
              <a:rPr sz="3000" spc="-9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3000" spc="-10" dirty="0">
                <a:solidFill>
                  <a:srgbClr val="FF0000"/>
                </a:solidFill>
                <a:latin typeface="Segoe Print"/>
                <a:cs typeface="Segoe Print"/>
              </a:rPr>
              <a:t>polyp:</a:t>
            </a:r>
            <a:endParaRPr sz="3000">
              <a:latin typeface="Segoe Print"/>
              <a:cs typeface="Segoe Print"/>
            </a:endParaRPr>
          </a:p>
          <a:p>
            <a:pPr marL="284480" marR="544830" indent="-271780">
              <a:lnSpc>
                <a:spcPct val="150000"/>
              </a:lnSpc>
              <a:spcBef>
                <a:spcPts val="680"/>
              </a:spcBef>
              <a:buClr>
                <a:srgbClr val="FF388B"/>
              </a:buClr>
              <a:buSzPct val="85185"/>
              <a:buFont typeface="Segoe UI Symbol"/>
              <a:buChar char="⚫"/>
              <a:tabLst>
                <a:tab pos="285750" algn="l"/>
                <a:tab pos="1638935" algn="l"/>
                <a:tab pos="5604510" algn="l"/>
              </a:tabLst>
            </a:pPr>
            <a:r>
              <a:rPr sz="2700" dirty="0">
                <a:latin typeface="Segoe Print"/>
                <a:cs typeface="Segoe Print"/>
              </a:rPr>
              <a:t>It</a:t>
            </a:r>
            <a:r>
              <a:rPr sz="2700" spc="-20" dirty="0">
                <a:latin typeface="Segoe Print"/>
                <a:cs typeface="Segoe Print"/>
              </a:rPr>
              <a:t> </a:t>
            </a:r>
            <a:r>
              <a:rPr sz="2700" dirty="0">
                <a:latin typeface="Segoe Print"/>
                <a:cs typeface="Segoe Print"/>
              </a:rPr>
              <a:t>is</a:t>
            </a:r>
            <a:r>
              <a:rPr sz="2700" spc="-15" dirty="0">
                <a:latin typeface="Segoe Print"/>
                <a:cs typeface="Segoe Print"/>
              </a:rPr>
              <a:t> </a:t>
            </a:r>
            <a:r>
              <a:rPr sz="2700" spc="-25" dirty="0">
                <a:latin typeface="Segoe Print"/>
                <a:cs typeface="Segoe Print"/>
              </a:rPr>
              <a:t>an</a:t>
            </a:r>
            <a:r>
              <a:rPr sz="2700" dirty="0">
                <a:latin typeface="Segoe Print"/>
                <a:cs typeface="Segoe Print"/>
              </a:rPr>
              <a:t>	adenomatous</a:t>
            </a:r>
            <a:r>
              <a:rPr sz="2700" spc="-100" dirty="0">
                <a:latin typeface="Segoe Print"/>
                <a:cs typeface="Segoe Print"/>
              </a:rPr>
              <a:t> </a:t>
            </a:r>
            <a:r>
              <a:rPr sz="2700" dirty="0">
                <a:latin typeface="Segoe Print"/>
                <a:cs typeface="Segoe Print"/>
              </a:rPr>
              <a:t>polyp</a:t>
            </a:r>
            <a:r>
              <a:rPr sz="2700" spc="-100" dirty="0">
                <a:latin typeface="Segoe Print"/>
                <a:cs typeface="Segoe Print"/>
              </a:rPr>
              <a:t> </a:t>
            </a:r>
            <a:r>
              <a:rPr sz="2700" spc="-25" dirty="0">
                <a:latin typeface="Segoe Print"/>
                <a:cs typeface="Segoe Print"/>
              </a:rPr>
              <a:t>in</a:t>
            </a:r>
            <a:r>
              <a:rPr sz="2700" dirty="0">
                <a:latin typeface="Segoe Print"/>
                <a:cs typeface="Segoe Print"/>
              </a:rPr>
              <a:t>	which</a:t>
            </a:r>
            <a:r>
              <a:rPr sz="2700" spc="-10" dirty="0">
                <a:latin typeface="Segoe Print"/>
                <a:cs typeface="Segoe Print"/>
              </a:rPr>
              <a:t> </a:t>
            </a:r>
            <a:r>
              <a:rPr sz="2700" spc="-25" dirty="0">
                <a:latin typeface="Segoe Print"/>
                <a:cs typeface="Segoe Print"/>
              </a:rPr>
              <a:t>the 	</a:t>
            </a:r>
            <a:r>
              <a:rPr sz="2700" dirty="0">
                <a:latin typeface="Segoe Print"/>
                <a:cs typeface="Segoe Print"/>
              </a:rPr>
              <a:t>stroma</a:t>
            </a:r>
            <a:r>
              <a:rPr sz="2700" spc="-40" dirty="0">
                <a:latin typeface="Segoe Print"/>
                <a:cs typeface="Segoe Print"/>
              </a:rPr>
              <a:t> </a:t>
            </a:r>
            <a:r>
              <a:rPr sz="2700" dirty="0">
                <a:latin typeface="Segoe Print"/>
                <a:cs typeface="Segoe Print"/>
              </a:rPr>
              <a:t>is</a:t>
            </a:r>
            <a:r>
              <a:rPr sz="2700" spc="-40" dirty="0">
                <a:latin typeface="Segoe Print"/>
                <a:cs typeface="Segoe Print"/>
              </a:rPr>
              <a:t> </a:t>
            </a:r>
            <a:r>
              <a:rPr sz="2700" dirty="0">
                <a:latin typeface="Segoe Print"/>
                <a:cs typeface="Segoe Print"/>
              </a:rPr>
              <a:t>dense</a:t>
            </a:r>
            <a:r>
              <a:rPr sz="2700" spc="-40" dirty="0">
                <a:latin typeface="Segoe Print"/>
                <a:cs typeface="Segoe Print"/>
              </a:rPr>
              <a:t> </a:t>
            </a:r>
            <a:r>
              <a:rPr sz="2700" dirty="0">
                <a:latin typeface="Segoe Print"/>
                <a:cs typeface="Segoe Print"/>
              </a:rPr>
              <a:t>and</a:t>
            </a:r>
            <a:r>
              <a:rPr sz="2700" spc="-35" dirty="0">
                <a:latin typeface="Segoe Print"/>
                <a:cs typeface="Segoe Print"/>
              </a:rPr>
              <a:t> </a:t>
            </a:r>
            <a:r>
              <a:rPr sz="2700" spc="-10" dirty="0">
                <a:latin typeface="Segoe Print"/>
                <a:cs typeface="Segoe Print"/>
              </a:rPr>
              <a:t>fibrous.</a:t>
            </a:r>
            <a:endParaRPr sz="270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2485"/>
              </a:spcBef>
            </a:pPr>
            <a:r>
              <a:rPr sz="3000" dirty="0">
                <a:solidFill>
                  <a:srgbClr val="FF0000"/>
                </a:solidFill>
                <a:latin typeface="Segoe Print"/>
                <a:cs typeface="Segoe Print"/>
              </a:rPr>
              <a:t>3-</a:t>
            </a:r>
            <a:r>
              <a:rPr sz="3000" spc="-5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3000" dirty="0">
                <a:solidFill>
                  <a:srgbClr val="FF0000"/>
                </a:solidFill>
                <a:latin typeface="Segoe Print"/>
                <a:cs typeface="Segoe Print"/>
              </a:rPr>
              <a:t>Fibroid</a:t>
            </a:r>
            <a:r>
              <a:rPr sz="3000" spc="-5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3000" spc="-10" dirty="0">
                <a:solidFill>
                  <a:srgbClr val="FF0000"/>
                </a:solidFill>
                <a:latin typeface="Segoe Print"/>
                <a:cs typeface="Segoe Print"/>
              </a:rPr>
              <a:t>polyp:</a:t>
            </a:r>
            <a:endParaRPr sz="3000">
              <a:latin typeface="Segoe Print"/>
              <a:cs typeface="Segoe Print"/>
            </a:endParaRPr>
          </a:p>
          <a:p>
            <a:pPr marL="284480" marR="5080" indent="-271780">
              <a:lnSpc>
                <a:spcPct val="150000"/>
              </a:lnSpc>
              <a:spcBef>
                <a:spcPts val="680"/>
              </a:spcBef>
              <a:buClr>
                <a:srgbClr val="FF388B"/>
              </a:buClr>
              <a:buSzPct val="85185"/>
              <a:buFont typeface="Segoe UI Symbol"/>
              <a:buChar char="⚫"/>
              <a:tabLst>
                <a:tab pos="285750" algn="l"/>
                <a:tab pos="2427605" algn="l"/>
                <a:tab pos="4177029" algn="l"/>
                <a:tab pos="5862955" algn="l"/>
                <a:tab pos="6162675" algn="l"/>
                <a:tab pos="7040880" algn="l"/>
                <a:tab pos="7560945" algn="l"/>
              </a:tabLst>
            </a:pPr>
            <a:r>
              <a:rPr sz="2700" dirty="0">
                <a:latin typeface="Segoe Print"/>
                <a:cs typeface="Segoe Print"/>
              </a:rPr>
              <a:t>It</a:t>
            </a:r>
            <a:r>
              <a:rPr sz="2700" spc="-20" dirty="0">
                <a:latin typeface="Segoe Print"/>
                <a:cs typeface="Segoe Print"/>
              </a:rPr>
              <a:t> </a:t>
            </a:r>
            <a:r>
              <a:rPr sz="2700" dirty="0">
                <a:latin typeface="Segoe Print"/>
                <a:cs typeface="Segoe Print"/>
              </a:rPr>
              <a:t>is</a:t>
            </a:r>
            <a:r>
              <a:rPr sz="2700" spc="-15" dirty="0">
                <a:latin typeface="Segoe Print"/>
                <a:cs typeface="Segoe Print"/>
              </a:rPr>
              <a:t> </a:t>
            </a:r>
            <a:r>
              <a:rPr sz="2700" dirty="0">
                <a:latin typeface="Segoe Print"/>
                <a:cs typeface="Segoe Print"/>
              </a:rPr>
              <a:t>firm</a:t>
            </a:r>
            <a:r>
              <a:rPr sz="2700" spc="-10" dirty="0">
                <a:latin typeface="Segoe Print"/>
                <a:cs typeface="Segoe Print"/>
              </a:rPr>
              <a:t> </a:t>
            </a:r>
            <a:r>
              <a:rPr sz="2700" spc="-25" dirty="0">
                <a:latin typeface="Segoe Print"/>
                <a:cs typeface="Segoe Print"/>
              </a:rPr>
              <a:t>in</a:t>
            </a:r>
            <a:r>
              <a:rPr sz="2700" dirty="0">
                <a:latin typeface="Segoe Print"/>
                <a:cs typeface="Segoe Print"/>
              </a:rPr>
              <a:t>	consistency.</a:t>
            </a:r>
            <a:r>
              <a:rPr sz="2700" spc="-45" dirty="0">
                <a:latin typeface="Segoe Print"/>
                <a:cs typeface="Segoe Print"/>
              </a:rPr>
              <a:t> </a:t>
            </a:r>
            <a:r>
              <a:rPr sz="2700" dirty="0">
                <a:latin typeface="Segoe Print"/>
                <a:cs typeface="Segoe Print"/>
              </a:rPr>
              <a:t>It</a:t>
            </a:r>
            <a:r>
              <a:rPr sz="2700" spc="-45" dirty="0">
                <a:latin typeface="Segoe Print"/>
                <a:cs typeface="Segoe Print"/>
              </a:rPr>
              <a:t> </a:t>
            </a:r>
            <a:r>
              <a:rPr sz="2700" dirty="0">
                <a:latin typeface="Segoe Print"/>
                <a:cs typeface="Segoe Print"/>
              </a:rPr>
              <a:t>is</a:t>
            </a:r>
            <a:r>
              <a:rPr sz="2700" spc="-45" dirty="0">
                <a:latin typeface="Segoe Print"/>
                <a:cs typeface="Segoe Print"/>
              </a:rPr>
              <a:t> </a:t>
            </a:r>
            <a:r>
              <a:rPr sz="2700" dirty="0">
                <a:latin typeface="Segoe Print"/>
                <a:cs typeface="Segoe Print"/>
              </a:rPr>
              <a:t>attached</a:t>
            </a:r>
            <a:r>
              <a:rPr sz="2700" spc="-45" dirty="0">
                <a:latin typeface="Segoe Print"/>
                <a:cs typeface="Segoe Print"/>
              </a:rPr>
              <a:t> </a:t>
            </a:r>
            <a:r>
              <a:rPr sz="2700" spc="-25" dirty="0">
                <a:latin typeface="Segoe Print"/>
                <a:cs typeface="Segoe Print"/>
              </a:rPr>
              <a:t>by</a:t>
            </a:r>
            <a:r>
              <a:rPr sz="2700" dirty="0">
                <a:latin typeface="Segoe Print"/>
                <a:cs typeface="Segoe Print"/>
              </a:rPr>
              <a:t>	</a:t>
            </a:r>
            <a:r>
              <a:rPr sz="2700" spc="-50" dirty="0">
                <a:latin typeface="Segoe Print"/>
                <a:cs typeface="Segoe Print"/>
              </a:rPr>
              <a:t>a 	</a:t>
            </a:r>
            <a:r>
              <a:rPr sz="2700" dirty="0">
                <a:latin typeface="Segoe Print"/>
                <a:cs typeface="Segoe Print"/>
              </a:rPr>
              <a:t>pedicle</a:t>
            </a:r>
            <a:r>
              <a:rPr sz="2700" spc="-25" dirty="0">
                <a:latin typeface="Segoe Print"/>
                <a:cs typeface="Segoe Print"/>
              </a:rPr>
              <a:t> </a:t>
            </a:r>
            <a:r>
              <a:rPr sz="2700" dirty="0">
                <a:latin typeface="Segoe Print"/>
                <a:cs typeface="Segoe Print"/>
              </a:rPr>
              <a:t>to</a:t>
            </a:r>
            <a:r>
              <a:rPr sz="2700" spc="-30" dirty="0">
                <a:latin typeface="Segoe Print"/>
                <a:cs typeface="Segoe Print"/>
              </a:rPr>
              <a:t> </a:t>
            </a:r>
            <a:r>
              <a:rPr sz="2700" dirty="0">
                <a:latin typeface="Segoe Print"/>
                <a:cs typeface="Segoe Print"/>
              </a:rPr>
              <a:t>the</a:t>
            </a:r>
            <a:r>
              <a:rPr sz="2700" spc="-25" dirty="0">
                <a:latin typeface="Segoe Print"/>
                <a:cs typeface="Segoe Print"/>
              </a:rPr>
              <a:t> </a:t>
            </a:r>
            <a:r>
              <a:rPr sz="2700" dirty="0">
                <a:latin typeface="Segoe Print"/>
                <a:cs typeface="Segoe Print"/>
              </a:rPr>
              <a:t>cervical</a:t>
            </a:r>
            <a:r>
              <a:rPr sz="2700" spc="-25" dirty="0">
                <a:latin typeface="Segoe Print"/>
                <a:cs typeface="Segoe Print"/>
              </a:rPr>
              <a:t> </a:t>
            </a:r>
            <a:r>
              <a:rPr sz="2700" dirty="0">
                <a:latin typeface="Segoe Print"/>
                <a:cs typeface="Segoe Print"/>
              </a:rPr>
              <a:t>canal</a:t>
            </a:r>
            <a:r>
              <a:rPr sz="2700" spc="-25" dirty="0">
                <a:latin typeface="Segoe Print"/>
                <a:cs typeface="Segoe Print"/>
              </a:rPr>
              <a:t> </a:t>
            </a:r>
            <a:r>
              <a:rPr sz="2700" dirty="0">
                <a:latin typeface="Segoe Print"/>
                <a:cs typeface="Segoe Print"/>
              </a:rPr>
              <a:t>or</a:t>
            </a:r>
            <a:r>
              <a:rPr sz="2700" spc="-25" dirty="0">
                <a:latin typeface="Segoe Print"/>
                <a:cs typeface="Segoe Print"/>
              </a:rPr>
              <a:t> </a:t>
            </a:r>
            <a:r>
              <a:rPr sz="2700" dirty="0">
                <a:latin typeface="Segoe Print"/>
                <a:cs typeface="Segoe Print"/>
              </a:rPr>
              <a:t>it</a:t>
            </a:r>
            <a:r>
              <a:rPr sz="2700" spc="-30" dirty="0">
                <a:latin typeface="Segoe Print"/>
                <a:cs typeface="Segoe Print"/>
              </a:rPr>
              <a:t> </a:t>
            </a:r>
            <a:r>
              <a:rPr sz="2700" spc="-25" dirty="0">
                <a:latin typeface="Segoe Print"/>
                <a:cs typeface="Segoe Print"/>
              </a:rPr>
              <a:t>may</a:t>
            </a:r>
            <a:r>
              <a:rPr sz="2700" dirty="0">
                <a:latin typeface="Segoe Print"/>
                <a:cs typeface="Segoe Print"/>
              </a:rPr>
              <a:t>	</a:t>
            </a:r>
            <a:r>
              <a:rPr sz="2700" spc="-10" dirty="0">
                <a:latin typeface="Segoe Print"/>
                <a:cs typeface="Segoe Print"/>
              </a:rPr>
              <a:t>arise 	</a:t>
            </a:r>
            <a:r>
              <a:rPr sz="2700" dirty="0">
                <a:latin typeface="Segoe Print"/>
                <a:cs typeface="Segoe Print"/>
              </a:rPr>
              <a:t>from</a:t>
            </a:r>
            <a:r>
              <a:rPr sz="2700" spc="-20" dirty="0">
                <a:latin typeface="Segoe Print"/>
                <a:cs typeface="Segoe Print"/>
              </a:rPr>
              <a:t> </a:t>
            </a:r>
            <a:r>
              <a:rPr sz="2700" dirty="0">
                <a:latin typeface="Segoe Print"/>
                <a:cs typeface="Segoe Print"/>
              </a:rPr>
              <a:t>the</a:t>
            </a:r>
            <a:r>
              <a:rPr sz="2700" spc="-15" dirty="0">
                <a:latin typeface="Segoe Print"/>
                <a:cs typeface="Segoe Print"/>
              </a:rPr>
              <a:t> </a:t>
            </a:r>
            <a:r>
              <a:rPr sz="2700" dirty="0">
                <a:latin typeface="Segoe Print"/>
                <a:cs typeface="Segoe Print"/>
              </a:rPr>
              <a:t>ectocervix.</a:t>
            </a:r>
            <a:r>
              <a:rPr sz="2700" spc="-15" dirty="0">
                <a:latin typeface="Segoe Print"/>
                <a:cs typeface="Segoe Print"/>
              </a:rPr>
              <a:t> </a:t>
            </a:r>
            <a:r>
              <a:rPr sz="2700" dirty="0">
                <a:latin typeface="Segoe Print"/>
                <a:cs typeface="Segoe Print"/>
              </a:rPr>
              <a:t>The</a:t>
            </a:r>
            <a:r>
              <a:rPr sz="2700" spc="-20" dirty="0">
                <a:latin typeface="Segoe Print"/>
                <a:cs typeface="Segoe Print"/>
              </a:rPr>
              <a:t> </a:t>
            </a:r>
            <a:r>
              <a:rPr sz="2700" dirty="0">
                <a:latin typeface="Segoe Print"/>
                <a:cs typeface="Segoe Print"/>
              </a:rPr>
              <a:t>tip</a:t>
            </a:r>
            <a:r>
              <a:rPr sz="2700" spc="-20" dirty="0">
                <a:latin typeface="Segoe Print"/>
                <a:cs typeface="Segoe Print"/>
              </a:rPr>
              <a:t> </a:t>
            </a:r>
            <a:r>
              <a:rPr sz="2700" spc="-25" dirty="0">
                <a:latin typeface="Segoe Print"/>
                <a:cs typeface="Segoe Print"/>
              </a:rPr>
              <a:t>may</a:t>
            </a:r>
            <a:r>
              <a:rPr sz="2700" dirty="0">
                <a:latin typeface="Segoe Print"/>
                <a:cs typeface="Segoe Print"/>
              </a:rPr>
              <a:t>	</a:t>
            </a:r>
            <a:r>
              <a:rPr sz="2700" spc="-10" dirty="0">
                <a:latin typeface="Segoe Print"/>
                <a:cs typeface="Segoe Print"/>
              </a:rPr>
              <a:t>undergo 	</a:t>
            </a:r>
            <a:r>
              <a:rPr sz="2700" dirty="0">
                <a:latin typeface="Segoe Print"/>
                <a:cs typeface="Segoe Print"/>
              </a:rPr>
              <a:t>necrosis</a:t>
            </a:r>
            <a:r>
              <a:rPr sz="2700" spc="-50" dirty="0">
                <a:latin typeface="Segoe Print"/>
                <a:cs typeface="Segoe Print"/>
              </a:rPr>
              <a:t> </a:t>
            </a:r>
            <a:r>
              <a:rPr sz="2700" dirty="0">
                <a:latin typeface="Segoe Print"/>
                <a:cs typeface="Segoe Print"/>
              </a:rPr>
              <a:t>and</a:t>
            </a:r>
            <a:r>
              <a:rPr sz="2700" spc="-40" dirty="0">
                <a:latin typeface="Segoe Print"/>
                <a:cs typeface="Segoe Print"/>
              </a:rPr>
              <a:t> </a:t>
            </a:r>
            <a:r>
              <a:rPr sz="2700" spc="-10" dirty="0">
                <a:latin typeface="Segoe Print"/>
                <a:cs typeface="Segoe Print"/>
              </a:rPr>
              <a:t>infection</a:t>
            </a:r>
            <a:r>
              <a:rPr sz="2700" dirty="0">
                <a:latin typeface="Segoe Print"/>
                <a:cs typeface="Segoe Print"/>
              </a:rPr>
              <a:t>	and</a:t>
            </a:r>
            <a:r>
              <a:rPr sz="2700" spc="-40" dirty="0">
                <a:latin typeface="Segoe Print"/>
                <a:cs typeface="Segoe Print"/>
              </a:rPr>
              <a:t> </a:t>
            </a:r>
            <a:r>
              <a:rPr sz="2700" spc="-25" dirty="0">
                <a:latin typeface="Segoe Print"/>
                <a:cs typeface="Segoe Print"/>
              </a:rPr>
              <a:t>may</a:t>
            </a:r>
            <a:r>
              <a:rPr sz="2700" dirty="0">
                <a:latin typeface="Segoe Print"/>
                <a:cs typeface="Segoe Print"/>
              </a:rPr>
              <a:t>	</a:t>
            </a:r>
            <a:r>
              <a:rPr sz="2700" spc="-10" dirty="0">
                <a:latin typeface="Segoe Print"/>
                <a:cs typeface="Segoe Print"/>
              </a:rPr>
              <a:t>resemble 	</a:t>
            </a:r>
            <a:r>
              <a:rPr sz="2700" dirty="0">
                <a:latin typeface="Segoe Print"/>
                <a:cs typeface="Segoe Print"/>
              </a:rPr>
              <a:t>carcinoma</a:t>
            </a:r>
            <a:r>
              <a:rPr sz="2700" spc="-30" dirty="0">
                <a:latin typeface="Segoe Print"/>
                <a:cs typeface="Segoe Print"/>
              </a:rPr>
              <a:t> </a:t>
            </a:r>
            <a:r>
              <a:rPr sz="2700" dirty="0">
                <a:latin typeface="Segoe Print"/>
                <a:cs typeface="Segoe Print"/>
              </a:rPr>
              <a:t>of</a:t>
            </a:r>
            <a:r>
              <a:rPr sz="2700" spc="-35" dirty="0">
                <a:latin typeface="Segoe Print"/>
                <a:cs typeface="Segoe Print"/>
              </a:rPr>
              <a:t> </a:t>
            </a:r>
            <a:r>
              <a:rPr sz="2700" spc="-10" dirty="0">
                <a:latin typeface="Segoe Print"/>
                <a:cs typeface="Segoe Print"/>
              </a:rPr>
              <a:t>cervix.</a:t>
            </a:r>
            <a:endParaRPr sz="2700">
              <a:latin typeface="Segoe Print"/>
              <a:cs typeface="Segoe Prin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615" y="725995"/>
            <a:ext cx="8395335" cy="547941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dirty="0">
                <a:latin typeface="Segoe Print"/>
                <a:cs typeface="Segoe Print"/>
              </a:rPr>
              <a:t>4-</a:t>
            </a:r>
            <a:r>
              <a:rPr sz="2800" b="1" spc="-80" dirty="0"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Malignant</a:t>
            </a:r>
            <a:r>
              <a:rPr sz="2800" b="1" spc="-8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Segoe Print"/>
                <a:cs typeface="Segoe Print"/>
              </a:rPr>
              <a:t>polyp:</a:t>
            </a:r>
            <a:endParaRPr sz="2800">
              <a:latin typeface="Segoe Print"/>
              <a:cs typeface="Segoe Print"/>
            </a:endParaRPr>
          </a:p>
          <a:p>
            <a:pPr marL="284480" marR="151130" indent="-271780">
              <a:lnSpc>
                <a:spcPct val="100000"/>
              </a:lnSpc>
              <a:spcBef>
                <a:spcPts val="670"/>
              </a:spcBef>
              <a:buClr>
                <a:srgbClr val="FF388B"/>
              </a:buClr>
              <a:buSzPct val="83928"/>
              <a:buFont typeface="Segoe UI Symbol"/>
              <a:buChar char="⚫"/>
              <a:tabLst>
                <a:tab pos="285750" algn="l"/>
              </a:tabLst>
            </a:pPr>
            <a:r>
              <a:rPr sz="2800" b="1" dirty="0">
                <a:latin typeface="Segoe Print"/>
                <a:cs typeface="Segoe Print"/>
              </a:rPr>
              <a:t>Carcinoma</a:t>
            </a:r>
            <a:r>
              <a:rPr sz="2800" b="1" spc="-7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or</a:t>
            </a:r>
            <a:r>
              <a:rPr sz="2800" b="1" spc="-8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sarcoma</a:t>
            </a:r>
            <a:r>
              <a:rPr sz="2800" b="1" spc="-7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including</a:t>
            </a:r>
            <a:r>
              <a:rPr sz="2800" b="1" spc="-8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the</a:t>
            </a:r>
            <a:r>
              <a:rPr sz="2800" b="1" spc="-75" dirty="0">
                <a:latin typeface="Segoe Print"/>
                <a:cs typeface="Segoe Print"/>
              </a:rPr>
              <a:t> </a:t>
            </a:r>
            <a:r>
              <a:rPr sz="2800" b="1" spc="-20" dirty="0">
                <a:latin typeface="Segoe Print"/>
                <a:cs typeface="Segoe Print"/>
              </a:rPr>
              <a:t>rare 	</a:t>
            </a:r>
            <a:r>
              <a:rPr sz="2800" b="1" dirty="0">
                <a:latin typeface="Segoe Print"/>
                <a:cs typeface="Segoe Print"/>
              </a:rPr>
              <a:t>highly</a:t>
            </a:r>
            <a:r>
              <a:rPr sz="2800" b="1" spc="-10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malignant</a:t>
            </a:r>
            <a:r>
              <a:rPr sz="2800" b="1" spc="-10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sarcoma</a:t>
            </a:r>
            <a:r>
              <a:rPr sz="2800" b="1" spc="-10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botryoids</a:t>
            </a:r>
            <a:r>
              <a:rPr sz="2800" b="1" spc="-100" dirty="0">
                <a:latin typeface="Segoe Print"/>
                <a:cs typeface="Segoe Print"/>
              </a:rPr>
              <a:t> </a:t>
            </a:r>
            <a:r>
              <a:rPr sz="2800" b="1" spc="-10" dirty="0">
                <a:latin typeface="Segoe Print"/>
                <a:cs typeface="Segoe Print"/>
              </a:rPr>
              <a:t>(grape- 	</a:t>
            </a:r>
            <a:r>
              <a:rPr sz="2800" b="1" dirty="0">
                <a:latin typeface="Segoe Print"/>
                <a:cs typeface="Segoe Print"/>
              </a:rPr>
              <a:t>like</a:t>
            </a:r>
            <a:r>
              <a:rPr sz="2800" b="1" spc="-40" dirty="0">
                <a:latin typeface="Segoe Print"/>
                <a:cs typeface="Segoe Print"/>
              </a:rPr>
              <a:t> </a:t>
            </a:r>
            <a:r>
              <a:rPr sz="2800" b="1" spc="-10" dirty="0">
                <a:latin typeface="Segoe Print"/>
                <a:cs typeface="Segoe Print"/>
              </a:rPr>
              <a:t>sarcoma).</a:t>
            </a:r>
            <a:endParaRPr sz="2800">
              <a:latin typeface="Segoe Print"/>
              <a:cs typeface="Segoe Print"/>
            </a:endParaRPr>
          </a:p>
          <a:p>
            <a:pPr marL="284480" indent="-271780">
              <a:lnSpc>
                <a:spcPct val="100000"/>
              </a:lnSpc>
              <a:spcBef>
                <a:spcPts val="1964"/>
              </a:spcBef>
              <a:buClr>
                <a:srgbClr val="FF388B"/>
              </a:buClr>
              <a:buSzPct val="83928"/>
              <a:buFont typeface="Segoe UI Symbol"/>
              <a:buChar char="⚫"/>
              <a:tabLst>
                <a:tab pos="284480" algn="l"/>
              </a:tabLst>
            </a:pP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5-</a:t>
            </a:r>
            <a:r>
              <a:rPr sz="2800" b="1" spc="-7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Bilharzial</a:t>
            </a:r>
            <a:r>
              <a:rPr sz="2800" b="1" spc="-7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Segoe Print"/>
                <a:cs typeface="Segoe Print"/>
              </a:rPr>
              <a:t>polyp</a:t>
            </a:r>
            <a:r>
              <a:rPr sz="2800" b="1" spc="-10" dirty="0">
                <a:latin typeface="Segoe Print"/>
                <a:cs typeface="Segoe Print"/>
              </a:rPr>
              <a:t>:</a:t>
            </a:r>
            <a:endParaRPr sz="2800">
              <a:latin typeface="Segoe Print"/>
              <a:cs typeface="Segoe Print"/>
            </a:endParaRPr>
          </a:p>
          <a:p>
            <a:pPr marL="285750" marR="209550" indent="-130810">
              <a:lnSpc>
                <a:spcPct val="100000"/>
              </a:lnSpc>
              <a:spcBef>
                <a:spcPts val="670"/>
              </a:spcBef>
            </a:pPr>
            <a:r>
              <a:rPr sz="2800" b="1" dirty="0">
                <a:latin typeface="Segoe Print"/>
                <a:cs typeface="Segoe Print"/>
              </a:rPr>
              <a:t>The</a:t>
            </a:r>
            <a:r>
              <a:rPr sz="2800" b="1" spc="-5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polypi</a:t>
            </a:r>
            <a:r>
              <a:rPr sz="2800" b="1" spc="-5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are</a:t>
            </a:r>
            <a:r>
              <a:rPr sz="2800" b="1" spc="-50" dirty="0"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single</a:t>
            </a:r>
            <a:r>
              <a:rPr sz="2800" b="1" spc="-4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or</a:t>
            </a:r>
            <a:r>
              <a:rPr sz="2800" b="1" spc="-5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multiple</a:t>
            </a:r>
            <a:r>
              <a:rPr sz="2800" b="1" spc="-5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and</a:t>
            </a:r>
            <a:r>
              <a:rPr sz="2800" b="1" spc="-50" dirty="0"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firm</a:t>
            </a:r>
            <a:r>
              <a:rPr sz="2800" b="1" spc="-4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spc="-25" dirty="0">
                <a:latin typeface="Segoe Print"/>
                <a:cs typeface="Segoe Print"/>
              </a:rPr>
              <a:t>in </a:t>
            </a:r>
            <a:r>
              <a:rPr sz="2800" b="1" dirty="0">
                <a:latin typeface="Segoe Print"/>
                <a:cs typeface="Segoe Print"/>
              </a:rPr>
              <a:t>consistency.</a:t>
            </a:r>
            <a:r>
              <a:rPr sz="2800" b="1" spc="-9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Biopsy</a:t>
            </a:r>
            <a:r>
              <a:rPr sz="2800" b="1" spc="-9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confirms</a:t>
            </a:r>
            <a:r>
              <a:rPr sz="2800" b="1" spc="-9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the</a:t>
            </a:r>
            <a:r>
              <a:rPr sz="2800" b="1" spc="-90" dirty="0">
                <a:latin typeface="Segoe Print"/>
                <a:cs typeface="Segoe Print"/>
              </a:rPr>
              <a:t> </a:t>
            </a:r>
            <a:r>
              <a:rPr sz="2800" b="1" spc="-10" dirty="0">
                <a:latin typeface="Segoe Print"/>
                <a:cs typeface="Segoe Print"/>
              </a:rPr>
              <a:t>diagnosis.</a:t>
            </a:r>
            <a:endParaRPr sz="280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4700"/>
              </a:spcBef>
            </a:pP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6-</a:t>
            </a:r>
            <a:r>
              <a:rPr sz="2800" b="1" spc="-10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Tuberculous</a:t>
            </a:r>
            <a:r>
              <a:rPr sz="2800" b="1" spc="-10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Segoe Print"/>
                <a:cs typeface="Segoe Print"/>
              </a:rPr>
              <a:t>polyp</a:t>
            </a:r>
            <a:r>
              <a:rPr sz="2800" b="1" spc="-10" dirty="0">
                <a:latin typeface="Segoe Print"/>
                <a:cs typeface="Segoe Print"/>
              </a:rPr>
              <a:t>:</a:t>
            </a:r>
            <a:endParaRPr sz="2800">
              <a:latin typeface="Segoe Print"/>
              <a:cs typeface="Segoe Print"/>
            </a:endParaRPr>
          </a:p>
          <a:p>
            <a:pPr marL="284480" marR="5080" indent="-271780">
              <a:lnSpc>
                <a:spcPct val="100000"/>
              </a:lnSpc>
              <a:spcBef>
                <a:spcPts val="670"/>
              </a:spcBef>
              <a:buClr>
                <a:srgbClr val="FF388B"/>
              </a:buClr>
              <a:buSzPct val="83928"/>
              <a:buFont typeface="Segoe UI Symbol"/>
              <a:buChar char="⚫"/>
              <a:tabLst>
                <a:tab pos="285750" algn="l"/>
              </a:tabLst>
            </a:pPr>
            <a:r>
              <a:rPr sz="2800" b="1" dirty="0">
                <a:latin typeface="Segoe Print"/>
                <a:cs typeface="Segoe Print"/>
              </a:rPr>
              <a:t>They</a:t>
            </a:r>
            <a:r>
              <a:rPr sz="2800" b="1" spc="-5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are</a:t>
            </a:r>
            <a:r>
              <a:rPr sz="2800" b="1" spc="-55" dirty="0"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multiple</a:t>
            </a:r>
            <a:r>
              <a:rPr sz="2800" b="1" dirty="0">
                <a:latin typeface="Segoe Print"/>
                <a:cs typeface="Segoe Print"/>
              </a:rPr>
              <a:t>,</a:t>
            </a:r>
            <a:r>
              <a:rPr sz="2800" b="1" spc="-5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dark</a:t>
            </a:r>
            <a:r>
              <a:rPr sz="2800" b="1" spc="-5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red</a:t>
            </a:r>
            <a:r>
              <a:rPr sz="2800" b="1" spc="-5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in</a:t>
            </a:r>
            <a:r>
              <a:rPr sz="2800" b="1" spc="-50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color</a:t>
            </a:r>
            <a:r>
              <a:rPr sz="2800" b="1" spc="-55" dirty="0">
                <a:latin typeface="Segoe Print"/>
                <a:cs typeface="Segoe Print"/>
              </a:rPr>
              <a:t> </a:t>
            </a:r>
            <a:r>
              <a:rPr sz="2800" b="1" dirty="0">
                <a:latin typeface="Segoe Print"/>
                <a:cs typeface="Segoe Print"/>
              </a:rPr>
              <a:t>and</a:t>
            </a:r>
            <a:r>
              <a:rPr sz="2800" b="1" spc="-55" dirty="0">
                <a:latin typeface="Segoe Print"/>
                <a:cs typeface="Segoe Print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Segoe Print"/>
                <a:cs typeface="Segoe Print"/>
              </a:rPr>
              <a:t>soft 	</a:t>
            </a:r>
            <a:r>
              <a:rPr sz="2800" b="1" dirty="0">
                <a:solidFill>
                  <a:srgbClr val="FF0000"/>
                </a:solidFill>
                <a:latin typeface="Segoe Print"/>
                <a:cs typeface="Segoe Print"/>
              </a:rPr>
              <a:t>in</a:t>
            </a:r>
            <a:r>
              <a:rPr sz="2800" b="1" spc="-2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b="1" spc="-10" dirty="0">
                <a:latin typeface="Segoe Print"/>
                <a:cs typeface="Segoe Print"/>
              </a:rPr>
              <a:t>consistency.</a:t>
            </a:r>
            <a:endParaRPr sz="2800">
              <a:latin typeface="Segoe Print"/>
              <a:cs typeface="Segoe Prin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625" y="2300287"/>
            <a:ext cx="8534400" cy="2343150"/>
          </a:xfrm>
          <a:custGeom>
            <a:avLst/>
            <a:gdLst/>
            <a:ahLst/>
            <a:cxnLst/>
            <a:rect l="l" t="t" r="r" b="b"/>
            <a:pathLst>
              <a:path w="8534400" h="2343150">
                <a:moveTo>
                  <a:pt x="8534400" y="2343150"/>
                </a:moveTo>
                <a:lnTo>
                  <a:pt x="0" y="2343150"/>
                </a:lnTo>
                <a:lnTo>
                  <a:pt x="0" y="0"/>
                </a:lnTo>
                <a:lnTo>
                  <a:pt x="8534400" y="0"/>
                </a:lnTo>
                <a:lnTo>
                  <a:pt x="8534400" y="2343150"/>
                </a:lnTo>
                <a:close/>
              </a:path>
            </a:pathLst>
          </a:custGeom>
          <a:solidFill>
            <a:srgbClr val="FF8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3420" y="2710497"/>
            <a:ext cx="52101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35" dirty="0">
                <a:solidFill>
                  <a:srgbClr val="FFFFFF"/>
                </a:solidFill>
                <a:latin typeface="Times New Roman"/>
                <a:cs typeface="Times New Roman"/>
              </a:rPr>
              <a:t>CLINICAL</a:t>
            </a:r>
            <a:r>
              <a:rPr sz="5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400" spc="-130" dirty="0">
                <a:solidFill>
                  <a:srgbClr val="FFFFFF"/>
                </a:solidFill>
                <a:latin typeface="Times New Roman"/>
                <a:cs typeface="Times New Roman"/>
              </a:rPr>
              <a:t>CASES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7039" rIns="0" bIns="0" rtlCol="0">
            <a:spAutoFit/>
          </a:bodyPr>
          <a:lstStyle/>
          <a:p>
            <a:pPr marL="32893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Case</a:t>
            </a:r>
            <a:r>
              <a:rPr sz="3300" spc="-60" dirty="0"/>
              <a:t> </a:t>
            </a:r>
            <a:r>
              <a:rPr sz="3300" spc="-25" dirty="0"/>
              <a:t>(1)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365" y="1301432"/>
            <a:ext cx="8263890" cy="4714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330200" indent="-273050">
              <a:lnSpc>
                <a:spcPct val="140000"/>
              </a:lnSpc>
              <a:spcBef>
                <a:spcPts val="100"/>
              </a:spcBef>
              <a:buClr>
                <a:srgbClr val="FF388B"/>
              </a:buClr>
              <a:buSzPct val="85185"/>
              <a:buFont typeface="Segoe UI Symbol"/>
              <a:buChar char="⚫"/>
              <a:tabLst>
                <a:tab pos="286385" algn="l"/>
              </a:tabLst>
            </a:pPr>
            <a:r>
              <a:rPr sz="2700" b="1" dirty="0">
                <a:latin typeface="Georgia"/>
                <a:cs typeface="Georgia"/>
              </a:rPr>
              <a:t>A</a:t>
            </a:r>
            <a:r>
              <a:rPr sz="2700" b="1" spc="-30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29-</a:t>
            </a:r>
            <a:r>
              <a:rPr sz="2700" b="1" spc="-10" dirty="0">
                <a:latin typeface="Georgia"/>
                <a:cs typeface="Georgia"/>
              </a:rPr>
              <a:t>year-</a:t>
            </a:r>
            <a:r>
              <a:rPr sz="2700" b="1" dirty="0">
                <a:latin typeface="Georgia"/>
                <a:cs typeface="Georgia"/>
              </a:rPr>
              <a:t>old</a:t>
            </a:r>
            <a:r>
              <a:rPr sz="2700" b="1" spc="-2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woman</a:t>
            </a:r>
            <a:r>
              <a:rPr sz="2700" b="1" spc="-2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is</a:t>
            </a:r>
            <a:r>
              <a:rPr sz="2700" b="1" spc="-2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noted</a:t>
            </a:r>
            <a:r>
              <a:rPr sz="2700" b="1" spc="-2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to</a:t>
            </a:r>
            <a:r>
              <a:rPr sz="2700" b="1" spc="-25" dirty="0"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have</a:t>
            </a:r>
            <a:r>
              <a:rPr sz="2700" b="1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-10" dirty="0">
                <a:solidFill>
                  <a:srgbClr val="FF0000"/>
                </a:solidFill>
                <a:latin typeface="Georgia"/>
                <a:cs typeface="Georgia"/>
              </a:rPr>
              <a:t>three 	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consecutive</a:t>
            </a:r>
            <a:r>
              <a:rPr sz="2700" b="1" spc="-7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first</a:t>
            </a:r>
            <a:r>
              <a:rPr sz="2700" b="1" spc="-7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trimester</a:t>
            </a:r>
            <a:r>
              <a:rPr sz="2700" b="1" spc="-7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-10" dirty="0">
                <a:solidFill>
                  <a:srgbClr val="FF0000"/>
                </a:solidFill>
                <a:latin typeface="Georgia"/>
                <a:cs typeface="Georgia"/>
              </a:rPr>
              <a:t>spontaneous 	abortions.</a:t>
            </a:r>
            <a:endParaRPr sz="2700">
              <a:latin typeface="Georgia"/>
              <a:cs typeface="Georgia"/>
            </a:endParaRPr>
          </a:p>
          <a:p>
            <a:pPr marL="285115" marR="5080" indent="-273050">
              <a:lnSpc>
                <a:spcPct val="140000"/>
              </a:lnSpc>
              <a:spcBef>
                <a:spcPts val="640"/>
              </a:spcBef>
              <a:buClr>
                <a:srgbClr val="FF388B"/>
              </a:buClr>
              <a:buSzPct val="85185"/>
              <a:buFont typeface="Segoe UI Symbol"/>
              <a:buChar char="⚫"/>
              <a:tabLst>
                <a:tab pos="286385" algn="l"/>
              </a:tabLst>
            </a:pPr>
            <a:r>
              <a:rPr sz="2700" b="1" dirty="0">
                <a:latin typeface="Georgia"/>
                <a:cs typeface="Georgia"/>
              </a:rPr>
              <a:t>After</a:t>
            </a:r>
            <a:r>
              <a:rPr sz="2700" b="1" spc="-5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an</a:t>
            </a:r>
            <a:r>
              <a:rPr sz="2700" b="1" spc="-4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evaluation</a:t>
            </a:r>
            <a:r>
              <a:rPr sz="2700" b="1" spc="-4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for</a:t>
            </a:r>
            <a:r>
              <a:rPr sz="2700" b="1" spc="-4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the</a:t>
            </a:r>
            <a:r>
              <a:rPr sz="2700" b="1" spc="-45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recurrent 	</a:t>
            </a:r>
            <a:r>
              <a:rPr sz="2700" b="1" dirty="0">
                <a:latin typeface="Georgia"/>
                <a:cs typeface="Georgia"/>
              </a:rPr>
              <a:t>abortions</a:t>
            </a:r>
            <a:r>
              <a:rPr sz="2700" b="1" spc="-4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including</a:t>
            </a:r>
            <a:r>
              <a:rPr sz="2700" b="1" spc="-5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karyotype</a:t>
            </a:r>
            <a:r>
              <a:rPr sz="2700" b="1" spc="-4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of</a:t>
            </a:r>
            <a:r>
              <a:rPr sz="2700" b="1" spc="-5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the</a:t>
            </a:r>
            <a:r>
              <a:rPr sz="2700" b="1" spc="-45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parents, 	</a:t>
            </a:r>
            <a:r>
              <a:rPr sz="2700" b="1" dirty="0">
                <a:latin typeface="Georgia"/>
                <a:cs typeface="Georgia"/>
              </a:rPr>
              <a:t>HSG,</a:t>
            </a:r>
            <a:r>
              <a:rPr sz="2700" b="1" spc="-4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TVS,</a:t>
            </a:r>
            <a:r>
              <a:rPr sz="2700" b="1" spc="-4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and</a:t>
            </a:r>
            <a:r>
              <a:rPr sz="2700" b="1" spc="-4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testing</a:t>
            </a:r>
            <a:r>
              <a:rPr sz="2700" b="1" spc="-4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for</a:t>
            </a:r>
            <a:r>
              <a:rPr sz="2700" b="1" spc="-3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anti</a:t>
            </a:r>
            <a:r>
              <a:rPr sz="2700" b="1" spc="-35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phospholipid 	</a:t>
            </a:r>
            <a:r>
              <a:rPr sz="2700" b="1" dirty="0">
                <a:latin typeface="Georgia"/>
                <a:cs typeface="Georgia"/>
              </a:rPr>
              <a:t>syndrome,</a:t>
            </a:r>
            <a:r>
              <a:rPr sz="2700" b="1" spc="-7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the</a:t>
            </a:r>
            <a:r>
              <a:rPr sz="2700" b="1" spc="-6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obstetrician</a:t>
            </a:r>
            <a:r>
              <a:rPr sz="2700" b="1" spc="-7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concludes</a:t>
            </a:r>
            <a:r>
              <a:rPr sz="2700" b="1" spc="-65" dirty="0">
                <a:latin typeface="Georgia"/>
                <a:cs typeface="Georgia"/>
              </a:rPr>
              <a:t> </a:t>
            </a:r>
            <a:r>
              <a:rPr sz="2700" b="1" spc="-25" dirty="0">
                <a:latin typeface="Georgia"/>
                <a:cs typeface="Georgia"/>
              </a:rPr>
              <a:t>the 	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uterine</a:t>
            </a:r>
            <a:r>
              <a:rPr sz="2700" b="1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fibroids</a:t>
            </a:r>
            <a:r>
              <a:rPr sz="2700" b="1" spc="-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are</a:t>
            </a:r>
            <a:r>
              <a:rPr sz="2700" b="1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the</a:t>
            </a:r>
            <a:r>
              <a:rPr sz="2700" b="1" spc="-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-10" dirty="0">
                <a:solidFill>
                  <a:srgbClr val="FF0000"/>
                </a:solidFill>
                <a:latin typeface="Georgia"/>
                <a:cs typeface="Georgia"/>
              </a:rPr>
              <a:t>etiology</a:t>
            </a:r>
            <a:r>
              <a:rPr sz="2700" spc="-10" dirty="0">
                <a:solidFill>
                  <a:srgbClr val="FF0000"/>
                </a:solidFill>
                <a:latin typeface="Georgia"/>
                <a:cs typeface="Georgia"/>
              </a:rPr>
              <a:t>.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052" y="561657"/>
            <a:ext cx="76136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Which</a:t>
            </a:r>
            <a:r>
              <a:rPr sz="3000" spc="-50" dirty="0"/>
              <a:t> </a:t>
            </a:r>
            <a:r>
              <a:rPr sz="3000" dirty="0"/>
              <a:t>of</a:t>
            </a:r>
            <a:r>
              <a:rPr sz="3000" spc="-45" dirty="0"/>
              <a:t> </a:t>
            </a:r>
            <a:r>
              <a:rPr sz="3000" dirty="0"/>
              <a:t>the</a:t>
            </a:r>
            <a:r>
              <a:rPr sz="3000" spc="-45" dirty="0"/>
              <a:t> </a:t>
            </a:r>
            <a:r>
              <a:rPr sz="3000" dirty="0"/>
              <a:t>following</a:t>
            </a:r>
            <a:r>
              <a:rPr sz="3000" spc="-45" dirty="0"/>
              <a:t> </a:t>
            </a:r>
            <a:r>
              <a:rPr sz="3000" dirty="0"/>
              <a:t>types</a:t>
            </a:r>
            <a:r>
              <a:rPr sz="3000" spc="-40" dirty="0"/>
              <a:t> </a:t>
            </a:r>
            <a:r>
              <a:rPr sz="3000" dirty="0"/>
              <a:t>of</a:t>
            </a:r>
            <a:r>
              <a:rPr sz="3000" spc="-45" dirty="0"/>
              <a:t> </a:t>
            </a:r>
            <a:r>
              <a:rPr sz="3000" spc="-10" dirty="0"/>
              <a:t>uterine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293052" y="1018857"/>
            <a:ext cx="6911340" cy="280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>
              <a:lnSpc>
                <a:spcPct val="150000"/>
              </a:lnSpc>
              <a:spcBef>
                <a:spcPts val="100"/>
              </a:spcBef>
              <a:tabLst>
                <a:tab pos="4412615" algn="l"/>
              </a:tabLst>
            </a:pPr>
            <a:r>
              <a:rPr sz="3000" b="1" dirty="0">
                <a:solidFill>
                  <a:srgbClr val="FF0000"/>
                </a:solidFill>
                <a:latin typeface="Georgia"/>
                <a:cs typeface="Georgia"/>
              </a:rPr>
              <a:t>fibroids</a:t>
            </a:r>
            <a:r>
              <a:rPr sz="3000" b="1" spc="-7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000" b="1" dirty="0">
                <a:solidFill>
                  <a:srgbClr val="FF0000"/>
                </a:solidFill>
                <a:latin typeface="Georgia"/>
                <a:cs typeface="Georgia"/>
              </a:rPr>
              <a:t>would</a:t>
            </a:r>
            <a:r>
              <a:rPr sz="3000" b="1" spc="-7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000" b="1" spc="-20" dirty="0">
                <a:solidFill>
                  <a:srgbClr val="FF0000"/>
                </a:solidFill>
                <a:latin typeface="Georgia"/>
                <a:cs typeface="Georgia"/>
              </a:rPr>
              <a:t>most</a:t>
            </a:r>
            <a:r>
              <a:rPr sz="3000" b="1" dirty="0">
                <a:solidFill>
                  <a:srgbClr val="FF0000"/>
                </a:solidFill>
                <a:latin typeface="Georgia"/>
                <a:cs typeface="Georgia"/>
              </a:rPr>
              <a:t>	likely</a:t>
            </a:r>
            <a:r>
              <a:rPr sz="3000" b="1" spc="-7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000" b="1" dirty="0">
                <a:solidFill>
                  <a:srgbClr val="FF0000"/>
                </a:solidFill>
                <a:latin typeface="Georgia"/>
                <a:cs typeface="Georgia"/>
              </a:rPr>
              <a:t>lead</a:t>
            </a:r>
            <a:r>
              <a:rPr sz="3000" b="1" spc="-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000" b="1" spc="-25" dirty="0">
                <a:solidFill>
                  <a:srgbClr val="FF0000"/>
                </a:solidFill>
                <a:latin typeface="Georgia"/>
                <a:cs typeface="Georgia"/>
              </a:rPr>
              <a:t>to </a:t>
            </a:r>
            <a:r>
              <a:rPr sz="3000" b="1" dirty="0">
                <a:solidFill>
                  <a:srgbClr val="FF0000"/>
                </a:solidFill>
                <a:latin typeface="Georgia"/>
                <a:cs typeface="Georgia"/>
              </a:rPr>
              <a:t>recurrent</a:t>
            </a:r>
            <a:r>
              <a:rPr sz="3000" b="1" spc="-1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Georgia"/>
                <a:cs typeface="Georgia"/>
              </a:rPr>
              <a:t>abortion?</a:t>
            </a:r>
            <a:endParaRPr sz="3000">
              <a:latin typeface="Georgia"/>
              <a:cs typeface="Georgia"/>
            </a:endParaRPr>
          </a:p>
          <a:p>
            <a:pPr marL="471170" indent="-458470">
              <a:lnSpc>
                <a:spcPct val="100000"/>
              </a:lnSpc>
              <a:spcBef>
                <a:spcPts val="2315"/>
              </a:spcBef>
              <a:buAutoNum type="alphaUcPeriod"/>
              <a:tabLst>
                <a:tab pos="471170" algn="l"/>
              </a:tabLst>
            </a:pPr>
            <a:r>
              <a:rPr sz="2700" b="1" spc="-10" dirty="0">
                <a:latin typeface="Georgia"/>
                <a:cs typeface="Georgia"/>
              </a:rPr>
              <a:t>Submucosal</a:t>
            </a:r>
            <a:endParaRPr sz="2700">
              <a:latin typeface="Georgia"/>
              <a:cs typeface="Georgia"/>
            </a:endParaRPr>
          </a:p>
          <a:p>
            <a:pPr marL="471170" indent="-458470">
              <a:lnSpc>
                <a:spcPct val="100000"/>
              </a:lnSpc>
              <a:spcBef>
                <a:spcPts val="2265"/>
              </a:spcBef>
              <a:buAutoNum type="alphaUcPeriod"/>
              <a:tabLst>
                <a:tab pos="471170" algn="l"/>
              </a:tabLst>
            </a:pPr>
            <a:r>
              <a:rPr sz="2700" b="1" spc="-10" dirty="0">
                <a:latin typeface="Georgia"/>
                <a:cs typeface="Georgia"/>
              </a:rPr>
              <a:t>Intramural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052" y="4082732"/>
            <a:ext cx="2901950" cy="183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Georgia"/>
                <a:cs typeface="Georgia"/>
              </a:rPr>
              <a:t>C.</a:t>
            </a:r>
            <a:r>
              <a:rPr sz="2700" b="1" spc="-40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Subserous</a:t>
            </a:r>
            <a:endParaRPr sz="27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265"/>
              </a:spcBef>
            </a:pPr>
            <a:r>
              <a:rPr sz="2700" b="1" dirty="0">
                <a:latin typeface="Georgia"/>
                <a:cs typeface="Georgia"/>
              </a:rPr>
              <a:t>D.</a:t>
            </a:r>
            <a:r>
              <a:rPr sz="2700" b="1" spc="-20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Parasitic</a:t>
            </a:r>
            <a:endParaRPr sz="27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265"/>
              </a:spcBef>
            </a:pPr>
            <a:r>
              <a:rPr sz="2700" b="1" dirty="0">
                <a:latin typeface="Georgia"/>
                <a:cs typeface="Georgia"/>
              </a:rPr>
              <a:t>E.</a:t>
            </a:r>
            <a:r>
              <a:rPr sz="2700" b="1" spc="-40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Pedunculated</a:t>
            </a:r>
            <a:endParaRPr sz="270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9409" y="3780472"/>
            <a:ext cx="1368742" cy="151161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91895" y="4027703"/>
            <a:ext cx="6032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endParaRPr sz="60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2978150">
              <a:lnSpc>
                <a:spcPct val="100000"/>
              </a:lnSpc>
              <a:spcBef>
                <a:spcPts val="105"/>
              </a:spcBef>
            </a:pPr>
            <a:r>
              <a:rPr dirty="0"/>
              <a:t>Case</a:t>
            </a:r>
            <a:r>
              <a:rPr spc="-60" dirty="0"/>
              <a:t> </a:t>
            </a:r>
            <a:r>
              <a:rPr spc="-25" dirty="0"/>
              <a:t>(2)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365" y="1509394"/>
            <a:ext cx="8343900" cy="4427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marR="232410" indent="-271780">
              <a:lnSpc>
                <a:spcPct val="150000"/>
              </a:lnSpc>
              <a:spcBef>
                <a:spcPts val="100"/>
              </a:spcBef>
              <a:buClr>
                <a:srgbClr val="FF388B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b="1" dirty="0">
                <a:latin typeface="Georgia"/>
                <a:cs typeface="Georgia"/>
              </a:rPr>
              <a:t>A</a:t>
            </a:r>
            <a:r>
              <a:rPr sz="2700" b="1" spc="-30" dirty="0">
                <a:latin typeface="Georgia"/>
                <a:cs typeface="Georgia"/>
              </a:rPr>
              <a:t> </a:t>
            </a:r>
            <a:r>
              <a:rPr sz="2700" b="1" spc="-25" dirty="0">
                <a:latin typeface="Georgia"/>
                <a:cs typeface="Georgia"/>
              </a:rPr>
              <a:t>39-</a:t>
            </a:r>
            <a:r>
              <a:rPr sz="2700" b="1" spc="-10" dirty="0">
                <a:latin typeface="Georgia"/>
                <a:cs typeface="Georgia"/>
              </a:rPr>
              <a:t>year-</a:t>
            </a:r>
            <a:r>
              <a:rPr sz="2700" b="1" dirty="0">
                <a:latin typeface="Georgia"/>
                <a:cs typeface="Georgia"/>
              </a:rPr>
              <a:t>old</a:t>
            </a:r>
            <a:r>
              <a:rPr sz="2700" b="1" spc="-3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woman</a:t>
            </a:r>
            <a:r>
              <a:rPr sz="2700" b="1" spc="-2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is</a:t>
            </a:r>
            <a:r>
              <a:rPr sz="2700" b="1" spc="-2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diagnosed</a:t>
            </a:r>
            <a:r>
              <a:rPr sz="2700" b="1" spc="-3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as</a:t>
            </a:r>
            <a:r>
              <a:rPr sz="2700" b="1" spc="-25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having 	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uterine</a:t>
            </a:r>
            <a:r>
              <a:rPr sz="2700" b="1" spc="-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fibroids</a:t>
            </a:r>
            <a:r>
              <a:rPr sz="2700" b="1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based</a:t>
            </a:r>
            <a:r>
              <a:rPr sz="2700" b="1" spc="-3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on</a:t>
            </a:r>
            <a:r>
              <a:rPr sz="2700" b="1" spc="-3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a</a:t>
            </a:r>
            <a:r>
              <a:rPr sz="2700" b="1" spc="-30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pelvic 	</a:t>
            </a:r>
            <a:r>
              <a:rPr sz="2700" b="1" dirty="0">
                <a:latin typeface="Georgia"/>
                <a:cs typeface="Georgia"/>
              </a:rPr>
              <a:t>examination</a:t>
            </a:r>
            <a:r>
              <a:rPr sz="2700" b="1" spc="-6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revealing</a:t>
            </a:r>
            <a:r>
              <a:rPr sz="2700" b="1" spc="-65" dirty="0"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an</a:t>
            </a:r>
            <a:r>
              <a:rPr sz="2700" b="1" spc="-6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enlarged</a:t>
            </a:r>
            <a:r>
              <a:rPr sz="2700" b="1" spc="-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-10" dirty="0">
                <a:solidFill>
                  <a:srgbClr val="FF0000"/>
                </a:solidFill>
                <a:latin typeface="Georgia"/>
                <a:cs typeface="Georgia"/>
              </a:rPr>
              <a:t>irregular 	uterus.</a:t>
            </a:r>
            <a:endParaRPr sz="2700">
              <a:latin typeface="Georgia"/>
              <a:cs typeface="Georgia"/>
            </a:endParaRPr>
          </a:p>
          <a:p>
            <a:pPr marL="284480" marR="5080" indent="-271780" algn="just">
              <a:lnSpc>
                <a:spcPct val="150000"/>
              </a:lnSpc>
              <a:spcBef>
                <a:spcPts val="645"/>
              </a:spcBef>
              <a:buClr>
                <a:srgbClr val="FF388B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b="1" dirty="0">
                <a:latin typeface="Georgia"/>
                <a:cs typeface="Georgia"/>
              </a:rPr>
              <a:t>She</a:t>
            </a:r>
            <a:r>
              <a:rPr sz="2700" b="1" spc="-50" dirty="0"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is</a:t>
            </a:r>
            <a:r>
              <a:rPr sz="2700" b="1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currently</a:t>
            </a:r>
            <a:r>
              <a:rPr sz="2700" b="1" spc="-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asymptomatic</a:t>
            </a:r>
            <a:r>
              <a:rPr sz="2700" b="1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and</a:t>
            </a:r>
            <a:r>
              <a:rPr sz="2700" b="1" spc="-50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expressed 	</a:t>
            </a:r>
            <a:r>
              <a:rPr sz="2700" b="1" dirty="0">
                <a:latin typeface="Georgia"/>
                <a:cs typeface="Georgia"/>
              </a:rPr>
              <a:t>surprise</a:t>
            </a:r>
            <a:r>
              <a:rPr sz="2700" b="1" spc="-5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that</a:t>
            </a:r>
            <a:r>
              <a:rPr sz="2700" b="1" spc="-5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she</a:t>
            </a:r>
            <a:r>
              <a:rPr sz="2700" b="1" spc="-5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had</a:t>
            </a:r>
            <a:r>
              <a:rPr sz="2700" b="1" spc="-5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“growths”</a:t>
            </a:r>
            <a:r>
              <a:rPr sz="2700" b="1" spc="-5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of</a:t>
            </a:r>
            <a:r>
              <a:rPr sz="2700" b="1" spc="-5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the</a:t>
            </a:r>
            <a:r>
              <a:rPr sz="2700" b="1" spc="-55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uterus. 	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If</a:t>
            </a:r>
            <a:r>
              <a:rPr sz="2700" b="1" spc="-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she</a:t>
            </a:r>
            <a:r>
              <a:rPr sz="2700" b="1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were</a:t>
            </a:r>
            <a:r>
              <a:rPr sz="2700" b="1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to</a:t>
            </a:r>
            <a:r>
              <a:rPr sz="2700" b="1" spc="-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develop</a:t>
            </a:r>
            <a:r>
              <a:rPr sz="2700" b="1" spc="-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-10" dirty="0">
                <a:solidFill>
                  <a:srgbClr val="FF0000"/>
                </a:solidFill>
                <a:latin typeface="Georgia"/>
                <a:cs typeface="Georgia"/>
              </a:rPr>
              <a:t>symptoms</a:t>
            </a:r>
            <a:r>
              <a:rPr sz="2700" b="1" spc="-10" dirty="0">
                <a:latin typeface="Georgia"/>
                <a:cs typeface="Georgia"/>
              </a:rPr>
              <a:t>.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365" y="1515744"/>
            <a:ext cx="7319009" cy="1177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40000"/>
              </a:lnSpc>
              <a:spcBef>
                <a:spcPts val="100"/>
              </a:spcBef>
            </a:pPr>
            <a:r>
              <a:rPr sz="2700" dirty="0"/>
              <a:t>Which</a:t>
            </a:r>
            <a:r>
              <a:rPr sz="2700" spc="-45" dirty="0"/>
              <a:t> </a:t>
            </a:r>
            <a:r>
              <a:rPr sz="2700" dirty="0"/>
              <a:t>of</a:t>
            </a:r>
            <a:r>
              <a:rPr sz="2700" spc="-40" dirty="0"/>
              <a:t> </a:t>
            </a:r>
            <a:r>
              <a:rPr sz="2700" dirty="0"/>
              <a:t>the</a:t>
            </a:r>
            <a:r>
              <a:rPr sz="2700" spc="-35" dirty="0"/>
              <a:t> </a:t>
            </a:r>
            <a:r>
              <a:rPr sz="2700" dirty="0"/>
              <a:t>following</a:t>
            </a:r>
            <a:r>
              <a:rPr sz="2700" spc="-40" dirty="0"/>
              <a:t> </a:t>
            </a:r>
            <a:r>
              <a:rPr sz="2700" dirty="0"/>
              <a:t>would</a:t>
            </a:r>
            <a:r>
              <a:rPr sz="2700" spc="-45" dirty="0"/>
              <a:t> </a:t>
            </a:r>
            <a:r>
              <a:rPr sz="2700" dirty="0"/>
              <a:t>be</a:t>
            </a:r>
            <a:r>
              <a:rPr sz="2700" spc="-35" dirty="0"/>
              <a:t> </a:t>
            </a:r>
            <a:r>
              <a:rPr sz="2700" dirty="0"/>
              <a:t>the</a:t>
            </a:r>
            <a:r>
              <a:rPr sz="2700" spc="-35" dirty="0"/>
              <a:t> </a:t>
            </a:r>
            <a:r>
              <a:rPr sz="2700" spc="-20" dirty="0"/>
              <a:t>most </a:t>
            </a:r>
            <a:r>
              <a:rPr sz="2700" dirty="0"/>
              <a:t>common</a:t>
            </a:r>
            <a:r>
              <a:rPr sz="2700" spc="-35" dirty="0"/>
              <a:t> </a:t>
            </a:r>
            <a:r>
              <a:rPr sz="2700" spc="-10" dirty="0"/>
              <a:t>manifestation?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380365" y="2914015"/>
            <a:ext cx="2804160" cy="1094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 indent="-45847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471170" algn="l"/>
              </a:tabLst>
            </a:pPr>
            <a:r>
              <a:rPr sz="2700" b="1" spc="-10" dirty="0">
                <a:latin typeface="Georgia"/>
                <a:cs typeface="Georgia"/>
              </a:rPr>
              <a:t>Infertility</a:t>
            </a:r>
            <a:endParaRPr sz="2700">
              <a:latin typeface="Georgia"/>
              <a:cs typeface="Georgia"/>
            </a:endParaRPr>
          </a:p>
          <a:p>
            <a:pPr marL="471170" indent="-458470">
              <a:lnSpc>
                <a:spcPct val="100000"/>
              </a:lnSpc>
              <a:spcBef>
                <a:spcPts val="1940"/>
              </a:spcBef>
              <a:buAutoNum type="alphaUcPeriod"/>
              <a:tabLst>
                <a:tab pos="471170" algn="l"/>
              </a:tabLst>
            </a:pPr>
            <a:r>
              <a:rPr sz="2700" b="1" spc="-10" dirty="0">
                <a:latin typeface="Georgia"/>
                <a:cs typeface="Georgia"/>
              </a:rPr>
              <a:t>Menorrhagia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365" y="4229734"/>
            <a:ext cx="4107815" cy="175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Georgia"/>
                <a:cs typeface="Georgia"/>
              </a:rPr>
              <a:t>C.</a:t>
            </a:r>
            <a:r>
              <a:rPr sz="2700" b="1" spc="-5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Ureteral</a:t>
            </a:r>
            <a:r>
              <a:rPr sz="2700" b="1" spc="-50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obstruction</a:t>
            </a:r>
            <a:endParaRPr sz="27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940"/>
              </a:spcBef>
            </a:pPr>
            <a:r>
              <a:rPr sz="2700" b="1" dirty="0">
                <a:latin typeface="Georgia"/>
                <a:cs typeface="Georgia"/>
              </a:rPr>
              <a:t>D.</a:t>
            </a:r>
            <a:r>
              <a:rPr sz="2700" b="1" spc="-3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Pelvic</a:t>
            </a:r>
            <a:r>
              <a:rPr sz="2700" b="1" spc="-25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pain</a:t>
            </a:r>
            <a:endParaRPr sz="27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940"/>
              </a:spcBef>
            </a:pPr>
            <a:r>
              <a:rPr sz="2700" b="1" dirty="0">
                <a:latin typeface="Georgia"/>
                <a:cs typeface="Georgia"/>
              </a:rPr>
              <a:t>E.</a:t>
            </a:r>
            <a:r>
              <a:rPr sz="2700" b="1" spc="-5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Recurrent</a:t>
            </a:r>
            <a:r>
              <a:rPr sz="2700" b="1" spc="-45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abortion</a:t>
            </a:r>
            <a:endParaRPr sz="270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6534" y="4209097"/>
            <a:ext cx="1297305" cy="122586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942683" y="4362996"/>
            <a:ext cx="5448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0" dirty="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7160"/>
            <a:ext cx="9144000" cy="6570345"/>
            <a:chOff x="0" y="137160"/>
            <a:chExt cx="9144000" cy="6570345"/>
          </a:xfrm>
        </p:grpSpPr>
        <p:sp>
          <p:nvSpPr>
            <p:cNvPr id="3" name="object 3"/>
            <p:cNvSpPr/>
            <p:nvPr/>
          </p:nvSpPr>
          <p:spPr>
            <a:xfrm>
              <a:off x="149352" y="6388607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309371"/>
                  </a:moveTo>
                  <a:lnTo>
                    <a:pt x="0" y="309371"/>
                  </a:lnTo>
                  <a:lnTo>
                    <a:pt x="0" y="0"/>
                  </a:lnTo>
                  <a:lnTo>
                    <a:pt x="8833104" y="0"/>
                  </a:lnTo>
                  <a:lnTo>
                    <a:pt x="8833104" y="309371"/>
                  </a:lnTo>
                  <a:close/>
                </a:path>
              </a:pathLst>
            </a:custGeom>
            <a:solidFill>
              <a:srgbClr val="9C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7637" y="150812"/>
              <a:ext cx="8842375" cy="6556375"/>
            </a:xfrm>
            <a:custGeom>
              <a:avLst/>
              <a:gdLst/>
              <a:ahLst/>
              <a:cxnLst/>
              <a:rect l="l" t="t" r="r" b="b"/>
              <a:pathLst>
                <a:path w="8842375" h="6556375">
                  <a:moveTo>
                    <a:pt x="71437" y="1120775"/>
                  </a:moveTo>
                  <a:lnTo>
                    <a:pt x="42862" y="1120775"/>
                  </a:lnTo>
                  <a:lnTo>
                    <a:pt x="42862" y="1130300"/>
                  </a:lnTo>
                  <a:lnTo>
                    <a:pt x="71437" y="1130300"/>
                  </a:lnTo>
                  <a:lnTo>
                    <a:pt x="71437" y="1120775"/>
                  </a:lnTo>
                  <a:close/>
                </a:path>
                <a:path w="8842375" h="6556375">
                  <a:moveTo>
                    <a:pt x="109537" y="1120775"/>
                  </a:moveTo>
                  <a:lnTo>
                    <a:pt x="80962" y="1120775"/>
                  </a:lnTo>
                  <a:lnTo>
                    <a:pt x="80962" y="1130300"/>
                  </a:lnTo>
                  <a:lnTo>
                    <a:pt x="109537" y="1130300"/>
                  </a:lnTo>
                  <a:lnTo>
                    <a:pt x="109537" y="1120775"/>
                  </a:lnTo>
                  <a:close/>
                </a:path>
                <a:path w="8842375" h="6556375">
                  <a:moveTo>
                    <a:pt x="147637" y="1120775"/>
                  </a:moveTo>
                  <a:lnTo>
                    <a:pt x="119062" y="1120775"/>
                  </a:lnTo>
                  <a:lnTo>
                    <a:pt x="119062" y="1130300"/>
                  </a:lnTo>
                  <a:lnTo>
                    <a:pt x="147637" y="1130300"/>
                  </a:lnTo>
                  <a:lnTo>
                    <a:pt x="147637" y="1120775"/>
                  </a:lnTo>
                  <a:close/>
                </a:path>
                <a:path w="8842375" h="6556375">
                  <a:moveTo>
                    <a:pt x="185737" y="1120775"/>
                  </a:moveTo>
                  <a:lnTo>
                    <a:pt x="157162" y="1120775"/>
                  </a:lnTo>
                  <a:lnTo>
                    <a:pt x="157162" y="1130300"/>
                  </a:lnTo>
                  <a:lnTo>
                    <a:pt x="185737" y="1130300"/>
                  </a:lnTo>
                  <a:lnTo>
                    <a:pt x="185737" y="1120775"/>
                  </a:lnTo>
                  <a:close/>
                </a:path>
                <a:path w="8842375" h="6556375">
                  <a:moveTo>
                    <a:pt x="223837" y="1120775"/>
                  </a:moveTo>
                  <a:lnTo>
                    <a:pt x="195262" y="1120775"/>
                  </a:lnTo>
                  <a:lnTo>
                    <a:pt x="195262" y="1130300"/>
                  </a:lnTo>
                  <a:lnTo>
                    <a:pt x="223837" y="1130300"/>
                  </a:lnTo>
                  <a:lnTo>
                    <a:pt x="223837" y="1120775"/>
                  </a:lnTo>
                  <a:close/>
                </a:path>
                <a:path w="8842375" h="6556375">
                  <a:moveTo>
                    <a:pt x="261937" y="1120775"/>
                  </a:moveTo>
                  <a:lnTo>
                    <a:pt x="233362" y="1120775"/>
                  </a:lnTo>
                  <a:lnTo>
                    <a:pt x="233362" y="1130300"/>
                  </a:lnTo>
                  <a:lnTo>
                    <a:pt x="261937" y="1130300"/>
                  </a:lnTo>
                  <a:lnTo>
                    <a:pt x="261937" y="1120775"/>
                  </a:lnTo>
                  <a:close/>
                </a:path>
                <a:path w="8842375" h="6556375">
                  <a:moveTo>
                    <a:pt x="300037" y="1120775"/>
                  </a:moveTo>
                  <a:lnTo>
                    <a:pt x="271462" y="1120775"/>
                  </a:lnTo>
                  <a:lnTo>
                    <a:pt x="271462" y="1130300"/>
                  </a:lnTo>
                  <a:lnTo>
                    <a:pt x="300037" y="1130300"/>
                  </a:lnTo>
                  <a:lnTo>
                    <a:pt x="300037" y="1120775"/>
                  </a:lnTo>
                  <a:close/>
                </a:path>
                <a:path w="8842375" h="6556375">
                  <a:moveTo>
                    <a:pt x="338137" y="1120775"/>
                  </a:moveTo>
                  <a:lnTo>
                    <a:pt x="309562" y="1120775"/>
                  </a:lnTo>
                  <a:lnTo>
                    <a:pt x="309562" y="1130300"/>
                  </a:lnTo>
                  <a:lnTo>
                    <a:pt x="338137" y="1130300"/>
                  </a:lnTo>
                  <a:lnTo>
                    <a:pt x="338137" y="1120775"/>
                  </a:lnTo>
                  <a:close/>
                </a:path>
                <a:path w="8842375" h="6556375">
                  <a:moveTo>
                    <a:pt x="376237" y="1120775"/>
                  </a:moveTo>
                  <a:lnTo>
                    <a:pt x="347662" y="1120775"/>
                  </a:lnTo>
                  <a:lnTo>
                    <a:pt x="347662" y="1130300"/>
                  </a:lnTo>
                  <a:lnTo>
                    <a:pt x="376237" y="1130300"/>
                  </a:lnTo>
                  <a:lnTo>
                    <a:pt x="376237" y="1120775"/>
                  </a:lnTo>
                  <a:close/>
                </a:path>
                <a:path w="8842375" h="6556375">
                  <a:moveTo>
                    <a:pt x="414337" y="1120775"/>
                  </a:moveTo>
                  <a:lnTo>
                    <a:pt x="385762" y="1120775"/>
                  </a:lnTo>
                  <a:lnTo>
                    <a:pt x="385762" y="1130300"/>
                  </a:lnTo>
                  <a:lnTo>
                    <a:pt x="414337" y="1130300"/>
                  </a:lnTo>
                  <a:lnTo>
                    <a:pt x="414337" y="1120775"/>
                  </a:lnTo>
                  <a:close/>
                </a:path>
                <a:path w="8842375" h="6556375">
                  <a:moveTo>
                    <a:pt x="452437" y="1120775"/>
                  </a:moveTo>
                  <a:lnTo>
                    <a:pt x="423862" y="1120775"/>
                  </a:lnTo>
                  <a:lnTo>
                    <a:pt x="423862" y="1130300"/>
                  </a:lnTo>
                  <a:lnTo>
                    <a:pt x="452437" y="1130300"/>
                  </a:lnTo>
                  <a:lnTo>
                    <a:pt x="452437" y="1120775"/>
                  </a:lnTo>
                  <a:close/>
                </a:path>
                <a:path w="8842375" h="6556375">
                  <a:moveTo>
                    <a:pt x="490537" y="1120775"/>
                  </a:moveTo>
                  <a:lnTo>
                    <a:pt x="461962" y="1120775"/>
                  </a:lnTo>
                  <a:lnTo>
                    <a:pt x="461962" y="1130300"/>
                  </a:lnTo>
                  <a:lnTo>
                    <a:pt x="490537" y="1130300"/>
                  </a:lnTo>
                  <a:lnTo>
                    <a:pt x="490537" y="1120775"/>
                  </a:lnTo>
                  <a:close/>
                </a:path>
                <a:path w="8842375" h="6556375">
                  <a:moveTo>
                    <a:pt x="528637" y="1120775"/>
                  </a:moveTo>
                  <a:lnTo>
                    <a:pt x="500062" y="1120775"/>
                  </a:lnTo>
                  <a:lnTo>
                    <a:pt x="500062" y="1130300"/>
                  </a:lnTo>
                  <a:lnTo>
                    <a:pt x="528637" y="1130300"/>
                  </a:lnTo>
                  <a:lnTo>
                    <a:pt x="528637" y="1120775"/>
                  </a:lnTo>
                  <a:close/>
                </a:path>
                <a:path w="8842375" h="6556375">
                  <a:moveTo>
                    <a:pt x="566737" y="1120775"/>
                  </a:moveTo>
                  <a:lnTo>
                    <a:pt x="538162" y="1120775"/>
                  </a:lnTo>
                  <a:lnTo>
                    <a:pt x="538162" y="1130300"/>
                  </a:lnTo>
                  <a:lnTo>
                    <a:pt x="566737" y="1130300"/>
                  </a:lnTo>
                  <a:lnTo>
                    <a:pt x="566737" y="1120775"/>
                  </a:lnTo>
                  <a:close/>
                </a:path>
                <a:path w="8842375" h="6556375">
                  <a:moveTo>
                    <a:pt x="604837" y="1120775"/>
                  </a:moveTo>
                  <a:lnTo>
                    <a:pt x="576262" y="1120775"/>
                  </a:lnTo>
                  <a:lnTo>
                    <a:pt x="576262" y="1130300"/>
                  </a:lnTo>
                  <a:lnTo>
                    <a:pt x="604837" y="1130300"/>
                  </a:lnTo>
                  <a:lnTo>
                    <a:pt x="604837" y="1120775"/>
                  </a:lnTo>
                  <a:close/>
                </a:path>
                <a:path w="8842375" h="6556375">
                  <a:moveTo>
                    <a:pt x="642937" y="1120775"/>
                  </a:moveTo>
                  <a:lnTo>
                    <a:pt x="614362" y="1120775"/>
                  </a:lnTo>
                  <a:lnTo>
                    <a:pt x="614362" y="1130300"/>
                  </a:lnTo>
                  <a:lnTo>
                    <a:pt x="642937" y="1130300"/>
                  </a:lnTo>
                  <a:lnTo>
                    <a:pt x="642937" y="1120775"/>
                  </a:lnTo>
                  <a:close/>
                </a:path>
                <a:path w="8842375" h="6556375">
                  <a:moveTo>
                    <a:pt x="681037" y="1120775"/>
                  </a:moveTo>
                  <a:lnTo>
                    <a:pt x="652462" y="1120775"/>
                  </a:lnTo>
                  <a:lnTo>
                    <a:pt x="652462" y="1130300"/>
                  </a:lnTo>
                  <a:lnTo>
                    <a:pt x="681037" y="1130300"/>
                  </a:lnTo>
                  <a:lnTo>
                    <a:pt x="681037" y="1120775"/>
                  </a:lnTo>
                  <a:close/>
                </a:path>
                <a:path w="8842375" h="6556375">
                  <a:moveTo>
                    <a:pt x="719137" y="1120775"/>
                  </a:moveTo>
                  <a:lnTo>
                    <a:pt x="690562" y="1120775"/>
                  </a:lnTo>
                  <a:lnTo>
                    <a:pt x="690562" y="1130300"/>
                  </a:lnTo>
                  <a:lnTo>
                    <a:pt x="719137" y="1130300"/>
                  </a:lnTo>
                  <a:lnTo>
                    <a:pt x="719137" y="1120775"/>
                  </a:lnTo>
                  <a:close/>
                </a:path>
                <a:path w="8842375" h="6556375">
                  <a:moveTo>
                    <a:pt x="757237" y="1120775"/>
                  </a:moveTo>
                  <a:lnTo>
                    <a:pt x="728662" y="1120775"/>
                  </a:lnTo>
                  <a:lnTo>
                    <a:pt x="728662" y="1130300"/>
                  </a:lnTo>
                  <a:lnTo>
                    <a:pt x="757237" y="1130300"/>
                  </a:lnTo>
                  <a:lnTo>
                    <a:pt x="757237" y="1120775"/>
                  </a:lnTo>
                  <a:close/>
                </a:path>
                <a:path w="8842375" h="6556375">
                  <a:moveTo>
                    <a:pt x="795337" y="1120775"/>
                  </a:moveTo>
                  <a:lnTo>
                    <a:pt x="766762" y="1120775"/>
                  </a:lnTo>
                  <a:lnTo>
                    <a:pt x="766762" y="1130300"/>
                  </a:lnTo>
                  <a:lnTo>
                    <a:pt x="795337" y="1130300"/>
                  </a:lnTo>
                  <a:lnTo>
                    <a:pt x="795337" y="1120775"/>
                  </a:lnTo>
                  <a:close/>
                </a:path>
                <a:path w="8842375" h="6556375">
                  <a:moveTo>
                    <a:pt x="833437" y="1120775"/>
                  </a:moveTo>
                  <a:lnTo>
                    <a:pt x="804862" y="1120775"/>
                  </a:lnTo>
                  <a:lnTo>
                    <a:pt x="804862" y="1130300"/>
                  </a:lnTo>
                  <a:lnTo>
                    <a:pt x="833437" y="1130300"/>
                  </a:lnTo>
                  <a:lnTo>
                    <a:pt x="833437" y="1120775"/>
                  </a:lnTo>
                  <a:close/>
                </a:path>
                <a:path w="8842375" h="6556375">
                  <a:moveTo>
                    <a:pt x="871537" y="1120775"/>
                  </a:moveTo>
                  <a:lnTo>
                    <a:pt x="842962" y="1120775"/>
                  </a:lnTo>
                  <a:lnTo>
                    <a:pt x="842962" y="1130300"/>
                  </a:lnTo>
                  <a:lnTo>
                    <a:pt x="871537" y="1130300"/>
                  </a:lnTo>
                  <a:lnTo>
                    <a:pt x="871537" y="1120775"/>
                  </a:lnTo>
                  <a:close/>
                </a:path>
                <a:path w="8842375" h="6556375">
                  <a:moveTo>
                    <a:pt x="909637" y="1120775"/>
                  </a:moveTo>
                  <a:lnTo>
                    <a:pt x="881062" y="1120775"/>
                  </a:lnTo>
                  <a:lnTo>
                    <a:pt x="881062" y="1130300"/>
                  </a:lnTo>
                  <a:lnTo>
                    <a:pt x="909637" y="1130300"/>
                  </a:lnTo>
                  <a:lnTo>
                    <a:pt x="909637" y="1120775"/>
                  </a:lnTo>
                  <a:close/>
                </a:path>
                <a:path w="8842375" h="6556375">
                  <a:moveTo>
                    <a:pt x="947737" y="1120775"/>
                  </a:moveTo>
                  <a:lnTo>
                    <a:pt x="919162" y="1120775"/>
                  </a:lnTo>
                  <a:lnTo>
                    <a:pt x="919162" y="1130300"/>
                  </a:lnTo>
                  <a:lnTo>
                    <a:pt x="947737" y="1130300"/>
                  </a:lnTo>
                  <a:lnTo>
                    <a:pt x="947737" y="1120775"/>
                  </a:lnTo>
                  <a:close/>
                </a:path>
                <a:path w="8842375" h="6556375">
                  <a:moveTo>
                    <a:pt x="985837" y="1120775"/>
                  </a:moveTo>
                  <a:lnTo>
                    <a:pt x="957262" y="1120775"/>
                  </a:lnTo>
                  <a:lnTo>
                    <a:pt x="957262" y="1130300"/>
                  </a:lnTo>
                  <a:lnTo>
                    <a:pt x="985837" y="1130300"/>
                  </a:lnTo>
                  <a:lnTo>
                    <a:pt x="985837" y="1120775"/>
                  </a:lnTo>
                  <a:close/>
                </a:path>
                <a:path w="8842375" h="6556375">
                  <a:moveTo>
                    <a:pt x="1023937" y="1120775"/>
                  </a:moveTo>
                  <a:lnTo>
                    <a:pt x="995362" y="1120775"/>
                  </a:lnTo>
                  <a:lnTo>
                    <a:pt x="995362" y="1130300"/>
                  </a:lnTo>
                  <a:lnTo>
                    <a:pt x="1023937" y="1130300"/>
                  </a:lnTo>
                  <a:lnTo>
                    <a:pt x="1023937" y="1120775"/>
                  </a:lnTo>
                  <a:close/>
                </a:path>
                <a:path w="8842375" h="6556375">
                  <a:moveTo>
                    <a:pt x="1062037" y="1120775"/>
                  </a:moveTo>
                  <a:lnTo>
                    <a:pt x="1033462" y="1120775"/>
                  </a:lnTo>
                  <a:lnTo>
                    <a:pt x="1033462" y="1130300"/>
                  </a:lnTo>
                  <a:lnTo>
                    <a:pt x="1062037" y="1130300"/>
                  </a:lnTo>
                  <a:lnTo>
                    <a:pt x="1062037" y="1120775"/>
                  </a:lnTo>
                  <a:close/>
                </a:path>
                <a:path w="8842375" h="6556375">
                  <a:moveTo>
                    <a:pt x="1100137" y="1120775"/>
                  </a:moveTo>
                  <a:lnTo>
                    <a:pt x="1071562" y="1120775"/>
                  </a:lnTo>
                  <a:lnTo>
                    <a:pt x="1071562" y="1130300"/>
                  </a:lnTo>
                  <a:lnTo>
                    <a:pt x="1100137" y="1130300"/>
                  </a:lnTo>
                  <a:lnTo>
                    <a:pt x="1100137" y="1120775"/>
                  </a:lnTo>
                  <a:close/>
                </a:path>
                <a:path w="8842375" h="6556375">
                  <a:moveTo>
                    <a:pt x="1138237" y="1120775"/>
                  </a:moveTo>
                  <a:lnTo>
                    <a:pt x="1109662" y="1120775"/>
                  </a:lnTo>
                  <a:lnTo>
                    <a:pt x="1109662" y="1130300"/>
                  </a:lnTo>
                  <a:lnTo>
                    <a:pt x="1138237" y="1130300"/>
                  </a:lnTo>
                  <a:lnTo>
                    <a:pt x="1138237" y="1120775"/>
                  </a:lnTo>
                  <a:close/>
                </a:path>
                <a:path w="8842375" h="6556375">
                  <a:moveTo>
                    <a:pt x="1176337" y="1120775"/>
                  </a:moveTo>
                  <a:lnTo>
                    <a:pt x="1147762" y="1120775"/>
                  </a:lnTo>
                  <a:lnTo>
                    <a:pt x="1147762" y="1130300"/>
                  </a:lnTo>
                  <a:lnTo>
                    <a:pt x="1176337" y="1130300"/>
                  </a:lnTo>
                  <a:lnTo>
                    <a:pt x="1176337" y="1120775"/>
                  </a:lnTo>
                  <a:close/>
                </a:path>
                <a:path w="8842375" h="6556375">
                  <a:moveTo>
                    <a:pt x="1214437" y="1120775"/>
                  </a:moveTo>
                  <a:lnTo>
                    <a:pt x="1185862" y="1120775"/>
                  </a:lnTo>
                  <a:lnTo>
                    <a:pt x="1185862" y="1130300"/>
                  </a:lnTo>
                  <a:lnTo>
                    <a:pt x="1214437" y="1130300"/>
                  </a:lnTo>
                  <a:lnTo>
                    <a:pt x="1214437" y="1120775"/>
                  </a:lnTo>
                  <a:close/>
                </a:path>
                <a:path w="8842375" h="6556375">
                  <a:moveTo>
                    <a:pt x="1252537" y="1120775"/>
                  </a:moveTo>
                  <a:lnTo>
                    <a:pt x="1223962" y="1120775"/>
                  </a:lnTo>
                  <a:lnTo>
                    <a:pt x="1223962" y="1130300"/>
                  </a:lnTo>
                  <a:lnTo>
                    <a:pt x="1252537" y="1130300"/>
                  </a:lnTo>
                  <a:lnTo>
                    <a:pt x="1252537" y="1120775"/>
                  </a:lnTo>
                  <a:close/>
                </a:path>
                <a:path w="8842375" h="6556375">
                  <a:moveTo>
                    <a:pt x="1290637" y="1120775"/>
                  </a:moveTo>
                  <a:lnTo>
                    <a:pt x="1262062" y="1120775"/>
                  </a:lnTo>
                  <a:lnTo>
                    <a:pt x="1262062" y="1130300"/>
                  </a:lnTo>
                  <a:lnTo>
                    <a:pt x="1290637" y="1130300"/>
                  </a:lnTo>
                  <a:lnTo>
                    <a:pt x="1290637" y="1120775"/>
                  </a:lnTo>
                  <a:close/>
                </a:path>
                <a:path w="8842375" h="6556375">
                  <a:moveTo>
                    <a:pt x="1328737" y="1120775"/>
                  </a:moveTo>
                  <a:lnTo>
                    <a:pt x="1300162" y="1120775"/>
                  </a:lnTo>
                  <a:lnTo>
                    <a:pt x="1300162" y="1130300"/>
                  </a:lnTo>
                  <a:lnTo>
                    <a:pt x="1328737" y="1130300"/>
                  </a:lnTo>
                  <a:lnTo>
                    <a:pt x="1328737" y="1120775"/>
                  </a:lnTo>
                  <a:close/>
                </a:path>
                <a:path w="8842375" h="6556375">
                  <a:moveTo>
                    <a:pt x="1366837" y="1120775"/>
                  </a:moveTo>
                  <a:lnTo>
                    <a:pt x="1338262" y="1120775"/>
                  </a:lnTo>
                  <a:lnTo>
                    <a:pt x="1338262" y="1130300"/>
                  </a:lnTo>
                  <a:lnTo>
                    <a:pt x="1366837" y="1130300"/>
                  </a:lnTo>
                  <a:lnTo>
                    <a:pt x="1366837" y="1120775"/>
                  </a:lnTo>
                  <a:close/>
                </a:path>
                <a:path w="8842375" h="6556375">
                  <a:moveTo>
                    <a:pt x="1404937" y="1120775"/>
                  </a:moveTo>
                  <a:lnTo>
                    <a:pt x="1376362" y="1120775"/>
                  </a:lnTo>
                  <a:lnTo>
                    <a:pt x="1376362" y="1130300"/>
                  </a:lnTo>
                  <a:lnTo>
                    <a:pt x="1404937" y="1130300"/>
                  </a:lnTo>
                  <a:lnTo>
                    <a:pt x="1404937" y="1120775"/>
                  </a:lnTo>
                  <a:close/>
                </a:path>
                <a:path w="8842375" h="6556375">
                  <a:moveTo>
                    <a:pt x="1443037" y="1120775"/>
                  </a:moveTo>
                  <a:lnTo>
                    <a:pt x="1414462" y="1120775"/>
                  </a:lnTo>
                  <a:lnTo>
                    <a:pt x="1414462" y="1130300"/>
                  </a:lnTo>
                  <a:lnTo>
                    <a:pt x="1443037" y="1130300"/>
                  </a:lnTo>
                  <a:lnTo>
                    <a:pt x="1443037" y="1120775"/>
                  </a:lnTo>
                  <a:close/>
                </a:path>
                <a:path w="8842375" h="6556375">
                  <a:moveTo>
                    <a:pt x="1481137" y="1120775"/>
                  </a:moveTo>
                  <a:lnTo>
                    <a:pt x="1452562" y="1120775"/>
                  </a:lnTo>
                  <a:lnTo>
                    <a:pt x="1452562" y="1130300"/>
                  </a:lnTo>
                  <a:lnTo>
                    <a:pt x="1481137" y="1130300"/>
                  </a:lnTo>
                  <a:lnTo>
                    <a:pt x="1481137" y="1120775"/>
                  </a:lnTo>
                  <a:close/>
                </a:path>
                <a:path w="8842375" h="6556375">
                  <a:moveTo>
                    <a:pt x="1519237" y="1120775"/>
                  </a:moveTo>
                  <a:lnTo>
                    <a:pt x="1490662" y="1120775"/>
                  </a:lnTo>
                  <a:lnTo>
                    <a:pt x="1490662" y="1130300"/>
                  </a:lnTo>
                  <a:lnTo>
                    <a:pt x="1519237" y="1130300"/>
                  </a:lnTo>
                  <a:lnTo>
                    <a:pt x="1519237" y="1120775"/>
                  </a:lnTo>
                  <a:close/>
                </a:path>
                <a:path w="8842375" h="6556375">
                  <a:moveTo>
                    <a:pt x="1557337" y="1120775"/>
                  </a:moveTo>
                  <a:lnTo>
                    <a:pt x="1528762" y="1120775"/>
                  </a:lnTo>
                  <a:lnTo>
                    <a:pt x="1528762" y="1130300"/>
                  </a:lnTo>
                  <a:lnTo>
                    <a:pt x="1557337" y="1130300"/>
                  </a:lnTo>
                  <a:lnTo>
                    <a:pt x="1557337" y="1120775"/>
                  </a:lnTo>
                  <a:close/>
                </a:path>
                <a:path w="8842375" h="6556375">
                  <a:moveTo>
                    <a:pt x="1595437" y="1120775"/>
                  </a:moveTo>
                  <a:lnTo>
                    <a:pt x="1566862" y="1120775"/>
                  </a:lnTo>
                  <a:lnTo>
                    <a:pt x="1566862" y="1130300"/>
                  </a:lnTo>
                  <a:lnTo>
                    <a:pt x="1595437" y="1130300"/>
                  </a:lnTo>
                  <a:lnTo>
                    <a:pt x="1595437" y="1120775"/>
                  </a:lnTo>
                  <a:close/>
                </a:path>
                <a:path w="8842375" h="6556375">
                  <a:moveTo>
                    <a:pt x="1633537" y="1120775"/>
                  </a:moveTo>
                  <a:lnTo>
                    <a:pt x="1604962" y="1120775"/>
                  </a:lnTo>
                  <a:lnTo>
                    <a:pt x="1604962" y="1130300"/>
                  </a:lnTo>
                  <a:lnTo>
                    <a:pt x="1633537" y="1130300"/>
                  </a:lnTo>
                  <a:lnTo>
                    <a:pt x="1633537" y="1120775"/>
                  </a:lnTo>
                  <a:close/>
                </a:path>
                <a:path w="8842375" h="6556375">
                  <a:moveTo>
                    <a:pt x="1671637" y="1120775"/>
                  </a:moveTo>
                  <a:lnTo>
                    <a:pt x="1643062" y="1120775"/>
                  </a:lnTo>
                  <a:lnTo>
                    <a:pt x="1643062" y="1130300"/>
                  </a:lnTo>
                  <a:lnTo>
                    <a:pt x="1671637" y="1130300"/>
                  </a:lnTo>
                  <a:lnTo>
                    <a:pt x="1671637" y="1120775"/>
                  </a:lnTo>
                  <a:close/>
                </a:path>
                <a:path w="8842375" h="6556375">
                  <a:moveTo>
                    <a:pt x="1709737" y="1120775"/>
                  </a:moveTo>
                  <a:lnTo>
                    <a:pt x="1681162" y="1120775"/>
                  </a:lnTo>
                  <a:lnTo>
                    <a:pt x="1681162" y="1130300"/>
                  </a:lnTo>
                  <a:lnTo>
                    <a:pt x="1709737" y="1130300"/>
                  </a:lnTo>
                  <a:lnTo>
                    <a:pt x="1709737" y="1120775"/>
                  </a:lnTo>
                  <a:close/>
                </a:path>
                <a:path w="8842375" h="6556375">
                  <a:moveTo>
                    <a:pt x="1747837" y="1120775"/>
                  </a:moveTo>
                  <a:lnTo>
                    <a:pt x="1719262" y="1120775"/>
                  </a:lnTo>
                  <a:lnTo>
                    <a:pt x="1719262" y="1130300"/>
                  </a:lnTo>
                  <a:lnTo>
                    <a:pt x="1747837" y="1130300"/>
                  </a:lnTo>
                  <a:lnTo>
                    <a:pt x="1747837" y="1120775"/>
                  </a:lnTo>
                  <a:close/>
                </a:path>
                <a:path w="8842375" h="6556375">
                  <a:moveTo>
                    <a:pt x="1785937" y="1120775"/>
                  </a:moveTo>
                  <a:lnTo>
                    <a:pt x="1757362" y="1120775"/>
                  </a:lnTo>
                  <a:lnTo>
                    <a:pt x="1757362" y="1130300"/>
                  </a:lnTo>
                  <a:lnTo>
                    <a:pt x="1785937" y="1130300"/>
                  </a:lnTo>
                  <a:lnTo>
                    <a:pt x="1785937" y="1120775"/>
                  </a:lnTo>
                  <a:close/>
                </a:path>
                <a:path w="8842375" h="6556375">
                  <a:moveTo>
                    <a:pt x="1824037" y="1120775"/>
                  </a:moveTo>
                  <a:lnTo>
                    <a:pt x="1795462" y="1120775"/>
                  </a:lnTo>
                  <a:lnTo>
                    <a:pt x="1795462" y="1130300"/>
                  </a:lnTo>
                  <a:lnTo>
                    <a:pt x="1824037" y="1130300"/>
                  </a:lnTo>
                  <a:lnTo>
                    <a:pt x="1824037" y="1120775"/>
                  </a:lnTo>
                  <a:close/>
                </a:path>
                <a:path w="8842375" h="6556375">
                  <a:moveTo>
                    <a:pt x="1862137" y="1120775"/>
                  </a:moveTo>
                  <a:lnTo>
                    <a:pt x="1833562" y="1120775"/>
                  </a:lnTo>
                  <a:lnTo>
                    <a:pt x="1833562" y="1130300"/>
                  </a:lnTo>
                  <a:lnTo>
                    <a:pt x="1862137" y="1130300"/>
                  </a:lnTo>
                  <a:lnTo>
                    <a:pt x="1862137" y="1120775"/>
                  </a:lnTo>
                  <a:close/>
                </a:path>
                <a:path w="8842375" h="6556375">
                  <a:moveTo>
                    <a:pt x="1900237" y="1120775"/>
                  </a:moveTo>
                  <a:lnTo>
                    <a:pt x="1871662" y="1120775"/>
                  </a:lnTo>
                  <a:lnTo>
                    <a:pt x="1871662" y="1130300"/>
                  </a:lnTo>
                  <a:lnTo>
                    <a:pt x="1900237" y="1130300"/>
                  </a:lnTo>
                  <a:lnTo>
                    <a:pt x="1900237" y="1120775"/>
                  </a:lnTo>
                  <a:close/>
                </a:path>
                <a:path w="8842375" h="6556375">
                  <a:moveTo>
                    <a:pt x="1938337" y="1120775"/>
                  </a:moveTo>
                  <a:lnTo>
                    <a:pt x="1909762" y="1120775"/>
                  </a:lnTo>
                  <a:lnTo>
                    <a:pt x="1909762" y="1130300"/>
                  </a:lnTo>
                  <a:lnTo>
                    <a:pt x="1938337" y="1130300"/>
                  </a:lnTo>
                  <a:lnTo>
                    <a:pt x="1938337" y="1120775"/>
                  </a:lnTo>
                  <a:close/>
                </a:path>
                <a:path w="8842375" h="6556375">
                  <a:moveTo>
                    <a:pt x="1976437" y="1120775"/>
                  </a:moveTo>
                  <a:lnTo>
                    <a:pt x="1947862" y="1120775"/>
                  </a:lnTo>
                  <a:lnTo>
                    <a:pt x="1947862" y="1130300"/>
                  </a:lnTo>
                  <a:lnTo>
                    <a:pt x="1976437" y="1130300"/>
                  </a:lnTo>
                  <a:lnTo>
                    <a:pt x="1976437" y="1120775"/>
                  </a:lnTo>
                  <a:close/>
                </a:path>
                <a:path w="8842375" h="6556375">
                  <a:moveTo>
                    <a:pt x="2014537" y="1120775"/>
                  </a:moveTo>
                  <a:lnTo>
                    <a:pt x="1985962" y="1120775"/>
                  </a:lnTo>
                  <a:lnTo>
                    <a:pt x="1985962" y="1130300"/>
                  </a:lnTo>
                  <a:lnTo>
                    <a:pt x="2014537" y="1130300"/>
                  </a:lnTo>
                  <a:lnTo>
                    <a:pt x="2014537" y="1120775"/>
                  </a:lnTo>
                  <a:close/>
                </a:path>
                <a:path w="8842375" h="6556375">
                  <a:moveTo>
                    <a:pt x="2052637" y="1120775"/>
                  </a:moveTo>
                  <a:lnTo>
                    <a:pt x="2024062" y="1120775"/>
                  </a:lnTo>
                  <a:lnTo>
                    <a:pt x="2024062" y="1130300"/>
                  </a:lnTo>
                  <a:lnTo>
                    <a:pt x="2052637" y="1130300"/>
                  </a:lnTo>
                  <a:lnTo>
                    <a:pt x="2052637" y="1120775"/>
                  </a:lnTo>
                  <a:close/>
                </a:path>
                <a:path w="8842375" h="6556375">
                  <a:moveTo>
                    <a:pt x="2090737" y="1120775"/>
                  </a:moveTo>
                  <a:lnTo>
                    <a:pt x="2062162" y="1120775"/>
                  </a:lnTo>
                  <a:lnTo>
                    <a:pt x="2062162" y="1130300"/>
                  </a:lnTo>
                  <a:lnTo>
                    <a:pt x="2090737" y="1130300"/>
                  </a:lnTo>
                  <a:lnTo>
                    <a:pt x="2090737" y="1120775"/>
                  </a:lnTo>
                  <a:close/>
                </a:path>
                <a:path w="8842375" h="6556375">
                  <a:moveTo>
                    <a:pt x="2128837" y="1120775"/>
                  </a:moveTo>
                  <a:lnTo>
                    <a:pt x="2100262" y="1120775"/>
                  </a:lnTo>
                  <a:lnTo>
                    <a:pt x="2100262" y="1130300"/>
                  </a:lnTo>
                  <a:lnTo>
                    <a:pt x="2128837" y="1130300"/>
                  </a:lnTo>
                  <a:lnTo>
                    <a:pt x="2128837" y="1120775"/>
                  </a:lnTo>
                  <a:close/>
                </a:path>
                <a:path w="8842375" h="6556375">
                  <a:moveTo>
                    <a:pt x="2166937" y="1120775"/>
                  </a:moveTo>
                  <a:lnTo>
                    <a:pt x="2138362" y="1120775"/>
                  </a:lnTo>
                  <a:lnTo>
                    <a:pt x="2138362" y="1130300"/>
                  </a:lnTo>
                  <a:lnTo>
                    <a:pt x="2166937" y="1130300"/>
                  </a:lnTo>
                  <a:lnTo>
                    <a:pt x="2166937" y="1120775"/>
                  </a:lnTo>
                  <a:close/>
                </a:path>
                <a:path w="8842375" h="6556375">
                  <a:moveTo>
                    <a:pt x="2205037" y="1120775"/>
                  </a:moveTo>
                  <a:lnTo>
                    <a:pt x="2176462" y="1120775"/>
                  </a:lnTo>
                  <a:lnTo>
                    <a:pt x="2176462" y="1130300"/>
                  </a:lnTo>
                  <a:lnTo>
                    <a:pt x="2205037" y="1130300"/>
                  </a:lnTo>
                  <a:lnTo>
                    <a:pt x="2205037" y="1120775"/>
                  </a:lnTo>
                  <a:close/>
                </a:path>
                <a:path w="8842375" h="6556375">
                  <a:moveTo>
                    <a:pt x="2243137" y="1120775"/>
                  </a:moveTo>
                  <a:lnTo>
                    <a:pt x="2214562" y="1120775"/>
                  </a:lnTo>
                  <a:lnTo>
                    <a:pt x="2214562" y="1130300"/>
                  </a:lnTo>
                  <a:lnTo>
                    <a:pt x="2243137" y="1130300"/>
                  </a:lnTo>
                  <a:lnTo>
                    <a:pt x="2243137" y="1120775"/>
                  </a:lnTo>
                  <a:close/>
                </a:path>
                <a:path w="8842375" h="6556375">
                  <a:moveTo>
                    <a:pt x="2281237" y="1120775"/>
                  </a:moveTo>
                  <a:lnTo>
                    <a:pt x="2252662" y="1120775"/>
                  </a:lnTo>
                  <a:lnTo>
                    <a:pt x="2252662" y="1130300"/>
                  </a:lnTo>
                  <a:lnTo>
                    <a:pt x="2281237" y="1130300"/>
                  </a:lnTo>
                  <a:lnTo>
                    <a:pt x="2281237" y="1120775"/>
                  </a:lnTo>
                  <a:close/>
                </a:path>
                <a:path w="8842375" h="6556375">
                  <a:moveTo>
                    <a:pt x="2319337" y="1120775"/>
                  </a:moveTo>
                  <a:lnTo>
                    <a:pt x="2290762" y="1120775"/>
                  </a:lnTo>
                  <a:lnTo>
                    <a:pt x="2290762" y="1130300"/>
                  </a:lnTo>
                  <a:lnTo>
                    <a:pt x="2319337" y="1130300"/>
                  </a:lnTo>
                  <a:lnTo>
                    <a:pt x="2319337" y="1120775"/>
                  </a:lnTo>
                  <a:close/>
                </a:path>
                <a:path w="8842375" h="6556375">
                  <a:moveTo>
                    <a:pt x="2357437" y="1120775"/>
                  </a:moveTo>
                  <a:lnTo>
                    <a:pt x="2328862" y="1120775"/>
                  </a:lnTo>
                  <a:lnTo>
                    <a:pt x="2328862" y="1130300"/>
                  </a:lnTo>
                  <a:lnTo>
                    <a:pt x="2357437" y="1130300"/>
                  </a:lnTo>
                  <a:lnTo>
                    <a:pt x="2357437" y="1120775"/>
                  </a:lnTo>
                  <a:close/>
                </a:path>
                <a:path w="8842375" h="6556375">
                  <a:moveTo>
                    <a:pt x="2395537" y="1120775"/>
                  </a:moveTo>
                  <a:lnTo>
                    <a:pt x="2366962" y="1120775"/>
                  </a:lnTo>
                  <a:lnTo>
                    <a:pt x="2366962" y="1130300"/>
                  </a:lnTo>
                  <a:lnTo>
                    <a:pt x="2395537" y="1130300"/>
                  </a:lnTo>
                  <a:lnTo>
                    <a:pt x="2395537" y="1120775"/>
                  </a:lnTo>
                  <a:close/>
                </a:path>
                <a:path w="8842375" h="6556375">
                  <a:moveTo>
                    <a:pt x="2433637" y="1120775"/>
                  </a:moveTo>
                  <a:lnTo>
                    <a:pt x="2405062" y="1120775"/>
                  </a:lnTo>
                  <a:lnTo>
                    <a:pt x="2405062" y="1130300"/>
                  </a:lnTo>
                  <a:lnTo>
                    <a:pt x="2433637" y="1130300"/>
                  </a:lnTo>
                  <a:lnTo>
                    <a:pt x="2433637" y="1120775"/>
                  </a:lnTo>
                  <a:close/>
                </a:path>
                <a:path w="8842375" h="6556375">
                  <a:moveTo>
                    <a:pt x="2471737" y="1120775"/>
                  </a:moveTo>
                  <a:lnTo>
                    <a:pt x="2443162" y="1120775"/>
                  </a:lnTo>
                  <a:lnTo>
                    <a:pt x="2443162" y="1130300"/>
                  </a:lnTo>
                  <a:lnTo>
                    <a:pt x="2471737" y="1130300"/>
                  </a:lnTo>
                  <a:lnTo>
                    <a:pt x="2471737" y="1120775"/>
                  </a:lnTo>
                  <a:close/>
                </a:path>
                <a:path w="8842375" h="6556375">
                  <a:moveTo>
                    <a:pt x="2509837" y="1120775"/>
                  </a:moveTo>
                  <a:lnTo>
                    <a:pt x="2481262" y="1120775"/>
                  </a:lnTo>
                  <a:lnTo>
                    <a:pt x="2481262" y="1130300"/>
                  </a:lnTo>
                  <a:lnTo>
                    <a:pt x="2509837" y="1130300"/>
                  </a:lnTo>
                  <a:lnTo>
                    <a:pt x="2509837" y="1120775"/>
                  </a:lnTo>
                  <a:close/>
                </a:path>
                <a:path w="8842375" h="6556375">
                  <a:moveTo>
                    <a:pt x="2547937" y="1120775"/>
                  </a:moveTo>
                  <a:lnTo>
                    <a:pt x="2519362" y="1120775"/>
                  </a:lnTo>
                  <a:lnTo>
                    <a:pt x="2519362" y="1130300"/>
                  </a:lnTo>
                  <a:lnTo>
                    <a:pt x="2547937" y="1130300"/>
                  </a:lnTo>
                  <a:lnTo>
                    <a:pt x="2547937" y="1120775"/>
                  </a:lnTo>
                  <a:close/>
                </a:path>
                <a:path w="8842375" h="6556375">
                  <a:moveTo>
                    <a:pt x="2586037" y="1120775"/>
                  </a:moveTo>
                  <a:lnTo>
                    <a:pt x="2557462" y="1120775"/>
                  </a:lnTo>
                  <a:lnTo>
                    <a:pt x="2557462" y="1130300"/>
                  </a:lnTo>
                  <a:lnTo>
                    <a:pt x="2586037" y="1130300"/>
                  </a:lnTo>
                  <a:lnTo>
                    <a:pt x="2586037" y="1120775"/>
                  </a:lnTo>
                  <a:close/>
                </a:path>
                <a:path w="8842375" h="6556375">
                  <a:moveTo>
                    <a:pt x="2624137" y="1120775"/>
                  </a:moveTo>
                  <a:lnTo>
                    <a:pt x="2595562" y="1120775"/>
                  </a:lnTo>
                  <a:lnTo>
                    <a:pt x="2595562" y="1130300"/>
                  </a:lnTo>
                  <a:lnTo>
                    <a:pt x="2624137" y="1130300"/>
                  </a:lnTo>
                  <a:lnTo>
                    <a:pt x="2624137" y="1120775"/>
                  </a:lnTo>
                  <a:close/>
                </a:path>
                <a:path w="8842375" h="6556375">
                  <a:moveTo>
                    <a:pt x="2662237" y="1120775"/>
                  </a:moveTo>
                  <a:lnTo>
                    <a:pt x="2633662" y="1120775"/>
                  </a:lnTo>
                  <a:lnTo>
                    <a:pt x="2633662" y="1130300"/>
                  </a:lnTo>
                  <a:lnTo>
                    <a:pt x="2662237" y="1130300"/>
                  </a:lnTo>
                  <a:lnTo>
                    <a:pt x="2662237" y="1120775"/>
                  </a:lnTo>
                  <a:close/>
                </a:path>
                <a:path w="8842375" h="6556375">
                  <a:moveTo>
                    <a:pt x="8842375" y="0"/>
                  </a:moveTo>
                  <a:lnTo>
                    <a:pt x="8832850" y="0"/>
                  </a:lnTo>
                  <a:lnTo>
                    <a:pt x="8832850" y="9525"/>
                  </a:lnTo>
                  <a:lnTo>
                    <a:pt x="8832850" y="6546850"/>
                  </a:lnTo>
                  <a:lnTo>
                    <a:pt x="9525" y="6546850"/>
                  </a:lnTo>
                  <a:lnTo>
                    <a:pt x="9525" y="1130300"/>
                  </a:lnTo>
                  <a:lnTo>
                    <a:pt x="33337" y="1130300"/>
                  </a:lnTo>
                  <a:lnTo>
                    <a:pt x="33337" y="1120775"/>
                  </a:lnTo>
                  <a:lnTo>
                    <a:pt x="9525" y="1120775"/>
                  </a:lnTo>
                  <a:lnTo>
                    <a:pt x="9525" y="9525"/>
                  </a:lnTo>
                  <a:lnTo>
                    <a:pt x="8832850" y="9525"/>
                  </a:lnTo>
                  <a:lnTo>
                    <a:pt x="8832850" y="0"/>
                  </a:lnTo>
                  <a:lnTo>
                    <a:pt x="0" y="0"/>
                  </a:lnTo>
                  <a:lnTo>
                    <a:pt x="0" y="6556375"/>
                  </a:lnTo>
                  <a:lnTo>
                    <a:pt x="8842375" y="6556375"/>
                  </a:lnTo>
                  <a:lnTo>
                    <a:pt x="8842375" y="6551612"/>
                  </a:lnTo>
                  <a:lnTo>
                    <a:pt x="8842375" y="6546850"/>
                  </a:lnTo>
                  <a:lnTo>
                    <a:pt x="8842375" y="9525"/>
                  </a:lnTo>
                  <a:lnTo>
                    <a:pt x="8842375" y="4762"/>
                  </a:lnTo>
                  <a:lnTo>
                    <a:pt x="8842375" y="0"/>
                  </a:lnTo>
                  <a:close/>
                </a:path>
              </a:pathLst>
            </a:custGeom>
            <a:solidFill>
              <a:srgbClr val="88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81300" y="1271587"/>
              <a:ext cx="3381375" cy="9525"/>
            </a:xfrm>
            <a:custGeom>
              <a:avLst/>
              <a:gdLst/>
              <a:ahLst/>
              <a:cxnLst/>
              <a:rect l="l" t="t" r="r" b="b"/>
              <a:pathLst>
                <a:path w="3381375" h="9525">
                  <a:moveTo>
                    <a:pt x="2857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28575" y="9525"/>
                  </a:lnTo>
                  <a:lnTo>
                    <a:pt x="28575" y="0"/>
                  </a:lnTo>
                  <a:close/>
                </a:path>
                <a:path w="3381375" h="9525">
                  <a:moveTo>
                    <a:pt x="66675" y="0"/>
                  </a:moveTo>
                  <a:lnTo>
                    <a:pt x="38100" y="0"/>
                  </a:lnTo>
                  <a:lnTo>
                    <a:pt x="38100" y="9525"/>
                  </a:lnTo>
                  <a:lnTo>
                    <a:pt x="66675" y="9525"/>
                  </a:lnTo>
                  <a:lnTo>
                    <a:pt x="66675" y="0"/>
                  </a:lnTo>
                  <a:close/>
                </a:path>
                <a:path w="3381375" h="9525">
                  <a:moveTo>
                    <a:pt x="104775" y="0"/>
                  </a:moveTo>
                  <a:lnTo>
                    <a:pt x="76200" y="0"/>
                  </a:lnTo>
                  <a:lnTo>
                    <a:pt x="76200" y="9525"/>
                  </a:lnTo>
                  <a:lnTo>
                    <a:pt x="104775" y="9525"/>
                  </a:lnTo>
                  <a:lnTo>
                    <a:pt x="104775" y="0"/>
                  </a:lnTo>
                  <a:close/>
                </a:path>
                <a:path w="3381375" h="9525">
                  <a:moveTo>
                    <a:pt x="142875" y="0"/>
                  </a:moveTo>
                  <a:lnTo>
                    <a:pt x="114300" y="0"/>
                  </a:lnTo>
                  <a:lnTo>
                    <a:pt x="114300" y="9525"/>
                  </a:lnTo>
                  <a:lnTo>
                    <a:pt x="142875" y="9525"/>
                  </a:lnTo>
                  <a:lnTo>
                    <a:pt x="142875" y="0"/>
                  </a:lnTo>
                  <a:close/>
                </a:path>
                <a:path w="3381375" h="9525">
                  <a:moveTo>
                    <a:pt x="180975" y="0"/>
                  </a:moveTo>
                  <a:lnTo>
                    <a:pt x="152400" y="0"/>
                  </a:lnTo>
                  <a:lnTo>
                    <a:pt x="152400" y="9525"/>
                  </a:lnTo>
                  <a:lnTo>
                    <a:pt x="180975" y="9525"/>
                  </a:lnTo>
                  <a:lnTo>
                    <a:pt x="180975" y="0"/>
                  </a:lnTo>
                  <a:close/>
                </a:path>
                <a:path w="3381375" h="9525">
                  <a:moveTo>
                    <a:pt x="219075" y="0"/>
                  </a:moveTo>
                  <a:lnTo>
                    <a:pt x="190500" y="0"/>
                  </a:lnTo>
                  <a:lnTo>
                    <a:pt x="190500" y="9525"/>
                  </a:lnTo>
                  <a:lnTo>
                    <a:pt x="219075" y="9525"/>
                  </a:lnTo>
                  <a:lnTo>
                    <a:pt x="219075" y="0"/>
                  </a:lnTo>
                  <a:close/>
                </a:path>
                <a:path w="3381375" h="9525">
                  <a:moveTo>
                    <a:pt x="257175" y="0"/>
                  </a:moveTo>
                  <a:lnTo>
                    <a:pt x="228600" y="0"/>
                  </a:lnTo>
                  <a:lnTo>
                    <a:pt x="228600" y="9525"/>
                  </a:lnTo>
                  <a:lnTo>
                    <a:pt x="257175" y="9525"/>
                  </a:lnTo>
                  <a:lnTo>
                    <a:pt x="257175" y="0"/>
                  </a:lnTo>
                  <a:close/>
                </a:path>
                <a:path w="3381375" h="9525">
                  <a:moveTo>
                    <a:pt x="295275" y="0"/>
                  </a:moveTo>
                  <a:lnTo>
                    <a:pt x="266700" y="0"/>
                  </a:lnTo>
                  <a:lnTo>
                    <a:pt x="266700" y="9525"/>
                  </a:lnTo>
                  <a:lnTo>
                    <a:pt x="295275" y="9525"/>
                  </a:lnTo>
                  <a:lnTo>
                    <a:pt x="295275" y="0"/>
                  </a:lnTo>
                  <a:close/>
                </a:path>
                <a:path w="3381375" h="9525">
                  <a:moveTo>
                    <a:pt x="333375" y="0"/>
                  </a:moveTo>
                  <a:lnTo>
                    <a:pt x="304800" y="0"/>
                  </a:lnTo>
                  <a:lnTo>
                    <a:pt x="304800" y="9525"/>
                  </a:lnTo>
                  <a:lnTo>
                    <a:pt x="333375" y="9525"/>
                  </a:lnTo>
                  <a:lnTo>
                    <a:pt x="333375" y="0"/>
                  </a:lnTo>
                  <a:close/>
                </a:path>
                <a:path w="3381375" h="9525">
                  <a:moveTo>
                    <a:pt x="371475" y="0"/>
                  </a:moveTo>
                  <a:lnTo>
                    <a:pt x="342900" y="0"/>
                  </a:lnTo>
                  <a:lnTo>
                    <a:pt x="342900" y="9525"/>
                  </a:lnTo>
                  <a:lnTo>
                    <a:pt x="371475" y="9525"/>
                  </a:lnTo>
                  <a:lnTo>
                    <a:pt x="371475" y="0"/>
                  </a:lnTo>
                  <a:close/>
                </a:path>
                <a:path w="3381375" h="9525">
                  <a:moveTo>
                    <a:pt x="409575" y="0"/>
                  </a:moveTo>
                  <a:lnTo>
                    <a:pt x="381000" y="0"/>
                  </a:lnTo>
                  <a:lnTo>
                    <a:pt x="381000" y="9525"/>
                  </a:lnTo>
                  <a:lnTo>
                    <a:pt x="409575" y="9525"/>
                  </a:lnTo>
                  <a:lnTo>
                    <a:pt x="409575" y="0"/>
                  </a:lnTo>
                  <a:close/>
                </a:path>
                <a:path w="3381375" h="9525">
                  <a:moveTo>
                    <a:pt x="447675" y="0"/>
                  </a:moveTo>
                  <a:lnTo>
                    <a:pt x="419100" y="0"/>
                  </a:lnTo>
                  <a:lnTo>
                    <a:pt x="419100" y="9525"/>
                  </a:lnTo>
                  <a:lnTo>
                    <a:pt x="447675" y="9525"/>
                  </a:lnTo>
                  <a:lnTo>
                    <a:pt x="447675" y="0"/>
                  </a:lnTo>
                  <a:close/>
                </a:path>
                <a:path w="3381375" h="9525">
                  <a:moveTo>
                    <a:pt x="485775" y="0"/>
                  </a:moveTo>
                  <a:lnTo>
                    <a:pt x="457200" y="0"/>
                  </a:lnTo>
                  <a:lnTo>
                    <a:pt x="457200" y="9525"/>
                  </a:lnTo>
                  <a:lnTo>
                    <a:pt x="485775" y="9525"/>
                  </a:lnTo>
                  <a:lnTo>
                    <a:pt x="485775" y="0"/>
                  </a:lnTo>
                  <a:close/>
                </a:path>
                <a:path w="3381375" h="9525">
                  <a:moveTo>
                    <a:pt x="523875" y="0"/>
                  </a:moveTo>
                  <a:lnTo>
                    <a:pt x="495300" y="0"/>
                  </a:lnTo>
                  <a:lnTo>
                    <a:pt x="495300" y="9525"/>
                  </a:lnTo>
                  <a:lnTo>
                    <a:pt x="523875" y="9525"/>
                  </a:lnTo>
                  <a:lnTo>
                    <a:pt x="523875" y="0"/>
                  </a:lnTo>
                  <a:close/>
                </a:path>
                <a:path w="3381375" h="9525">
                  <a:moveTo>
                    <a:pt x="561975" y="0"/>
                  </a:moveTo>
                  <a:lnTo>
                    <a:pt x="533400" y="0"/>
                  </a:lnTo>
                  <a:lnTo>
                    <a:pt x="533400" y="9525"/>
                  </a:lnTo>
                  <a:lnTo>
                    <a:pt x="561975" y="9525"/>
                  </a:lnTo>
                  <a:lnTo>
                    <a:pt x="561975" y="0"/>
                  </a:lnTo>
                  <a:close/>
                </a:path>
                <a:path w="3381375" h="9525">
                  <a:moveTo>
                    <a:pt x="600075" y="0"/>
                  </a:moveTo>
                  <a:lnTo>
                    <a:pt x="571500" y="0"/>
                  </a:lnTo>
                  <a:lnTo>
                    <a:pt x="571500" y="9525"/>
                  </a:lnTo>
                  <a:lnTo>
                    <a:pt x="600075" y="9525"/>
                  </a:lnTo>
                  <a:lnTo>
                    <a:pt x="600075" y="0"/>
                  </a:lnTo>
                  <a:close/>
                </a:path>
                <a:path w="3381375" h="9525">
                  <a:moveTo>
                    <a:pt x="638175" y="0"/>
                  </a:moveTo>
                  <a:lnTo>
                    <a:pt x="609600" y="0"/>
                  </a:lnTo>
                  <a:lnTo>
                    <a:pt x="609600" y="9525"/>
                  </a:lnTo>
                  <a:lnTo>
                    <a:pt x="638175" y="9525"/>
                  </a:lnTo>
                  <a:lnTo>
                    <a:pt x="638175" y="0"/>
                  </a:lnTo>
                  <a:close/>
                </a:path>
                <a:path w="3381375" h="9525">
                  <a:moveTo>
                    <a:pt x="676275" y="0"/>
                  </a:moveTo>
                  <a:lnTo>
                    <a:pt x="647700" y="0"/>
                  </a:lnTo>
                  <a:lnTo>
                    <a:pt x="647700" y="9525"/>
                  </a:lnTo>
                  <a:lnTo>
                    <a:pt x="676275" y="9525"/>
                  </a:lnTo>
                  <a:lnTo>
                    <a:pt x="676275" y="0"/>
                  </a:lnTo>
                  <a:close/>
                </a:path>
                <a:path w="3381375" h="9525">
                  <a:moveTo>
                    <a:pt x="714375" y="0"/>
                  </a:moveTo>
                  <a:lnTo>
                    <a:pt x="685800" y="0"/>
                  </a:lnTo>
                  <a:lnTo>
                    <a:pt x="685800" y="9525"/>
                  </a:lnTo>
                  <a:lnTo>
                    <a:pt x="714375" y="9525"/>
                  </a:lnTo>
                  <a:lnTo>
                    <a:pt x="714375" y="0"/>
                  </a:lnTo>
                  <a:close/>
                </a:path>
                <a:path w="3381375" h="9525">
                  <a:moveTo>
                    <a:pt x="752475" y="0"/>
                  </a:moveTo>
                  <a:lnTo>
                    <a:pt x="723900" y="0"/>
                  </a:lnTo>
                  <a:lnTo>
                    <a:pt x="723900" y="9525"/>
                  </a:lnTo>
                  <a:lnTo>
                    <a:pt x="752475" y="9525"/>
                  </a:lnTo>
                  <a:lnTo>
                    <a:pt x="752475" y="0"/>
                  </a:lnTo>
                  <a:close/>
                </a:path>
                <a:path w="3381375" h="9525">
                  <a:moveTo>
                    <a:pt x="790575" y="0"/>
                  </a:moveTo>
                  <a:lnTo>
                    <a:pt x="762000" y="0"/>
                  </a:lnTo>
                  <a:lnTo>
                    <a:pt x="762000" y="9525"/>
                  </a:lnTo>
                  <a:lnTo>
                    <a:pt x="790575" y="9525"/>
                  </a:lnTo>
                  <a:lnTo>
                    <a:pt x="790575" y="0"/>
                  </a:lnTo>
                  <a:close/>
                </a:path>
                <a:path w="3381375" h="9525">
                  <a:moveTo>
                    <a:pt x="828675" y="0"/>
                  </a:moveTo>
                  <a:lnTo>
                    <a:pt x="800100" y="0"/>
                  </a:lnTo>
                  <a:lnTo>
                    <a:pt x="800100" y="9525"/>
                  </a:lnTo>
                  <a:lnTo>
                    <a:pt x="828675" y="9525"/>
                  </a:lnTo>
                  <a:lnTo>
                    <a:pt x="828675" y="0"/>
                  </a:lnTo>
                  <a:close/>
                </a:path>
                <a:path w="3381375" h="9525">
                  <a:moveTo>
                    <a:pt x="866775" y="0"/>
                  </a:moveTo>
                  <a:lnTo>
                    <a:pt x="838200" y="0"/>
                  </a:lnTo>
                  <a:lnTo>
                    <a:pt x="838200" y="9525"/>
                  </a:lnTo>
                  <a:lnTo>
                    <a:pt x="866775" y="9525"/>
                  </a:lnTo>
                  <a:lnTo>
                    <a:pt x="866775" y="0"/>
                  </a:lnTo>
                  <a:close/>
                </a:path>
                <a:path w="3381375" h="9525">
                  <a:moveTo>
                    <a:pt x="904875" y="0"/>
                  </a:moveTo>
                  <a:lnTo>
                    <a:pt x="876300" y="0"/>
                  </a:lnTo>
                  <a:lnTo>
                    <a:pt x="876300" y="9525"/>
                  </a:lnTo>
                  <a:lnTo>
                    <a:pt x="904875" y="9525"/>
                  </a:lnTo>
                  <a:lnTo>
                    <a:pt x="904875" y="0"/>
                  </a:lnTo>
                  <a:close/>
                </a:path>
                <a:path w="3381375" h="9525">
                  <a:moveTo>
                    <a:pt x="942975" y="0"/>
                  </a:moveTo>
                  <a:lnTo>
                    <a:pt x="914400" y="0"/>
                  </a:lnTo>
                  <a:lnTo>
                    <a:pt x="914400" y="9525"/>
                  </a:lnTo>
                  <a:lnTo>
                    <a:pt x="942975" y="9525"/>
                  </a:lnTo>
                  <a:lnTo>
                    <a:pt x="942975" y="0"/>
                  </a:lnTo>
                  <a:close/>
                </a:path>
                <a:path w="3381375" h="9525">
                  <a:moveTo>
                    <a:pt x="981075" y="0"/>
                  </a:moveTo>
                  <a:lnTo>
                    <a:pt x="952500" y="0"/>
                  </a:lnTo>
                  <a:lnTo>
                    <a:pt x="952500" y="9525"/>
                  </a:lnTo>
                  <a:lnTo>
                    <a:pt x="981075" y="9525"/>
                  </a:lnTo>
                  <a:lnTo>
                    <a:pt x="981075" y="0"/>
                  </a:lnTo>
                  <a:close/>
                </a:path>
                <a:path w="3381375" h="9525">
                  <a:moveTo>
                    <a:pt x="1019175" y="0"/>
                  </a:moveTo>
                  <a:lnTo>
                    <a:pt x="990600" y="0"/>
                  </a:lnTo>
                  <a:lnTo>
                    <a:pt x="990600" y="9525"/>
                  </a:lnTo>
                  <a:lnTo>
                    <a:pt x="1019175" y="9525"/>
                  </a:lnTo>
                  <a:lnTo>
                    <a:pt x="1019175" y="0"/>
                  </a:lnTo>
                  <a:close/>
                </a:path>
                <a:path w="3381375" h="9525">
                  <a:moveTo>
                    <a:pt x="1057275" y="0"/>
                  </a:moveTo>
                  <a:lnTo>
                    <a:pt x="1028700" y="0"/>
                  </a:lnTo>
                  <a:lnTo>
                    <a:pt x="1028700" y="9525"/>
                  </a:lnTo>
                  <a:lnTo>
                    <a:pt x="1057275" y="9525"/>
                  </a:lnTo>
                  <a:lnTo>
                    <a:pt x="1057275" y="0"/>
                  </a:lnTo>
                  <a:close/>
                </a:path>
                <a:path w="3381375" h="9525">
                  <a:moveTo>
                    <a:pt x="1095375" y="0"/>
                  </a:moveTo>
                  <a:lnTo>
                    <a:pt x="1066800" y="0"/>
                  </a:lnTo>
                  <a:lnTo>
                    <a:pt x="1066800" y="9525"/>
                  </a:lnTo>
                  <a:lnTo>
                    <a:pt x="1095375" y="9525"/>
                  </a:lnTo>
                  <a:lnTo>
                    <a:pt x="1095375" y="0"/>
                  </a:lnTo>
                  <a:close/>
                </a:path>
                <a:path w="3381375" h="9525">
                  <a:moveTo>
                    <a:pt x="1133475" y="0"/>
                  </a:moveTo>
                  <a:lnTo>
                    <a:pt x="1104900" y="0"/>
                  </a:lnTo>
                  <a:lnTo>
                    <a:pt x="1104900" y="9525"/>
                  </a:lnTo>
                  <a:lnTo>
                    <a:pt x="1133475" y="9525"/>
                  </a:lnTo>
                  <a:lnTo>
                    <a:pt x="1133475" y="0"/>
                  </a:lnTo>
                  <a:close/>
                </a:path>
                <a:path w="3381375" h="9525">
                  <a:moveTo>
                    <a:pt x="1171575" y="0"/>
                  </a:moveTo>
                  <a:lnTo>
                    <a:pt x="1143000" y="0"/>
                  </a:lnTo>
                  <a:lnTo>
                    <a:pt x="1143000" y="9525"/>
                  </a:lnTo>
                  <a:lnTo>
                    <a:pt x="1171575" y="9525"/>
                  </a:lnTo>
                  <a:lnTo>
                    <a:pt x="1171575" y="0"/>
                  </a:lnTo>
                  <a:close/>
                </a:path>
                <a:path w="3381375" h="9525">
                  <a:moveTo>
                    <a:pt x="1209675" y="0"/>
                  </a:moveTo>
                  <a:lnTo>
                    <a:pt x="1181100" y="0"/>
                  </a:lnTo>
                  <a:lnTo>
                    <a:pt x="1181100" y="9525"/>
                  </a:lnTo>
                  <a:lnTo>
                    <a:pt x="1209675" y="9525"/>
                  </a:lnTo>
                  <a:lnTo>
                    <a:pt x="1209675" y="0"/>
                  </a:lnTo>
                  <a:close/>
                </a:path>
                <a:path w="3381375" h="9525">
                  <a:moveTo>
                    <a:pt x="1247775" y="0"/>
                  </a:moveTo>
                  <a:lnTo>
                    <a:pt x="1219200" y="0"/>
                  </a:lnTo>
                  <a:lnTo>
                    <a:pt x="1219200" y="9525"/>
                  </a:lnTo>
                  <a:lnTo>
                    <a:pt x="1247775" y="9525"/>
                  </a:lnTo>
                  <a:lnTo>
                    <a:pt x="1247775" y="0"/>
                  </a:lnTo>
                  <a:close/>
                </a:path>
                <a:path w="3381375" h="9525">
                  <a:moveTo>
                    <a:pt x="1285875" y="0"/>
                  </a:moveTo>
                  <a:lnTo>
                    <a:pt x="1257300" y="0"/>
                  </a:lnTo>
                  <a:lnTo>
                    <a:pt x="1257300" y="9525"/>
                  </a:lnTo>
                  <a:lnTo>
                    <a:pt x="1285875" y="9525"/>
                  </a:lnTo>
                  <a:lnTo>
                    <a:pt x="1285875" y="0"/>
                  </a:lnTo>
                  <a:close/>
                </a:path>
                <a:path w="3381375" h="9525">
                  <a:moveTo>
                    <a:pt x="1323975" y="0"/>
                  </a:moveTo>
                  <a:lnTo>
                    <a:pt x="1295400" y="0"/>
                  </a:lnTo>
                  <a:lnTo>
                    <a:pt x="1295400" y="9525"/>
                  </a:lnTo>
                  <a:lnTo>
                    <a:pt x="1323975" y="9525"/>
                  </a:lnTo>
                  <a:lnTo>
                    <a:pt x="1323975" y="0"/>
                  </a:lnTo>
                  <a:close/>
                </a:path>
                <a:path w="3381375" h="9525">
                  <a:moveTo>
                    <a:pt x="1362075" y="0"/>
                  </a:moveTo>
                  <a:lnTo>
                    <a:pt x="1333500" y="0"/>
                  </a:lnTo>
                  <a:lnTo>
                    <a:pt x="1333500" y="9525"/>
                  </a:lnTo>
                  <a:lnTo>
                    <a:pt x="1362075" y="9525"/>
                  </a:lnTo>
                  <a:lnTo>
                    <a:pt x="1362075" y="0"/>
                  </a:lnTo>
                  <a:close/>
                </a:path>
                <a:path w="3381375" h="9525">
                  <a:moveTo>
                    <a:pt x="1400175" y="0"/>
                  </a:moveTo>
                  <a:lnTo>
                    <a:pt x="1371600" y="0"/>
                  </a:lnTo>
                  <a:lnTo>
                    <a:pt x="1371600" y="9525"/>
                  </a:lnTo>
                  <a:lnTo>
                    <a:pt x="1400175" y="9525"/>
                  </a:lnTo>
                  <a:lnTo>
                    <a:pt x="1400175" y="0"/>
                  </a:lnTo>
                  <a:close/>
                </a:path>
                <a:path w="3381375" h="9525">
                  <a:moveTo>
                    <a:pt x="1438275" y="0"/>
                  </a:moveTo>
                  <a:lnTo>
                    <a:pt x="1409700" y="0"/>
                  </a:lnTo>
                  <a:lnTo>
                    <a:pt x="1409700" y="9525"/>
                  </a:lnTo>
                  <a:lnTo>
                    <a:pt x="1438275" y="9525"/>
                  </a:lnTo>
                  <a:lnTo>
                    <a:pt x="1438275" y="0"/>
                  </a:lnTo>
                  <a:close/>
                </a:path>
                <a:path w="3381375" h="9525">
                  <a:moveTo>
                    <a:pt x="2162175" y="0"/>
                  </a:moveTo>
                  <a:lnTo>
                    <a:pt x="2133600" y="0"/>
                  </a:lnTo>
                  <a:lnTo>
                    <a:pt x="2133600" y="9525"/>
                  </a:lnTo>
                  <a:lnTo>
                    <a:pt x="2162175" y="9525"/>
                  </a:lnTo>
                  <a:lnTo>
                    <a:pt x="2162175" y="0"/>
                  </a:lnTo>
                  <a:close/>
                </a:path>
                <a:path w="3381375" h="9525">
                  <a:moveTo>
                    <a:pt x="2200275" y="0"/>
                  </a:moveTo>
                  <a:lnTo>
                    <a:pt x="2171700" y="0"/>
                  </a:lnTo>
                  <a:lnTo>
                    <a:pt x="2171700" y="9525"/>
                  </a:lnTo>
                  <a:lnTo>
                    <a:pt x="2200275" y="9525"/>
                  </a:lnTo>
                  <a:lnTo>
                    <a:pt x="2200275" y="0"/>
                  </a:lnTo>
                  <a:close/>
                </a:path>
                <a:path w="3381375" h="9525">
                  <a:moveTo>
                    <a:pt x="2238375" y="0"/>
                  </a:moveTo>
                  <a:lnTo>
                    <a:pt x="2209800" y="0"/>
                  </a:lnTo>
                  <a:lnTo>
                    <a:pt x="2209800" y="9525"/>
                  </a:lnTo>
                  <a:lnTo>
                    <a:pt x="2238375" y="9525"/>
                  </a:lnTo>
                  <a:lnTo>
                    <a:pt x="2238375" y="0"/>
                  </a:lnTo>
                  <a:close/>
                </a:path>
                <a:path w="3381375" h="9525">
                  <a:moveTo>
                    <a:pt x="2276475" y="0"/>
                  </a:moveTo>
                  <a:lnTo>
                    <a:pt x="2247900" y="0"/>
                  </a:lnTo>
                  <a:lnTo>
                    <a:pt x="2247900" y="9525"/>
                  </a:lnTo>
                  <a:lnTo>
                    <a:pt x="2276475" y="9525"/>
                  </a:lnTo>
                  <a:lnTo>
                    <a:pt x="2276475" y="0"/>
                  </a:lnTo>
                  <a:close/>
                </a:path>
                <a:path w="3381375" h="9525">
                  <a:moveTo>
                    <a:pt x="2314575" y="0"/>
                  </a:moveTo>
                  <a:lnTo>
                    <a:pt x="2286000" y="0"/>
                  </a:lnTo>
                  <a:lnTo>
                    <a:pt x="2286000" y="9525"/>
                  </a:lnTo>
                  <a:lnTo>
                    <a:pt x="2314575" y="9525"/>
                  </a:lnTo>
                  <a:lnTo>
                    <a:pt x="2314575" y="0"/>
                  </a:lnTo>
                  <a:close/>
                </a:path>
                <a:path w="3381375" h="9525">
                  <a:moveTo>
                    <a:pt x="2352675" y="0"/>
                  </a:moveTo>
                  <a:lnTo>
                    <a:pt x="2324100" y="0"/>
                  </a:lnTo>
                  <a:lnTo>
                    <a:pt x="2324100" y="9525"/>
                  </a:lnTo>
                  <a:lnTo>
                    <a:pt x="2352675" y="9525"/>
                  </a:lnTo>
                  <a:lnTo>
                    <a:pt x="2352675" y="0"/>
                  </a:lnTo>
                  <a:close/>
                </a:path>
                <a:path w="3381375" h="9525">
                  <a:moveTo>
                    <a:pt x="2390775" y="0"/>
                  </a:moveTo>
                  <a:lnTo>
                    <a:pt x="2362200" y="0"/>
                  </a:lnTo>
                  <a:lnTo>
                    <a:pt x="2362200" y="9525"/>
                  </a:lnTo>
                  <a:lnTo>
                    <a:pt x="2390775" y="9525"/>
                  </a:lnTo>
                  <a:lnTo>
                    <a:pt x="2390775" y="0"/>
                  </a:lnTo>
                  <a:close/>
                </a:path>
                <a:path w="3381375" h="9525">
                  <a:moveTo>
                    <a:pt x="2428875" y="0"/>
                  </a:moveTo>
                  <a:lnTo>
                    <a:pt x="2400300" y="0"/>
                  </a:lnTo>
                  <a:lnTo>
                    <a:pt x="2400300" y="9525"/>
                  </a:lnTo>
                  <a:lnTo>
                    <a:pt x="2428875" y="9525"/>
                  </a:lnTo>
                  <a:lnTo>
                    <a:pt x="2428875" y="0"/>
                  </a:lnTo>
                  <a:close/>
                </a:path>
                <a:path w="3381375" h="9525">
                  <a:moveTo>
                    <a:pt x="2466975" y="0"/>
                  </a:moveTo>
                  <a:lnTo>
                    <a:pt x="2438400" y="0"/>
                  </a:lnTo>
                  <a:lnTo>
                    <a:pt x="2438400" y="9525"/>
                  </a:lnTo>
                  <a:lnTo>
                    <a:pt x="2466975" y="9525"/>
                  </a:lnTo>
                  <a:lnTo>
                    <a:pt x="2466975" y="0"/>
                  </a:lnTo>
                  <a:close/>
                </a:path>
                <a:path w="3381375" h="9525">
                  <a:moveTo>
                    <a:pt x="2505075" y="0"/>
                  </a:moveTo>
                  <a:lnTo>
                    <a:pt x="2476500" y="0"/>
                  </a:lnTo>
                  <a:lnTo>
                    <a:pt x="2476500" y="9525"/>
                  </a:lnTo>
                  <a:lnTo>
                    <a:pt x="2505075" y="9525"/>
                  </a:lnTo>
                  <a:lnTo>
                    <a:pt x="2505075" y="0"/>
                  </a:lnTo>
                  <a:close/>
                </a:path>
                <a:path w="3381375" h="9525">
                  <a:moveTo>
                    <a:pt x="2543175" y="0"/>
                  </a:moveTo>
                  <a:lnTo>
                    <a:pt x="2514600" y="0"/>
                  </a:lnTo>
                  <a:lnTo>
                    <a:pt x="2514600" y="9525"/>
                  </a:lnTo>
                  <a:lnTo>
                    <a:pt x="2543175" y="9525"/>
                  </a:lnTo>
                  <a:lnTo>
                    <a:pt x="2543175" y="0"/>
                  </a:lnTo>
                  <a:close/>
                </a:path>
                <a:path w="3381375" h="9525">
                  <a:moveTo>
                    <a:pt x="2581275" y="0"/>
                  </a:moveTo>
                  <a:lnTo>
                    <a:pt x="2552700" y="0"/>
                  </a:lnTo>
                  <a:lnTo>
                    <a:pt x="2552700" y="9525"/>
                  </a:lnTo>
                  <a:lnTo>
                    <a:pt x="2581275" y="9525"/>
                  </a:lnTo>
                  <a:lnTo>
                    <a:pt x="2581275" y="0"/>
                  </a:lnTo>
                  <a:close/>
                </a:path>
                <a:path w="3381375" h="9525">
                  <a:moveTo>
                    <a:pt x="2619375" y="0"/>
                  </a:moveTo>
                  <a:lnTo>
                    <a:pt x="2590800" y="0"/>
                  </a:lnTo>
                  <a:lnTo>
                    <a:pt x="2590800" y="9525"/>
                  </a:lnTo>
                  <a:lnTo>
                    <a:pt x="2619375" y="9525"/>
                  </a:lnTo>
                  <a:lnTo>
                    <a:pt x="2619375" y="0"/>
                  </a:lnTo>
                  <a:close/>
                </a:path>
                <a:path w="3381375" h="9525">
                  <a:moveTo>
                    <a:pt x="2657475" y="0"/>
                  </a:moveTo>
                  <a:lnTo>
                    <a:pt x="2628900" y="0"/>
                  </a:lnTo>
                  <a:lnTo>
                    <a:pt x="2628900" y="9525"/>
                  </a:lnTo>
                  <a:lnTo>
                    <a:pt x="2657475" y="9525"/>
                  </a:lnTo>
                  <a:lnTo>
                    <a:pt x="2657475" y="0"/>
                  </a:lnTo>
                  <a:close/>
                </a:path>
                <a:path w="3381375" h="9525">
                  <a:moveTo>
                    <a:pt x="2695575" y="0"/>
                  </a:moveTo>
                  <a:lnTo>
                    <a:pt x="2667000" y="0"/>
                  </a:lnTo>
                  <a:lnTo>
                    <a:pt x="2667000" y="9525"/>
                  </a:lnTo>
                  <a:lnTo>
                    <a:pt x="2695575" y="9525"/>
                  </a:lnTo>
                  <a:lnTo>
                    <a:pt x="2695575" y="0"/>
                  </a:lnTo>
                  <a:close/>
                </a:path>
                <a:path w="3381375" h="9525">
                  <a:moveTo>
                    <a:pt x="2733675" y="0"/>
                  </a:moveTo>
                  <a:lnTo>
                    <a:pt x="2705100" y="0"/>
                  </a:lnTo>
                  <a:lnTo>
                    <a:pt x="2705100" y="9525"/>
                  </a:lnTo>
                  <a:lnTo>
                    <a:pt x="2733675" y="9525"/>
                  </a:lnTo>
                  <a:lnTo>
                    <a:pt x="2733675" y="0"/>
                  </a:lnTo>
                  <a:close/>
                </a:path>
                <a:path w="3381375" h="9525">
                  <a:moveTo>
                    <a:pt x="2771775" y="0"/>
                  </a:moveTo>
                  <a:lnTo>
                    <a:pt x="2743200" y="0"/>
                  </a:lnTo>
                  <a:lnTo>
                    <a:pt x="2743200" y="9525"/>
                  </a:lnTo>
                  <a:lnTo>
                    <a:pt x="2771775" y="9525"/>
                  </a:lnTo>
                  <a:lnTo>
                    <a:pt x="2771775" y="0"/>
                  </a:lnTo>
                  <a:close/>
                </a:path>
                <a:path w="3381375" h="9525">
                  <a:moveTo>
                    <a:pt x="2809875" y="0"/>
                  </a:moveTo>
                  <a:lnTo>
                    <a:pt x="2781300" y="0"/>
                  </a:lnTo>
                  <a:lnTo>
                    <a:pt x="2781300" y="9525"/>
                  </a:lnTo>
                  <a:lnTo>
                    <a:pt x="2809875" y="9525"/>
                  </a:lnTo>
                  <a:lnTo>
                    <a:pt x="2809875" y="0"/>
                  </a:lnTo>
                  <a:close/>
                </a:path>
                <a:path w="3381375" h="9525">
                  <a:moveTo>
                    <a:pt x="2847975" y="0"/>
                  </a:moveTo>
                  <a:lnTo>
                    <a:pt x="2819400" y="0"/>
                  </a:lnTo>
                  <a:lnTo>
                    <a:pt x="2819400" y="9525"/>
                  </a:lnTo>
                  <a:lnTo>
                    <a:pt x="2847975" y="9525"/>
                  </a:lnTo>
                  <a:lnTo>
                    <a:pt x="2847975" y="0"/>
                  </a:lnTo>
                  <a:close/>
                </a:path>
                <a:path w="3381375" h="9525">
                  <a:moveTo>
                    <a:pt x="2886075" y="0"/>
                  </a:moveTo>
                  <a:lnTo>
                    <a:pt x="2857500" y="0"/>
                  </a:lnTo>
                  <a:lnTo>
                    <a:pt x="2857500" y="9525"/>
                  </a:lnTo>
                  <a:lnTo>
                    <a:pt x="2886075" y="9525"/>
                  </a:lnTo>
                  <a:lnTo>
                    <a:pt x="2886075" y="0"/>
                  </a:lnTo>
                  <a:close/>
                </a:path>
                <a:path w="3381375" h="9525">
                  <a:moveTo>
                    <a:pt x="2924175" y="0"/>
                  </a:moveTo>
                  <a:lnTo>
                    <a:pt x="2895600" y="0"/>
                  </a:lnTo>
                  <a:lnTo>
                    <a:pt x="2895600" y="9525"/>
                  </a:lnTo>
                  <a:lnTo>
                    <a:pt x="2924175" y="9525"/>
                  </a:lnTo>
                  <a:lnTo>
                    <a:pt x="2924175" y="0"/>
                  </a:lnTo>
                  <a:close/>
                </a:path>
                <a:path w="3381375" h="9525">
                  <a:moveTo>
                    <a:pt x="2962275" y="0"/>
                  </a:moveTo>
                  <a:lnTo>
                    <a:pt x="2933700" y="0"/>
                  </a:lnTo>
                  <a:lnTo>
                    <a:pt x="2933700" y="9525"/>
                  </a:lnTo>
                  <a:lnTo>
                    <a:pt x="2962275" y="9525"/>
                  </a:lnTo>
                  <a:lnTo>
                    <a:pt x="2962275" y="0"/>
                  </a:lnTo>
                  <a:close/>
                </a:path>
                <a:path w="3381375" h="9525">
                  <a:moveTo>
                    <a:pt x="3000375" y="0"/>
                  </a:moveTo>
                  <a:lnTo>
                    <a:pt x="2971800" y="0"/>
                  </a:lnTo>
                  <a:lnTo>
                    <a:pt x="2971800" y="9525"/>
                  </a:lnTo>
                  <a:lnTo>
                    <a:pt x="3000375" y="9525"/>
                  </a:lnTo>
                  <a:lnTo>
                    <a:pt x="3000375" y="0"/>
                  </a:lnTo>
                  <a:close/>
                </a:path>
                <a:path w="3381375" h="9525">
                  <a:moveTo>
                    <a:pt x="3038475" y="0"/>
                  </a:moveTo>
                  <a:lnTo>
                    <a:pt x="3009900" y="0"/>
                  </a:lnTo>
                  <a:lnTo>
                    <a:pt x="3009900" y="9525"/>
                  </a:lnTo>
                  <a:lnTo>
                    <a:pt x="3038475" y="9525"/>
                  </a:lnTo>
                  <a:lnTo>
                    <a:pt x="3038475" y="0"/>
                  </a:lnTo>
                  <a:close/>
                </a:path>
                <a:path w="3381375" h="9525">
                  <a:moveTo>
                    <a:pt x="3076575" y="0"/>
                  </a:moveTo>
                  <a:lnTo>
                    <a:pt x="3048000" y="0"/>
                  </a:lnTo>
                  <a:lnTo>
                    <a:pt x="3048000" y="9525"/>
                  </a:lnTo>
                  <a:lnTo>
                    <a:pt x="3076575" y="9525"/>
                  </a:lnTo>
                  <a:lnTo>
                    <a:pt x="3076575" y="0"/>
                  </a:lnTo>
                  <a:close/>
                </a:path>
                <a:path w="3381375" h="9525">
                  <a:moveTo>
                    <a:pt x="3114675" y="0"/>
                  </a:moveTo>
                  <a:lnTo>
                    <a:pt x="3086100" y="0"/>
                  </a:lnTo>
                  <a:lnTo>
                    <a:pt x="3086100" y="9525"/>
                  </a:lnTo>
                  <a:lnTo>
                    <a:pt x="3114675" y="9525"/>
                  </a:lnTo>
                  <a:lnTo>
                    <a:pt x="3114675" y="0"/>
                  </a:lnTo>
                  <a:close/>
                </a:path>
                <a:path w="3381375" h="9525">
                  <a:moveTo>
                    <a:pt x="3152775" y="0"/>
                  </a:moveTo>
                  <a:lnTo>
                    <a:pt x="3124200" y="0"/>
                  </a:lnTo>
                  <a:lnTo>
                    <a:pt x="3124200" y="9525"/>
                  </a:lnTo>
                  <a:lnTo>
                    <a:pt x="3152775" y="9525"/>
                  </a:lnTo>
                  <a:lnTo>
                    <a:pt x="3152775" y="0"/>
                  </a:lnTo>
                  <a:close/>
                </a:path>
                <a:path w="3381375" h="9525">
                  <a:moveTo>
                    <a:pt x="3190875" y="0"/>
                  </a:moveTo>
                  <a:lnTo>
                    <a:pt x="3162300" y="0"/>
                  </a:lnTo>
                  <a:lnTo>
                    <a:pt x="3162300" y="9525"/>
                  </a:lnTo>
                  <a:lnTo>
                    <a:pt x="3190875" y="9525"/>
                  </a:lnTo>
                  <a:lnTo>
                    <a:pt x="3190875" y="0"/>
                  </a:lnTo>
                  <a:close/>
                </a:path>
                <a:path w="3381375" h="9525">
                  <a:moveTo>
                    <a:pt x="3228975" y="0"/>
                  </a:moveTo>
                  <a:lnTo>
                    <a:pt x="3200400" y="0"/>
                  </a:lnTo>
                  <a:lnTo>
                    <a:pt x="3200400" y="9525"/>
                  </a:lnTo>
                  <a:lnTo>
                    <a:pt x="3228975" y="9525"/>
                  </a:lnTo>
                  <a:lnTo>
                    <a:pt x="3228975" y="0"/>
                  </a:lnTo>
                  <a:close/>
                </a:path>
                <a:path w="3381375" h="9525">
                  <a:moveTo>
                    <a:pt x="3267075" y="0"/>
                  </a:moveTo>
                  <a:lnTo>
                    <a:pt x="3238500" y="0"/>
                  </a:lnTo>
                  <a:lnTo>
                    <a:pt x="3238500" y="9525"/>
                  </a:lnTo>
                  <a:lnTo>
                    <a:pt x="3267075" y="9525"/>
                  </a:lnTo>
                  <a:lnTo>
                    <a:pt x="3267075" y="0"/>
                  </a:lnTo>
                  <a:close/>
                </a:path>
                <a:path w="3381375" h="9525">
                  <a:moveTo>
                    <a:pt x="3305175" y="0"/>
                  </a:moveTo>
                  <a:lnTo>
                    <a:pt x="3276600" y="0"/>
                  </a:lnTo>
                  <a:lnTo>
                    <a:pt x="3276600" y="9525"/>
                  </a:lnTo>
                  <a:lnTo>
                    <a:pt x="3305175" y="9525"/>
                  </a:lnTo>
                  <a:lnTo>
                    <a:pt x="3305175" y="0"/>
                  </a:lnTo>
                  <a:close/>
                </a:path>
                <a:path w="3381375" h="9525">
                  <a:moveTo>
                    <a:pt x="3343275" y="0"/>
                  </a:moveTo>
                  <a:lnTo>
                    <a:pt x="3314700" y="0"/>
                  </a:lnTo>
                  <a:lnTo>
                    <a:pt x="3314700" y="9525"/>
                  </a:lnTo>
                  <a:lnTo>
                    <a:pt x="3343275" y="9525"/>
                  </a:lnTo>
                  <a:lnTo>
                    <a:pt x="3343275" y="0"/>
                  </a:lnTo>
                  <a:close/>
                </a:path>
                <a:path w="3381375" h="9525">
                  <a:moveTo>
                    <a:pt x="3381375" y="0"/>
                  </a:moveTo>
                  <a:lnTo>
                    <a:pt x="3352800" y="0"/>
                  </a:lnTo>
                  <a:lnTo>
                    <a:pt x="3352800" y="9525"/>
                  </a:lnTo>
                  <a:lnTo>
                    <a:pt x="3381375" y="9525"/>
                  </a:lnTo>
                  <a:lnTo>
                    <a:pt x="3381375" y="0"/>
                  </a:lnTo>
                  <a:close/>
                </a:path>
              </a:pathLst>
            </a:custGeom>
            <a:solidFill>
              <a:srgbClr val="88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4100" y="1271587"/>
              <a:ext cx="2695575" cy="9525"/>
            </a:xfrm>
            <a:custGeom>
              <a:avLst/>
              <a:gdLst/>
              <a:ahLst/>
              <a:cxnLst/>
              <a:rect l="l" t="t" r="r" b="b"/>
              <a:pathLst>
                <a:path w="2695575" h="9525">
                  <a:moveTo>
                    <a:pt x="2857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28575" y="9525"/>
                  </a:lnTo>
                  <a:lnTo>
                    <a:pt x="28575" y="0"/>
                  </a:lnTo>
                  <a:close/>
                </a:path>
                <a:path w="2695575" h="9525">
                  <a:moveTo>
                    <a:pt x="66675" y="0"/>
                  </a:moveTo>
                  <a:lnTo>
                    <a:pt x="38100" y="0"/>
                  </a:lnTo>
                  <a:lnTo>
                    <a:pt x="38100" y="9525"/>
                  </a:lnTo>
                  <a:lnTo>
                    <a:pt x="66675" y="9525"/>
                  </a:lnTo>
                  <a:lnTo>
                    <a:pt x="66675" y="0"/>
                  </a:lnTo>
                  <a:close/>
                </a:path>
                <a:path w="2695575" h="9525">
                  <a:moveTo>
                    <a:pt x="104775" y="0"/>
                  </a:moveTo>
                  <a:lnTo>
                    <a:pt x="76200" y="0"/>
                  </a:lnTo>
                  <a:lnTo>
                    <a:pt x="76200" y="9525"/>
                  </a:lnTo>
                  <a:lnTo>
                    <a:pt x="104775" y="9525"/>
                  </a:lnTo>
                  <a:lnTo>
                    <a:pt x="104775" y="0"/>
                  </a:lnTo>
                  <a:close/>
                </a:path>
                <a:path w="2695575" h="9525">
                  <a:moveTo>
                    <a:pt x="142875" y="0"/>
                  </a:moveTo>
                  <a:lnTo>
                    <a:pt x="114300" y="0"/>
                  </a:lnTo>
                  <a:lnTo>
                    <a:pt x="114300" y="9525"/>
                  </a:lnTo>
                  <a:lnTo>
                    <a:pt x="142875" y="9525"/>
                  </a:lnTo>
                  <a:lnTo>
                    <a:pt x="142875" y="0"/>
                  </a:lnTo>
                  <a:close/>
                </a:path>
                <a:path w="2695575" h="9525">
                  <a:moveTo>
                    <a:pt x="180975" y="0"/>
                  </a:moveTo>
                  <a:lnTo>
                    <a:pt x="152400" y="0"/>
                  </a:lnTo>
                  <a:lnTo>
                    <a:pt x="152400" y="9525"/>
                  </a:lnTo>
                  <a:lnTo>
                    <a:pt x="180975" y="9525"/>
                  </a:lnTo>
                  <a:lnTo>
                    <a:pt x="180975" y="0"/>
                  </a:lnTo>
                  <a:close/>
                </a:path>
                <a:path w="2695575" h="9525">
                  <a:moveTo>
                    <a:pt x="219075" y="0"/>
                  </a:moveTo>
                  <a:lnTo>
                    <a:pt x="190500" y="0"/>
                  </a:lnTo>
                  <a:lnTo>
                    <a:pt x="190500" y="9525"/>
                  </a:lnTo>
                  <a:lnTo>
                    <a:pt x="219075" y="9525"/>
                  </a:lnTo>
                  <a:lnTo>
                    <a:pt x="219075" y="0"/>
                  </a:lnTo>
                  <a:close/>
                </a:path>
                <a:path w="2695575" h="9525">
                  <a:moveTo>
                    <a:pt x="257175" y="0"/>
                  </a:moveTo>
                  <a:lnTo>
                    <a:pt x="228600" y="0"/>
                  </a:lnTo>
                  <a:lnTo>
                    <a:pt x="228600" y="9525"/>
                  </a:lnTo>
                  <a:lnTo>
                    <a:pt x="257175" y="9525"/>
                  </a:lnTo>
                  <a:lnTo>
                    <a:pt x="257175" y="0"/>
                  </a:lnTo>
                  <a:close/>
                </a:path>
                <a:path w="2695575" h="9525">
                  <a:moveTo>
                    <a:pt x="295275" y="0"/>
                  </a:moveTo>
                  <a:lnTo>
                    <a:pt x="266700" y="0"/>
                  </a:lnTo>
                  <a:lnTo>
                    <a:pt x="266700" y="9525"/>
                  </a:lnTo>
                  <a:lnTo>
                    <a:pt x="295275" y="9525"/>
                  </a:lnTo>
                  <a:lnTo>
                    <a:pt x="295275" y="0"/>
                  </a:lnTo>
                  <a:close/>
                </a:path>
                <a:path w="2695575" h="9525">
                  <a:moveTo>
                    <a:pt x="333375" y="0"/>
                  </a:moveTo>
                  <a:lnTo>
                    <a:pt x="304800" y="0"/>
                  </a:lnTo>
                  <a:lnTo>
                    <a:pt x="304800" y="9525"/>
                  </a:lnTo>
                  <a:lnTo>
                    <a:pt x="333375" y="9525"/>
                  </a:lnTo>
                  <a:lnTo>
                    <a:pt x="333375" y="0"/>
                  </a:lnTo>
                  <a:close/>
                </a:path>
                <a:path w="2695575" h="9525">
                  <a:moveTo>
                    <a:pt x="371475" y="0"/>
                  </a:moveTo>
                  <a:lnTo>
                    <a:pt x="342900" y="0"/>
                  </a:lnTo>
                  <a:lnTo>
                    <a:pt x="342900" y="9525"/>
                  </a:lnTo>
                  <a:lnTo>
                    <a:pt x="371475" y="9525"/>
                  </a:lnTo>
                  <a:lnTo>
                    <a:pt x="371475" y="0"/>
                  </a:lnTo>
                  <a:close/>
                </a:path>
                <a:path w="2695575" h="9525">
                  <a:moveTo>
                    <a:pt x="409575" y="0"/>
                  </a:moveTo>
                  <a:lnTo>
                    <a:pt x="381000" y="0"/>
                  </a:lnTo>
                  <a:lnTo>
                    <a:pt x="381000" y="9525"/>
                  </a:lnTo>
                  <a:lnTo>
                    <a:pt x="409575" y="9525"/>
                  </a:lnTo>
                  <a:lnTo>
                    <a:pt x="409575" y="0"/>
                  </a:lnTo>
                  <a:close/>
                </a:path>
                <a:path w="2695575" h="9525">
                  <a:moveTo>
                    <a:pt x="447675" y="0"/>
                  </a:moveTo>
                  <a:lnTo>
                    <a:pt x="419100" y="0"/>
                  </a:lnTo>
                  <a:lnTo>
                    <a:pt x="419100" y="9525"/>
                  </a:lnTo>
                  <a:lnTo>
                    <a:pt x="447675" y="9525"/>
                  </a:lnTo>
                  <a:lnTo>
                    <a:pt x="447675" y="0"/>
                  </a:lnTo>
                  <a:close/>
                </a:path>
                <a:path w="2695575" h="9525">
                  <a:moveTo>
                    <a:pt x="485775" y="0"/>
                  </a:moveTo>
                  <a:lnTo>
                    <a:pt x="457200" y="0"/>
                  </a:lnTo>
                  <a:lnTo>
                    <a:pt x="457200" y="9525"/>
                  </a:lnTo>
                  <a:lnTo>
                    <a:pt x="485775" y="9525"/>
                  </a:lnTo>
                  <a:lnTo>
                    <a:pt x="485775" y="0"/>
                  </a:lnTo>
                  <a:close/>
                </a:path>
                <a:path w="2695575" h="9525">
                  <a:moveTo>
                    <a:pt x="523875" y="0"/>
                  </a:moveTo>
                  <a:lnTo>
                    <a:pt x="495300" y="0"/>
                  </a:lnTo>
                  <a:lnTo>
                    <a:pt x="495300" y="9525"/>
                  </a:lnTo>
                  <a:lnTo>
                    <a:pt x="523875" y="9525"/>
                  </a:lnTo>
                  <a:lnTo>
                    <a:pt x="523875" y="0"/>
                  </a:lnTo>
                  <a:close/>
                </a:path>
                <a:path w="2695575" h="9525">
                  <a:moveTo>
                    <a:pt x="561975" y="0"/>
                  </a:moveTo>
                  <a:lnTo>
                    <a:pt x="533400" y="0"/>
                  </a:lnTo>
                  <a:lnTo>
                    <a:pt x="533400" y="9525"/>
                  </a:lnTo>
                  <a:lnTo>
                    <a:pt x="561975" y="9525"/>
                  </a:lnTo>
                  <a:lnTo>
                    <a:pt x="561975" y="0"/>
                  </a:lnTo>
                  <a:close/>
                </a:path>
                <a:path w="2695575" h="9525">
                  <a:moveTo>
                    <a:pt x="600075" y="0"/>
                  </a:moveTo>
                  <a:lnTo>
                    <a:pt x="571500" y="0"/>
                  </a:lnTo>
                  <a:lnTo>
                    <a:pt x="571500" y="9525"/>
                  </a:lnTo>
                  <a:lnTo>
                    <a:pt x="600075" y="9525"/>
                  </a:lnTo>
                  <a:lnTo>
                    <a:pt x="600075" y="0"/>
                  </a:lnTo>
                  <a:close/>
                </a:path>
                <a:path w="2695575" h="9525">
                  <a:moveTo>
                    <a:pt x="638175" y="0"/>
                  </a:moveTo>
                  <a:lnTo>
                    <a:pt x="609600" y="0"/>
                  </a:lnTo>
                  <a:lnTo>
                    <a:pt x="609600" y="9525"/>
                  </a:lnTo>
                  <a:lnTo>
                    <a:pt x="638175" y="9525"/>
                  </a:lnTo>
                  <a:lnTo>
                    <a:pt x="638175" y="0"/>
                  </a:lnTo>
                  <a:close/>
                </a:path>
                <a:path w="2695575" h="9525">
                  <a:moveTo>
                    <a:pt x="676275" y="0"/>
                  </a:moveTo>
                  <a:lnTo>
                    <a:pt x="647700" y="0"/>
                  </a:lnTo>
                  <a:lnTo>
                    <a:pt x="647700" y="9525"/>
                  </a:lnTo>
                  <a:lnTo>
                    <a:pt x="676275" y="9525"/>
                  </a:lnTo>
                  <a:lnTo>
                    <a:pt x="676275" y="0"/>
                  </a:lnTo>
                  <a:close/>
                </a:path>
                <a:path w="2695575" h="9525">
                  <a:moveTo>
                    <a:pt x="714375" y="0"/>
                  </a:moveTo>
                  <a:lnTo>
                    <a:pt x="685800" y="0"/>
                  </a:lnTo>
                  <a:lnTo>
                    <a:pt x="685800" y="9525"/>
                  </a:lnTo>
                  <a:lnTo>
                    <a:pt x="714375" y="9525"/>
                  </a:lnTo>
                  <a:lnTo>
                    <a:pt x="714375" y="0"/>
                  </a:lnTo>
                  <a:close/>
                </a:path>
                <a:path w="2695575" h="9525">
                  <a:moveTo>
                    <a:pt x="752475" y="0"/>
                  </a:moveTo>
                  <a:lnTo>
                    <a:pt x="723900" y="0"/>
                  </a:lnTo>
                  <a:lnTo>
                    <a:pt x="723900" y="9525"/>
                  </a:lnTo>
                  <a:lnTo>
                    <a:pt x="752475" y="9525"/>
                  </a:lnTo>
                  <a:lnTo>
                    <a:pt x="752475" y="0"/>
                  </a:lnTo>
                  <a:close/>
                </a:path>
                <a:path w="2695575" h="9525">
                  <a:moveTo>
                    <a:pt x="790575" y="0"/>
                  </a:moveTo>
                  <a:lnTo>
                    <a:pt x="762000" y="0"/>
                  </a:lnTo>
                  <a:lnTo>
                    <a:pt x="762000" y="9525"/>
                  </a:lnTo>
                  <a:lnTo>
                    <a:pt x="790575" y="9525"/>
                  </a:lnTo>
                  <a:lnTo>
                    <a:pt x="790575" y="0"/>
                  </a:lnTo>
                  <a:close/>
                </a:path>
                <a:path w="2695575" h="9525">
                  <a:moveTo>
                    <a:pt x="828675" y="0"/>
                  </a:moveTo>
                  <a:lnTo>
                    <a:pt x="800100" y="0"/>
                  </a:lnTo>
                  <a:lnTo>
                    <a:pt x="800100" y="9525"/>
                  </a:lnTo>
                  <a:lnTo>
                    <a:pt x="828675" y="9525"/>
                  </a:lnTo>
                  <a:lnTo>
                    <a:pt x="828675" y="0"/>
                  </a:lnTo>
                  <a:close/>
                </a:path>
                <a:path w="2695575" h="9525">
                  <a:moveTo>
                    <a:pt x="866775" y="0"/>
                  </a:moveTo>
                  <a:lnTo>
                    <a:pt x="838200" y="0"/>
                  </a:lnTo>
                  <a:lnTo>
                    <a:pt x="838200" y="9525"/>
                  </a:lnTo>
                  <a:lnTo>
                    <a:pt x="866775" y="9525"/>
                  </a:lnTo>
                  <a:lnTo>
                    <a:pt x="866775" y="0"/>
                  </a:lnTo>
                  <a:close/>
                </a:path>
                <a:path w="2695575" h="9525">
                  <a:moveTo>
                    <a:pt x="904875" y="0"/>
                  </a:moveTo>
                  <a:lnTo>
                    <a:pt x="876300" y="0"/>
                  </a:lnTo>
                  <a:lnTo>
                    <a:pt x="876300" y="9525"/>
                  </a:lnTo>
                  <a:lnTo>
                    <a:pt x="904875" y="9525"/>
                  </a:lnTo>
                  <a:lnTo>
                    <a:pt x="904875" y="0"/>
                  </a:lnTo>
                  <a:close/>
                </a:path>
                <a:path w="2695575" h="9525">
                  <a:moveTo>
                    <a:pt x="942975" y="0"/>
                  </a:moveTo>
                  <a:lnTo>
                    <a:pt x="914400" y="0"/>
                  </a:lnTo>
                  <a:lnTo>
                    <a:pt x="914400" y="9525"/>
                  </a:lnTo>
                  <a:lnTo>
                    <a:pt x="942975" y="9525"/>
                  </a:lnTo>
                  <a:lnTo>
                    <a:pt x="942975" y="0"/>
                  </a:lnTo>
                  <a:close/>
                </a:path>
                <a:path w="2695575" h="9525">
                  <a:moveTo>
                    <a:pt x="981075" y="0"/>
                  </a:moveTo>
                  <a:lnTo>
                    <a:pt x="952500" y="0"/>
                  </a:lnTo>
                  <a:lnTo>
                    <a:pt x="952500" y="9525"/>
                  </a:lnTo>
                  <a:lnTo>
                    <a:pt x="981075" y="9525"/>
                  </a:lnTo>
                  <a:lnTo>
                    <a:pt x="981075" y="0"/>
                  </a:lnTo>
                  <a:close/>
                </a:path>
                <a:path w="2695575" h="9525">
                  <a:moveTo>
                    <a:pt x="1019175" y="0"/>
                  </a:moveTo>
                  <a:lnTo>
                    <a:pt x="990600" y="0"/>
                  </a:lnTo>
                  <a:lnTo>
                    <a:pt x="990600" y="9525"/>
                  </a:lnTo>
                  <a:lnTo>
                    <a:pt x="1019175" y="9525"/>
                  </a:lnTo>
                  <a:lnTo>
                    <a:pt x="1019175" y="0"/>
                  </a:lnTo>
                  <a:close/>
                </a:path>
                <a:path w="2695575" h="9525">
                  <a:moveTo>
                    <a:pt x="1057275" y="0"/>
                  </a:moveTo>
                  <a:lnTo>
                    <a:pt x="1028700" y="0"/>
                  </a:lnTo>
                  <a:lnTo>
                    <a:pt x="1028700" y="9525"/>
                  </a:lnTo>
                  <a:lnTo>
                    <a:pt x="1057275" y="9525"/>
                  </a:lnTo>
                  <a:lnTo>
                    <a:pt x="1057275" y="0"/>
                  </a:lnTo>
                  <a:close/>
                </a:path>
                <a:path w="2695575" h="9525">
                  <a:moveTo>
                    <a:pt x="1095375" y="0"/>
                  </a:moveTo>
                  <a:lnTo>
                    <a:pt x="1066800" y="0"/>
                  </a:lnTo>
                  <a:lnTo>
                    <a:pt x="1066800" y="9525"/>
                  </a:lnTo>
                  <a:lnTo>
                    <a:pt x="1095375" y="9525"/>
                  </a:lnTo>
                  <a:lnTo>
                    <a:pt x="1095375" y="0"/>
                  </a:lnTo>
                  <a:close/>
                </a:path>
                <a:path w="2695575" h="9525">
                  <a:moveTo>
                    <a:pt x="1133475" y="0"/>
                  </a:moveTo>
                  <a:lnTo>
                    <a:pt x="1104900" y="0"/>
                  </a:lnTo>
                  <a:lnTo>
                    <a:pt x="1104900" y="9525"/>
                  </a:lnTo>
                  <a:lnTo>
                    <a:pt x="1133475" y="9525"/>
                  </a:lnTo>
                  <a:lnTo>
                    <a:pt x="1133475" y="0"/>
                  </a:lnTo>
                  <a:close/>
                </a:path>
                <a:path w="2695575" h="9525">
                  <a:moveTo>
                    <a:pt x="1171575" y="0"/>
                  </a:moveTo>
                  <a:lnTo>
                    <a:pt x="1143000" y="0"/>
                  </a:lnTo>
                  <a:lnTo>
                    <a:pt x="1143000" y="9525"/>
                  </a:lnTo>
                  <a:lnTo>
                    <a:pt x="1171575" y="9525"/>
                  </a:lnTo>
                  <a:lnTo>
                    <a:pt x="1171575" y="0"/>
                  </a:lnTo>
                  <a:close/>
                </a:path>
                <a:path w="2695575" h="9525">
                  <a:moveTo>
                    <a:pt x="1209675" y="0"/>
                  </a:moveTo>
                  <a:lnTo>
                    <a:pt x="1181100" y="0"/>
                  </a:lnTo>
                  <a:lnTo>
                    <a:pt x="1181100" y="9525"/>
                  </a:lnTo>
                  <a:lnTo>
                    <a:pt x="1209675" y="9525"/>
                  </a:lnTo>
                  <a:lnTo>
                    <a:pt x="1209675" y="0"/>
                  </a:lnTo>
                  <a:close/>
                </a:path>
                <a:path w="2695575" h="9525">
                  <a:moveTo>
                    <a:pt x="1247775" y="0"/>
                  </a:moveTo>
                  <a:lnTo>
                    <a:pt x="1219200" y="0"/>
                  </a:lnTo>
                  <a:lnTo>
                    <a:pt x="1219200" y="9525"/>
                  </a:lnTo>
                  <a:lnTo>
                    <a:pt x="1247775" y="9525"/>
                  </a:lnTo>
                  <a:lnTo>
                    <a:pt x="1247775" y="0"/>
                  </a:lnTo>
                  <a:close/>
                </a:path>
                <a:path w="2695575" h="9525">
                  <a:moveTo>
                    <a:pt x="1285875" y="0"/>
                  </a:moveTo>
                  <a:lnTo>
                    <a:pt x="1257300" y="0"/>
                  </a:lnTo>
                  <a:lnTo>
                    <a:pt x="1257300" y="9525"/>
                  </a:lnTo>
                  <a:lnTo>
                    <a:pt x="1285875" y="9525"/>
                  </a:lnTo>
                  <a:lnTo>
                    <a:pt x="1285875" y="0"/>
                  </a:lnTo>
                  <a:close/>
                </a:path>
                <a:path w="2695575" h="9525">
                  <a:moveTo>
                    <a:pt x="1323975" y="0"/>
                  </a:moveTo>
                  <a:lnTo>
                    <a:pt x="1295400" y="0"/>
                  </a:lnTo>
                  <a:lnTo>
                    <a:pt x="1295400" y="9525"/>
                  </a:lnTo>
                  <a:lnTo>
                    <a:pt x="1323975" y="9525"/>
                  </a:lnTo>
                  <a:lnTo>
                    <a:pt x="1323975" y="0"/>
                  </a:lnTo>
                  <a:close/>
                </a:path>
                <a:path w="2695575" h="9525">
                  <a:moveTo>
                    <a:pt x="1362075" y="0"/>
                  </a:moveTo>
                  <a:lnTo>
                    <a:pt x="1333500" y="0"/>
                  </a:lnTo>
                  <a:lnTo>
                    <a:pt x="1333500" y="9525"/>
                  </a:lnTo>
                  <a:lnTo>
                    <a:pt x="1362075" y="9525"/>
                  </a:lnTo>
                  <a:lnTo>
                    <a:pt x="1362075" y="0"/>
                  </a:lnTo>
                  <a:close/>
                </a:path>
                <a:path w="2695575" h="9525">
                  <a:moveTo>
                    <a:pt x="1400175" y="0"/>
                  </a:moveTo>
                  <a:lnTo>
                    <a:pt x="1371600" y="0"/>
                  </a:lnTo>
                  <a:lnTo>
                    <a:pt x="1371600" y="9525"/>
                  </a:lnTo>
                  <a:lnTo>
                    <a:pt x="1400175" y="9525"/>
                  </a:lnTo>
                  <a:lnTo>
                    <a:pt x="1400175" y="0"/>
                  </a:lnTo>
                  <a:close/>
                </a:path>
                <a:path w="2695575" h="9525">
                  <a:moveTo>
                    <a:pt x="1438275" y="0"/>
                  </a:moveTo>
                  <a:lnTo>
                    <a:pt x="1409700" y="0"/>
                  </a:lnTo>
                  <a:lnTo>
                    <a:pt x="1409700" y="9525"/>
                  </a:lnTo>
                  <a:lnTo>
                    <a:pt x="1438275" y="9525"/>
                  </a:lnTo>
                  <a:lnTo>
                    <a:pt x="1438275" y="0"/>
                  </a:lnTo>
                  <a:close/>
                </a:path>
                <a:path w="2695575" h="9525">
                  <a:moveTo>
                    <a:pt x="1476375" y="0"/>
                  </a:moveTo>
                  <a:lnTo>
                    <a:pt x="1447800" y="0"/>
                  </a:lnTo>
                  <a:lnTo>
                    <a:pt x="1447800" y="9525"/>
                  </a:lnTo>
                  <a:lnTo>
                    <a:pt x="1476375" y="9525"/>
                  </a:lnTo>
                  <a:lnTo>
                    <a:pt x="1476375" y="0"/>
                  </a:lnTo>
                  <a:close/>
                </a:path>
                <a:path w="2695575" h="9525">
                  <a:moveTo>
                    <a:pt x="1514475" y="0"/>
                  </a:moveTo>
                  <a:lnTo>
                    <a:pt x="1485900" y="0"/>
                  </a:lnTo>
                  <a:lnTo>
                    <a:pt x="1485900" y="9525"/>
                  </a:lnTo>
                  <a:lnTo>
                    <a:pt x="1514475" y="9525"/>
                  </a:lnTo>
                  <a:lnTo>
                    <a:pt x="1514475" y="0"/>
                  </a:lnTo>
                  <a:close/>
                </a:path>
                <a:path w="2695575" h="9525">
                  <a:moveTo>
                    <a:pt x="1552575" y="0"/>
                  </a:moveTo>
                  <a:lnTo>
                    <a:pt x="1524000" y="0"/>
                  </a:lnTo>
                  <a:lnTo>
                    <a:pt x="1524000" y="9525"/>
                  </a:lnTo>
                  <a:lnTo>
                    <a:pt x="1552575" y="9525"/>
                  </a:lnTo>
                  <a:lnTo>
                    <a:pt x="1552575" y="0"/>
                  </a:lnTo>
                  <a:close/>
                </a:path>
                <a:path w="2695575" h="9525">
                  <a:moveTo>
                    <a:pt x="1590675" y="0"/>
                  </a:moveTo>
                  <a:lnTo>
                    <a:pt x="1562100" y="0"/>
                  </a:lnTo>
                  <a:lnTo>
                    <a:pt x="1562100" y="9525"/>
                  </a:lnTo>
                  <a:lnTo>
                    <a:pt x="1590675" y="9525"/>
                  </a:lnTo>
                  <a:lnTo>
                    <a:pt x="1590675" y="0"/>
                  </a:lnTo>
                  <a:close/>
                </a:path>
                <a:path w="2695575" h="9525">
                  <a:moveTo>
                    <a:pt x="1628775" y="0"/>
                  </a:moveTo>
                  <a:lnTo>
                    <a:pt x="1600200" y="0"/>
                  </a:lnTo>
                  <a:lnTo>
                    <a:pt x="1600200" y="9525"/>
                  </a:lnTo>
                  <a:lnTo>
                    <a:pt x="1628775" y="9525"/>
                  </a:lnTo>
                  <a:lnTo>
                    <a:pt x="1628775" y="0"/>
                  </a:lnTo>
                  <a:close/>
                </a:path>
                <a:path w="2695575" h="9525">
                  <a:moveTo>
                    <a:pt x="1666875" y="0"/>
                  </a:moveTo>
                  <a:lnTo>
                    <a:pt x="1638300" y="0"/>
                  </a:lnTo>
                  <a:lnTo>
                    <a:pt x="1638300" y="9525"/>
                  </a:lnTo>
                  <a:lnTo>
                    <a:pt x="1666875" y="9525"/>
                  </a:lnTo>
                  <a:lnTo>
                    <a:pt x="1666875" y="0"/>
                  </a:lnTo>
                  <a:close/>
                </a:path>
                <a:path w="2695575" h="9525">
                  <a:moveTo>
                    <a:pt x="1704975" y="0"/>
                  </a:moveTo>
                  <a:lnTo>
                    <a:pt x="1676400" y="0"/>
                  </a:lnTo>
                  <a:lnTo>
                    <a:pt x="1676400" y="9525"/>
                  </a:lnTo>
                  <a:lnTo>
                    <a:pt x="1704975" y="9525"/>
                  </a:lnTo>
                  <a:lnTo>
                    <a:pt x="1704975" y="0"/>
                  </a:lnTo>
                  <a:close/>
                </a:path>
                <a:path w="2695575" h="9525">
                  <a:moveTo>
                    <a:pt x="1743075" y="0"/>
                  </a:moveTo>
                  <a:lnTo>
                    <a:pt x="1714500" y="0"/>
                  </a:lnTo>
                  <a:lnTo>
                    <a:pt x="1714500" y="9525"/>
                  </a:lnTo>
                  <a:lnTo>
                    <a:pt x="1743075" y="9525"/>
                  </a:lnTo>
                  <a:lnTo>
                    <a:pt x="1743075" y="0"/>
                  </a:lnTo>
                  <a:close/>
                </a:path>
                <a:path w="2695575" h="9525">
                  <a:moveTo>
                    <a:pt x="1781175" y="0"/>
                  </a:moveTo>
                  <a:lnTo>
                    <a:pt x="1752600" y="0"/>
                  </a:lnTo>
                  <a:lnTo>
                    <a:pt x="1752600" y="9525"/>
                  </a:lnTo>
                  <a:lnTo>
                    <a:pt x="1781175" y="9525"/>
                  </a:lnTo>
                  <a:lnTo>
                    <a:pt x="1781175" y="0"/>
                  </a:lnTo>
                  <a:close/>
                </a:path>
                <a:path w="2695575" h="9525">
                  <a:moveTo>
                    <a:pt x="1819275" y="0"/>
                  </a:moveTo>
                  <a:lnTo>
                    <a:pt x="1790700" y="0"/>
                  </a:lnTo>
                  <a:lnTo>
                    <a:pt x="1790700" y="9525"/>
                  </a:lnTo>
                  <a:lnTo>
                    <a:pt x="1819275" y="9525"/>
                  </a:lnTo>
                  <a:lnTo>
                    <a:pt x="1819275" y="0"/>
                  </a:lnTo>
                  <a:close/>
                </a:path>
                <a:path w="2695575" h="9525">
                  <a:moveTo>
                    <a:pt x="1857375" y="0"/>
                  </a:moveTo>
                  <a:lnTo>
                    <a:pt x="1828800" y="0"/>
                  </a:lnTo>
                  <a:lnTo>
                    <a:pt x="1828800" y="9525"/>
                  </a:lnTo>
                  <a:lnTo>
                    <a:pt x="1857375" y="9525"/>
                  </a:lnTo>
                  <a:lnTo>
                    <a:pt x="1857375" y="0"/>
                  </a:lnTo>
                  <a:close/>
                </a:path>
                <a:path w="2695575" h="9525">
                  <a:moveTo>
                    <a:pt x="1895475" y="0"/>
                  </a:moveTo>
                  <a:lnTo>
                    <a:pt x="1866900" y="0"/>
                  </a:lnTo>
                  <a:lnTo>
                    <a:pt x="1866900" y="9525"/>
                  </a:lnTo>
                  <a:lnTo>
                    <a:pt x="1895475" y="9525"/>
                  </a:lnTo>
                  <a:lnTo>
                    <a:pt x="1895475" y="0"/>
                  </a:lnTo>
                  <a:close/>
                </a:path>
                <a:path w="2695575" h="9525">
                  <a:moveTo>
                    <a:pt x="1933575" y="0"/>
                  </a:moveTo>
                  <a:lnTo>
                    <a:pt x="1905000" y="0"/>
                  </a:lnTo>
                  <a:lnTo>
                    <a:pt x="1905000" y="9525"/>
                  </a:lnTo>
                  <a:lnTo>
                    <a:pt x="1933575" y="9525"/>
                  </a:lnTo>
                  <a:lnTo>
                    <a:pt x="1933575" y="0"/>
                  </a:lnTo>
                  <a:close/>
                </a:path>
                <a:path w="2695575" h="9525">
                  <a:moveTo>
                    <a:pt x="1971675" y="0"/>
                  </a:moveTo>
                  <a:lnTo>
                    <a:pt x="1943100" y="0"/>
                  </a:lnTo>
                  <a:lnTo>
                    <a:pt x="1943100" y="9525"/>
                  </a:lnTo>
                  <a:lnTo>
                    <a:pt x="1971675" y="9525"/>
                  </a:lnTo>
                  <a:lnTo>
                    <a:pt x="1971675" y="0"/>
                  </a:lnTo>
                  <a:close/>
                </a:path>
                <a:path w="2695575" h="9525">
                  <a:moveTo>
                    <a:pt x="2009775" y="0"/>
                  </a:moveTo>
                  <a:lnTo>
                    <a:pt x="1981200" y="0"/>
                  </a:lnTo>
                  <a:lnTo>
                    <a:pt x="1981200" y="9525"/>
                  </a:lnTo>
                  <a:lnTo>
                    <a:pt x="2009775" y="9525"/>
                  </a:lnTo>
                  <a:lnTo>
                    <a:pt x="2009775" y="0"/>
                  </a:lnTo>
                  <a:close/>
                </a:path>
                <a:path w="2695575" h="9525">
                  <a:moveTo>
                    <a:pt x="2047875" y="0"/>
                  </a:moveTo>
                  <a:lnTo>
                    <a:pt x="2019300" y="0"/>
                  </a:lnTo>
                  <a:lnTo>
                    <a:pt x="2019300" y="9525"/>
                  </a:lnTo>
                  <a:lnTo>
                    <a:pt x="2047875" y="9525"/>
                  </a:lnTo>
                  <a:lnTo>
                    <a:pt x="2047875" y="0"/>
                  </a:lnTo>
                  <a:close/>
                </a:path>
                <a:path w="2695575" h="9525">
                  <a:moveTo>
                    <a:pt x="2085975" y="0"/>
                  </a:moveTo>
                  <a:lnTo>
                    <a:pt x="2057400" y="0"/>
                  </a:lnTo>
                  <a:lnTo>
                    <a:pt x="2057400" y="9525"/>
                  </a:lnTo>
                  <a:lnTo>
                    <a:pt x="2085975" y="9525"/>
                  </a:lnTo>
                  <a:lnTo>
                    <a:pt x="2085975" y="0"/>
                  </a:lnTo>
                  <a:close/>
                </a:path>
                <a:path w="2695575" h="9525">
                  <a:moveTo>
                    <a:pt x="2124075" y="0"/>
                  </a:moveTo>
                  <a:lnTo>
                    <a:pt x="2095500" y="0"/>
                  </a:lnTo>
                  <a:lnTo>
                    <a:pt x="2095500" y="9525"/>
                  </a:lnTo>
                  <a:lnTo>
                    <a:pt x="2124075" y="9525"/>
                  </a:lnTo>
                  <a:lnTo>
                    <a:pt x="2124075" y="0"/>
                  </a:lnTo>
                  <a:close/>
                </a:path>
                <a:path w="2695575" h="9525">
                  <a:moveTo>
                    <a:pt x="2162175" y="0"/>
                  </a:moveTo>
                  <a:lnTo>
                    <a:pt x="2133600" y="0"/>
                  </a:lnTo>
                  <a:lnTo>
                    <a:pt x="2133600" y="9525"/>
                  </a:lnTo>
                  <a:lnTo>
                    <a:pt x="2162175" y="9525"/>
                  </a:lnTo>
                  <a:lnTo>
                    <a:pt x="2162175" y="0"/>
                  </a:lnTo>
                  <a:close/>
                </a:path>
                <a:path w="2695575" h="9525">
                  <a:moveTo>
                    <a:pt x="2200275" y="0"/>
                  </a:moveTo>
                  <a:lnTo>
                    <a:pt x="2171700" y="0"/>
                  </a:lnTo>
                  <a:lnTo>
                    <a:pt x="2171700" y="9525"/>
                  </a:lnTo>
                  <a:lnTo>
                    <a:pt x="2200275" y="9525"/>
                  </a:lnTo>
                  <a:lnTo>
                    <a:pt x="2200275" y="0"/>
                  </a:lnTo>
                  <a:close/>
                </a:path>
                <a:path w="2695575" h="9525">
                  <a:moveTo>
                    <a:pt x="2238375" y="0"/>
                  </a:moveTo>
                  <a:lnTo>
                    <a:pt x="2209800" y="0"/>
                  </a:lnTo>
                  <a:lnTo>
                    <a:pt x="2209800" y="9525"/>
                  </a:lnTo>
                  <a:lnTo>
                    <a:pt x="2238375" y="9525"/>
                  </a:lnTo>
                  <a:lnTo>
                    <a:pt x="2238375" y="0"/>
                  </a:lnTo>
                  <a:close/>
                </a:path>
                <a:path w="2695575" h="9525">
                  <a:moveTo>
                    <a:pt x="2276475" y="0"/>
                  </a:moveTo>
                  <a:lnTo>
                    <a:pt x="2247900" y="0"/>
                  </a:lnTo>
                  <a:lnTo>
                    <a:pt x="2247900" y="9525"/>
                  </a:lnTo>
                  <a:lnTo>
                    <a:pt x="2276475" y="9525"/>
                  </a:lnTo>
                  <a:lnTo>
                    <a:pt x="2276475" y="0"/>
                  </a:lnTo>
                  <a:close/>
                </a:path>
                <a:path w="2695575" h="9525">
                  <a:moveTo>
                    <a:pt x="2314575" y="0"/>
                  </a:moveTo>
                  <a:lnTo>
                    <a:pt x="2286000" y="0"/>
                  </a:lnTo>
                  <a:lnTo>
                    <a:pt x="2286000" y="9525"/>
                  </a:lnTo>
                  <a:lnTo>
                    <a:pt x="2314575" y="9525"/>
                  </a:lnTo>
                  <a:lnTo>
                    <a:pt x="2314575" y="0"/>
                  </a:lnTo>
                  <a:close/>
                </a:path>
                <a:path w="2695575" h="9525">
                  <a:moveTo>
                    <a:pt x="2352675" y="0"/>
                  </a:moveTo>
                  <a:lnTo>
                    <a:pt x="2324100" y="0"/>
                  </a:lnTo>
                  <a:lnTo>
                    <a:pt x="2324100" y="9525"/>
                  </a:lnTo>
                  <a:lnTo>
                    <a:pt x="2352675" y="9525"/>
                  </a:lnTo>
                  <a:lnTo>
                    <a:pt x="2352675" y="0"/>
                  </a:lnTo>
                  <a:close/>
                </a:path>
                <a:path w="2695575" h="9525">
                  <a:moveTo>
                    <a:pt x="2390775" y="0"/>
                  </a:moveTo>
                  <a:lnTo>
                    <a:pt x="2362200" y="0"/>
                  </a:lnTo>
                  <a:lnTo>
                    <a:pt x="2362200" y="9525"/>
                  </a:lnTo>
                  <a:lnTo>
                    <a:pt x="2390775" y="9525"/>
                  </a:lnTo>
                  <a:lnTo>
                    <a:pt x="2390775" y="0"/>
                  </a:lnTo>
                  <a:close/>
                </a:path>
                <a:path w="2695575" h="9525">
                  <a:moveTo>
                    <a:pt x="2428875" y="0"/>
                  </a:moveTo>
                  <a:lnTo>
                    <a:pt x="2400300" y="0"/>
                  </a:lnTo>
                  <a:lnTo>
                    <a:pt x="2400300" y="9525"/>
                  </a:lnTo>
                  <a:lnTo>
                    <a:pt x="2428875" y="9525"/>
                  </a:lnTo>
                  <a:lnTo>
                    <a:pt x="2428875" y="0"/>
                  </a:lnTo>
                  <a:close/>
                </a:path>
                <a:path w="2695575" h="9525">
                  <a:moveTo>
                    <a:pt x="2466975" y="0"/>
                  </a:moveTo>
                  <a:lnTo>
                    <a:pt x="2438400" y="0"/>
                  </a:lnTo>
                  <a:lnTo>
                    <a:pt x="2438400" y="9525"/>
                  </a:lnTo>
                  <a:lnTo>
                    <a:pt x="2466975" y="9525"/>
                  </a:lnTo>
                  <a:lnTo>
                    <a:pt x="2466975" y="0"/>
                  </a:lnTo>
                  <a:close/>
                </a:path>
                <a:path w="2695575" h="9525">
                  <a:moveTo>
                    <a:pt x="2505075" y="0"/>
                  </a:moveTo>
                  <a:lnTo>
                    <a:pt x="2476500" y="0"/>
                  </a:lnTo>
                  <a:lnTo>
                    <a:pt x="2476500" y="9525"/>
                  </a:lnTo>
                  <a:lnTo>
                    <a:pt x="2505075" y="9525"/>
                  </a:lnTo>
                  <a:lnTo>
                    <a:pt x="2505075" y="0"/>
                  </a:lnTo>
                  <a:close/>
                </a:path>
                <a:path w="2695575" h="9525">
                  <a:moveTo>
                    <a:pt x="2543175" y="0"/>
                  </a:moveTo>
                  <a:lnTo>
                    <a:pt x="2514600" y="0"/>
                  </a:lnTo>
                  <a:lnTo>
                    <a:pt x="2514600" y="9525"/>
                  </a:lnTo>
                  <a:lnTo>
                    <a:pt x="2543175" y="9525"/>
                  </a:lnTo>
                  <a:lnTo>
                    <a:pt x="2543175" y="0"/>
                  </a:lnTo>
                  <a:close/>
                </a:path>
                <a:path w="2695575" h="9525">
                  <a:moveTo>
                    <a:pt x="2581275" y="0"/>
                  </a:moveTo>
                  <a:lnTo>
                    <a:pt x="2552700" y="0"/>
                  </a:lnTo>
                  <a:lnTo>
                    <a:pt x="2552700" y="9525"/>
                  </a:lnTo>
                  <a:lnTo>
                    <a:pt x="2581275" y="9525"/>
                  </a:lnTo>
                  <a:lnTo>
                    <a:pt x="2581275" y="0"/>
                  </a:lnTo>
                  <a:close/>
                </a:path>
                <a:path w="2695575" h="9525">
                  <a:moveTo>
                    <a:pt x="2619375" y="0"/>
                  </a:moveTo>
                  <a:lnTo>
                    <a:pt x="2590800" y="0"/>
                  </a:lnTo>
                  <a:lnTo>
                    <a:pt x="2590800" y="9525"/>
                  </a:lnTo>
                  <a:lnTo>
                    <a:pt x="2619375" y="9525"/>
                  </a:lnTo>
                  <a:lnTo>
                    <a:pt x="2619375" y="0"/>
                  </a:lnTo>
                  <a:close/>
                </a:path>
                <a:path w="2695575" h="9525">
                  <a:moveTo>
                    <a:pt x="2657475" y="0"/>
                  </a:moveTo>
                  <a:lnTo>
                    <a:pt x="2628900" y="0"/>
                  </a:lnTo>
                  <a:lnTo>
                    <a:pt x="2628900" y="9525"/>
                  </a:lnTo>
                  <a:lnTo>
                    <a:pt x="2657475" y="9525"/>
                  </a:lnTo>
                  <a:lnTo>
                    <a:pt x="2657475" y="0"/>
                  </a:lnTo>
                  <a:close/>
                </a:path>
                <a:path w="2695575" h="9525">
                  <a:moveTo>
                    <a:pt x="2695575" y="0"/>
                  </a:moveTo>
                  <a:lnTo>
                    <a:pt x="2667000" y="0"/>
                  </a:lnTo>
                  <a:lnTo>
                    <a:pt x="2667000" y="9525"/>
                  </a:lnTo>
                  <a:lnTo>
                    <a:pt x="2695575" y="9525"/>
                  </a:lnTo>
                  <a:lnTo>
                    <a:pt x="2695575" y="0"/>
                  </a:lnTo>
                  <a:close/>
                </a:path>
              </a:pathLst>
            </a:custGeom>
            <a:solidFill>
              <a:srgbClr val="88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01100" y="1271587"/>
              <a:ext cx="180975" cy="9525"/>
            </a:xfrm>
            <a:custGeom>
              <a:avLst/>
              <a:gdLst/>
              <a:ahLst/>
              <a:cxnLst/>
              <a:rect l="l" t="t" r="r" b="b"/>
              <a:pathLst>
                <a:path w="180975" h="9525">
                  <a:moveTo>
                    <a:pt x="2857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28575" y="9525"/>
                  </a:lnTo>
                  <a:lnTo>
                    <a:pt x="28575" y="0"/>
                  </a:lnTo>
                  <a:close/>
                </a:path>
                <a:path w="180975" h="9525">
                  <a:moveTo>
                    <a:pt x="66675" y="0"/>
                  </a:moveTo>
                  <a:lnTo>
                    <a:pt x="38100" y="0"/>
                  </a:lnTo>
                  <a:lnTo>
                    <a:pt x="38100" y="9525"/>
                  </a:lnTo>
                  <a:lnTo>
                    <a:pt x="66675" y="9525"/>
                  </a:lnTo>
                  <a:lnTo>
                    <a:pt x="66675" y="0"/>
                  </a:lnTo>
                  <a:close/>
                </a:path>
                <a:path w="180975" h="9525">
                  <a:moveTo>
                    <a:pt x="104775" y="0"/>
                  </a:moveTo>
                  <a:lnTo>
                    <a:pt x="76200" y="0"/>
                  </a:lnTo>
                  <a:lnTo>
                    <a:pt x="76200" y="9525"/>
                  </a:lnTo>
                  <a:lnTo>
                    <a:pt x="104775" y="9525"/>
                  </a:lnTo>
                  <a:lnTo>
                    <a:pt x="104775" y="0"/>
                  </a:lnTo>
                  <a:close/>
                </a:path>
                <a:path w="180975" h="9525">
                  <a:moveTo>
                    <a:pt x="142875" y="0"/>
                  </a:moveTo>
                  <a:lnTo>
                    <a:pt x="114300" y="0"/>
                  </a:lnTo>
                  <a:lnTo>
                    <a:pt x="114300" y="9525"/>
                  </a:lnTo>
                  <a:lnTo>
                    <a:pt x="142875" y="9525"/>
                  </a:lnTo>
                  <a:lnTo>
                    <a:pt x="142875" y="0"/>
                  </a:lnTo>
                  <a:close/>
                </a:path>
                <a:path w="180975" h="9525">
                  <a:moveTo>
                    <a:pt x="180975" y="0"/>
                  </a:moveTo>
                  <a:lnTo>
                    <a:pt x="152400" y="0"/>
                  </a:lnTo>
                  <a:lnTo>
                    <a:pt x="152400" y="9525"/>
                  </a:lnTo>
                  <a:lnTo>
                    <a:pt x="180975" y="952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88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7160"/>
              <a:ext cx="9144000" cy="142811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80365" y="1345882"/>
            <a:ext cx="8347075" cy="4632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40000"/>
              </a:lnSpc>
              <a:spcBef>
                <a:spcPts val="100"/>
              </a:spcBef>
            </a:pPr>
            <a:r>
              <a:rPr sz="2700" b="1" spc="-25" dirty="0">
                <a:latin typeface="Georgia"/>
                <a:cs typeface="Georgia"/>
              </a:rPr>
              <a:t>A</a:t>
            </a:r>
            <a:r>
              <a:rPr sz="2700" b="1" spc="525" dirty="0">
                <a:latin typeface="Georgia"/>
                <a:cs typeface="Georgia"/>
              </a:rPr>
              <a:t> </a:t>
            </a:r>
            <a:r>
              <a:rPr sz="2700" b="1" spc="120" dirty="0">
                <a:latin typeface="Georgia"/>
                <a:cs typeface="Georgia"/>
              </a:rPr>
              <a:t>29</a:t>
            </a:r>
            <a:r>
              <a:rPr sz="2700" b="1" spc="-415" dirty="0">
                <a:latin typeface="Georgia"/>
                <a:cs typeface="Georgia"/>
              </a:rPr>
              <a:t> </a:t>
            </a:r>
            <a:r>
              <a:rPr sz="2700" b="1" spc="-15" dirty="0">
                <a:latin typeface="Georgia"/>
                <a:cs typeface="Georgia"/>
              </a:rPr>
              <a:t>-</a:t>
            </a:r>
            <a:r>
              <a:rPr sz="2700" b="1" spc="-415" dirty="0">
                <a:latin typeface="Georgia"/>
                <a:cs typeface="Georgia"/>
              </a:rPr>
              <a:t> </a:t>
            </a:r>
            <a:r>
              <a:rPr sz="2700" b="1" spc="204" dirty="0">
                <a:latin typeface="Georgia"/>
                <a:cs typeface="Georgia"/>
              </a:rPr>
              <a:t>year-</a:t>
            </a:r>
            <a:r>
              <a:rPr sz="2700" b="1" spc="-415" dirty="0">
                <a:latin typeface="Georgia"/>
                <a:cs typeface="Georgia"/>
              </a:rPr>
              <a:t> </a:t>
            </a:r>
            <a:r>
              <a:rPr sz="2700" b="1" spc="265" dirty="0">
                <a:latin typeface="Georgia"/>
                <a:cs typeface="Georgia"/>
              </a:rPr>
              <a:t>o</a:t>
            </a:r>
            <a:r>
              <a:rPr sz="2700" b="1" spc="270" dirty="0">
                <a:latin typeface="Georgia"/>
                <a:cs typeface="Georgia"/>
              </a:rPr>
              <a:t>l</a:t>
            </a:r>
            <a:r>
              <a:rPr sz="2700" b="1" dirty="0">
                <a:latin typeface="Georgia"/>
                <a:cs typeface="Georgia"/>
              </a:rPr>
              <a:t>d</a:t>
            </a:r>
            <a:r>
              <a:rPr sz="2700" b="1" spc="53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G</a:t>
            </a:r>
            <a:r>
              <a:rPr sz="2700" b="1" spc="-41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2</a:t>
            </a:r>
            <a:r>
              <a:rPr sz="2700" b="1" spc="53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P</a:t>
            </a:r>
            <a:r>
              <a:rPr sz="2700" b="1" spc="-415" dirty="0">
                <a:latin typeface="Georgia"/>
                <a:cs typeface="Georgia"/>
              </a:rPr>
              <a:t> </a:t>
            </a:r>
            <a:r>
              <a:rPr sz="2700" b="1" spc="-15" dirty="0">
                <a:latin typeface="Georgia"/>
                <a:cs typeface="Georgia"/>
              </a:rPr>
              <a:t>1</a:t>
            </a:r>
            <a:r>
              <a:rPr sz="2700" b="1" spc="535" dirty="0">
                <a:latin typeface="Georgia"/>
                <a:cs typeface="Georgia"/>
              </a:rPr>
              <a:t> </a:t>
            </a:r>
            <a:r>
              <a:rPr sz="2700" b="1" spc="204" dirty="0">
                <a:latin typeface="Georgia"/>
                <a:cs typeface="Georgia"/>
              </a:rPr>
              <a:t>woman</a:t>
            </a:r>
            <a:r>
              <a:rPr sz="2700" b="1" spc="540" dirty="0">
                <a:latin typeface="Georgia"/>
                <a:cs typeface="Georgia"/>
              </a:rPr>
              <a:t> </a:t>
            </a:r>
            <a:r>
              <a:rPr sz="2700" b="1" spc="120" dirty="0">
                <a:latin typeface="Georgia"/>
                <a:cs typeface="Georgia"/>
              </a:rPr>
              <a:t>at</a:t>
            </a:r>
            <a:r>
              <a:rPr sz="2700" b="1" spc="540" dirty="0">
                <a:latin typeface="Georgia"/>
                <a:cs typeface="Georgia"/>
              </a:rPr>
              <a:t> </a:t>
            </a:r>
            <a:r>
              <a:rPr sz="2700" b="1" spc="114" dirty="0">
                <a:latin typeface="Georgia"/>
                <a:cs typeface="Georgia"/>
              </a:rPr>
              <a:t>39</a:t>
            </a:r>
            <a:r>
              <a:rPr sz="2700" b="1" spc="535" dirty="0">
                <a:latin typeface="Georgia"/>
                <a:cs typeface="Georgia"/>
              </a:rPr>
              <a:t> </a:t>
            </a:r>
            <a:r>
              <a:rPr sz="2700" b="1" spc="215" dirty="0">
                <a:latin typeface="Georgia"/>
                <a:cs typeface="Georgia"/>
              </a:rPr>
              <a:t>weeks’</a:t>
            </a:r>
            <a:r>
              <a:rPr sz="2700" b="1" dirty="0">
                <a:latin typeface="Georgia"/>
                <a:cs typeface="Georgia"/>
              </a:rPr>
              <a:t> </a:t>
            </a:r>
            <a:r>
              <a:rPr sz="2700" b="1" spc="70" dirty="0">
                <a:latin typeface="Georgia"/>
                <a:cs typeface="Georgia"/>
              </a:rPr>
              <a:t>gestation</a:t>
            </a:r>
            <a:r>
              <a:rPr sz="2700" b="1" spc="200" dirty="0">
                <a:latin typeface="Georgia"/>
                <a:cs typeface="Georgia"/>
              </a:rPr>
              <a:t> </a:t>
            </a:r>
            <a:r>
              <a:rPr sz="2700" b="1" spc="50" dirty="0">
                <a:latin typeface="Georgia"/>
                <a:cs typeface="Georgia"/>
              </a:rPr>
              <a:t>had</a:t>
            </a:r>
            <a:r>
              <a:rPr sz="2700" b="1" spc="195" dirty="0">
                <a:latin typeface="Georgia"/>
                <a:cs typeface="Georgia"/>
              </a:rPr>
              <a:t> </a:t>
            </a:r>
            <a:r>
              <a:rPr sz="2700" b="1" spc="-20" dirty="0">
                <a:solidFill>
                  <a:srgbClr val="FF0000"/>
                </a:solidFill>
                <a:latin typeface="Georgia"/>
                <a:cs typeface="Georgia"/>
              </a:rPr>
              <a:t>a</a:t>
            </a:r>
            <a:r>
              <a:rPr sz="2700" b="1" spc="20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80" dirty="0">
                <a:solidFill>
                  <a:srgbClr val="FF0000"/>
                </a:solidFill>
                <a:latin typeface="Georgia"/>
                <a:cs typeface="Georgia"/>
              </a:rPr>
              <a:t>myomectomy</a:t>
            </a:r>
            <a:r>
              <a:rPr sz="2700" b="1" spc="19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55" dirty="0">
                <a:solidFill>
                  <a:srgbClr val="FF0000"/>
                </a:solidFill>
                <a:latin typeface="Georgia"/>
                <a:cs typeface="Georgia"/>
              </a:rPr>
              <a:t>for</a:t>
            </a:r>
            <a:r>
              <a:rPr sz="2700" b="1" spc="20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85" dirty="0">
                <a:solidFill>
                  <a:srgbClr val="FF0000"/>
                </a:solidFill>
                <a:latin typeface="Georgia"/>
                <a:cs typeface="Georgia"/>
              </a:rPr>
              <a:t>infertility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20" dirty="0">
                <a:latin typeface="Georgia"/>
                <a:cs typeface="Georgia"/>
              </a:rPr>
              <a:t>previously.</a:t>
            </a:r>
            <a:r>
              <a:rPr sz="2700" b="1" spc="55" dirty="0">
                <a:latin typeface="Georgia"/>
                <a:cs typeface="Georgia"/>
              </a:rPr>
              <a:t> </a:t>
            </a:r>
            <a:r>
              <a:rPr sz="2700" b="1" spc="15" dirty="0">
                <a:latin typeface="Georgia"/>
                <a:cs typeface="Georgia"/>
              </a:rPr>
              <a:t>While</a:t>
            </a:r>
            <a:r>
              <a:rPr sz="2700" b="1" spc="65" dirty="0">
                <a:latin typeface="Georgia"/>
                <a:cs typeface="Georgia"/>
              </a:rPr>
              <a:t> </a:t>
            </a:r>
            <a:r>
              <a:rPr sz="2700" b="1" spc="20" dirty="0">
                <a:latin typeface="Georgia"/>
                <a:cs typeface="Georgia"/>
              </a:rPr>
              <a:t>pushing</a:t>
            </a:r>
            <a:r>
              <a:rPr sz="2700" b="1" spc="65" dirty="0">
                <a:latin typeface="Georgia"/>
                <a:cs typeface="Georgia"/>
              </a:rPr>
              <a:t> </a:t>
            </a:r>
            <a:r>
              <a:rPr sz="2700" b="1" spc="20" dirty="0">
                <a:latin typeface="Georgia"/>
                <a:cs typeface="Georgia"/>
              </a:rPr>
              <a:t>during</a:t>
            </a:r>
            <a:r>
              <a:rPr sz="2700" b="1" spc="65" dirty="0">
                <a:latin typeface="Georgia"/>
                <a:cs typeface="Georgia"/>
              </a:rPr>
              <a:t> </a:t>
            </a:r>
            <a:r>
              <a:rPr sz="2700" b="1" spc="5" dirty="0">
                <a:solidFill>
                  <a:srgbClr val="FF0000"/>
                </a:solidFill>
                <a:latin typeface="Georgia"/>
                <a:cs typeface="Georgia"/>
              </a:rPr>
              <a:t>the</a:t>
            </a:r>
            <a:r>
              <a:rPr sz="2700" b="1" spc="7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20" dirty="0">
                <a:solidFill>
                  <a:srgbClr val="FF0000"/>
                </a:solidFill>
                <a:latin typeface="Georgia"/>
                <a:cs typeface="Georgia"/>
              </a:rPr>
              <a:t>second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160" dirty="0">
                <a:solidFill>
                  <a:srgbClr val="FF0000"/>
                </a:solidFill>
                <a:latin typeface="Georgia"/>
                <a:cs typeface="Georgia"/>
              </a:rPr>
              <a:t>stage</a:t>
            </a:r>
            <a:r>
              <a:rPr sz="2700" b="1" spc="4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100" dirty="0">
                <a:solidFill>
                  <a:srgbClr val="FF0000"/>
                </a:solidFill>
                <a:latin typeface="Georgia"/>
                <a:cs typeface="Georgia"/>
              </a:rPr>
              <a:t>of</a:t>
            </a:r>
            <a:r>
              <a:rPr sz="2700" b="1" spc="434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175" dirty="0">
                <a:solidFill>
                  <a:srgbClr val="FF0000"/>
                </a:solidFill>
                <a:latin typeface="Georgia"/>
                <a:cs typeface="Georgia"/>
              </a:rPr>
              <a:t>labor,</a:t>
            </a:r>
            <a:r>
              <a:rPr sz="2700" b="1" spc="434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125" dirty="0">
                <a:solidFill>
                  <a:srgbClr val="FF0000"/>
                </a:solidFill>
                <a:latin typeface="Georgia"/>
                <a:cs typeface="Georgia"/>
              </a:rPr>
              <a:t>she</a:t>
            </a:r>
            <a:r>
              <a:rPr sz="2700" b="1" spc="4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100" dirty="0">
                <a:solidFill>
                  <a:srgbClr val="FF0000"/>
                </a:solidFill>
                <a:latin typeface="Georgia"/>
                <a:cs typeface="Georgia"/>
              </a:rPr>
              <a:t>is</a:t>
            </a:r>
            <a:r>
              <a:rPr sz="2700" b="1" spc="434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165" dirty="0">
                <a:solidFill>
                  <a:srgbClr val="FF0000"/>
                </a:solidFill>
                <a:latin typeface="Georgia"/>
                <a:cs typeface="Georgia"/>
              </a:rPr>
              <a:t>noted</a:t>
            </a:r>
            <a:r>
              <a:rPr sz="2700" b="1" spc="434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100" dirty="0">
                <a:solidFill>
                  <a:srgbClr val="FF0000"/>
                </a:solidFill>
                <a:latin typeface="Georgia"/>
                <a:cs typeface="Georgia"/>
              </a:rPr>
              <a:t>to</a:t>
            </a:r>
            <a:r>
              <a:rPr sz="2700" b="1" spc="434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150" dirty="0">
                <a:solidFill>
                  <a:srgbClr val="FF0000"/>
                </a:solidFill>
                <a:latin typeface="Georgia"/>
                <a:cs typeface="Georgia"/>
              </a:rPr>
              <a:t>have</a:t>
            </a:r>
            <a:r>
              <a:rPr sz="2700" b="1" spc="4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160" dirty="0">
                <a:solidFill>
                  <a:srgbClr val="FF0000"/>
                </a:solidFill>
                <a:latin typeface="Georgia"/>
                <a:cs typeface="Georgia"/>
              </a:rPr>
              <a:t>fetal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120" dirty="0">
                <a:solidFill>
                  <a:srgbClr val="FF0000"/>
                </a:solidFill>
                <a:latin typeface="Georgia"/>
                <a:cs typeface="Georgia"/>
              </a:rPr>
              <a:t>bradycardia</a:t>
            </a:r>
            <a:r>
              <a:rPr sz="2700" b="1" spc="29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114" dirty="0">
                <a:latin typeface="Georgia"/>
                <a:cs typeface="Georgia"/>
              </a:rPr>
              <a:t>associated</a:t>
            </a:r>
            <a:r>
              <a:rPr sz="2700" b="1" spc="285" dirty="0">
                <a:latin typeface="Georgia"/>
                <a:cs typeface="Georgia"/>
              </a:rPr>
              <a:t> </a:t>
            </a:r>
            <a:r>
              <a:rPr sz="2700" b="1" spc="100" dirty="0">
                <a:latin typeface="Georgia"/>
                <a:cs typeface="Georgia"/>
              </a:rPr>
              <a:t>with</a:t>
            </a:r>
            <a:r>
              <a:rPr sz="2700" b="1" spc="285" dirty="0">
                <a:latin typeface="Georgia"/>
                <a:cs typeface="Georgia"/>
              </a:rPr>
              <a:t> </a:t>
            </a:r>
            <a:r>
              <a:rPr sz="2700" b="1" spc="95" dirty="0">
                <a:solidFill>
                  <a:srgbClr val="FF0000"/>
                </a:solidFill>
                <a:latin typeface="Georgia"/>
                <a:cs typeface="Georgia"/>
              </a:rPr>
              <a:t>some</a:t>
            </a:r>
            <a:r>
              <a:rPr sz="2700" b="1" spc="29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114" dirty="0">
                <a:solidFill>
                  <a:srgbClr val="FF0000"/>
                </a:solidFill>
                <a:latin typeface="Georgia"/>
                <a:cs typeface="Georgia"/>
              </a:rPr>
              <a:t>vaginal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 b</a:t>
            </a:r>
            <a:r>
              <a:rPr sz="2700" b="1" spc="-2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l</a:t>
            </a:r>
            <a:r>
              <a:rPr sz="2700" b="1" spc="-2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-20" dirty="0">
                <a:solidFill>
                  <a:srgbClr val="FF0000"/>
                </a:solidFill>
                <a:latin typeface="Georgia"/>
                <a:cs typeface="Georgia"/>
              </a:rPr>
              <a:t>e</a:t>
            </a:r>
            <a:r>
              <a:rPr sz="2700" b="1" spc="-2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-20" dirty="0">
                <a:solidFill>
                  <a:srgbClr val="FF0000"/>
                </a:solidFill>
                <a:latin typeface="Georgia"/>
                <a:cs typeface="Georgia"/>
              </a:rPr>
              <a:t>e</a:t>
            </a:r>
            <a:r>
              <a:rPr sz="2700" b="1" spc="-2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d</a:t>
            </a:r>
            <a:r>
              <a:rPr sz="2700" b="1" spc="-27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i</a:t>
            </a:r>
            <a:r>
              <a:rPr sz="2700" b="1" spc="-2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n</a:t>
            </a:r>
            <a:r>
              <a:rPr sz="2700" b="1" spc="-2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-20" dirty="0">
                <a:solidFill>
                  <a:srgbClr val="FF0000"/>
                </a:solidFill>
                <a:latin typeface="Georgia"/>
                <a:cs typeface="Georgia"/>
              </a:rPr>
              <a:t>g</a:t>
            </a:r>
            <a:r>
              <a:rPr sz="2700" b="1" spc="-27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.</a:t>
            </a:r>
            <a:r>
              <a:rPr sz="2700" b="1" spc="835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T</a:t>
            </a:r>
            <a:r>
              <a:rPr sz="2700" b="1" spc="-270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h</a:t>
            </a:r>
            <a:r>
              <a:rPr sz="2700" b="1" spc="-270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e</a:t>
            </a:r>
            <a:r>
              <a:rPr sz="2700" b="1" spc="840" dirty="0">
                <a:latin typeface="Georgia"/>
                <a:cs typeface="Georgia"/>
              </a:rPr>
              <a:t> </a:t>
            </a:r>
            <a:r>
              <a:rPr sz="2700" b="1" spc="-15" dirty="0">
                <a:latin typeface="Georgia"/>
                <a:cs typeface="Georgia"/>
              </a:rPr>
              <a:t>f</a:t>
            </a:r>
            <a:r>
              <a:rPr sz="2700" b="1" spc="-270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e</a:t>
            </a:r>
            <a:r>
              <a:rPr sz="2700" b="1" spc="-265" dirty="0">
                <a:latin typeface="Georgia"/>
                <a:cs typeface="Georgia"/>
              </a:rPr>
              <a:t> </a:t>
            </a:r>
            <a:r>
              <a:rPr sz="2700" b="1" spc="-15" dirty="0">
                <a:latin typeface="Georgia"/>
                <a:cs typeface="Georgia"/>
              </a:rPr>
              <a:t>t</a:t>
            </a:r>
            <a:r>
              <a:rPr sz="2700" b="1" spc="-265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a</a:t>
            </a:r>
            <a:r>
              <a:rPr sz="2700" b="1" spc="-26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l</a:t>
            </a:r>
            <a:r>
              <a:rPr sz="2700" b="1" spc="835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h</a:t>
            </a:r>
            <a:r>
              <a:rPr sz="2700" b="1" spc="-270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e</a:t>
            </a:r>
            <a:r>
              <a:rPr sz="2700" b="1" spc="-265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a</a:t>
            </a:r>
            <a:r>
              <a:rPr sz="2700" b="1" spc="-26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d</a:t>
            </a:r>
            <a:r>
              <a:rPr sz="2700" b="1" spc="-270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,</a:t>
            </a:r>
            <a:r>
              <a:rPr sz="2700" b="1" spc="83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w</a:t>
            </a:r>
            <a:r>
              <a:rPr sz="2700" b="1" spc="-270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h</a:t>
            </a:r>
            <a:r>
              <a:rPr sz="2700" b="1" spc="-27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i</a:t>
            </a:r>
            <a:r>
              <a:rPr sz="2700" b="1" spc="-265" dirty="0">
                <a:latin typeface="Georgia"/>
                <a:cs typeface="Georgia"/>
              </a:rPr>
              <a:t> </a:t>
            </a:r>
            <a:r>
              <a:rPr sz="2700" b="1" spc="-15" dirty="0">
                <a:latin typeface="Georgia"/>
                <a:cs typeface="Georgia"/>
              </a:rPr>
              <a:t>c</a:t>
            </a:r>
            <a:r>
              <a:rPr sz="2700" b="1" spc="-265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h</a:t>
            </a:r>
            <a:r>
              <a:rPr sz="2700" b="1" spc="84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w</a:t>
            </a:r>
            <a:r>
              <a:rPr sz="2700" b="1" spc="-265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a</a:t>
            </a:r>
            <a:r>
              <a:rPr sz="2700" b="1" spc="-260" dirty="0">
                <a:latin typeface="Georgia"/>
                <a:cs typeface="Georgia"/>
              </a:rPr>
              <a:t> </a:t>
            </a:r>
            <a:r>
              <a:rPr sz="2700" b="1" spc="-15" dirty="0">
                <a:latin typeface="Georgia"/>
                <a:cs typeface="Georgia"/>
              </a:rPr>
              <a:t>s</a:t>
            </a:r>
            <a:r>
              <a:rPr sz="2700" b="1" spc="-10" dirty="0">
                <a:latin typeface="Georgia"/>
                <a:cs typeface="Georgia"/>
              </a:rPr>
              <a:t> </a:t>
            </a:r>
            <a:r>
              <a:rPr sz="2700" b="1" spc="5" dirty="0">
                <a:latin typeface="Georgia"/>
                <a:cs typeface="Georgia"/>
              </a:rPr>
              <a:t>previously</a:t>
            </a:r>
            <a:r>
              <a:rPr sz="2700" b="1" spc="25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at</a:t>
            </a:r>
            <a:r>
              <a:rPr sz="2700" b="1" spc="30" dirty="0">
                <a:latin typeface="Georgia"/>
                <a:cs typeface="Georgia"/>
              </a:rPr>
              <a:t> </a:t>
            </a:r>
            <a:r>
              <a:rPr sz="2700" b="1" spc="-5" dirty="0">
                <a:latin typeface="Georgia"/>
                <a:cs typeface="Georgia"/>
              </a:rPr>
              <a:t>+2</a:t>
            </a:r>
            <a:r>
              <a:rPr sz="2700" b="1" spc="25" dirty="0">
                <a:latin typeface="Georgia"/>
                <a:cs typeface="Georgia"/>
              </a:rPr>
              <a:t> </a:t>
            </a:r>
            <a:r>
              <a:rPr sz="2700" b="1" spc="5" dirty="0">
                <a:latin typeface="Georgia"/>
                <a:cs typeface="Georgia"/>
              </a:rPr>
              <a:t>station,</a:t>
            </a:r>
            <a:r>
              <a:rPr sz="2700" b="1" spc="2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is</a:t>
            </a:r>
            <a:r>
              <a:rPr sz="2700" b="1" spc="30" dirty="0">
                <a:latin typeface="Georgia"/>
                <a:cs typeface="Georgia"/>
              </a:rPr>
              <a:t> </a:t>
            </a:r>
            <a:r>
              <a:rPr sz="2700" b="1" spc="15" dirty="0">
                <a:latin typeface="Georgia"/>
                <a:cs typeface="Georgia"/>
              </a:rPr>
              <a:t>no</a:t>
            </a:r>
            <a:r>
              <a:rPr sz="2700" b="1" dirty="0">
                <a:latin typeface="Georgia"/>
                <a:cs typeface="Georgia"/>
              </a:rPr>
              <a:t>w</a:t>
            </a:r>
            <a:r>
              <a:rPr sz="2700" b="1" spc="35" dirty="0">
                <a:latin typeface="Georgia"/>
                <a:cs typeface="Georgia"/>
              </a:rPr>
              <a:t> </a:t>
            </a:r>
            <a:r>
              <a:rPr sz="2700" b="1" spc="5" dirty="0">
                <a:latin typeface="Georgia"/>
                <a:cs typeface="Georgia"/>
              </a:rPr>
              <a:t>noted</a:t>
            </a:r>
            <a:r>
              <a:rPr sz="2700" b="1" spc="3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to</a:t>
            </a:r>
            <a:r>
              <a:rPr sz="2700" b="1" spc="3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be</a:t>
            </a:r>
            <a:r>
              <a:rPr sz="2700" b="1" spc="40" dirty="0">
                <a:latin typeface="Georgia"/>
                <a:cs typeface="Georgia"/>
              </a:rPr>
              <a:t> </a:t>
            </a:r>
            <a:r>
              <a:rPr sz="2700" b="1" spc="-5" dirty="0">
                <a:latin typeface="Georgia"/>
                <a:cs typeface="Georgia"/>
              </a:rPr>
              <a:t>at</a:t>
            </a:r>
            <a:r>
              <a:rPr sz="2700" b="1" spc="-10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–3</a:t>
            </a:r>
            <a:r>
              <a:rPr sz="2700" b="1" spc="-5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station</a:t>
            </a:r>
            <a:r>
              <a:rPr sz="2700" spc="-10" dirty="0">
                <a:latin typeface="Georgia"/>
                <a:cs typeface="Georgia"/>
              </a:rPr>
              <a:t>.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6323" rIns="0" bIns="0" rtlCol="0">
            <a:spAutoFit/>
          </a:bodyPr>
          <a:lstStyle/>
          <a:p>
            <a:pPr marL="300418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Case</a:t>
            </a:r>
            <a:r>
              <a:rPr sz="4000" spc="-95" dirty="0"/>
              <a:t> </a:t>
            </a:r>
            <a:r>
              <a:rPr sz="4000" spc="-25" dirty="0"/>
              <a:t>(3)</a:t>
            </a:r>
            <a:endParaRPr sz="4000"/>
          </a:p>
        </p:txBody>
      </p:sp>
      <p:sp>
        <p:nvSpPr>
          <p:cNvPr id="11" name="object 11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3055" y="6429692"/>
            <a:ext cx="8255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Georgia"/>
                <a:cs typeface="Georgia"/>
              </a:rPr>
              <a:t>2003-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11-</a:t>
            </a:r>
            <a:r>
              <a:rPr sz="1400" spc="-50" dirty="0">
                <a:solidFill>
                  <a:srgbClr val="FFFFFF"/>
                </a:solidFill>
                <a:latin typeface="Georgia"/>
                <a:cs typeface="Georgia"/>
              </a:rPr>
              <a:t>3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365" y="2028825"/>
            <a:ext cx="5081905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85000"/>
              <a:buFont typeface="Segoe UI Symbol"/>
              <a:buChar char="⚫"/>
              <a:tabLst>
                <a:tab pos="285750" algn="l"/>
              </a:tabLst>
            </a:pPr>
            <a:r>
              <a:rPr sz="3000" b="1" dirty="0">
                <a:latin typeface="Georgia"/>
                <a:cs typeface="Georgia"/>
              </a:rPr>
              <a:t>Sub</a:t>
            </a:r>
            <a:r>
              <a:rPr sz="3000" b="1" spc="-95" dirty="0">
                <a:latin typeface="Georgia"/>
                <a:cs typeface="Georgia"/>
              </a:rPr>
              <a:t> </a:t>
            </a:r>
            <a:r>
              <a:rPr sz="3000" b="1" dirty="0">
                <a:latin typeface="Georgia"/>
                <a:cs typeface="Georgia"/>
              </a:rPr>
              <a:t>mucous</a:t>
            </a:r>
            <a:r>
              <a:rPr sz="3000" dirty="0">
                <a:latin typeface="SimSun"/>
                <a:cs typeface="SimSun"/>
              </a:rPr>
              <a:t>（</a:t>
            </a:r>
            <a:r>
              <a:rPr sz="3000" b="1" dirty="0">
                <a:latin typeface="Georgia"/>
                <a:cs typeface="Georgia"/>
              </a:rPr>
              <a:t>10</a:t>
            </a:r>
            <a:r>
              <a:rPr sz="3000" b="1" spc="-50" dirty="0">
                <a:latin typeface="Georgia"/>
                <a:cs typeface="Georgia"/>
              </a:rPr>
              <a:t> </a:t>
            </a:r>
            <a:r>
              <a:rPr sz="3000" dirty="0">
                <a:latin typeface="SimSun"/>
                <a:cs typeface="SimSun"/>
              </a:rPr>
              <a:t>-</a:t>
            </a:r>
            <a:r>
              <a:rPr sz="3000" spc="-725" dirty="0">
                <a:latin typeface="SimSun"/>
                <a:cs typeface="SimSun"/>
              </a:rPr>
              <a:t> </a:t>
            </a:r>
            <a:r>
              <a:rPr sz="3000" b="1" spc="-20" dirty="0">
                <a:latin typeface="Georgia"/>
                <a:cs typeface="Georgia"/>
              </a:rPr>
              <a:t>15%</a:t>
            </a:r>
            <a:r>
              <a:rPr sz="3000" spc="-20" dirty="0">
                <a:latin typeface="SimSun"/>
                <a:cs typeface="SimSun"/>
              </a:rPr>
              <a:t>）</a:t>
            </a:r>
            <a:endParaRPr sz="3000">
              <a:latin typeface="SimSun"/>
              <a:cs typeface="SimSun"/>
            </a:endParaRPr>
          </a:p>
          <a:p>
            <a:pPr marL="285750" indent="-285750">
              <a:lnSpc>
                <a:spcPct val="100000"/>
              </a:lnSpc>
              <a:spcBef>
                <a:spcPts val="2520"/>
              </a:spcBef>
              <a:buClr>
                <a:srgbClr val="FF388B"/>
              </a:buClr>
              <a:buSzPct val="85000"/>
              <a:buFont typeface="Segoe UI Symbol"/>
              <a:buChar char="⚫"/>
              <a:tabLst>
                <a:tab pos="285750" algn="l"/>
              </a:tabLst>
            </a:pPr>
            <a:r>
              <a:rPr sz="3000" b="1" dirty="0">
                <a:solidFill>
                  <a:srgbClr val="FF0000"/>
                </a:solidFill>
                <a:latin typeface="Georgia"/>
                <a:cs typeface="Georgia"/>
              </a:rPr>
              <a:t>Intra</a:t>
            </a:r>
            <a:r>
              <a:rPr sz="3000" b="1" spc="-1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000" b="1" dirty="0">
                <a:solidFill>
                  <a:srgbClr val="FF0000"/>
                </a:solidFill>
                <a:latin typeface="Georgia"/>
                <a:cs typeface="Georgia"/>
              </a:rPr>
              <a:t>mural</a:t>
            </a:r>
            <a:r>
              <a:rPr sz="3000" dirty="0">
                <a:solidFill>
                  <a:srgbClr val="FF0000"/>
                </a:solidFill>
                <a:latin typeface="SimSun"/>
                <a:cs typeface="SimSun"/>
              </a:rPr>
              <a:t>（</a:t>
            </a:r>
            <a:r>
              <a:rPr sz="3000" b="1" dirty="0">
                <a:solidFill>
                  <a:srgbClr val="FF0000"/>
                </a:solidFill>
                <a:latin typeface="Georgia"/>
                <a:cs typeface="Georgia"/>
              </a:rPr>
              <a:t>60</a:t>
            </a:r>
            <a:r>
              <a:rPr sz="3000" b="1" spc="-6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000" dirty="0">
                <a:solidFill>
                  <a:srgbClr val="FF0000"/>
                </a:solidFill>
                <a:latin typeface="SimSun"/>
                <a:cs typeface="SimSun"/>
              </a:rPr>
              <a:t>-</a:t>
            </a:r>
            <a:r>
              <a:rPr sz="3000" spc="-72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3000" b="1" spc="-20" dirty="0">
                <a:solidFill>
                  <a:srgbClr val="FF0000"/>
                </a:solidFill>
                <a:latin typeface="Georgia"/>
                <a:cs typeface="Georgia"/>
              </a:rPr>
              <a:t>70%</a:t>
            </a:r>
            <a:r>
              <a:rPr sz="3000" spc="-20" dirty="0">
                <a:solidFill>
                  <a:srgbClr val="FF0000"/>
                </a:solidFill>
                <a:latin typeface="SimSun"/>
                <a:cs typeface="SimSun"/>
              </a:rPr>
              <a:t>）</a:t>
            </a:r>
            <a:endParaRPr sz="3000">
              <a:latin typeface="SimSun"/>
              <a:cs typeface="SimSun"/>
            </a:endParaRPr>
          </a:p>
          <a:p>
            <a:pPr marL="285750" indent="-285750">
              <a:lnSpc>
                <a:spcPct val="100000"/>
              </a:lnSpc>
              <a:spcBef>
                <a:spcPts val="2520"/>
              </a:spcBef>
              <a:buClr>
                <a:srgbClr val="FF388B"/>
              </a:buClr>
              <a:buSzPct val="85000"/>
              <a:buFont typeface="Segoe UI Symbol"/>
              <a:buChar char="⚫"/>
              <a:tabLst>
                <a:tab pos="285750" algn="l"/>
              </a:tabLst>
            </a:pPr>
            <a:r>
              <a:rPr sz="3000" b="1" dirty="0">
                <a:latin typeface="Georgia"/>
                <a:cs typeface="Georgia"/>
              </a:rPr>
              <a:t>Sub</a:t>
            </a:r>
            <a:r>
              <a:rPr sz="3000" b="1" spc="-55" dirty="0">
                <a:latin typeface="Georgia"/>
                <a:cs typeface="Georgia"/>
              </a:rPr>
              <a:t> </a:t>
            </a:r>
            <a:r>
              <a:rPr sz="3000" b="1" spc="-10" dirty="0">
                <a:latin typeface="Georgia"/>
                <a:cs typeface="Georgia"/>
              </a:rPr>
              <a:t>serosal</a:t>
            </a:r>
            <a:r>
              <a:rPr sz="3000" spc="-10" dirty="0">
                <a:latin typeface="SimSun"/>
                <a:cs typeface="SimSun"/>
              </a:rPr>
              <a:t>（</a:t>
            </a:r>
            <a:r>
              <a:rPr sz="3000" b="1" spc="-10" dirty="0">
                <a:latin typeface="Georgia"/>
                <a:cs typeface="Georgia"/>
              </a:rPr>
              <a:t>20%</a:t>
            </a:r>
            <a:r>
              <a:rPr sz="3000" spc="-10" dirty="0">
                <a:latin typeface="SimSun"/>
                <a:cs typeface="SimSun"/>
              </a:rPr>
              <a:t>）</a:t>
            </a:r>
            <a:endParaRPr sz="30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365" y="5259704"/>
            <a:ext cx="43573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Georgia"/>
                <a:cs typeface="Georgia"/>
              </a:rPr>
              <a:t>MCQ</a:t>
            </a:r>
            <a:r>
              <a:rPr sz="4400" b="1" spc="-65" dirty="0">
                <a:latin typeface="Georgia"/>
                <a:cs typeface="Georgia"/>
              </a:rPr>
              <a:t> </a:t>
            </a:r>
            <a:r>
              <a:rPr sz="4400" b="1" spc="-10" dirty="0">
                <a:latin typeface="Georgia"/>
                <a:cs typeface="Georgia"/>
              </a:rPr>
              <a:t>?????????</a:t>
            </a:r>
            <a:endParaRPr sz="44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5669" y="165734"/>
            <a:ext cx="74549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Segoe Print"/>
                <a:cs typeface="Segoe Print"/>
              </a:rPr>
              <a:t>According</a:t>
            </a:r>
            <a:r>
              <a:rPr sz="3600" spc="-30" dirty="0">
                <a:latin typeface="Segoe Print"/>
                <a:cs typeface="Segoe Print"/>
              </a:rPr>
              <a:t> </a:t>
            </a:r>
            <a:r>
              <a:rPr sz="3600" dirty="0">
                <a:latin typeface="Segoe Print"/>
                <a:cs typeface="Segoe Print"/>
              </a:rPr>
              <a:t>to</a:t>
            </a:r>
            <a:r>
              <a:rPr sz="3600" spc="-30" dirty="0">
                <a:latin typeface="Segoe Print"/>
                <a:cs typeface="Segoe Print"/>
              </a:rPr>
              <a:t> </a:t>
            </a:r>
            <a:r>
              <a:rPr sz="3600" dirty="0">
                <a:latin typeface="Segoe Print"/>
                <a:cs typeface="Segoe Print"/>
              </a:rPr>
              <a:t>relation</a:t>
            </a:r>
            <a:r>
              <a:rPr sz="3600" spc="-30" dirty="0">
                <a:latin typeface="Segoe Print"/>
                <a:cs typeface="Segoe Print"/>
              </a:rPr>
              <a:t> </a:t>
            </a:r>
            <a:r>
              <a:rPr sz="3600" dirty="0">
                <a:latin typeface="Segoe Print"/>
                <a:cs typeface="Segoe Print"/>
              </a:rPr>
              <a:t>to</a:t>
            </a:r>
            <a:r>
              <a:rPr sz="3600" spc="-30" dirty="0">
                <a:latin typeface="Segoe Print"/>
                <a:cs typeface="Segoe Print"/>
              </a:rPr>
              <a:t> </a:t>
            </a:r>
            <a:r>
              <a:rPr sz="3600" spc="-10" dirty="0">
                <a:latin typeface="Segoe Print"/>
                <a:cs typeface="Segoe Print"/>
              </a:rPr>
              <a:t>uterine</a:t>
            </a:r>
            <a:endParaRPr sz="3600">
              <a:latin typeface="Segoe Print"/>
              <a:cs typeface="Segoe Print"/>
            </a:endParaRPr>
          </a:p>
          <a:p>
            <a:pPr marR="175895" algn="ctr">
              <a:lnSpc>
                <a:spcPct val="100000"/>
              </a:lnSpc>
            </a:pPr>
            <a:r>
              <a:rPr sz="3600" spc="-10" dirty="0">
                <a:latin typeface="Segoe Print"/>
                <a:cs typeface="Segoe Print"/>
              </a:rPr>
              <a:t>mu</a:t>
            </a:r>
            <a:r>
              <a:rPr sz="3600" spc="-1500" dirty="0">
                <a:latin typeface="Segoe Print"/>
                <a:cs typeface="Segoe Print"/>
              </a:rPr>
              <a:t>s</a:t>
            </a:r>
            <a:r>
              <a:rPr sz="2400" b="0" spc="-15" baseline="-36458" dirty="0">
                <a:solidFill>
                  <a:srgbClr val="88006E"/>
                </a:solidFill>
                <a:latin typeface="Georgia"/>
                <a:cs typeface="Georgia"/>
              </a:rPr>
              <a:t>8</a:t>
            </a:r>
            <a:r>
              <a:rPr sz="2400" b="0" spc="247" baseline="-36458" dirty="0">
                <a:solidFill>
                  <a:srgbClr val="88006E"/>
                </a:solidFill>
                <a:latin typeface="Georgia"/>
                <a:cs typeface="Georgia"/>
              </a:rPr>
              <a:t> </a:t>
            </a:r>
            <a:r>
              <a:rPr sz="3600" spc="-25" dirty="0">
                <a:latin typeface="Segoe Print"/>
                <a:cs typeface="Segoe Print"/>
              </a:rPr>
              <a:t>cle</a:t>
            </a:r>
            <a:endParaRPr sz="3600">
              <a:latin typeface="Segoe Print"/>
              <a:cs typeface="Segoe Prin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9759" y="2714244"/>
              <a:ext cx="3230880" cy="36195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690234" y="2704719"/>
              <a:ext cx="3249930" cy="3638550"/>
            </a:xfrm>
            <a:custGeom>
              <a:avLst/>
              <a:gdLst/>
              <a:ahLst/>
              <a:cxnLst/>
              <a:rect l="l" t="t" r="r" b="b"/>
              <a:pathLst>
                <a:path w="3249929" h="3638550">
                  <a:moveTo>
                    <a:pt x="3249930" y="3638550"/>
                  </a:moveTo>
                  <a:lnTo>
                    <a:pt x="0" y="3638550"/>
                  </a:lnTo>
                  <a:lnTo>
                    <a:pt x="0" y="0"/>
                  </a:lnTo>
                  <a:lnTo>
                    <a:pt x="3249930" y="0"/>
                  </a:lnTo>
                  <a:lnTo>
                    <a:pt x="3249930" y="4762"/>
                  </a:lnTo>
                  <a:lnTo>
                    <a:pt x="9525" y="4762"/>
                  </a:lnTo>
                  <a:lnTo>
                    <a:pt x="4762" y="9524"/>
                  </a:lnTo>
                  <a:lnTo>
                    <a:pt x="9525" y="9524"/>
                  </a:lnTo>
                  <a:lnTo>
                    <a:pt x="9525" y="3629025"/>
                  </a:lnTo>
                  <a:lnTo>
                    <a:pt x="4762" y="3629025"/>
                  </a:lnTo>
                  <a:lnTo>
                    <a:pt x="9525" y="3633787"/>
                  </a:lnTo>
                  <a:lnTo>
                    <a:pt x="3249930" y="3633787"/>
                  </a:lnTo>
                  <a:lnTo>
                    <a:pt x="3249930" y="3638550"/>
                  </a:lnTo>
                  <a:close/>
                </a:path>
                <a:path w="3249929" h="3638550">
                  <a:moveTo>
                    <a:pt x="9525" y="9524"/>
                  </a:moveTo>
                  <a:lnTo>
                    <a:pt x="4762" y="9524"/>
                  </a:lnTo>
                  <a:lnTo>
                    <a:pt x="9525" y="4762"/>
                  </a:lnTo>
                  <a:lnTo>
                    <a:pt x="9525" y="9524"/>
                  </a:lnTo>
                  <a:close/>
                </a:path>
                <a:path w="3249929" h="3638550">
                  <a:moveTo>
                    <a:pt x="3240405" y="9524"/>
                  </a:moveTo>
                  <a:lnTo>
                    <a:pt x="9525" y="9524"/>
                  </a:lnTo>
                  <a:lnTo>
                    <a:pt x="9525" y="4762"/>
                  </a:lnTo>
                  <a:lnTo>
                    <a:pt x="3240405" y="4762"/>
                  </a:lnTo>
                  <a:lnTo>
                    <a:pt x="3240405" y="9524"/>
                  </a:lnTo>
                  <a:close/>
                </a:path>
                <a:path w="3249929" h="3638550">
                  <a:moveTo>
                    <a:pt x="3240405" y="3633787"/>
                  </a:moveTo>
                  <a:lnTo>
                    <a:pt x="3240405" y="4762"/>
                  </a:lnTo>
                  <a:lnTo>
                    <a:pt x="3245167" y="9524"/>
                  </a:lnTo>
                  <a:lnTo>
                    <a:pt x="3249930" y="9524"/>
                  </a:lnTo>
                  <a:lnTo>
                    <a:pt x="3249930" y="3629025"/>
                  </a:lnTo>
                  <a:lnTo>
                    <a:pt x="3245167" y="3629025"/>
                  </a:lnTo>
                  <a:lnTo>
                    <a:pt x="3240405" y="3633787"/>
                  </a:lnTo>
                  <a:close/>
                </a:path>
                <a:path w="3249929" h="3638550">
                  <a:moveTo>
                    <a:pt x="3249930" y="9524"/>
                  </a:moveTo>
                  <a:lnTo>
                    <a:pt x="3245167" y="9524"/>
                  </a:lnTo>
                  <a:lnTo>
                    <a:pt x="3240405" y="4762"/>
                  </a:lnTo>
                  <a:lnTo>
                    <a:pt x="3249930" y="4762"/>
                  </a:lnTo>
                  <a:lnTo>
                    <a:pt x="3249930" y="9524"/>
                  </a:lnTo>
                  <a:close/>
                </a:path>
                <a:path w="3249929" h="3638550">
                  <a:moveTo>
                    <a:pt x="9525" y="3633787"/>
                  </a:moveTo>
                  <a:lnTo>
                    <a:pt x="4762" y="3629025"/>
                  </a:lnTo>
                  <a:lnTo>
                    <a:pt x="9525" y="3629025"/>
                  </a:lnTo>
                  <a:lnTo>
                    <a:pt x="9525" y="3633787"/>
                  </a:lnTo>
                  <a:close/>
                </a:path>
                <a:path w="3249929" h="3638550">
                  <a:moveTo>
                    <a:pt x="3240405" y="3633787"/>
                  </a:moveTo>
                  <a:lnTo>
                    <a:pt x="9525" y="3633787"/>
                  </a:lnTo>
                  <a:lnTo>
                    <a:pt x="9525" y="3629025"/>
                  </a:lnTo>
                  <a:lnTo>
                    <a:pt x="3240405" y="3629025"/>
                  </a:lnTo>
                  <a:lnTo>
                    <a:pt x="3240405" y="3633787"/>
                  </a:lnTo>
                  <a:close/>
                </a:path>
                <a:path w="3249929" h="3638550">
                  <a:moveTo>
                    <a:pt x="3249930" y="3633787"/>
                  </a:moveTo>
                  <a:lnTo>
                    <a:pt x="3240405" y="3633787"/>
                  </a:lnTo>
                  <a:lnTo>
                    <a:pt x="3245167" y="3629025"/>
                  </a:lnTo>
                  <a:lnTo>
                    <a:pt x="3249930" y="3629025"/>
                  </a:lnTo>
                  <a:lnTo>
                    <a:pt x="3249930" y="3633787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365" y="1507616"/>
            <a:ext cx="7133590" cy="139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40000"/>
              </a:lnSpc>
              <a:spcBef>
                <a:spcPts val="95"/>
              </a:spcBef>
            </a:pPr>
            <a:r>
              <a:rPr sz="3200" dirty="0"/>
              <a:t>Which</a:t>
            </a:r>
            <a:r>
              <a:rPr sz="3200" spc="-45" dirty="0"/>
              <a:t> </a:t>
            </a:r>
            <a:r>
              <a:rPr sz="3200" dirty="0"/>
              <a:t>of</a:t>
            </a:r>
            <a:r>
              <a:rPr sz="3200" spc="-35" dirty="0"/>
              <a:t> </a:t>
            </a:r>
            <a:r>
              <a:rPr sz="3200" dirty="0"/>
              <a:t>the</a:t>
            </a:r>
            <a:r>
              <a:rPr sz="3200" spc="-35" dirty="0"/>
              <a:t> </a:t>
            </a:r>
            <a:r>
              <a:rPr sz="3200" dirty="0"/>
              <a:t>following</a:t>
            </a:r>
            <a:r>
              <a:rPr sz="3200" spc="-40" dirty="0"/>
              <a:t> </a:t>
            </a:r>
            <a:r>
              <a:rPr sz="3200" dirty="0"/>
              <a:t>is</a:t>
            </a:r>
            <a:r>
              <a:rPr sz="3200" spc="-40" dirty="0"/>
              <a:t> </a:t>
            </a:r>
            <a:r>
              <a:rPr sz="3200" dirty="0"/>
              <a:t>the</a:t>
            </a:r>
            <a:r>
              <a:rPr sz="3200" spc="-40" dirty="0"/>
              <a:t> </a:t>
            </a:r>
            <a:r>
              <a:rPr sz="3200" spc="-20" dirty="0"/>
              <a:t>most </a:t>
            </a:r>
            <a:r>
              <a:rPr sz="3200" dirty="0"/>
              <a:t>likely</a:t>
            </a:r>
            <a:r>
              <a:rPr sz="3200" spc="-40" dirty="0"/>
              <a:t> </a:t>
            </a:r>
            <a:r>
              <a:rPr sz="3200" spc="-10" dirty="0"/>
              <a:t>diagnosis?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0365" y="3112769"/>
            <a:ext cx="4975860" cy="284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7515" indent="-424815">
              <a:lnSpc>
                <a:spcPct val="100000"/>
              </a:lnSpc>
              <a:spcBef>
                <a:spcPts val="95"/>
              </a:spcBef>
              <a:buAutoNum type="alphaUcPeriod"/>
              <a:tabLst>
                <a:tab pos="437515" algn="l"/>
              </a:tabLst>
            </a:pPr>
            <a:r>
              <a:rPr sz="2500" b="1" dirty="0">
                <a:latin typeface="Georgia"/>
                <a:cs typeface="Georgia"/>
              </a:rPr>
              <a:t>Sub</a:t>
            </a:r>
            <a:r>
              <a:rPr sz="2500" b="1" spc="-55" dirty="0">
                <a:latin typeface="Georgia"/>
                <a:cs typeface="Georgia"/>
              </a:rPr>
              <a:t> </a:t>
            </a:r>
            <a:r>
              <a:rPr sz="2500" b="1" dirty="0">
                <a:latin typeface="Georgia"/>
                <a:cs typeface="Georgia"/>
              </a:rPr>
              <a:t>mucosal</a:t>
            </a:r>
            <a:r>
              <a:rPr sz="2500" b="1" spc="-50" dirty="0">
                <a:latin typeface="Georgia"/>
                <a:cs typeface="Georgia"/>
              </a:rPr>
              <a:t> </a:t>
            </a:r>
            <a:r>
              <a:rPr sz="2500" b="1" spc="-10" dirty="0">
                <a:latin typeface="Georgia"/>
                <a:cs typeface="Georgia"/>
              </a:rPr>
              <a:t>myoma</a:t>
            </a:r>
            <a:endParaRPr sz="2500">
              <a:latin typeface="Georgia"/>
              <a:cs typeface="Georgia"/>
            </a:endParaRPr>
          </a:p>
          <a:p>
            <a:pPr marL="438150" indent="-425450">
              <a:lnSpc>
                <a:spcPct val="100000"/>
              </a:lnSpc>
              <a:spcBef>
                <a:spcPts val="1800"/>
              </a:spcBef>
              <a:buAutoNum type="alphaUcPeriod"/>
              <a:tabLst>
                <a:tab pos="438150" algn="l"/>
              </a:tabLst>
            </a:pPr>
            <a:r>
              <a:rPr sz="2500" b="1" dirty="0">
                <a:latin typeface="Georgia"/>
                <a:cs typeface="Georgia"/>
              </a:rPr>
              <a:t>Umbilical</a:t>
            </a:r>
            <a:r>
              <a:rPr sz="2500" b="1" spc="-75" dirty="0">
                <a:latin typeface="Georgia"/>
                <a:cs typeface="Georgia"/>
              </a:rPr>
              <a:t> </a:t>
            </a:r>
            <a:r>
              <a:rPr sz="2500" b="1" dirty="0">
                <a:latin typeface="Georgia"/>
                <a:cs typeface="Georgia"/>
              </a:rPr>
              <a:t>cord</a:t>
            </a:r>
            <a:r>
              <a:rPr sz="2500" b="1" spc="-70" dirty="0">
                <a:latin typeface="Georgia"/>
                <a:cs typeface="Georgia"/>
              </a:rPr>
              <a:t> </a:t>
            </a:r>
            <a:r>
              <a:rPr sz="2500" b="1" spc="-10" dirty="0">
                <a:latin typeface="Georgia"/>
                <a:cs typeface="Georgia"/>
              </a:rPr>
              <a:t>prolapse</a:t>
            </a:r>
            <a:endParaRPr sz="2500">
              <a:latin typeface="Georgia"/>
              <a:cs typeface="Georgia"/>
            </a:endParaRPr>
          </a:p>
          <a:p>
            <a:pPr marL="424815" indent="-412115">
              <a:lnSpc>
                <a:spcPct val="100000"/>
              </a:lnSpc>
              <a:spcBef>
                <a:spcPts val="1800"/>
              </a:spcBef>
              <a:buAutoNum type="alphaUcPeriod"/>
              <a:tabLst>
                <a:tab pos="424815" algn="l"/>
              </a:tabLst>
            </a:pPr>
            <a:r>
              <a:rPr sz="2500" b="1" dirty="0">
                <a:latin typeface="Georgia"/>
                <a:cs typeface="Georgia"/>
              </a:rPr>
              <a:t>Uterine</a:t>
            </a:r>
            <a:r>
              <a:rPr sz="2500" b="1" spc="-55" dirty="0">
                <a:latin typeface="Georgia"/>
                <a:cs typeface="Georgia"/>
              </a:rPr>
              <a:t> </a:t>
            </a:r>
            <a:r>
              <a:rPr sz="2500" b="1" spc="-10" dirty="0">
                <a:latin typeface="Georgia"/>
                <a:cs typeface="Georgia"/>
              </a:rPr>
              <a:t>rupture</a:t>
            </a:r>
            <a:endParaRPr sz="2500">
              <a:latin typeface="Georgia"/>
              <a:cs typeface="Georgia"/>
            </a:endParaRPr>
          </a:p>
          <a:p>
            <a:pPr marL="461645" indent="-448945">
              <a:lnSpc>
                <a:spcPct val="100000"/>
              </a:lnSpc>
              <a:spcBef>
                <a:spcPts val="1800"/>
              </a:spcBef>
              <a:buAutoNum type="alphaUcPeriod"/>
              <a:tabLst>
                <a:tab pos="461645" algn="l"/>
              </a:tabLst>
            </a:pPr>
            <a:r>
              <a:rPr sz="2500" b="1" dirty="0">
                <a:latin typeface="Georgia"/>
                <a:cs typeface="Georgia"/>
              </a:rPr>
              <a:t>Placental</a:t>
            </a:r>
            <a:r>
              <a:rPr sz="2500" b="1" spc="-80" dirty="0">
                <a:latin typeface="Georgia"/>
                <a:cs typeface="Georgia"/>
              </a:rPr>
              <a:t> </a:t>
            </a:r>
            <a:r>
              <a:rPr sz="2500" b="1" spc="-10" dirty="0">
                <a:latin typeface="Georgia"/>
                <a:cs typeface="Georgia"/>
              </a:rPr>
              <a:t>abruption</a:t>
            </a:r>
            <a:endParaRPr sz="2500">
              <a:latin typeface="Georgia"/>
              <a:cs typeface="Georgia"/>
            </a:endParaRPr>
          </a:p>
          <a:p>
            <a:pPr marL="426720" indent="-414020">
              <a:lnSpc>
                <a:spcPct val="100000"/>
              </a:lnSpc>
              <a:spcBef>
                <a:spcPts val="1800"/>
              </a:spcBef>
              <a:buAutoNum type="alphaUcPeriod"/>
              <a:tabLst>
                <a:tab pos="426720" algn="l"/>
              </a:tabLst>
            </a:pPr>
            <a:r>
              <a:rPr sz="2500" b="1" dirty="0">
                <a:latin typeface="Georgia"/>
                <a:cs typeface="Georgia"/>
              </a:rPr>
              <a:t>Fetal</a:t>
            </a:r>
            <a:r>
              <a:rPr sz="2500" b="1" spc="-55" dirty="0">
                <a:latin typeface="Georgia"/>
                <a:cs typeface="Georgia"/>
              </a:rPr>
              <a:t> </a:t>
            </a:r>
            <a:r>
              <a:rPr sz="2500" b="1" dirty="0">
                <a:latin typeface="Georgia"/>
                <a:cs typeface="Georgia"/>
              </a:rPr>
              <a:t>congenital</a:t>
            </a:r>
            <a:r>
              <a:rPr sz="2500" b="1" spc="-50" dirty="0">
                <a:latin typeface="Georgia"/>
                <a:cs typeface="Georgia"/>
              </a:rPr>
              <a:t> </a:t>
            </a:r>
            <a:r>
              <a:rPr sz="2500" b="1" dirty="0">
                <a:latin typeface="Georgia"/>
                <a:cs typeface="Georgia"/>
              </a:rPr>
              <a:t>heart</a:t>
            </a:r>
            <a:r>
              <a:rPr sz="2500" b="1" spc="-50" dirty="0">
                <a:latin typeface="Georgia"/>
                <a:cs typeface="Georgia"/>
              </a:rPr>
              <a:t> </a:t>
            </a:r>
            <a:r>
              <a:rPr sz="2500" b="1" spc="-10" dirty="0">
                <a:latin typeface="Georgia"/>
                <a:cs typeface="Georgia"/>
              </a:rPr>
              <a:t>block</a:t>
            </a:r>
            <a:endParaRPr sz="25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8034" y="4566284"/>
            <a:ext cx="1440180" cy="136874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49426" y="4841456"/>
            <a:ext cx="4171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endParaRPr sz="48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6549" rIns="0" bIns="0" rtlCol="0">
            <a:spAutoFit/>
          </a:bodyPr>
          <a:lstStyle/>
          <a:p>
            <a:pPr marL="307721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Case</a:t>
            </a:r>
            <a:r>
              <a:rPr sz="4000" spc="-95" dirty="0"/>
              <a:t> </a:t>
            </a:r>
            <a:r>
              <a:rPr sz="4000" spc="-25" dirty="0"/>
              <a:t>(4)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80365" y="1507363"/>
            <a:ext cx="8131175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marR="5080" indent="-271780">
              <a:lnSpc>
                <a:spcPct val="150000"/>
              </a:lnSpc>
              <a:spcBef>
                <a:spcPts val="100"/>
              </a:spcBef>
              <a:buClr>
                <a:srgbClr val="FF388B"/>
              </a:buClr>
              <a:buSzPct val="83928"/>
              <a:buFont typeface="Segoe UI Symbol"/>
              <a:buChar char="⚫"/>
              <a:tabLst>
                <a:tab pos="285750" algn="l"/>
              </a:tabLst>
            </a:pP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A</a:t>
            </a:r>
            <a:r>
              <a:rPr sz="2800" b="1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Georgia"/>
                <a:cs typeface="Georgia"/>
              </a:rPr>
              <a:t>65-</a:t>
            </a:r>
            <a:r>
              <a:rPr sz="2800" b="1" spc="-10" dirty="0">
                <a:solidFill>
                  <a:srgbClr val="FF0000"/>
                </a:solidFill>
                <a:latin typeface="Georgia"/>
                <a:cs typeface="Georgia"/>
              </a:rPr>
              <a:t>year-</a:t>
            </a: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old</a:t>
            </a:r>
            <a:r>
              <a:rPr sz="2800" b="1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woman</a:t>
            </a:r>
            <a:r>
              <a:rPr sz="2800" b="1" spc="-2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is</a:t>
            </a:r>
            <a:r>
              <a:rPr sz="2800" b="1" spc="-2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noted</a:t>
            </a:r>
            <a:r>
              <a:rPr sz="2800" b="1" spc="-2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to</a:t>
            </a:r>
            <a:r>
              <a:rPr sz="2800" b="1" spc="-25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have 	</a:t>
            </a: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suspected</a:t>
            </a:r>
            <a:r>
              <a:rPr sz="2800" b="1" spc="-8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uterine</a:t>
            </a:r>
            <a:r>
              <a:rPr sz="2800" b="1" spc="-8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fibroids</a:t>
            </a:r>
            <a:r>
              <a:rPr sz="2800" b="1" dirty="0">
                <a:latin typeface="Georgia"/>
                <a:cs typeface="Georgia"/>
              </a:rPr>
              <a:t>.</a:t>
            </a:r>
            <a:r>
              <a:rPr sz="2800" b="1" spc="-8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On</a:t>
            </a:r>
            <a:r>
              <a:rPr sz="2800" b="1" spc="-75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physical 	</a:t>
            </a:r>
            <a:r>
              <a:rPr sz="2800" b="1" dirty="0">
                <a:latin typeface="Georgia"/>
                <a:cs typeface="Georgia"/>
              </a:rPr>
              <a:t>examination.</a:t>
            </a:r>
            <a:r>
              <a:rPr sz="2800" b="1" spc="-5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Over</a:t>
            </a:r>
            <a:r>
              <a:rPr sz="2800" b="1" spc="-4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the</a:t>
            </a:r>
            <a:r>
              <a:rPr sz="2800" b="1" spc="-4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course</a:t>
            </a:r>
            <a:r>
              <a:rPr sz="2800" b="1" spc="-4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of</a:t>
            </a:r>
            <a:r>
              <a:rPr sz="2800" b="1" spc="-4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1</a:t>
            </a:r>
            <a:r>
              <a:rPr sz="2800" b="1" spc="-5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year,</a:t>
            </a:r>
            <a:r>
              <a:rPr sz="2800" b="1" spc="-45" dirty="0">
                <a:latin typeface="Georgia"/>
                <a:cs typeface="Georgia"/>
              </a:rPr>
              <a:t> </a:t>
            </a:r>
            <a:r>
              <a:rPr sz="2800" b="1" spc="-25" dirty="0">
                <a:latin typeface="Georgia"/>
                <a:cs typeface="Georgia"/>
              </a:rPr>
              <a:t>she 	</a:t>
            </a:r>
            <a:r>
              <a:rPr sz="2800" b="1" dirty="0">
                <a:latin typeface="Georgia"/>
                <a:cs typeface="Georgia"/>
              </a:rPr>
              <a:t>is</a:t>
            </a:r>
            <a:r>
              <a:rPr sz="2800" b="1" spc="-4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noted</a:t>
            </a:r>
            <a:r>
              <a:rPr sz="2800" b="1" spc="-4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to</a:t>
            </a:r>
            <a:r>
              <a:rPr sz="2800" b="1" spc="-4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have</a:t>
            </a:r>
            <a:r>
              <a:rPr sz="2800" b="1" spc="-45" dirty="0"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enlargement</a:t>
            </a:r>
            <a:r>
              <a:rPr sz="2800" b="1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of</a:t>
            </a:r>
            <a:r>
              <a:rPr sz="2800" b="1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her</a:t>
            </a:r>
            <a:r>
              <a:rPr sz="2800" b="1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Georgia"/>
                <a:cs typeface="Georgia"/>
              </a:rPr>
              <a:t>uterus 	</a:t>
            </a: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from</a:t>
            </a:r>
            <a:r>
              <a:rPr sz="2800" b="1" spc="-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approximately</a:t>
            </a:r>
            <a:r>
              <a:rPr sz="2800" b="1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12</a:t>
            </a:r>
            <a:r>
              <a:rPr sz="2800" b="1" spc="-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weeks’</a:t>
            </a:r>
            <a:r>
              <a:rPr sz="2800" b="1" spc="-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size</a:t>
            </a:r>
            <a:r>
              <a:rPr sz="2800" b="1" spc="-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to</a:t>
            </a:r>
            <a:r>
              <a:rPr sz="2800" b="1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Georgia"/>
                <a:cs typeface="Georgia"/>
              </a:rPr>
              <a:t>20 	</a:t>
            </a: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weeks’</a:t>
            </a:r>
            <a:r>
              <a:rPr sz="2800" b="1" spc="-7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Georgia"/>
                <a:cs typeface="Georgia"/>
              </a:rPr>
              <a:t>size.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365" y="1197292"/>
            <a:ext cx="652081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40000"/>
              </a:lnSpc>
              <a:spcBef>
                <a:spcPts val="100"/>
              </a:spcBef>
            </a:pPr>
            <a:r>
              <a:rPr sz="3000" dirty="0"/>
              <a:t>Which</a:t>
            </a:r>
            <a:r>
              <a:rPr sz="3000" spc="-40" dirty="0"/>
              <a:t> </a:t>
            </a:r>
            <a:r>
              <a:rPr sz="3000" dirty="0"/>
              <a:t>of</a:t>
            </a:r>
            <a:r>
              <a:rPr sz="3000" spc="-35" dirty="0"/>
              <a:t> </a:t>
            </a:r>
            <a:r>
              <a:rPr sz="3000" dirty="0"/>
              <a:t>the</a:t>
            </a:r>
            <a:r>
              <a:rPr sz="3000" spc="-35" dirty="0"/>
              <a:t> </a:t>
            </a:r>
            <a:r>
              <a:rPr sz="3000" dirty="0"/>
              <a:t>following</a:t>
            </a:r>
            <a:r>
              <a:rPr sz="3000" spc="-35" dirty="0"/>
              <a:t> </a:t>
            </a:r>
            <a:r>
              <a:rPr sz="3000" dirty="0"/>
              <a:t>is</a:t>
            </a:r>
            <a:r>
              <a:rPr sz="3000" spc="-35" dirty="0"/>
              <a:t> </a:t>
            </a:r>
            <a:r>
              <a:rPr sz="3000" dirty="0"/>
              <a:t>the</a:t>
            </a:r>
            <a:r>
              <a:rPr sz="3000" spc="-35" dirty="0"/>
              <a:t> </a:t>
            </a:r>
            <a:r>
              <a:rPr sz="3000" spc="-20" dirty="0"/>
              <a:t>best </a:t>
            </a:r>
            <a:r>
              <a:rPr sz="3000" spc="-10" dirty="0"/>
              <a:t>management?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80365" y="2729547"/>
            <a:ext cx="8065134" cy="2410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 indent="-45847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471170" algn="l"/>
              </a:tabLst>
            </a:pPr>
            <a:r>
              <a:rPr sz="2700" b="1" dirty="0">
                <a:latin typeface="Georgia"/>
                <a:cs typeface="Georgia"/>
              </a:rPr>
              <a:t>Continued</a:t>
            </a:r>
            <a:r>
              <a:rPr sz="2700" b="1" spc="-7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careful</a:t>
            </a:r>
            <a:r>
              <a:rPr sz="2700" b="1" spc="-65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observation</a:t>
            </a:r>
            <a:endParaRPr sz="2700">
              <a:latin typeface="Georgia"/>
              <a:cs typeface="Georgia"/>
            </a:endParaRPr>
          </a:p>
          <a:p>
            <a:pPr marL="471170" indent="-458470">
              <a:lnSpc>
                <a:spcPct val="100000"/>
              </a:lnSpc>
              <a:spcBef>
                <a:spcPts val="1939"/>
              </a:spcBef>
              <a:buAutoNum type="alphaUcPeriod"/>
              <a:tabLst>
                <a:tab pos="471170" algn="l"/>
              </a:tabLst>
            </a:pPr>
            <a:r>
              <a:rPr sz="2700" b="1" dirty="0">
                <a:latin typeface="Georgia"/>
                <a:cs typeface="Georgia"/>
              </a:rPr>
              <a:t>Monitoring</a:t>
            </a:r>
            <a:r>
              <a:rPr sz="2700" b="1" spc="-5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with</a:t>
            </a:r>
            <a:r>
              <a:rPr sz="2700" b="1" spc="-4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ultrasound</a:t>
            </a:r>
            <a:r>
              <a:rPr sz="2700" b="1" spc="-50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examinations</a:t>
            </a:r>
            <a:endParaRPr sz="2700">
              <a:latin typeface="Georgia"/>
              <a:cs typeface="Georgia"/>
            </a:endParaRPr>
          </a:p>
          <a:p>
            <a:pPr marL="455930" indent="-443230">
              <a:lnSpc>
                <a:spcPct val="100000"/>
              </a:lnSpc>
              <a:spcBef>
                <a:spcPts val="1939"/>
              </a:spcBef>
              <a:buAutoNum type="alphaUcPeriod"/>
              <a:tabLst>
                <a:tab pos="455930" algn="l"/>
              </a:tabLst>
            </a:pPr>
            <a:r>
              <a:rPr sz="2700" b="1" dirty="0">
                <a:latin typeface="Georgia"/>
                <a:cs typeface="Georgia"/>
              </a:rPr>
              <a:t>Exploratory</a:t>
            </a:r>
            <a:r>
              <a:rPr sz="2700" b="1" spc="-7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laparotomy</a:t>
            </a:r>
            <a:r>
              <a:rPr sz="2700" b="1" spc="-6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with</a:t>
            </a:r>
            <a:r>
              <a:rPr sz="2700" b="1" spc="-65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hysterectomy</a:t>
            </a:r>
            <a:endParaRPr sz="2700">
              <a:latin typeface="Georgia"/>
              <a:cs typeface="Georgia"/>
            </a:endParaRPr>
          </a:p>
          <a:p>
            <a:pPr marL="497205" indent="-484505">
              <a:lnSpc>
                <a:spcPct val="100000"/>
              </a:lnSpc>
              <a:spcBef>
                <a:spcPts val="1939"/>
              </a:spcBef>
              <a:buAutoNum type="alphaUcPeriod"/>
              <a:tabLst>
                <a:tab pos="497205" algn="l"/>
              </a:tabLst>
            </a:pPr>
            <a:r>
              <a:rPr sz="2700" b="1" spc="-10" dirty="0">
                <a:latin typeface="Georgia"/>
                <a:cs typeface="Georgia"/>
              </a:rPr>
              <a:t>Gonadotropin-</a:t>
            </a:r>
            <a:r>
              <a:rPr sz="2700" b="1" dirty="0">
                <a:latin typeface="Georgia"/>
                <a:cs typeface="Georgia"/>
              </a:rPr>
              <a:t>releasing</a:t>
            </a:r>
            <a:r>
              <a:rPr sz="2700" b="1" spc="-4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hormone</a:t>
            </a:r>
            <a:r>
              <a:rPr sz="2700" b="1" spc="-30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agonist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365" y="5360987"/>
            <a:ext cx="362712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Georgia"/>
                <a:cs typeface="Georgia"/>
              </a:rPr>
              <a:t>E.</a:t>
            </a:r>
            <a:r>
              <a:rPr sz="2700" b="1" spc="-5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Progestin</a:t>
            </a:r>
            <a:r>
              <a:rPr sz="2700" b="1" spc="-50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therapy</a:t>
            </a:r>
            <a:endParaRPr sz="270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8034" y="5209222"/>
            <a:ext cx="1440180" cy="115442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572921" y="5278348"/>
            <a:ext cx="5708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endParaRPr sz="60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365" y="1533207"/>
            <a:ext cx="8347075" cy="4632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 algn="just">
              <a:lnSpc>
                <a:spcPct val="140000"/>
              </a:lnSpc>
              <a:spcBef>
                <a:spcPts val="100"/>
              </a:spcBef>
              <a:buClr>
                <a:srgbClr val="FF388B"/>
              </a:buClr>
              <a:buSzPct val="85185"/>
              <a:buFont typeface="Segoe UI Symbol"/>
              <a:buChar char="⚫"/>
              <a:tabLst>
                <a:tab pos="286385" algn="l"/>
              </a:tabLst>
            </a:pPr>
            <a:r>
              <a:rPr sz="2700" b="1" spc="-25" dirty="0">
                <a:latin typeface="Georgia"/>
                <a:cs typeface="Georgia"/>
              </a:rPr>
              <a:t>A</a:t>
            </a:r>
            <a:r>
              <a:rPr sz="2700" b="1" spc="35" dirty="0">
                <a:latin typeface="Georgia"/>
                <a:cs typeface="Georgia"/>
              </a:rPr>
              <a:t> </a:t>
            </a:r>
            <a:r>
              <a:rPr sz="2700" b="1" spc="10" dirty="0">
                <a:latin typeface="Georgia"/>
                <a:cs typeface="Georgia"/>
              </a:rPr>
              <a:t>22-</a:t>
            </a:r>
            <a:r>
              <a:rPr sz="2700" b="1" spc="15" dirty="0">
                <a:latin typeface="Georgia"/>
                <a:cs typeface="Georgia"/>
              </a:rPr>
              <a:t>year-</a:t>
            </a:r>
            <a:r>
              <a:rPr sz="2700" b="1" spc="20" dirty="0">
                <a:latin typeface="Georgia"/>
                <a:cs typeface="Georgia"/>
              </a:rPr>
              <a:t>o</a:t>
            </a:r>
            <a:r>
              <a:rPr sz="2700" b="1" spc="25" dirty="0">
                <a:latin typeface="Georgia"/>
                <a:cs typeface="Georgia"/>
              </a:rPr>
              <a:t>l</a:t>
            </a:r>
            <a:r>
              <a:rPr sz="2700" b="1" dirty="0">
                <a:latin typeface="Georgia"/>
                <a:cs typeface="Georgia"/>
              </a:rPr>
              <a:t>d</a:t>
            </a:r>
            <a:r>
              <a:rPr sz="2700" b="1" spc="45" dirty="0">
                <a:latin typeface="Georgia"/>
                <a:cs typeface="Georgia"/>
              </a:rPr>
              <a:t> </a:t>
            </a:r>
            <a:r>
              <a:rPr sz="2700" b="1" spc="10" dirty="0">
                <a:latin typeface="Georgia"/>
                <a:cs typeface="Georgia"/>
              </a:rPr>
              <a:t>woman,</a:t>
            </a:r>
            <a:r>
              <a:rPr sz="2700" b="1" spc="45" dirty="0">
                <a:latin typeface="Georgia"/>
                <a:cs typeface="Georgia"/>
              </a:rPr>
              <a:t> </a:t>
            </a:r>
            <a:r>
              <a:rPr sz="2700" b="1" spc="10" dirty="0">
                <a:solidFill>
                  <a:srgbClr val="FF0000"/>
                </a:solidFill>
                <a:latin typeface="Georgia"/>
                <a:cs typeface="Georgia"/>
              </a:rPr>
              <a:t>G2P1+0</a:t>
            </a:r>
            <a:r>
              <a:rPr sz="2700" b="1" spc="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-5" dirty="0">
                <a:solidFill>
                  <a:srgbClr val="FF0000"/>
                </a:solidFill>
                <a:latin typeface="Georgia"/>
                <a:cs typeface="Georgia"/>
              </a:rPr>
              <a:t>at</a:t>
            </a:r>
            <a:r>
              <a:rPr sz="2700" b="1" spc="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20" dirty="0">
                <a:solidFill>
                  <a:srgbClr val="FF0000"/>
                </a:solidFill>
                <a:latin typeface="Georgia"/>
                <a:cs typeface="Georgia"/>
              </a:rPr>
              <a:t>2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0</a:t>
            </a:r>
            <a:r>
              <a:rPr sz="2700" b="1" spc="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5" dirty="0">
                <a:solidFill>
                  <a:srgbClr val="FF0000"/>
                </a:solidFill>
                <a:latin typeface="Georgia"/>
                <a:cs typeface="Georgia"/>
              </a:rPr>
              <a:t>weeks</a:t>
            </a:r>
            <a:r>
              <a:rPr sz="2700" b="1" spc="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of</a:t>
            </a:r>
            <a:r>
              <a:rPr sz="2700" b="1" spc="-10" dirty="0">
                <a:latin typeface="Georgia"/>
                <a:cs typeface="Georgia"/>
              </a:rPr>
              <a:t> 	</a:t>
            </a:r>
            <a:r>
              <a:rPr sz="2700" b="1" spc="-20" dirty="0">
                <a:latin typeface="Georgia"/>
                <a:cs typeface="Georgia"/>
              </a:rPr>
              <a:t>g</a:t>
            </a:r>
            <a:r>
              <a:rPr sz="2700" b="1" spc="-335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e</a:t>
            </a:r>
            <a:r>
              <a:rPr sz="2700" b="1" spc="-330" dirty="0">
                <a:latin typeface="Georgia"/>
                <a:cs typeface="Georgia"/>
              </a:rPr>
              <a:t> </a:t>
            </a:r>
            <a:r>
              <a:rPr sz="2700" b="1" spc="-15" dirty="0">
                <a:latin typeface="Georgia"/>
                <a:cs typeface="Georgia"/>
              </a:rPr>
              <a:t>s</a:t>
            </a:r>
            <a:r>
              <a:rPr sz="2700" b="1" spc="-330" dirty="0">
                <a:latin typeface="Georgia"/>
                <a:cs typeface="Georgia"/>
              </a:rPr>
              <a:t> </a:t>
            </a:r>
            <a:r>
              <a:rPr sz="2700" b="1" spc="-15" dirty="0">
                <a:latin typeface="Georgia"/>
                <a:cs typeface="Georgia"/>
              </a:rPr>
              <a:t>t</a:t>
            </a:r>
            <a:r>
              <a:rPr sz="2700" b="1" spc="-330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a</a:t>
            </a:r>
            <a:r>
              <a:rPr sz="2700" b="1" spc="-325" dirty="0">
                <a:latin typeface="Georgia"/>
                <a:cs typeface="Georgia"/>
              </a:rPr>
              <a:t> </a:t>
            </a:r>
            <a:r>
              <a:rPr sz="2700" b="1" spc="-15" dirty="0">
                <a:latin typeface="Georgia"/>
                <a:cs typeface="Georgia"/>
              </a:rPr>
              <a:t>t</a:t>
            </a:r>
            <a:r>
              <a:rPr sz="2700" b="1" spc="-32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i</a:t>
            </a:r>
            <a:r>
              <a:rPr sz="2700" b="1" spc="-32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o</a:t>
            </a:r>
            <a:r>
              <a:rPr sz="2700" b="1" spc="-33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n</a:t>
            </a:r>
            <a:r>
              <a:rPr sz="2700" b="1" spc="-325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,</a:t>
            </a:r>
            <a:r>
              <a:rPr sz="2700" b="1" spc="71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p</a:t>
            </a:r>
            <a:r>
              <a:rPr sz="2700" b="1" spc="-33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r</a:t>
            </a:r>
            <a:r>
              <a:rPr sz="2700" b="1" spc="-325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e</a:t>
            </a:r>
            <a:r>
              <a:rPr sz="2700" b="1" spc="-325" dirty="0">
                <a:latin typeface="Georgia"/>
                <a:cs typeface="Georgia"/>
              </a:rPr>
              <a:t> </a:t>
            </a:r>
            <a:r>
              <a:rPr sz="2700" b="1" spc="-15" dirty="0">
                <a:latin typeface="Georgia"/>
                <a:cs typeface="Georgia"/>
              </a:rPr>
              <a:t>s</a:t>
            </a:r>
            <a:r>
              <a:rPr sz="2700" b="1" spc="-325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e</a:t>
            </a:r>
            <a:r>
              <a:rPr sz="2700" b="1" spc="-32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n</a:t>
            </a:r>
            <a:r>
              <a:rPr sz="2700" b="1" spc="-325" dirty="0">
                <a:latin typeface="Georgia"/>
                <a:cs typeface="Georgia"/>
              </a:rPr>
              <a:t> </a:t>
            </a:r>
            <a:r>
              <a:rPr sz="2700" b="1" spc="-15" dirty="0">
                <a:latin typeface="Georgia"/>
                <a:cs typeface="Georgia"/>
              </a:rPr>
              <a:t>t</a:t>
            </a:r>
            <a:r>
              <a:rPr sz="2700" b="1" spc="-325" dirty="0">
                <a:latin typeface="Georgia"/>
                <a:cs typeface="Georgia"/>
              </a:rPr>
              <a:t> </a:t>
            </a:r>
            <a:r>
              <a:rPr sz="2700" b="1" spc="-15" dirty="0">
                <a:latin typeface="Georgia"/>
                <a:cs typeface="Georgia"/>
              </a:rPr>
              <a:t>s</a:t>
            </a:r>
            <a:r>
              <a:rPr sz="2700" b="1" spc="715" dirty="0">
                <a:latin typeface="Georgia"/>
                <a:cs typeface="Georgia"/>
              </a:rPr>
              <a:t> </a:t>
            </a:r>
            <a:r>
              <a:rPr sz="2700" b="1" spc="-15" dirty="0">
                <a:latin typeface="Georgia"/>
                <a:cs typeface="Georgia"/>
              </a:rPr>
              <a:t>t</a:t>
            </a:r>
            <a:r>
              <a:rPr sz="2700" b="1" spc="-32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o</a:t>
            </a:r>
            <a:r>
              <a:rPr sz="2700" b="1" spc="715" dirty="0">
                <a:latin typeface="Georgia"/>
                <a:cs typeface="Georgia"/>
              </a:rPr>
              <a:t> </a:t>
            </a:r>
            <a:r>
              <a:rPr sz="2700" b="1" spc="-15" dirty="0">
                <a:latin typeface="Georgia"/>
                <a:cs typeface="Georgia"/>
              </a:rPr>
              <a:t>t</a:t>
            </a:r>
            <a:r>
              <a:rPr sz="2700" b="1" spc="-325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h</a:t>
            </a:r>
            <a:r>
              <a:rPr sz="2700" b="1" spc="-330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e</a:t>
            </a:r>
            <a:r>
              <a:rPr sz="2700" b="1" spc="720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e</a:t>
            </a:r>
            <a:r>
              <a:rPr sz="2700" b="1" spc="-32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m</a:t>
            </a:r>
            <a:r>
              <a:rPr sz="2700" b="1" spc="-330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e</a:t>
            </a:r>
            <a:r>
              <a:rPr sz="2700" b="1" spc="-32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r</a:t>
            </a:r>
            <a:r>
              <a:rPr sz="2700" b="1" spc="-325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g</a:t>
            </a:r>
            <a:r>
              <a:rPr sz="2700" b="1" spc="-330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e</a:t>
            </a:r>
            <a:r>
              <a:rPr sz="2700" b="1" spc="-32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n</a:t>
            </a:r>
            <a:r>
              <a:rPr sz="2700" b="1" spc="-325" dirty="0">
                <a:latin typeface="Georgia"/>
                <a:cs typeface="Georgia"/>
              </a:rPr>
              <a:t> </a:t>
            </a:r>
            <a:r>
              <a:rPr sz="2700" b="1" spc="-15" dirty="0">
                <a:latin typeface="Georgia"/>
                <a:cs typeface="Georgia"/>
              </a:rPr>
              <a:t>c</a:t>
            </a:r>
            <a:r>
              <a:rPr sz="2700" b="1" spc="-325" dirty="0">
                <a:latin typeface="Georgia"/>
                <a:cs typeface="Georgia"/>
              </a:rPr>
              <a:t> </a:t>
            </a:r>
            <a:r>
              <a:rPr sz="2700" b="1" spc="-60" dirty="0">
                <a:latin typeface="Georgia"/>
                <a:cs typeface="Georgia"/>
              </a:rPr>
              <a:t>y</a:t>
            </a:r>
            <a:r>
              <a:rPr sz="2700" b="1" dirty="0">
                <a:latin typeface="Georgia"/>
                <a:cs typeface="Georgia"/>
              </a:rPr>
              <a:t> 	</a:t>
            </a:r>
            <a:r>
              <a:rPr sz="2700" b="1" spc="170" dirty="0">
                <a:latin typeface="Georgia"/>
                <a:cs typeface="Georgia"/>
              </a:rPr>
              <a:t>department</a:t>
            </a:r>
            <a:r>
              <a:rPr sz="2700" b="1" spc="409" dirty="0">
                <a:latin typeface="Georgia"/>
                <a:cs typeface="Georgia"/>
              </a:rPr>
              <a:t> </a:t>
            </a:r>
            <a:r>
              <a:rPr sz="2700" b="1" spc="175" dirty="0">
                <a:latin typeface="Georgia"/>
                <a:cs typeface="Georgia"/>
              </a:rPr>
              <a:t>reporting</a:t>
            </a:r>
            <a:r>
              <a:rPr sz="2700" b="1" spc="405" dirty="0">
                <a:latin typeface="Georgia"/>
                <a:cs typeface="Georgia"/>
              </a:rPr>
              <a:t> </a:t>
            </a:r>
            <a:r>
              <a:rPr sz="2700" b="1" spc="190" dirty="0">
                <a:solidFill>
                  <a:srgbClr val="FF0000"/>
                </a:solidFill>
                <a:latin typeface="Georgia"/>
                <a:cs typeface="Georgia"/>
              </a:rPr>
              <a:t>acute-</a:t>
            </a:r>
            <a:r>
              <a:rPr sz="2700" b="1" spc="155" dirty="0">
                <a:solidFill>
                  <a:srgbClr val="FF0000"/>
                </a:solidFill>
                <a:latin typeface="Georgia"/>
                <a:cs typeface="Georgia"/>
              </a:rPr>
              <a:t>onset</a:t>
            </a:r>
            <a:r>
              <a:rPr sz="2700" b="1" spc="409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155" dirty="0">
                <a:solidFill>
                  <a:srgbClr val="FF0000"/>
                </a:solidFill>
                <a:latin typeface="Georgia"/>
                <a:cs typeface="Georgia"/>
              </a:rPr>
              <a:t>lower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 	</a:t>
            </a:r>
            <a:r>
              <a:rPr sz="2700" b="1" spc="-10" dirty="0">
                <a:solidFill>
                  <a:srgbClr val="FF0000"/>
                </a:solidFill>
                <a:latin typeface="Georgia"/>
                <a:cs typeface="Georgia"/>
              </a:rPr>
              <a:t>abdominal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-10" dirty="0">
                <a:solidFill>
                  <a:srgbClr val="FF0000"/>
                </a:solidFill>
                <a:latin typeface="Georgia"/>
                <a:cs typeface="Georgia"/>
              </a:rPr>
              <a:t>pain</a:t>
            </a:r>
            <a:r>
              <a:rPr sz="2700" b="1" spc="-10" dirty="0">
                <a:latin typeface="Georgia"/>
                <a:cs typeface="Georgia"/>
              </a:rPr>
              <a:t>.</a:t>
            </a:r>
            <a:r>
              <a:rPr sz="2700" b="1" spc="-5" dirty="0">
                <a:latin typeface="Georgia"/>
                <a:cs typeface="Georgia"/>
              </a:rPr>
              <a:t> </a:t>
            </a:r>
            <a:r>
              <a:rPr sz="2700" b="1" spc="-15" dirty="0">
                <a:latin typeface="Georgia"/>
                <a:cs typeface="Georgia"/>
              </a:rPr>
              <a:t>She</a:t>
            </a:r>
            <a:r>
              <a:rPr sz="2700" b="1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has</a:t>
            </a:r>
            <a:r>
              <a:rPr sz="2700" b="1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a</a:t>
            </a:r>
            <a:r>
              <a:rPr sz="2700" b="1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history</a:t>
            </a:r>
            <a:r>
              <a:rPr sz="2700" b="1" spc="-5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of</a:t>
            </a:r>
            <a:r>
              <a:rPr sz="2700" b="1" spc="-5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fibroids. 	</a:t>
            </a:r>
            <a:r>
              <a:rPr sz="2700" b="1" spc="55" dirty="0">
                <a:latin typeface="Georgia"/>
                <a:cs typeface="Georgia"/>
              </a:rPr>
              <a:t>Her</a:t>
            </a:r>
            <a:r>
              <a:rPr sz="2700" b="1" spc="200" dirty="0">
                <a:latin typeface="Georgia"/>
                <a:cs typeface="Georgia"/>
              </a:rPr>
              <a:t> </a:t>
            </a:r>
            <a:r>
              <a:rPr sz="2700" b="1" spc="70" dirty="0">
                <a:latin typeface="Georgia"/>
                <a:cs typeface="Georgia"/>
              </a:rPr>
              <a:t>vital</a:t>
            </a:r>
            <a:r>
              <a:rPr sz="2700" b="1" spc="204" dirty="0">
                <a:latin typeface="Georgia"/>
                <a:cs typeface="Georgia"/>
              </a:rPr>
              <a:t> </a:t>
            </a:r>
            <a:r>
              <a:rPr sz="2700" b="1" spc="70" dirty="0">
                <a:latin typeface="Georgia"/>
                <a:cs typeface="Georgia"/>
              </a:rPr>
              <a:t>signs</a:t>
            </a:r>
            <a:r>
              <a:rPr sz="2700" b="1" spc="210" dirty="0">
                <a:latin typeface="Georgia"/>
                <a:cs typeface="Georgia"/>
              </a:rPr>
              <a:t> </a:t>
            </a:r>
            <a:r>
              <a:rPr sz="2700" b="1" spc="55" dirty="0">
                <a:latin typeface="Georgia"/>
                <a:cs typeface="Georgia"/>
              </a:rPr>
              <a:t>are</a:t>
            </a:r>
            <a:r>
              <a:rPr sz="2700" b="1" spc="210" dirty="0">
                <a:latin typeface="Georgia"/>
                <a:cs typeface="Georgia"/>
              </a:rPr>
              <a:t> </a:t>
            </a:r>
            <a:r>
              <a:rPr sz="2700" b="1" spc="35" dirty="0">
                <a:latin typeface="Georgia"/>
                <a:cs typeface="Georgia"/>
              </a:rPr>
              <a:t>as</a:t>
            </a:r>
            <a:r>
              <a:rPr sz="2700" b="1" spc="210" dirty="0">
                <a:latin typeface="Georgia"/>
                <a:cs typeface="Georgia"/>
              </a:rPr>
              <a:t> </a:t>
            </a:r>
            <a:r>
              <a:rPr sz="2700" b="1" spc="85" dirty="0">
                <a:latin typeface="Georgia"/>
                <a:cs typeface="Georgia"/>
              </a:rPr>
              <a:t>follows:</a:t>
            </a:r>
            <a:r>
              <a:rPr sz="2700" b="1" spc="204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T</a:t>
            </a:r>
            <a:r>
              <a:rPr sz="2700" b="1" spc="204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=</a:t>
            </a:r>
            <a:r>
              <a:rPr sz="2700" b="1" spc="1000" dirty="0">
                <a:latin typeface="Georgia"/>
                <a:cs typeface="Georgia"/>
              </a:rPr>
              <a:t> </a:t>
            </a:r>
            <a:r>
              <a:rPr sz="2700" b="1" spc="55" dirty="0">
                <a:latin typeface="Georgia"/>
                <a:cs typeface="Georgia"/>
              </a:rPr>
              <a:t>38,</a:t>
            </a:r>
            <a:r>
              <a:rPr sz="2700" b="1" spc="204" dirty="0">
                <a:latin typeface="Georgia"/>
                <a:cs typeface="Georgia"/>
              </a:rPr>
              <a:t> </a:t>
            </a:r>
            <a:r>
              <a:rPr sz="2700" b="1" spc="40" dirty="0">
                <a:latin typeface="Georgia"/>
                <a:cs typeface="Georgia"/>
              </a:rPr>
              <a:t>BP</a:t>
            </a:r>
            <a:r>
              <a:rPr sz="2700" b="1" spc="210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=</a:t>
            </a:r>
            <a:r>
              <a:rPr sz="2700" b="1" spc="-10" dirty="0">
                <a:latin typeface="Georgia"/>
                <a:cs typeface="Georgia"/>
              </a:rPr>
              <a:t> 	</a:t>
            </a:r>
            <a:r>
              <a:rPr sz="2700" b="1" spc="-15" dirty="0">
                <a:latin typeface="Georgia"/>
                <a:cs typeface="Georgia"/>
              </a:rPr>
              <a:t>1</a:t>
            </a:r>
            <a:r>
              <a:rPr sz="2700" b="1" spc="-23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0</a:t>
            </a:r>
            <a:r>
              <a:rPr sz="2700" b="1" spc="-229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5</a:t>
            </a:r>
            <a:r>
              <a:rPr sz="2700" b="1" spc="-229" dirty="0">
                <a:latin typeface="Georgia"/>
                <a:cs typeface="Georgia"/>
              </a:rPr>
              <a:t> </a:t>
            </a:r>
            <a:r>
              <a:rPr sz="2700" b="1" spc="-15" dirty="0">
                <a:latin typeface="Georgia"/>
                <a:cs typeface="Georgia"/>
              </a:rPr>
              <a:t>/</a:t>
            </a:r>
            <a:r>
              <a:rPr sz="2700" b="1" spc="-229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6</a:t>
            </a:r>
            <a:r>
              <a:rPr sz="2700" b="1" spc="-229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8</a:t>
            </a:r>
            <a:r>
              <a:rPr sz="2700" b="1" spc="-235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,</a:t>
            </a:r>
            <a:r>
              <a:rPr sz="2700" b="1" spc="90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P</a:t>
            </a:r>
            <a:r>
              <a:rPr sz="2700" b="1" spc="-229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=</a:t>
            </a:r>
            <a:r>
              <a:rPr sz="2700" b="1" spc="910" dirty="0">
                <a:latin typeface="Georgia"/>
                <a:cs typeface="Georgia"/>
              </a:rPr>
              <a:t> </a:t>
            </a:r>
            <a:r>
              <a:rPr sz="2700" b="1" spc="-15" dirty="0">
                <a:latin typeface="Georgia"/>
                <a:cs typeface="Georgia"/>
              </a:rPr>
              <a:t>1</a:t>
            </a:r>
            <a:r>
              <a:rPr sz="2700" b="1" spc="-235" dirty="0">
                <a:latin typeface="Georgia"/>
                <a:cs typeface="Georgia"/>
              </a:rPr>
              <a:t> </a:t>
            </a:r>
            <a:r>
              <a:rPr sz="2700" b="1" spc="-15" dirty="0">
                <a:latin typeface="Georgia"/>
                <a:cs typeface="Georgia"/>
              </a:rPr>
              <a:t>1</a:t>
            </a:r>
            <a:r>
              <a:rPr sz="2700" b="1" spc="-23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0</a:t>
            </a:r>
            <a:r>
              <a:rPr sz="2700" b="1" spc="-229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,</a:t>
            </a:r>
            <a:r>
              <a:rPr sz="2700" b="1" spc="90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R</a:t>
            </a:r>
            <a:r>
              <a:rPr sz="2700" b="1" spc="910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=</a:t>
            </a:r>
            <a:r>
              <a:rPr sz="2700" b="1" spc="91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2</a:t>
            </a:r>
            <a:r>
              <a:rPr sz="2700" b="1" spc="-229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8</a:t>
            </a:r>
            <a:r>
              <a:rPr sz="2700" b="1" spc="-229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.</a:t>
            </a:r>
            <a:r>
              <a:rPr sz="2700" b="1" spc="915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T</a:t>
            </a:r>
            <a:r>
              <a:rPr sz="2700" b="1" spc="-229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h</a:t>
            </a:r>
            <a:r>
              <a:rPr sz="2700" b="1" spc="-229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e</a:t>
            </a:r>
            <a:r>
              <a:rPr sz="2700" b="1" spc="-22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r</a:t>
            </a:r>
            <a:r>
              <a:rPr sz="2700" b="1" spc="-225" dirty="0">
                <a:latin typeface="Georgia"/>
                <a:cs typeface="Georgia"/>
              </a:rPr>
              <a:t> </a:t>
            </a:r>
            <a:r>
              <a:rPr sz="2700" b="1" spc="-20" dirty="0">
                <a:latin typeface="Georgia"/>
                <a:cs typeface="Georgia"/>
              </a:rPr>
              <a:t>e</a:t>
            </a:r>
            <a:r>
              <a:rPr sz="2700" b="1" spc="919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i</a:t>
            </a:r>
            <a:r>
              <a:rPr sz="2700" b="1" spc="-225" dirty="0">
                <a:latin typeface="Georgia"/>
                <a:cs typeface="Georgia"/>
              </a:rPr>
              <a:t> </a:t>
            </a:r>
            <a:r>
              <a:rPr sz="2700" b="1" spc="-15" dirty="0">
                <a:latin typeface="Georgia"/>
                <a:cs typeface="Georgia"/>
              </a:rPr>
              <a:t>s</a:t>
            </a:r>
            <a:r>
              <a:rPr sz="2700" b="1" spc="91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n</a:t>
            </a:r>
            <a:r>
              <a:rPr sz="2700" b="1" spc="-225" dirty="0">
                <a:latin typeface="Georgia"/>
                <a:cs typeface="Georgia"/>
              </a:rPr>
              <a:t> </a:t>
            </a:r>
            <a:r>
              <a:rPr sz="2700" b="1" spc="-55" dirty="0">
                <a:latin typeface="Georgia"/>
                <a:cs typeface="Georgia"/>
              </a:rPr>
              <a:t>o</a:t>
            </a:r>
            <a:r>
              <a:rPr sz="2700" b="1" dirty="0">
                <a:latin typeface="Georgia"/>
                <a:cs typeface="Georgia"/>
              </a:rPr>
              <a:t> 	</a:t>
            </a:r>
            <a:r>
              <a:rPr sz="2700" b="1" spc="70" dirty="0">
                <a:latin typeface="Georgia"/>
                <a:cs typeface="Georgia"/>
              </a:rPr>
              <a:t>costovertebral</a:t>
            </a:r>
            <a:r>
              <a:rPr sz="2700" b="1" spc="170" dirty="0">
                <a:latin typeface="Georgia"/>
                <a:cs typeface="Georgia"/>
              </a:rPr>
              <a:t> </a:t>
            </a:r>
            <a:r>
              <a:rPr sz="2700" b="1" spc="55" dirty="0">
                <a:latin typeface="Georgia"/>
                <a:cs typeface="Georgia"/>
              </a:rPr>
              <a:t>angle</a:t>
            </a:r>
            <a:r>
              <a:rPr sz="2700" b="1" spc="170" dirty="0">
                <a:latin typeface="Georgia"/>
                <a:cs typeface="Georgia"/>
              </a:rPr>
              <a:t> </a:t>
            </a:r>
            <a:r>
              <a:rPr sz="2700" b="1" spc="70" dirty="0">
                <a:latin typeface="Georgia"/>
                <a:cs typeface="Georgia"/>
              </a:rPr>
              <a:t>tenderness.</a:t>
            </a:r>
            <a:r>
              <a:rPr sz="2700" b="1" spc="175" dirty="0">
                <a:latin typeface="Georgia"/>
                <a:cs typeface="Georgia"/>
              </a:rPr>
              <a:t> </a:t>
            </a:r>
            <a:r>
              <a:rPr sz="2700" b="1" spc="50" dirty="0">
                <a:latin typeface="Georgia"/>
                <a:cs typeface="Georgia"/>
              </a:rPr>
              <a:t>Her</a:t>
            </a:r>
            <a:r>
              <a:rPr sz="2700" b="1" spc="180" dirty="0">
                <a:latin typeface="Georgia"/>
                <a:cs typeface="Georgia"/>
              </a:rPr>
              <a:t> </a:t>
            </a:r>
            <a:r>
              <a:rPr sz="2700" b="1" spc="60" dirty="0">
                <a:latin typeface="Georgia"/>
                <a:cs typeface="Georgia"/>
              </a:rPr>
              <a:t>white</a:t>
            </a:r>
            <a:r>
              <a:rPr sz="2700" b="1" spc="-10" dirty="0">
                <a:latin typeface="Georgia"/>
                <a:cs typeface="Georgia"/>
              </a:rPr>
              <a:t> 	</a:t>
            </a:r>
            <a:r>
              <a:rPr sz="2700" b="1" dirty="0">
                <a:latin typeface="Georgia"/>
                <a:cs typeface="Georgia"/>
              </a:rPr>
              <a:t>bl</a:t>
            </a:r>
            <a:r>
              <a:rPr sz="2700" b="1" spc="-5" dirty="0">
                <a:latin typeface="Georgia"/>
                <a:cs typeface="Georgia"/>
              </a:rPr>
              <a:t>oo</a:t>
            </a:r>
            <a:r>
              <a:rPr sz="2700" b="1" dirty="0">
                <a:latin typeface="Georgia"/>
                <a:cs typeface="Georgia"/>
              </a:rPr>
              <a:t>d</a:t>
            </a:r>
            <a:r>
              <a:rPr sz="2700" b="1" spc="-5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cells</a:t>
            </a:r>
            <a:r>
              <a:rPr sz="2700" b="1" dirty="0">
                <a:latin typeface="Georgia"/>
                <a:cs typeface="Georgia"/>
              </a:rPr>
              <a:t> </a:t>
            </a:r>
            <a:r>
              <a:rPr sz="2700" b="1" spc="-15" dirty="0">
                <a:latin typeface="Georgia"/>
                <a:cs typeface="Georgia"/>
              </a:rPr>
              <a:t>are</a:t>
            </a:r>
            <a:r>
              <a:rPr sz="2700" b="1" dirty="0">
                <a:latin typeface="Georgia"/>
                <a:cs typeface="Georgia"/>
              </a:rPr>
              <a:t> </a:t>
            </a:r>
            <a:r>
              <a:rPr sz="2700" b="1" spc="-15" dirty="0">
                <a:latin typeface="Georgia"/>
                <a:cs typeface="Georgia"/>
              </a:rPr>
              <a:t>elevated,</a:t>
            </a:r>
            <a:r>
              <a:rPr sz="2700" b="1" spc="-5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urinalysis</a:t>
            </a:r>
            <a:r>
              <a:rPr sz="2700" b="1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is</a:t>
            </a:r>
            <a:r>
              <a:rPr sz="2700" b="1" dirty="0">
                <a:latin typeface="Georgia"/>
                <a:cs typeface="Georgia"/>
              </a:rPr>
              <a:t> </a:t>
            </a:r>
            <a:r>
              <a:rPr sz="2700" b="1" spc="-5" dirty="0">
                <a:latin typeface="Georgia"/>
                <a:cs typeface="Georgia"/>
              </a:rPr>
              <a:t>normal.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6585" y="216852"/>
            <a:ext cx="2550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Case</a:t>
            </a:r>
            <a:r>
              <a:rPr sz="4800" spc="-125" dirty="0"/>
              <a:t> </a:t>
            </a:r>
            <a:r>
              <a:rPr sz="4800" spc="-25" dirty="0"/>
              <a:t>(5)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365" y="1543685"/>
            <a:ext cx="503237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The</a:t>
            </a:r>
            <a:r>
              <a:rPr sz="2800" spc="-65" dirty="0"/>
              <a:t> </a:t>
            </a:r>
            <a:r>
              <a:rPr sz="2800" dirty="0"/>
              <a:t>most</a:t>
            </a:r>
            <a:r>
              <a:rPr sz="2800" spc="-60" dirty="0"/>
              <a:t> </a:t>
            </a:r>
            <a:r>
              <a:rPr sz="2800" dirty="0"/>
              <a:t>likely</a:t>
            </a:r>
            <a:r>
              <a:rPr sz="2800" spc="-60" dirty="0"/>
              <a:t> </a:t>
            </a:r>
            <a:r>
              <a:rPr sz="2800" dirty="0"/>
              <a:t>diagnosis</a:t>
            </a:r>
            <a:r>
              <a:rPr sz="2800" spc="-60" dirty="0"/>
              <a:t> </a:t>
            </a:r>
            <a:r>
              <a:rPr sz="2800" spc="-25" dirty="0"/>
              <a:t>is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0365" y="2223770"/>
            <a:ext cx="5760085" cy="3233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 indent="-45847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471170" algn="l"/>
              </a:tabLst>
            </a:pPr>
            <a:r>
              <a:rPr sz="2700" b="1" dirty="0">
                <a:latin typeface="Georgia"/>
                <a:cs typeface="Georgia"/>
              </a:rPr>
              <a:t>Leiomyomatous</a:t>
            </a:r>
            <a:r>
              <a:rPr sz="2700" b="1" spc="-100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degeneration</a:t>
            </a:r>
            <a:endParaRPr sz="2700">
              <a:latin typeface="Georgia"/>
              <a:cs typeface="Georgia"/>
            </a:endParaRPr>
          </a:p>
          <a:p>
            <a:pPr marL="471170" indent="-458470">
              <a:lnSpc>
                <a:spcPct val="100000"/>
              </a:lnSpc>
              <a:spcBef>
                <a:spcPts val="2265"/>
              </a:spcBef>
              <a:buAutoNum type="alphaUcPeriod"/>
              <a:tabLst>
                <a:tab pos="471170" algn="l"/>
              </a:tabLst>
            </a:pPr>
            <a:r>
              <a:rPr sz="2700" b="1" dirty="0">
                <a:latin typeface="Georgia"/>
                <a:cs typeface="Georgia"/>
              </a:rPr>
              <a:t>Ovarian</a:t>
            </a:r>
            <a:r>
              <a:rPr sz="2700" b="1" spc="-40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torsion</a:t>
            </a:r>
            <a:endParaRPr sz="2700">
              <a:latin typeface="Georgia"/>
              <a:cs typeface="Georgia"/>
            </a:endParaRPr>
          </a:p>
          <a:p>
            <a:pPr marL="455930" indent="-443230">
              <a:lnSpc>
                <a:spcPct val="100000"/>
              </a:lnSpc>
              <a:spcBef>
                <a:spcPts val="2265"/>
              </a:spcBef>
              <a:buAutoNum type="alphaUcPeriod"/>
              <a:tabLst>
                <a:tab pos="455930" algn="l"/>
              </a:tabLst>
            </a:pPr>
            <a:r>
              <a:rPr sz="2700" b="1" spc="-10" dirty="0">
                <a:latin typeface="Georgia"/>
                <a:cs typeface="Georgia"/>
              </a:rPr>
              <a:t>Cystitis</a:t>
            </a:r>
            <a:endParaRPr sz="2700">
              <a:latin typeface="Georgia"/>
              <a:cs typeface="Georgia"/>
            </a:endParaRPr>
          </a:p>
          <a:p>
            <a:pPr marL="497205" indent="-484505">
              <a:lnSpc>
                <a:spcPct val="100000"/>
              </a:lnSpc>
              <a:spcBef>
                <a:spcPts val="2265"/>
              </a:spcBef>
              <a:buAutoNum type="alphaUcPeriod"/>
              <a:tabLst>
                <a:tab pos="497205" algn="l"/>
              </a:tabLst>
            </a:pPr>
            <a:r>
              <a:rPr sz="2700" b="1" spc="-10" dirty="0">
                <a:latin typeface="Georgia"/>
                <a:cs typeface="Georgia"/>
              </a:rPr>
              <a:t>Preeclampsia</a:t>
            </a:r>
            <a:endParaRPr sz="2700">
              <a:latin typeface="Georgia"/>
              <a:cs typeface="Georgia"/>
            </a:endParaRPr>
          </a:p>
          <a:p>
            <a:pPr marL="458470" indent="-445770">
              <a:lnSpc>
                <a:spcPct val="100000"/>
              </a:lnSpc>
              <a:spcBef>
                <a:spcPts val="2265"/>
              </a:spcBef>
              <a:buAutoNum type="alphaUcPeriod"/>
              <a:tabLst>
                <a:tab pos="458470" algn="l"/>
              </a:tabLst>
            </a:pPr>
            <a:r>
              <a:rPr sz="2700" b="1" spc="-10" dirty="0">
                <a:latin typeface="Georgia"/>
                <a:cs typeface="Georgia"/>
              </a:rPr>
              <a:t>Appendicitis</a:t>
            </a:r>
            <a:endParaRPr sz="27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0847" y="4709159"/>
            <a:ext cx="1868805" cy="14401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278585" y="4690643"/>
            <a:ext cx="872490" cy="1365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b="1" spc="-5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endParaRPr sz="88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7039" rIns="0" bIns="0" rtlCol="0">
            <a:spAutoFit/>
          </a:bodyPr>
          <a:lstStyle/>
          <a:p>
            <a:pPr marL="2809875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Clinical</a:t>
            </a:r>
            <a:r>
              <a:rPr sz="3300" spc="-80" dirty="0"/>
              <a:t> </a:t>
            </a:r>
            <a:r>
              <a:rPr sz="3300" spc="-20" dirty="0"/>
              <a:t>Case</a:t>
            </a:r>
            <a:endParaRPr sz="33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30193" rIns="0" bIns="0" rtlCol="0">
            <a:spAutoFit/>
          </a:bodyPr>
          <a:lstStyle/>
          <a:p>
            <a:pPr marL="99695" marR="5080">
              <a:lnSpc>
                <a:spcPct val="140000"/>
              </a:lnSpc>
              <a:spcBef>
                <a:spcPts val="100"/>
              </a:spcBef>
              <a:tabLst>
                <a:tab pos="1410970" algn="l"/>
                <a:tab pos="3322954" algn="l"/>
                <a:tab pos="4841875" algn="l"/>
                <a:tab pos="5675630" algn="l"/>
                <a:tab pos="7382509" algn="l"/>
              </a:tabLst>
            </a:pPr>
            <a:r>
              <a:rPr dirty="0"/>
              <a:t>A</a:t>
            </a:r>
            <a:r>
              <a:rPr spc="315" dirty="0"/>
              <a:t> </a:t>
            </a:r>
            <a:r>
              <a:rPr spc="135" dirty="0">
                <a:solidFill>
                  <a:srgbClr val="FF0000"/>
                </a:solidFill>
              </a:rPr>
              <a:t>49-</a:t>
            </a:r>
            <a:r>
              <a:rPr spc="145" dirty="0">
                <a:solidFill>
                  <a:srgbClr val="FF0000"/>
                </a:solidFill>
              </a:rPr>
              <a:t>ye</a:t>
            </a:r>
            <a:r>
              <a:rPr spc="145" dirty="0"/>
              <a:t>ar-</a:t>
            </a:r>
            <a:r>
              <a:rPr spc="90" dirty="0"/>
              <a:t>old</a:t>
            </a:r>
            <a:r>
              <a:rPr spc="330" dirty="0"/>
              <a:t> </a:t>
            </a:r>
            <a:r>
              <a:rPr spc="114" dirty="0"/>
              <a:t>woman,</a:t>
            </a:r>
            <a:r>
              <a:rPr spc="325" dirty="0"/>
              <a:t> </a:t>
            </a:r>
            <a:r>
              <a:rPr spc="114" dirty="0">
                <a:solidFill>
                  <a:srgbClr val="FF0000"/>
                </a:solidFill>
              </a:rPr>
              <a:t>P2+1,</a:t>
            </a:r>
            <a:r>
              <a:rPr spc="325" dirty="0">
                <a:solidFill>
                  <a:srgbClr val="FF0000"/>
                </a:solidFill>
              </a:rPr>
              <a:t> </a:t>
            </a:r>
            <a:r>
              <a:rPr spc="90" dirty="0"/>
              <a:t>who</a:t>
            </a:r>
            <a:r>
              <a:rPr spc="325" dirty="0"/>
              <a:t> </a:t>
            </a:r>
            <a:r>
              <a:rPr spc="90" dirty="0"/>
              <a:t>has</a:t>
            </a:r>
            <a:r>
              <a:rPr spc="325" dirty="0"/>
              <a:t> </a:t>
            </a:r>
            <a:r>
              <a:rPr dirty="0"/>
              <a:t>a</a:t>
            </a:r>
            <a:r>
              <a:rPr spc="325" dirty="0"/>
              <a:t> </a:t>
            </a:r>
            <a:r>
              <a:rPr spc="100" dirty="0"/>
              <a:t>known </a:t>
            </a:r>
            <a:r>
              <a:rPr spc="85" dirty="0"/>
              <a:t>myomatous</a:t>
            </a:r>
            <a:r>
              <a:rPr spc="240" dirty="0"/>
              <a:t> </a:t>
            </a:r>
            <a:r>
              <a:rPr spc="85" dirty="0"/>
              <a:t>uterus</a:t>
            </a:r>
            <a:r>
              <a:rPr spc="245" dirty="0"/>
              <a:t> </a:t>
            </a:r>
            <a:r>
              <a:rPr spc="90" dirty="0"/>
              <a:t>presents</a:t>
            </a:r>
            <a:r>
              <a:rPr spc="260" dirty="0"/>
              <a:t> </a:t>
            </a:r>
            <a:r>
              <a:rPr dirty="0"/>
              <a:t>to</a:t>
            </a:r>
            <a:r>
              <a:rPr spc="254" dirty="0"/>
              <a:t> </a:t>
            </a:r>
            <a:r>
              <a:rPr spc="70" dirty="0"/>
              <a:t>you</a:t>
            </a:r>
            <a:r>
              <a:rPr spc="254" dirty="0"/>
              <a:t> </a:t>
            </a:r>
            <a:r>
              <a:rPr spc="90" dirty="0"/>
              <a:t>because</a:t>
            </a:r>
            <a:r>
              <a:rPr spc="254" dirty="0"/>
              <a:t> </a:t>
            </a:r>
            <a:r>
              <a:rPr spc="-25" dirty="0"/>
              <a:t>of</a:t>
            </a:r>
            <a:r>
              <a:rPr spc="625" dirty="0"/>
              <a:t> </a:t>
            </a:r>
            <a:r>
              <a:rPr spc="-25" dirty="0">
                <a:solidFill>
                  <a:srgbClr val="FF0000"/>
                </a:solidFill>
              </a:rPr>
              <a:t>h</a:t>
            </a:r>
            <a:r>
              <a:rPr spc="-26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e</a:t>
            </a:r>
            <a:r>
              <a:rPr spc="-254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a</a:t>
            </a:r>
            <a:r>
              <a:rPr spc="-26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v</a:t>
            </a:r>
            <a:r>
              <a:rPr spc="-254" dirty="0">
                <a:solidFill>
                  <a:srgbClr val="FF0000"/>
                </a:solidFill>
              </a:rPr>
              <a:t> </a:t>
            </a:r>
            <a:r>
              <a:rPr spc="-50" dirty="0">
                <a:solidFill>
                  <a:srgbClr val="FF0000"/>
                </a:solidFill>
              </a:rPr>
              <a:t>y</a:t>
            </a:r>
            <a:r>
              <a:rPr dirty="0">
                <a:solidFill>
                  <a:srgbClr val="FF0000"/>
                </a:solidFill>
              </a:rPr>
              <a:t>	</a:t>
            </a:r>
            <a:r>
              <a:rPr spc="-25" dirty="0">
                <a:solidFill>
                  <a:srgbClr val="FF0000"/>
                </a:solidFill>
              </a:rPr>
              <a:t>b</a:t>
            </a:r>
            <a:r>
              <a:rPr spc="-26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l</a:t>
            </a:r>
            <a:r>
              <a:rPr spc="-254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e</a:t>
            </a:r>
            <a:r>
              <a:rPr spc="-254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e</a:t>
            </a:r>
            <a:r>
              <a:rPr spc="-254" dirty="0">
                <a:solidFill>
                  <a:srgbClr val="FF0000"/>
                </a:solidFill>
              </a:rPr>
              <a:t> </a:t>
            </a:r>
            <a:r>
              <a:rPr spc="-25" dirty="0">
                <a:solidFill>
                  <a:srgbClr val="FF0000"/>
                </a:solidFill>
              </a:rPr>
              <a:t>d</a:t>
            </a:r>
            <a:r>
              <a:rPr spc="-254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i</a:t>
            </a:r>
            <a:r>
              <a:rPr spc="-254" dirty="0">
                <a:solidFill>
                  <a:srgbClr val="FF0000"/>
                </a:solidFill>
              </a:rPr>
              <a:t> </a:t>
            </a:r>
            <a:r>
              <a:rPr spc="-25" dirty="0">
                <a:solidFill>
                  <a:srgbClr val="FF0000"/>
                </a:solidFill>
              </a:rPr>
              <a:t>n</a:t>
            </a:r>
            <a:r>
              <a:rPr spc="-254" dirty="0">
                <a:solidFill>
                  <a:srgbClr val="FF0000"/>
                </a:solidFill>
              </a:rPr>
              <a:t> </a:t>
            </a:r>
            <a:r>
              <a:rPr spc="-50" dirty="0">
                <a:solidFill>
                  <a:srgbClr val="FF0000"/>
                </a:solidFill>
              </a:rPr>
              <a:t>g</a:t>
            </a:r>
            <a:r>
              <a:rPr dirty="0">
                <a:solidFill>
                  <a:srgbClr val="FF0000"/>
                </a:solidFill>
              </a:rPr>
              <a:t>	</a:t>
            </a:r>
            <a:r>
              <a:rPr spc="-25" dirty="0"/>
              <a:t>d</a:t>
            </a:r>
            <a:r>
              <a:rPr spc="-254" dirty="0"/>
              <a:t> </a:t>
            </a:r>
            <a:r>
              <a:rPr dirty="0"/>
              <a:t>u</a:t>
            </a:r>
            <a:r>
              <a:rPr spc="-254" dirty="0"/>
              <a:t> </a:t>
            </a:r>
            <a:r>
              <a:rPr spc="-20" dirty="0"/>
              <a:t>r</a:t>
            </a:r>
            <a:r>
              <a:rPr spc="-254" dirty="0"/>
              <a:t> </a:t>
            </a:r>
            <a:r>
              <a:rPr spc="-10" dirty="0"/>
              <a:t>i</a:t>
            </a:r>
            <a:r>
              <a:rPr spc="-254" dirty="0"/>
              <a:t> </a:t>
            </a:r>
            <a:r>
              <a:rPr spc="-25" dirty="0"/>
              <a:t>n</a:t>
            </a:r>
            <a:r>
              <a:rPr spc="-254" dirty="0"/>
              <a:t> </a:t>
            </a:r>
            <a:r>
              <a:rPr spc="-50" dirty="0"/>
              <a:t>g</a:t>
            </a:r>
            <a:r>
              <a:rPr dirty="0"/>
              <a:t>	</a:t>
            </a:r>
            <a:r>
              <a:rPr spc="-25" dirty="0"/>
              <a:t>h</a:t>
            </a:r>
            <a:r>
              <a:rPr spc="-260" dirty="0"/>
              <a:t> </a:t>
            </a:r>
            <a:r>
              <a:rPr dirty="0"/>
              <a:t>e</a:t>
            </a:r>
            <a:r>
              <a:rPr spc="-254" dirty="0"/>
              <a:t> </a:t>
            </a:r>
            <a:r>
              <a:rPr spc="-50" dirty="0"/>
              <a:t>r</a:t>
            </a:r>
            <a:r>
              <a:rPr dirty="0"/>
              <a:t>	</a:t>
            </a:r>
            <a:r>
              <a:rPr spc="-25" dirty="0"/>
              <a:t>p</a:t>
            </a:r>
            <a:r>
              <a:rPr spc="-254" dirty="0"/>
              <a:t> </a:t>
            </a:r>
            <a:r>
              <a:rPr dirty="0"/>
              <a:t>e</a:t>
            </a:r>
            <a:r>
              <a:rPr spc="-254" dirty="0"/>
              <a:t> </a:t>
            </a:r>
            <a:r>
              <a:rPr spc="-20" dirty="0"/>
              <a:t>r</a:t>
            </a:r>
            <a:r>
              <a:rPr spc="-254" dirty="0"/>
              <a:t> </a:t>
            </a:r>
            <a:r>
              <a:rPr spc="-10" dirty="0"/>
              <a:t>i</a:t>
            </a:r>
            <a:r>
              <a:rPr spc="-254" dirty="0"/>
              <a:t> </a:t>
            </a:r>
            <a:r>
              <a:rPr spc="-25" dirty="0"/>
              <a:t>o</a:t>
            </a:r>
            <a:r>
              <a:rPr spc="-254" dirty="0"/>
              <a:t> </a:t>
            </a:r>
            <a:r>
              <a:rPr spc="-25" dirty="0"/>
              <a:t>d</a:t>
            </a:r>
            <a:r>
              <a:rPr spc="-245" dirty="0"/>
              <a:t> </a:t>
            </a:r>
            <a:r>
              <a:rPr spc="-50" dirty="0"/>
              <a:t>s</a:t>
            </a:r>
            <a:r>
              <a:rPr dirty="0"/>
              <a:t>	</a:t>
            </a:r>
            <a:r>
              <a:rPr spc="-20" dirty="0"/>
              <a:t>a</a:t>
            </a:r>
            <a:r>
              <a:rPr spc="-250" dirty="0"/>
              <a:t> </a:t>
            </a:r>
            <a:r>
              <a:rPr spc="-25" dirty="0"/>
              <a:t>n</a:t>
            </a:r>
            <a:r>
              <a:rPr spc="-250" dirty="0"/>
              <a:t> </a:t>
            </a:r>
            <a:r>
              <a:rPr spc="-50" dirty="0"/>
              <a:t>d </a:t>
            </a:r>
            <a:r>
              <a:rPr dirty="0">
                <a:solidFill>
                  <a:srgbClr val="FF0000"/>
                </a:solidFill>
              </a:rPr>
              <a:t>occasional</a:t>
            </a:r>
            <a:r>
              <a:rPr spc="13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spotting</a:t>
            </a:r>
            <a:r>
              <a:rPr spc="14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in</a:t>
            </a:r>
            <a:r>
              <a:rPr spc="150" dirty="0">
                <a:solidFill>
                  <a:srgbClr val="FF0000"/>
                </a:solidFill>
              </a:rPr>
              <a:t> </a:t>
            </a:r>
            <a:r>
              <a:rPr dirty="0"/>
              <a:t>between</a:t>
            </a:r>
            <a:r>
              <a:rPr spc="150" dirty="0"/>
              <a:t> </a:t>
            </a:r>
            <a:r>
              <a:rPr dirty="0"/>
              <a:t>her</a:t>
            </a:r>
            <a:r>
              <a:rPr spc="145" dirty="0"/>
              <a:t> </a:t>
            </a:r>
            <a:r>
              <a:rPr dirty="0"/>
              <a:t>periods.</a:t>
            </a:r>
            <a:r>
              <a:rPr spc="150" dirty="0"/>
              <a:t> </a:t>
            </a:r>
            <a:r>
              <a:rPr spc="-25" dirty="0"/>
              <a:t>Her </a:t>
            </a:r>
            <a:r>
              <a:rPr dirty="0"/>
              <a:t>menses</a:t>
            </a:r>
            <a:r>
              <a:rPr spc="190" dirty="0"/>
              <a:t> </a:t>
            </a:r>
            <a:r>
              <a:rPr spc="50" dirty="0"/>
              <a:t>occurs</a:t>
            </a:r>
            <a:r>
              <a:rPr spc="200" dirty="0"/>
              <a:t> </a:t>
            </a:r>
            <a:r>
              <a:rPr spc="50" dirty="0"/>
              <a:t>every</a:t>
            </a:r>
            <a:r>
              <a:rPr spc="200" dirty="0"/>
              <a:t> </a:t>
            </a:r>
            <a:r>
              <a:rPr dirty="0"/>
              <a:t>5</a:t>
            </a:r>
            <a:r>
              <a:rPr spc="210" dirty="0"/>
              <a:t> </a:t>
            </a:r>
            <a:r>
              <a:rPr dirty="0"/>
              <a:t>to</a:t>
            </a:r>
            <a:r>
              <a:rPr spc="200" dirty="0"/>
              <a:t> </a:t>
            </a:r>
            <a:r>
              <a:rPr dirty="0"/>
              <a:t>6</a:t>
            </a:r>
            <a:r>
              <a:rPr spc="200" dirty="0"/>
              <a:t> </a:t>
            </a:r>
            <a:r>
              <a:rPr spc="50" dirty="0"/>
              <a:t>weeks</a:t>
            </a:r>
            <a:r>
              <a:rPr spc="204" dirty="0"/>
              <a:t> </a:t>
            </a:r>
            <a:r>
              <a:rPr dirty="0"/>
              <a:t>and</a:t>
            </a:r>
            <a:r>
              <a:rPr spc="204" dirty="0"/>
              <a:t> </a:t>
            </a:r>
            <a:r>
              <a:rPr dirty="0"/>
              <a:t>lasts</a:t>
            </a:r>
            <a:r>
              <a:rPr spc="200" dirty="0"/>
              <a:t> </a:t>
            </a:r>
            <a:r>
              <a:rPr dirty="0"/>
              <a:t>6</a:t>
            </a:r>
            <a:r>
              <a:rPr spc="204" dirty="0"/>
              <a:t> </a:t>
            </a:r>
            <a:r>
              <a:rPr spc="-25" dirty="0"/>
              <a:t>to </a:t>
            </a:r>
            <a:r>
              <a:rPr dirty="0"/>
              <a:t>10</a:t>
            </a:r>
            <a:r>
              <a:rPr spc="-40" dirty="0"/>
              <a:t> </a:t>
            </a:r>
            <a:r>
              <a:rPr dirty="0"/>
              <a:t>days.</a:t>
            </a:r>
            <a:r>
              <a:rPr spc="-40" dirty="0"/>
              <a:t> </a:t>
            </a:r>
            <a:r>
              <a:rPr dirty="0"/>
              <a:t>It</a:t>
            </a:r>
            <a:r>
              <a:rPr spc="-45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dirty="0"/>
              <a:t>associated</a:t>
            </a:r>
            <a:r>
              <a:rPr spc="-25" dirty="0"/>
              <a:t> </a:t>
            </a:r>
            <a:r>
              <a:rPr dirty="0"/>
              <a:t>with</a:t>
            </a:r>
            <a:r>
              <a:rPr spc="-35" dirty="0"/>
              <a:t> </a:t>
            </a:r>
            <a:r>
              <a:rPr dirty="0"/>
              <a:t>painful</a:t>
            </a:r>
            <a:r>
              <a:rPr spc="-30" dirty="0"/>
              <a:t> </a:t>
            </a:r>
            <a:r>
              <a:rPr dirty="0"/>
              <a:t>cramps.</a:t>
            </a:r>
            <a:r>
              <a:rPr spc="-35" dirty="0"/>
              <a:t> </a:t>
            </a:r>
            <a:r>
              <a:rPr spc="-25" dirty="0"/>
              <a:t>She </a:t>
            </a:r>
            <a:r>
              <a:rPr dirty="0"/>
              <a:t>has</a:t>
            </a:r>
            <a:r>
              <a:rPr spc="-55" dirty="0"/>
              <a:t> </a:t>
            </a:r>
            <a:r>
              <a:rPr dirty="0"/>
              <a:t>no</a:t>
            </a:r>
            <a:r>
              <a:rPr spc="-50" dirty="0"/>
              <a:t> </a:t>
            </a:r>
            <a:r>
              <a:rPr dirty="0"/>
              <a:t>chronic</a:t>
            </a:r>
            <a:r>
              <a:rPr spc="-50" dirty="0"/>
              <a:t> </a:t>
            </a:r>
            <a:r>
              <a:rPr dirty="0"/>
              <a:t>medical</a:t>
            </a:r>
            <a:r>
              <a:rPr spc="-40" dirty="0"/>
              <a:t> </a:t>
            </a:r>
            <a:r>
              <a:rPr spc="-10" dirty="0"/>
              <a:t>problems.</a:t>
            </a: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052" y="1551813"/>
            <a:ext cx="8066405" cy="322580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488950" indent="-476250">
              <a:lnSpc>
                <a:spcPct val="100000"/>
              </a:lnSpc>
              <a:spcBef>
                <a:spcPts val="1780"/>
              </a:spcBef>
              <a:buAutoNum type="alphaUcPeriod"/>
              <a:tabLst>
                <a:tab pos="488950" algn="l"/>
              </a:tabLst>
            </a:pPr>
            <a:r>
              <a:rPr sz="2800" b="1" dirty="0">
                <a:latin typeface="Georgia"/>
                <a:cs typeface="Georgia"/>
              </a:rPr>
              <a:t>GnRH</a:t>
            </a:r>
            <a:r>
              <a:rPr sz="2800" b="1" spc="-4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agonist</a:t>
            </a:r>
            <a:r>
              <a:rPr sz="2800" b="1" spc="-4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for</a:t>
            </a:r>
            <a:r>
              <a:rPr sz="2800" b="1" spc="-4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3</a:t>
            </a:r>
            <a:r>
              <a:rPr sz="2800" b="1" spc="-40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months</a:t>
            </a:r>
            <a:endParaRPr sz="2800">
              <a:latin typeface="Georgia"/>
              <a:cs typeface="Georgia"/>
            </a:endParaRPr>
          </a:p>
          <a:p>
            <a:pPr marL="487680" marR="5080" indent="-475615">
              <a:lnSpc>
                <a:spcPct val="150000"/>
              </a:lnSpc>
              <a:buAutoNum type="alphaUcPeriod"/>
              <a:tabLst>
                <a:tab pos="553085" algn="l"/>
              </a:tabLst>
            </a:pPr>
            <a:r>
              <a:rPr sz="2800" b="1" dirty="0">
                <a:latin typeface="Georgia"/>
                <a:cs typeface="Georgia"/>
              </a:rPr>
              <a:t>GnRH</a:t>
            </a:r>
            <a:r>
              <a:rPr sz="2800" b="1" spc="-4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agonist</a:t>
            </a:r>
            <a:r>
              <a:rPr sz="2800" b="1" spc="-4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for</a:t>
            </a:r>
            <a:r>
              <a:rPr sz="2800" b="1" spc="-4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6</a:t>
            </a:r>
            <a:r>
              <a:rPr sz="2800" b="1" spc="-4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months</a:t>
            </a:r>
            <a:r>
              <a:rPr sz="2800" b="1" spc="-4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and</a:t>
            </a:r>
            <a:r>
              <a:rPr sz="2800" b="1" spc="-40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add-back 	</a:t>
            </a:r>
            <a:r>
              <a:rPr sz="2800" b="1" dirty="0">
                <a:latin typeface="Georgia"/>
                <a:cs typeface="Georgia"/>
              </a:rPr>
              <a:t>hormones</a:t>
            </a:r>
            <a:r>
              <a:rPr sz="2800" b="1" spc="-4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for</a:t>
            </a:r>
            <a:r>
              <a:rPr sz="2800" b="1" spc="-3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the</a:t>
            </a:r>
            <a:r>
              <a:rPr sz="2800" b="1" spc="-4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last</a:t>
            </a:r>
            <a:r>
              <a:rPr sz="2800" b="1" spc="-3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3</a:t>
            </a:r>
            <a:r>
              <a:rPr sz="2800" b="1" spc="-40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months</a:t>
            </a:r>
            <a:endParaRPr sz="2800">
              <a:latin typeface="Georgia"/>
              <a:cs typeface="Georgia"/>
            </a:endParaRPr>
          </a:p>
          <a:p>
            <a:pPr marL="473709" indent="-461009">
              <a:lnSpc>
                <a:spcPct val="100000"/>
              </a:lnSpc>
              <a:spcBef>
                <a:spcPts val="1680"/>
              </a:spcBef>
              <a:buAutoNum type="alphaUcPeriod"/>
              <a:tabLst>
                <a:tab pos="473709" algn="l"/>
              </a:tabLst>
            </a:pPr>
            <a:r>
              <a:rPr sz="2800" b="1" spc="-10" dirty="0">
                <a:latin typeface="Georgia"/>
                <a:cs typeface="Georgia"/>
              </a:rPr>
              <a:t>Hysterectomy</a:t>
            </a:r>
            <a:endParaRPr sz="2800">
              <a:latin typeface="Georgia"/>
              <a:cs typeface="Georgia"/>
            </a:endParaRPr>
          </a:p>
          <a:p>
            <a:pPr marL="515620" indent="-502920">
              <a:lnSpc>
                <a:spcPct val="100000"/>
              </a:lnSpc>
              <a:spcBef>
                <a:spcPts val="1680"/>
              </a:spcBef>
              <a:buAutoNum type="alphaUcPeriod"/>
              <a:tabLst>
                <a:tab pos="515620" algn="l"/>
              </a:tabLst>
            </a:pPr>
            <a:r>
              <a:rPr sz="2800" b="1" dirty="0">
                <a:latin typeface="Georgia"/>
                <a:cs typeface="Georgia"/>
              </a:rPr>
              <a:t>Endometrial</a:t>
            </a:r>
            <a:r>
              <a:rPr sz="2800" b="1" spc="-114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biopsy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3052" y="4966334"/>
            <a:ext cx="500189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Georgia"/>
                <a:cs typeface="Georgia"/>
              </a:rPr>
              <a:t>E.</a:t>
            </a:r>
            <a:r>
              <a:rPr sz="2800" b="1" spc="-6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Transvaginal</a:t>
            </a:r>
            <a:r>
              <a:rPr sz="2800" b="1" spc="-65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ultrasound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1615" y="155574"/>
            <a:ext cx="765365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The</a:t>
            </a:r>
            <a:r>
              <a:rPr sz="3200" spc="-60" dirty="0"/>
              <a:t> </a:t>
            </a:r>
            <a:r>
              <a:rPr sz="3200" dirty="0"/>
              <a:t>next</a:t>
            </a:r>
            <a:r>
              <a:rPr sz="3200" spc="-60" dirty="0"/>
              <a:t> </a:t>
            </a:r>
            <a:r>
              <a:rPr sz="3200" dirty="0"/>
              <a:t>best</a:t>
            </a:r>
            <a:r>
              <a:rPr sz="3200" spc="-65" dirty="0"/>
              <a:t> </a:t>
            </a:r>
            <a:r>
              <a:rPr sz="3200" dirty="0"/>
              <a:t>step</a:t>
            </a:r>
            <a:r>
              <a:rPr sz="3200" spc="-60" dirty="0"/>
              <a:t> </a:t>
            </a:r>
            <a:r>
              <a:rPr sz="3200" dirty="0"/>
              <a:t>in</a:t>
            </a:r>
            <a:r>
              <a:rPr sz="3200" spc="-55" dirty="0"/>
              <a:t> </a:t>
            </a:r>
            <a:r>
              <a:rPr sz="3200" dirty="0"/>
              <a:t>management</a:t>
            </a:r>
            <a:r>
              <a:rPr sz="3200" spc="-65" dirty="0"/>
              <a:t> </a:t>
            </a:r>
            <a:r>
              <a:rPr sz="3200" spc="-25" dirty="0"/>
              <a:t>of </a:t>
            </a:r>
            <a:r>
              <a:rPr sz="3200" dirty="0"/>
              <a:t>this</a:t>
            </a:r>
            <a:r>
              <a:rPr sz="3200" spc="-80" dirty="0"/>
              <a:t> </a:t>
            </a:r>
            <a:r>
              <a:rPr sz="3200" dirty="0"/>
              <a:t>patient</a:t>
            </a:r>
            <a:r>
              <a:rPr sz="3200" spc="-80" dirty="0"/>
              <a:t> </a:t>
            </a:r>
            <a:r>
              <a:rPr sz="3200" spc="-25" dirty="0"/>
              <a:t>is:</a:t>
            </a:r>
            <a:endParaRPr sz="32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0909" y="4780597"/>
            <a:ext cx="1368742" cy="122586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40243" y="5051336"/>
            <a:ext cx="44894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0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7039" rIns="0" bIns="0" rtlCol="0">
            <a:spAutoFit/>
          </a:bodyPr>
          <a:lstStyle/>
          <a:p>
            <a:pPr marL="2824480">
              <a:lnSpc>
                <a:spcPct val="100000"/>
              </a:lnSpc>
              <a:spcBef>
                <a:spcPts val="100"/>
              </a:spcBef>
            </a:pPr>
            <a:r>
              <a:rPr sz="3300" spc="-10" dirty="0"/>
              <a:t>Explanation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365" y="1509394"/>
            <a:ext cx="8050530" cy="3728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700" b="1" dirty="0">
                <a:latin typeface="Georgia"/>
                <a:cs typeface="Georgia"/>
              </a:rPr>
              <a:t>Abnormal</a:t>
            </a:r>
            <a:r>
              <a:rPr sz="2700" b="1" spc="-3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bleeding</a:t>
            </a:r>
            <a:r>
              <a:rPr sz="2700" b="1" spc="-2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in</a:t>
            </a:r>
            <a:r>
              <a:rPr sz="2700" b="1" spc="-3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a</a:t>
            </a:r>
            <a:r>
              <a:rPr sz="2700" b="1" spc="-25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49-year-</a:t>
            </a:r>
            <a:r>
              <a:rPr sz="2700" b="1" dirty="0">
                <a:latin typeface="Georgia"/>
                <a:cs typeface="Georgia"/>
              </a:rPr>
              <a:t>old</a:t>
            </a:r>
            <a:r>
              <a:rPr sz="2700" b="1" spc="-2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woman</a:t>
            </a:r>
            <a:r>
              <a:rPr sz="2700" b="1" spc="-30" dirty="0">
                <a:latin typeface="Georgia"/>
                <a:cs typeface="Georgia"/>
              </a:rPr>
              <a:t> </a:t>
            </a:r>
            <a:r>
              <a:rPr sz="2700" b="1" spc="-25" dirty="0">
                <a:latin typeface="Georgia"/>
                <a:cs typeface="Georgia"/>
              </a:rPr>
              <a:t>is </a:t>
            </a:r>
            <a:r>
              <a:rPr sz="2700" b="1" dirty="0">
                <a:latin typeface="Georgia"/>
                <a:cs typeface="Georgia"/>
              </a:rPr>
              <a:t>caused</a:t>
            </a:r>
            <a:r>
              <a:rPr sz="2700" b="1" spc="-5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by</a:t>
            </a:r>
            <a:r>
              <a:rPr sz="2700" b="1" spc="-4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the</a:t>
            </a:r>
            <a:r>
              <a:rPr sz="2700" b="1" spc="-4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leiomyomas</a:t>
            </a:r>
            <a:r>
              <a:rPr sz="2700" b="1" spc="-4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simply</a:t>
            </a:r>
            <a:r>
              <a:rPr sz="2700" b="1" spc="-45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because</a:t>
            </a:r>
            <a:r>
              <a:rPr sz="2700" b="1" spc="67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she</a:t>
            </a:r>
            <a:r>
              <a:rPr sz="2700" b="1" spc="-5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has</a:t>
            </a:r>
            <a:r>
              <a:rPr sz="2700" b="1" spc="-5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a</a:t>
            </a:r>
            <a:r>
              <a:rPr sz="2700" b="1" spc="-5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myomatous</a:t>
            </a:r>
            <a:r>
              <a:rPr sz="2700" b="1" spc="-5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uterus.</a:t>
            </a:r>
            <a:r>
              <a:rPr sz="2700" b="1" spc="-55" dirty="0"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At</a:t>
            </a:r>
            <a:r>
              <a:rPr sz="2700" b="1" spc="-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this</a:t>
            </a:r>
            <a:r>
              <a:rPr sz="2700" b="1" spc="-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age,</a:t>
            </a:r>
            <a:r>
              <a:rPr sz="2700" b="1" spc="-5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-25" dirty="0">
                <a:solidFill>
                  <a:srgbClr val="FF0000"/>
                </a:solidFill>
                <a:latin typeface="Georgia"/>
                <a:cs typeface="Georgia"/>
              </a:rPr>
              <a:t>the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risk</a:t>
            </a:r>
            <a:r>
              <a:rPr sz="2700" b="1" spc="-5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of</a:t>
            </a:r>
            <a:r>
              <a:rPr sz="2700" b="1" spc="-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endometrial</a:t>
            </a:r>
            <a:r>
              <a:rPr sz="2700" b="1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disease,</a:t>
            </a:r>
            <a:r>
              <a:rPr sz="2700" b="1" spc="-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such</a:t>
            </a:r>
            <a:r>
              <a:rPr sz="2700" b="1" spc="-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as</a:t>
            </a:r>
            <a:r>
              <a:rPr sz="2700" b="1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-10" dirty="0">
                <a:solidFill>
                  <a:srgbClr val="FF0000"/>
                </a:solidFill>
                <a:latin typeface="Georgia"/>
                <a:cs typeface="Georgia"/>
              </a:rPr>
              <a:t>polyps,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hyperplasia,</a:t>
            </a:r>
            <a:r>
              <a:rPr sz="2700" b="1" spc="-6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and</a:t>
            </a:r>
            <a:r>
              <a:rPr sz="2700" b="1" spc="-6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carcinoma,</a:t>
            </a:r>
            <a:r>
              <a:rPr sz="2700" b="1" spc="-6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is</a:t>
            </a:r>
            <a:r>
              <a:rPr sz="2700" b="1" spc="-5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-10" dirty="0">
                <a:solidFill>
                  <a:srgbClr val="FF0000"/>
                </a:solidFill>
                <a:latin typeface="Georgia"/>
                <a:cs typeface="Georgia"/>
              </a:rPr>
              <a:t>significant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and</a:t>
            </a:r>
            <a:r>
              <a:rPr sz="2700" b="1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must</a:t>
            </a:r>
            <a:r>
              <a:rPr sz="2700" b="1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be</a:t>
            </a:r>
            <a:r>
              <a:rPr sz="2700" b="1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ruled</a:t>
            </a:r>
            <a:r>
              <a:rPr sz="2700" b="1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b="1" spc="-20" dirty="0">
                <a:solidFill>
                  <a:srgbClr val="FF0000"/>
                </a:solidFill>
                <a:latin typeface="Georgia"/>
                <a:cs typeface="Georgia"/>
              </a:rPr>
              <a:t>out.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5" y="2071687"/>
            <a:ext cx="8842375" cy="2714625"/>
          </a:xfrm>
          <a:custGeom>
            <a:avLst/>
            <a:gdLst/>
            <a:ahLst/>
            <a:cxnLst/>
            <a:rect l="l" t="t" r="r" b="b"/>
            <a:pathLst>
              <a:path w="8842375" h="2714625">
                <a:moveTo>
                  <a:pt x="8842375" y="2714625"/>
                </a:moveTo>
                <a:lnTo>
                  <a:pt x="0" y="2714625"/>
                </a:lnTo>
                <a:lnTo>
                  <a:pt x="0" y="0"/>
                </a:lnTo>
                <a:lnTo>
                  <a:pt x="8842375" y="0"/>
                </a:lnTo>
                <a:lnTo>
                  <a:pt x="8842375" y="2714625"/>
                </a:lnTo>
                <a:close/>
              </a:path>
            </a:pathLst>
          </a:custGeom>
          <a:solidFill>
            <a:srgbClr val="FF8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56965" y="2472372"/>
            <a:ext cx="18135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spc="-1230" dirty="0">
                <a:solidFill>
                  <a:srgbClr val="FFFFFF"/>
                </a:solidFill>
                <a:latin typeface="Times New Roman"/>
                <a:cs typeface="Times New Roman"/>
              </a:rPr>
              <a:t>MCQ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637" y="150812"/>
            <a:ext cx="8842375" cy="6556375"/>
            <a:chOff x="147637" y="150812"/>
            <a:chExt cx="8842375" cy="6556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127" y="714755"/>
              <a:ext cx="7929372" cy="33573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33602" y="705230"/>
              <a:ext cx="7948930" cy="3376929"/>
            </a:xfrm>
            <a:custGeom>
              <a:avLst/>
              <a:gdLst/>
              <a:ahLst/>
              <a:cxnLst/>
              <a:rect l="l" t="t" r="r" b="b"/>
              <a:pathLst>
                <a:path w="7948930" h="3376929">
                  <a:moveTo>
                    <a:pt x="7948422" y="3376422"/>
                  </a:moveTo>
                  <a:lnTo>
                    <a:pt x="0" y="3376422"/>
                  </a:lnTo>
                  <a:lnTo>
                    <a:pt x="0" y="0"/>
                  </a:lnTo>
                  <a:lnTo>
                    <a:pt x="7948422" y="0"/>
                  </a:lnTo>
                  <a:lnTo>
                    <a:pt x="7948422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3366897"/>
                  </a:lnTo>
                  <a:lnTo>
                    <a:pt x="4762" y="3366897"/>
                  </a:lnTo>
                  <a:lnTo>
                    <a:pt x="9525" y="3371659"/>
                  </a:lnTo>
                  <a:lnTo>
                    <a:pt x="7948422" y="3371659"/>
                  </a:lnTo>
                  <a:lnTo>
                    <a:pt x="7948422" y="3376422"/>
                  </a:lnTo>
                  <a:close/>
                </a:path>
                <a:path w="7948930" h="3376929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7948930" h="3376929">
                  <a:moveTo>
                    <a:pt x="7938897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7938897" y="4762"/>
                  </a:lnTo>
                  <a:lnTo>
                    <a:pt x="7938897" y="9525"/>
                  </a:lnTo>
                  <a:close/>
                </a:path>
                <a:path w="7948930" h="3376929">
                  <a:moveTo>
                    <a:pt x="7938897" y="3371659"/>
                  </a:moveTo>
                  <a:lnTo>
                    <a:pt x="7938897" y="4762"/>
                  </a:lnTo>
                  <a:lnTo>
                    <a:pt x="7943659" y="9525"/>
                  </a:lnTo>
                  <a:lnTo>
                    <a:pt x="7948422" y="9525"/>
                  </a:lnTo>
                  <a:lnTo>
                    <a:pt x="7948422" y="3366897"/>
                  </a:lnTo>
                  <a:lnTo>
                    <a:pt x="7943659" y="3366897"/>
                  </a:lnTo>
                  <a:lnTo>
                    <a:pt x="7938897" y="3371659"/>
                  </a:lnTo>
                  <a:close/>
                </a:path>
                <a:path w="7948930" h="3376929">
                  <a:moveTo>
                    <a:pt x="7948422" y="9525"/>
                  </a:moveTo>
                  <a:lnTo>
                    <a:pt x="7943659" y="9525"/>
                  </a:lnTo>
                  <a:lnTo>
                    <a:pt x="7938897" y="4762"/>
                  </a:lnTo>
                  <a:lnTo>
                    <a:pt x="7948422" y="4762"/>
                  </a:lnTo>
                  <a:lnTo>
                    <a:pt x="7948422" y="9525"/>
                  </a:lnTo>
                  <a:close/>
                </a:path>
                <a:path w="7948930" h="3376929">
                  <a:moveTo>
                    <a:pt x="9525" y="3371659"/>
                  </a:moveTo>
                  <a:lnTo>
                    <a:pt x="4762" y="3366897"/>
                  </a:lnTo>
                  <a:lnTo>
                    <a:pt x="9525" y="3366897"/>
                  </a:lnTo>
                  <a:lnTo>
                    <a:pt x="9525" y="3371659"/>
                  </a:lnTo>
                  <a:close/>
                </a:path>
                <a:path w="7948930" h="3376929">
                  <a:moveTo>
                    <a:pt x="7938897" y="3371659"/>
                  </a:moveTo>
                  <a:lnTo>
                    <a:pt x="9525" y="3371659"/>
                  </a:lnTo>
                  <a:lnTo>
                    <a:pt x="9525" y="3366897"/>
                  </a:lnTo>
                  <a:lnTo>
                    <a:pt x="7938897" y="3366897"/>
                  </a:lnTo>
                  <a:lnTo>
                    <a:pt x="7938897" y="3371659"/>
                  </a:lnTo>
                  <a:close/>
                </a:path>
                <a:path w="7948930" h="3376929">
                  <a:moveTo>
                    <a:pt x="7948422" y="3371659"/>
                  </a:moveTo>
                  <a:lnTo>
                    <a:pt x="7938897" y="3371659"/>
                  </a:lnTo>
                  <a:lnTo>
                    <a:pt x="7943659" y="3366897"/>
                  </a:lnTo>
                  <a:lnTo>
                    <a:pt x="7948422" y="3366897"/>
                  </a:lnTo>
                  <a:lnTo>
                    <a:pt x="7948422" y="3371659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43884" y="4572000"/>
              <a:ext cx="1999614" cy="1358265"/>
            </a:xfrm>
            <a:custGeom>
              <a:avLst/>
              <a:gdLst/>
              <a:ahLst/>
              <a:cxnLst/>
              <a:rect l="l" t="t" r="r" b="b"/>
              <a:pathLst>
                <a:path w="1999614" h="1358264">
                  <a:moveTo>
                    <a:pt x="1773936" y="1357884"/>
                  </a:moveTo>
                  <a:lnTo>
                    <a:pt x="225551" y="1357884"/>
                  </a:lnTo>
                  <a:lnTo>
                    <a:pt x="179993" y="1353098"/>
                  </a:lnTo>
                  <a:lnTo>
                    <a:pt x="137561" y="1339771"/>
                  </a:lnTo>
                  <a:lnTo>
                    <a:pt x="99173" y="1318802"/>
                  </a:lnTo>
                  <a:lnTo>
                    <a:pt x="65746" y="1291089"/>
                  </a:lnTo>
                  <a:lnTo>
                    <a:pt x="38197" y="1257534"/>
                  </a:lnTo>
                  <a:lnTo>
                    <a:pt x="17445" y="1219036"/>
                  </a:lnTo>
                  <a:lnTo>
                    <a:pt x="4407" y="1176494"/>
                  </a:lnTo>
                  <a:lnTo>
                    <a:pt x="0" y="1130808"/>
                  </a:lnTo>
                  <a:lnTo>
                    <a:pt x="0" y="225551"/>
                  </a:lnTo>
                  <a:lnTo>
                    <a:pt x="4407" y="180181"/>
                  </a:lnTo>
                  <a:lnTo>
                    <a:pt x="17445" y="137883"/>
                  </a:lnTo>
                  <a:lnTo>
                    <a:pt x="38197" y="99575"/>
                  </a:lnTo>
                  <a:lnTo>
                    <a:pt x="65746" y="66174"/>
                  </a:lnTo>
                  <a:lnTo>
                    <a:pt x="99173" y="38599"/>
                  </a:lnTo>
                  <a:lnTo>
                    <a:pt x="137561" y="17767"/>
                  </a:lnTo>
                  <a:lnTo>
                    <a:pt x="179993" y="4594"/>
                  </a:lnTo>
                  <a:lnTo>
                    <a:pt x="225551" y="0"/>
                  </a:lnTo>
                  <a:lnTo>
                    <a:pt x="1773936" y="0"/>
                  </a:lnTo>
                  <a:lnTo>
                    <a:pt x="1819369" y="4594"/>
                  </a:lnTo>
                  <a:lnTo>
                    <a:pt x="1861711" y="17767"/>
                  </a:lnTo>
                  <a:lnTo>
                    <a:pt x="1900046" y="38599"/>
                  </a:lnTo>
                  <a:lnTo>
                    <a:pt x="1933455" y="66174"/>
                  </a:lnTo>
                  <a:lnTo>
                    <a:pt x="1961022" y="99575"/>
                  </a:lnTo>
                  <a:lnTo>
                    <a:pt x="1981828" y="137883"/>
                  </a:lnTo>
                  <a:lnTo>
                    <a:pt x="1994955" y="180181"/>
                  </a:lnTo>
                  <a:lnTo>
                    <a:pt x="1999488" y="225551"/>
                  </a:lnTo>
                  <a:lnTo>
                    <a:pt x="1999488" y="1130808"/>
                  </a:lnTo>
                  <a:lnTo>
                    <a:pt x="1994955" y="1176494"/>
                  </a:lnTo>
                  <a:lnTo>
                    <a:pt x="1981828" y="1219036"/>
                  </a:lnTo>
                  <a:lnTo>
                    <a:pt x="1961022" y="1257534"/>
                  </a:lnTo>
                  <a:lnTo>
                    <a:pt x="1933455" y="1291089"/>
                  </a:lnTo>
                  <a:lnTo>
                    <a:pt x="1900046" y="1318802"/>
                  </a:lnTo>
                  <a:lnTo>
                    <a:pt x="1861711" y="1339771"/>
                  </a:lnTo>
                  <a:lnTo>
                    <a:pt x="1819369" y="1353098"/>
                  </a:lnTo>
                  <a:lnTo>
                    <a:pt x="1773936" y="1357884"/>
                  </a:lnTo>
                  <a:close/>
                </a:path>
              </a:pathLst>
            </a:custGeom>
            <a:solidFill>
              <a:srgbClr val="D41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37597" y="4566284"/>
              <a:ext cx="2011680" cy="1369060"/>
            </a:xfrm>
            <a:custGeom>
              <a:avLst/>
              <a:gdLst/>
              <a:ahLst/>
              <a:cxnLst/>
              <a:rect l="l" t="t" r="r" b="b"/>
              <a:pathLst>
                <a:path w="2011679" h="1369060">
                  <a:moveTo>
                    <a:pt x="5714" y="1136802"/>
                  </a:moveTo>
                  <a:lnTo>
                    <a:pt x="0" y="1136802"/>
                  </a:lnTo>
                  <a:lnTo>
                    <a:pt x="0" y="1102512"/>
                  </a:lnTo>
                  <a:lnTo>
                    <a:pt x="11429" y="1102512"/>
                  </a:lnTo>
                  <a:lnTo>
                    <a:pt x="11429" y="1136726"/>
                  </a:lnTo>
                  <a:lnTo>
                    <a:pt x="5714" y="1136802"/>
                  </a:lnTo>
                  <a:close/>
                </a:path>
                <a:path w="2011679" h="1369060">
                  <a:moveTo>
                    <a:pt x="736" y="1155306"/>
                  </a:moveTo>
                  <a:lnTo>
                    <a:pt x="304" y="1148803"/>
                  </a:lnTo>
                  <a:lnTo>
                    <a:pt x="76" y="1142860"/>
                  </a:lnTo>
                  <a:lnTo>
                    <a:pt x="0" y="1136878"/>
                  </a:lnTo>
                  <a:lnTo>
                    <a:pt x="11429" y="1136726"/>
                  </a:lnTo>
                  <a:lnTo>
                    <a:pt x="11510" y="1142860"/>
                  </a:lnTo>
                  <a:lnTo>
                    <a:pt x="11716" y="1148079"/>
                  </a:lnTo>
                  <a:lnTo>
                    <a:pt x="12068" y="1153706"/>
                  </a:lnTo>
                  <a:lnTo>
                    <a:pt x="12115" y="1154302"/>
                  </a:lnTo>
                  <a:lnTo>
                    <a:pt x="736" y="1155306"/>
                  </a:lnTo>
                  <a:close/>
                </a:path>
                <a:path w="2011679" h="1369060">
                  <a:moveTo>
                    <a:pt x="11430" y="1136802"/>
                  </a:moveTo>
                  <a:close/>
                </a:path>
                <a:path w="2011679" h="1369060">
                  <a:moveTo>
                    <a:pt x="11429" y="1091082"/>
                  </a:moveTo>
                  <a:lnTo>
                    <a:pt x="0" y="1091082"/>
                  </a:lnTo>
                  <a:lnTo>
                    <a:pt x="0" y="1056805"/>
                  </a:lnTo>
                  <a:lnTo>
                    <a:pt x="11429" y="1056805"/>
                  </a:lnTo>
                  <a:lnTo>
                    <a:pt x="11429" y="1091082"/>
                  </a:lnTo>
                  <a:close/>
                </a:path>
                <a:path w="2011679" h="1369060">
                  <a:moveTo>
                    <a:pt x="11429" y="1045375"/>
                  </a:moveTo>
                  <a:lnTo>
                    <a:pt x="0" y="1045375"/>
                  </a:lnTo>
                  <a:lnTo>
                    <a:pt x="0" y="1011085"/>
                  </a:lnTo>
                  <a:lnTo>
                    <a:pt x="11429" y="1011085"/>
                  </a:lnTo>
                  <a:lnTo>
                    <a:pt x="11429" y="1045375"/>
                  </a:lnTo>
                  <a:close/>
                </a:path>
                <a:path w="2011679" h="1369060">
                  <a:moveTo>
                    <a:pt x="11429" y="999655"/>
                  </a:moveTo>
                  <a:lnTo>
                    <a:pt x="0" y="999655"/>
                  </a:lnTo>
                  <a:lnTo>
                    <a:pt x="0" y="965365"/>
                  </a:lnTo>
                  <a:lnTo>
                    <a:pt x="11429" y="965365"/>
                  </a:lnTo>
                  <a:lnTo>
                    <a:pt x="11429" y="999655"/>
                  </a:lnTo>
                  <a:close/>
                </a:path>
                <a:path w="2011679" h="1369060">
                  <a:moveTo>
                    <a:pt x="11429" y="953935"/>
                  </a:moveTo>
                  <a:lnTo>
                    <a:pt x="0" y="953935"/>
                  </a:lnTo>
                  <a:lnTo>
                    <a:pt x="0" y="919657"/>
                  </a:lnTo>
                  <a:lnTo>
                    <a:pt x="11429" y="919657"/>
                  </a:lnTo>
                  <a:lnTo>
                    <a:pt x="11429" y="953935"/>
                  </a:lnTo>
                  <a:close/>
                </a:path>
                <a:path w="2011679" h="1369060">
                  <a:moveTo>
                    <a:pt x="11429" y="908227"/>
                  </a:moveTo>
                  <a:lnTo>
                    <a:pt x="0" y="908227"/>
                  </a:lnTo>
                  <a:lnTo>
                    <a:pt x="0" y="873937"/>
                  </a:lnTo>
                  <a:lnTo>
                    <a:pt x="11429" y="873937"/>
                  </a:lnTo>
                  <a:lnTo>
                    <a:pt x="11429" y="908227"/>
                  </a:lnTo>
                  <a:close/>
                </a:path>
                <a:path w="2011679" h="1369060">
                  <a:moveTo>
                    <a:pt x="11429" y="862507"/>
                  </a:moveTo>
                  <a:lnTo>
                    <a:pt x="0" y="862507"/>
                  </a:lnTo>
                  <a:lnTo>
                    <a:pt x="0" y="828217"/>
                  </a:lnTo>
                  <a:lnTo>
                    <a:pt x="11429" y="828217"/>
                  </a:lnTo>
                  <a:lnTo>
                    <a:pt x="11429" y="862507"/>
                  </a:lnTo>
                  <a:close/>
                </a:path>
                <a:path w="2011679" h="1369060">
                  <a:moveTo>
                    <a:pt x="11429" y="816787"/>
                  </a:moveTo>
                  <a:lnTo>
                    <a:pt x="0" y="816787"/>
                  </a:lnTo>
                  <a:lnTo>
                    <a:pt x="0" y="782510"/>
                  </a:lnTo>
                  <a:lnTo>
                    <a:pt x="11429" y="782510"/>
                  </a:lnTo>
                  <a:lnTo>
                    <a:pt x="11429" y="816787"/>
                  </a:lnTo>
                  <a:close/>
                </a:path>
                <a:path w="2011679" h="1369060">
                  <a:moveTo>
                    <a:pt x="11429" y="771080"/>
                  </a:moveTo>
                  <a:lnTo>
                    <a:pt x="0" y="771080"/>
                  </a:lnTo>
                  <a:lnTo>
                    <a:pt x="0" y="736790"/>
                  </a:lnTo>
                  <a:lnTo>
                    <a:pt x="11429" y="736790"/>
                  </a:lnTo>
                  <a:lnTo>
                    <a:pt x="11429" y="771080"/>
                  </a:lnTo>
                  <a:close/>
                </a:path>
                <a:path w="2011679" h="1369060">
                  <a:moveTo>
                    <a:pt x="11429" y="725360"/>
                  </a:moveTo>
                  <a:lnTo>
                    <a:pt x="0" y="725360"/>
                  </a:lnTo>
                  <a:lnTo>
                    <a:pt x="0" y="691070"/>
                  </a:lnTo>
                  <a:lnTo>
                    <a:pt x="11429" y="691070"/>
                  </a:lnTo>
                  <a:lnTo>
                    <a:pt x="11429" y="725360"/>
                  </a:lnTo>
                  <a:close/>
                </a:path>
                <a:path w="2011679" h="1369060">
                  <a:moveTo>
                    <a:pt x="11429" y="679640"/>
                  </a:moveTo>
                  <a:lnTo>
                    <a:pt x="0" y="679640"/>
                  </a:lnTo>
                  <a:lnTo>
                    <a:pt x="0" y="645363"/>
                  </a:lnTo>
                  <a:lnTo>
                    <a:pt x="11429" y="645363"/>
                  </a:lnTo>
                  <a:lnTo>
                    <a:pt x="11429" y="679640"/>
                  </a:lnTo>
                  <a:close/>
                </a:path>
                <a:path w="2011679" h="1369060">
                  <a:moveTo>
                    <a:pt x="11429" y="633933"/>
                  </a:moveTo>
                  <a:lnTo>
                    <a:pt x="0" y="633933"/>
                  </a:lnTo>
                  <a:lnTo>
                    <a:pt x="0" y="599643"/>
                  </a:lnTo>
                  <a:lnTo>
                    <a:pt x="11429" y="599643"/>
                  </a:lnTo>
                  <a:lnTo>
                    <a:pt x="11429" y="633933"/>
                  </a:lnTo>
                  <a:close/>
                </a:path>
                <a:path w="2011679" h="1369060">
                  <a:moveTo>
                    <a:pt x="11429" y="588213"/>
                  </a:moveTo>
                  <a:lnTo>
                    <a:pt x="0" y="588213"/>
                  </a:lnTo>
                  <a:lnTo>
                    <a:pt x="0" y="553923"/>
                  </a:lnTo>
                  <a:lnTo>
                    <a:pt x="11429" y="553923"/>
                  </a:lnTo>
                  <a:lnTo>
                    <a:pt x="11429" y="588213"/>
                  </a:lnTo>
                  <a:close/>
                </a:path>
                <a:path w="2011679" h="1369060">
                  <a:moveTo>
                    <a:pt x="11429" y="542493"/>
                  </a:moveTo>
                  <a:lnTo>
                    <a:pt x="0" y="542493"/>
                  </a:lnTo>
                  <a:lnTo>
                    <a:pt x="0" y="508203"/>
                  </a:lnTo>
                  <a:lnTo>
                    <a:pt x="11429" y="508203"/>
                  </a:lnTo>
                  <a:lnTo>
                    <a:pt x="11429" y="542493"/>
                  </a:lnTo>
                  <a:close/>
                </a:path>
                <a:path w="2011679" h="1369060">
                  <a:moveTo>
                    <a:pt x="11429" y="496785"/>
                  </a:moveTo>
                  <a:lnTo>
                    <a:pt x="0" y="496785"/>
                  </a:lnTo>
                  <a:lnTo>
                    <a:pt x="0" y="462495"/>
                  </a:lnTo>
                  <a:lnTo>
                    <a:pt x="11429" y="462495"/>
                  </a:lnTo>
                  <a:lnTo>
                    <a:pt x="11429" y="496785"/>
                  </a:lnTo>
                  <a:close/>
                </a:path>
                <a:path w="2011679" h="1369060">
                  <a:moveTo>
                    <a:pt x="11429" y="451065"/>
                  </a:moveTo>
                  <a:lnTo>
                    <a:pt x="0" y="451065"/>
                  </a:lnTo>
                  <a:lnTo>
                    <a:pt x="0" y="416775"/>
                  </a:lnTo>
                  <a:lnTo>
                    <a:pt x="11429" y="416775"/>
                  </a:lnTo>
                  <a:lnTo>
                    <a:pt x="11429" y="451065"/>
                  </a:lnTo>
                  <a:close/>
                </a:path>
                <a:path w="2011679" h="1369060">
                  <a:moveTo>
                    <a:pt x="11429" y="405345"/>
                  </a:moveTo>
                  <a:lnTo>
                    <a:pt x="0" y="405345"/>
                  </a:lnTo>
                  <a:lnTo>
                    <a:pt x="0" y="371055"/>
                  </a:lnTo>
                  <a:lnTo>
                    <a:pt x="11429" y="371055"/>
                  </a:lnTo>
                  <a:lnTo>
                    <a:pt x="11429" y="405345"/>
                  </a:lnTo>
                  <a:close/>
                </a:path>
                <a:path w="2011679" h="1369060">
                  <a:moveTo>
                    <a:pt x="11429" y="359625"/>
                  </a:moveTo>
                  <a:lnTo>
                    <a:pt x="0" y="359625"/>
                  </a:lnTo>
                  <a:lnTo>
                    <a:pt x="0" y="325348"/>
                  </a:lnTo>
                  <a:lnTo>
                    <a:pt x="11429" y="325348"/>
                  </a:lnTo>
                  <a:lnTo>
                    <a:pt x="11429" y="359625"/>
                  </a:lnTo>
                  <a:close/>
                </a:path>
                <a:path w="2011679" h="1369060">
                  <a:moveTo>
                    <a:pt x="11429" y="313918"/>
                  </a:moveTo>
                  <a:lnTo>
                    <a:pt x="0" y="313918"/>
                  </a:lnTo>
                  <a:lnTo>
                    <a:pt x="0" y="279628"/>
                  </a:lnTo>
                  <a:lnTo>
                    <a:pt x="11429" y="279628"/>
                  </a:lnTo>
                  <a:lnTo>
                    <a:pt x="11429" y="313918"/>
                  </a:lnTo>
                  <a:close/>
                </a:path>
                <a:path w="2011679" h="1369060">
                  <a:moveTo>
                    <a:pt x="11429" y="268198"/>
                  </a:moveTo>
                  <a:lnTo>
                    <a:pt x="0" y="268198"/>
                  </a:lnTo>
                  <a:lnTo>
                    <a:pt x="0" y="233908"/>
                  </a:lnTo>
                  <a:lnTo>
                    <a:pt x="11429" y="233908"/>
                  </a:lnTo>
                  <a:lnTo>
                    <a:pt x="11429" y="268198"/>
                  </a:lnTo>
                  <a:close/>
                </a:path>
                <a:path w="2011679" h="1369060">
                  <a:moveTo>
                    <a:pt x="11633" y="222707"/>
                  </a:moveTo>
                  <a:lnTo>
                    <a:pt x="215" y="222275"/>
                  </a:lnTo>
                  <a:lnTo>
                    <a:pt x="304" y="220078"/>
                  </a:lnTo>
                  <a:lnTo>
                    <a:pt x="685" y="214033"/>
                  </a:lnTo>
                  <a:lnTo>
                    <a:pt x="4292" y="187388"/>
                  </a:lnTo>
                  <a:lnTo>
                    <a:pt x="15519" y="189547"/>
                  </a:lnTo>
                  <a:lnTo>
                    <a:pt x="14861" y="192963"/>
                  </a:lnTo>
                  <a:lnTo>
                    <a:pt x="13961" y="198424"/>
                  </a:lnTo>
                  <a:lnTo>
                    <a:pt x="13190" y="203923"/>
                  </a:lnTo>
                  <a:lnTo>
                    <a:pt x="12559" y="209461"/>
                  </a:lnTo>
                  <a:lnTo>
                    <a:pt x="12068" y="215036"/>
                  </a:lnTo>
                  <a:lnTo>
                    <a:pt x="11715" y="220662"/>
                  </a:lnTo>
                  <a:lnTo>
                    <a:pt x="11633" y="222707"/>
                  </a:lnTo>
                  <a:close/>
                </a:path>
                <a:path w="2011679" h="1369060">
                  <a:moveTo>
                    <a:pt x="14874" y="192881"/>
                  </a:moveTo>
                  <a:close/>
                </a:path>
                <a:path w="2011679" h="1369060">
                  <a:moveTo>
                    <a:pt x="14861" y="192963"/>
                  </a:moveTo>
                  <a:close/>
                </a:path>
                <a:path w="2011679" h="1369060">
                  <a:moveTo>
                    <a:pt x="13961" y="198424"/>
                  </a:moveTo>
                  <a:lnTo>
                    <a:pt x="13982" y="198272"/>
                  </a:lnTo>
                  <a:lnTo>
                    <a:pt x="13961" y="198424"/>
                  </a:lnTo>
                  <a:close/>
                </a:path>
                <a:path w="2011679" h="1369060">
                  <a:moveTo>
                    <a:pt x="13195" y="203923"/>
                  </a:moveTo>
                  <a:lnTo>
                    <a:pt x="13207" y="203771"/>
                  </a:lnTo>
                  <a:lnTo>
                    <a:pt x="13195" y="203923"/>
                  </a:lnTo>
                  <a:close/>
                </a:path>
                <a:path w="2011679" h="1369060">
                  <a:moveTo>
                    <a:pt x="12560" y="209461"/>
                  </a:moveTo>
                  <a:lnTo>
                    <a:pt x="12573" y="209308"/>
                  </a:lnTo>
                  <a:lnTo>
                    <a:pt x="12560" y="209461"/>
                  </a:lnTo>
                  <a:close/>
                </a:path>
                <a:path w="2011679" h="1369060">
                  <a:moveTo>
                    <a:pt x="12068" y="215036"/>
                  </a:moveTo>
                  <a:lnTo>
                    <a:pt x="12077" y="214896"/>
                  </a:lnTo>
                  <a:lnTo>
                    <a:pt x="12068" y="215036"/>
                  </a:lnTo>
                  <a:close/>
                </a:path>
                <a:path w="2011679" h="1369060">
                  <a:moveTo>
                    <a:pt x="11715" y="220662"/>
                  </a:moveTo>
                  <a:lnTo>
                    <a:pt x="11722" y="220510"/>
                  </a:lnTo>
                  <a:lnTo>
                    <a:pt x="11715" y="220662"/>
                  </a:lnTo>
                  <a:close/>
                </a:path>
                <a:path w="2011679" h="1369060">
                  <a:moveTo>
                    <a:pt x="17957" y="178600"/>
                  </a:moveTo>
                  <a:lnTo>
                    <a:pt x="6832" y="176022"/>
                  </a:lnTo>
                  <a:lnTo>
                    <a:pt x="7340" y="173837"/>
                  </a:lnTo>
                  <a:lnTo>
                    <a:pt x="10477" y="162839"/>
                  </a:lnTo>
                  <a:lnTo>
                    <a:pt x="14122" y="152057"/>
                  </a:lnTo>
                  <a:lnTo>
                    <a:pt x="17818" y="142697"/>
                  </a:lnTo>
                  <a:lnTo>
                    <a:pt x="28448" y="146888"/>
                  </a:lnTo>
                  <a:lnTo>
                    <a:pt x="24763" y="156248"/>
                  </a:lnTo>
                  <a:lnTo>
                    <a:pt x="21311" y="166497"/>
                  </a:lnTo>
                  <a:lnTo>
                    <a:pt x="18418" y="176682"/>
                  </a:lnTo>
                  <a:lnTo>
                    <a:pt x="17957" y="178600"/>
                  </a:lnTo>
                  <a:close/>
                </a:path>
                <a:path w="2011679" h="1369060">
                  <a:moveTo>
                    <a:pt x="24831" y="156046"/>
                  </a:moveTo>
                  <a:close/>
                </a:path>
                <a:path w="2011679" h="1369060">
                  <a:moveTo>
                    <a:pt x="24763" y="156248"/>
                  </a:moveTo>
                  <a:lnTo>
                    <a:pt x="24831" y="156046"/>
                  </a:lnTo>
                  <a:lnTo>
                    <a:pt x="24763" y="156248"/>
                  </a:lnTo>
                  <a:close/>
                </a:path>
                <a:path w="2011679" h="1369060">
                  <a:moveTo>
                    <a:pt x="21380" y="166254"/>
                  </a:moveTo>
                  <a:close/>
                </a:path>
                <a:path w="2011679" h="1369060">
                  <a:moveTo>
                    <a:pt x="21311" y="166497"/>
                  </a:moveTo>
                  <a:lnTo>
                    <a:pt x="21380" y="166254"/>
                  </a:lnTo>
                  <a:lnTo>
                    <a:pt x="21311" y="166497"/>
                  </a:lnTo>
                  <a:close/>
                </a:path>
                <a:path w="2011679" h="1369060">
                  <a:moveTo>
                    <a:pt x="18338" y="176961"/>
                  </a:moveTo>
                  <a:lnTo>
                    <a:pt x="18402" y="176682"/>
                  </a:lnTo>
                  <a:lnTo>
                    <a:pt x="18338" y="176961"/>
                  </a:lnTo>
                  <a:close/>
                </a:path>
                <a:path w="2011679" h="1369060">
                  <a:moveTo>
                    <a:pt x="33007" y="136715"/>
                  </a:moveTo>
                  <a:lnTo>
                    <a:pt x="22593" y="132003"/>
                  </a:lnTo>
                  <a:lnTo>
                    <a:pt x="22936" y="131254"/>
                  </a:lnTo>
                  <a:lnTo>
                    <a:pt x="27927" y="121500"/>
                  </a:lnTo>
                  <a:lnTo>
                    <a:pt x="33654" y="111544"/>
                  </a:lnTo>
                  <a:lnTo>
                    <a:pt x="39687" y="102146"/>
                  </a:lnTo>
                  <a:lnTo>
                    <a:pt x="40246" y="101371"/>
                  </a:lnTo>
                  <a:lnTo>
                    <a:pt x="49555" y="107988"/>
                  </a:lnTo>
                  <a:lnTo>
                    <a:pt x="49015" y="108762"/>
                  </a:lnTo>
                  <a:lnTo>
                    <a:pt x="43289" y="117716"/>
                  </a:lnTo>
                  <a:lnTo>
                    <a:pt x="37976" y="126949"/>
                  </a:lnTo>
                  <a:lnTo>
                    <a:pt x="33232" y="136220"/>
                  </a:lnTo>
                  <a:lnTo>
                    <a:pt x="33007" y="136715"/>
                  </a:lnTo>
                  <a:close/>
                </a:path>
                <a:path w="2011679" h="1369060">
                  <a:moveTo>
                    <a:pt x="49074" y="108669"/>
                  </a:moveTo>
                  <a:lnTo>
                    <a:pt x="49161" y="108534"/>
                  </a:lnTo>
                  <a:lnTo>
                    <a:pt x="49074" y="108669"/>
                  </a:lnTo>
                  <a:close/>
                </a:path>
                <a:path w="2011679" h="1369060">
                  <a:moveTo>
                    <a:pt x="49015" y="108762"/>
                  </a:moveTo>
                  <a:close/>
                </a:path>
                <a:path w="2011679" h="1369060">
                  <a:moveTo>
                    <a:pt x="43361" y="117591"/>
                  </a:moveTo>
                  <a:close/>
                </a:path>
                <a:path w="2011679" h="1369060">
                  <a:moveTo>
                    <a:pt x="43289" y="117716"/>
                  </a:moveTo>
                  <a:close/>
                </a:path>
                <a:path w="2011679" h="1369060">
                  <a:moveTo>
                    <a:pt x="38004" y="126894"/>
                  </a:moveTo>
                  <a:lnTo>
                    <a:pt x="38100" y="126707"/>
                  </a:lnTo>
                  <a:lnTo>
                    <a:pt x="38004" y="126894"/>
                  </a:lnTo>
                  <a:close/>
                </a:path>
                <a:path w="2011679" h="1369060">
                  <a:moveTo>
                    <a:pt x="37976" y="126949"/>
                  </a:moveTo>
                  <a:close/>
                </a:path>
                <a:path w="2011679" h="1369060">
                  <a:moveTo>
                    <a:pt x="33124" y="136461"/>
                  </a:moveTo>
                  <a:lnTo>
                    <a:pt x="33235" y="136220"/>
                  </a:lnTo>
                  <a:lnTo>
                    <a:pt x="33124" y="136461"/>
                  </a:lnTo>
                  <a:close/>
                </a:path>
                <a:path w="2011679" h="1369060">
                  <a:moveTo>
                    <a:pt x="56083" y="98932"/>
                  </a:moveTo>
                  <a:lnTo>
                    <a:pt x="47091" y="91871"/>
                  </a:lnTo>
                  <a:lnTo>
                    <a:pt x="53047" y="84302"/>
                  </a:lnTo>
                  <a:lnTo>
                    <a:pt x="60350" y="75882"/>
                  </a:lnTo>
                  <a:lnTo>
                    <a:pt x="68033" y="67843"/>
                  </a:lnTo>
                  <a:lnTo>
                    <a:pt x="70345" y="65633"/>
                  </a:lnTo>
                  <a:lnTo>
                    <a:pt x="78231" y="73901"/>
                  </a:lnTo>
                  <a:lnTo>
                    <a:pt x="75929" y="76111"/>
                  </a:lnTo>
                  <a:lnTo>
                    <a:pt x="68618" y="83769"/>
                  </a:lnTo>
                  <a:lnTo>
                    <a:pt x="61883" y="91566"/>
                  </a:lnTo>
                  <a:lnTo>
                    <a:pt x="56083" y="98932"/>
                  </a:lnTo>
                  <a:close/>
                </a:path>
                <a:path w="2011679" h="1369060">
                  <a:moveTo>
                    <a:pt x="76019" y="76016"/>
                  </a:moveTo>
                  <a:close/>
                </a:path>
                <a:path w="2011679" h="1369060">
                  <a:moveTo>
                    <a:pt x="75929" y="76111"/>
                  </a:moveTo>
                  <a:close/>
                </a:path>
                <a:path w="2011679" h="1369060">
                  <a:moveTo>
                    <a:pt x="68774" y="83605"/>
                  </a:moveTo>
                  <a:close/>
                </a:path>
                <a:path w="2011679" h="1369060">
                  <a:moveTo>
                    <a:pt x="68632" y="83769"/>
                  </a:moveTo>
                  <a:lnTo>
                    <a:pt x="68774" y="83605"/>
                  </a:lnTo>
                  <a:lnTo>
                    <a:pt x="68632" y="83769"/>
                  </a:lnTo>
                  <a:close/>
                </a:path>
                <a:path w="2011679" h="1369060">
                  <a:moveTo>
                    <a:pt x="61696" y="91782"/>
                  </a:moveTo>
                  <a:lnTo>
                    <a:pt x="61861" y="91566"/>
                  </a:lnTo>
                  <a:lnTo>
                    <a:pt x="61696" y="91782"/>
                  </a:lnTo>
                  <a:close/>
                </a:path>
                <a:path w="2011679" h="1369060">
                  <a:moveTo>
                    <a:pt x="86423" y="66332"/>
                  </a:moveTo>
                  <a:lnTo>
                    <a:pt x="78943" y="57696"/>
                  </a:lnTo>
                  <a:lnTo>
                    <a:pt x="84505" y="52882"/>
                  </a:lnTo>
                  <a:lnTo>
                    <a:pt x="93268" y="45999"/>
                  </a:lnTo>
                  <a:lnTo>
                    <a:pt x="102374" y="39535"/>
                  </a:lnTo>
                  <a:lnTo>
                    <a:pt x="106959" y="36601"/>
                  </a:lnTo>
                  <a:lnTo>
                    <a:pt x="113131" y="46215"/>
                  </a:lnTo>
                  <a:lnTo>
                    <a:pt x="108548" y="49161"/>
                  </a:lnTo>
                  <a:lnTo>
                    <a:pt x="99898" y="55308"/>
                  </a:lnTo>
                  <a:lnTo>
                    <a:pt x="91566" y="61861"/>
                  </a:lnTo>
                  <a:lnTo>
                    <a:pt x="86423" y="66332"/>
                  </a:lnTo>
                  <a:close/>
                </a:path>
                <a:path w="2011679" h="1369060">
                  <a:moveTo>
                    <a:pt x="108678" y="49069"/>
                  </a:moveTo>
                  <a:close/>
                </a:path>
                <a:path w="2011679" h="1369060">
                  <a:moveTo>
                    <a:pt x="108548" y="49161"/>
                  </a:moveTo>
                  <a:lnTo>
                    <a:pt x="108678" y="49069"/>
                  </a:lnTo>
                  <a:lnTo>
                    <a:pt x="108548" y="49161"/>
                  </a:lnTo>
                  <a:close/>
                </a:path>
                <a:path w="2011679" h="1369060">
                  <a:moveTo>
                    <a:pt x="99919" y="55308"/>
                  </a:moveTo>
                  <a:lnTo>
                    <a:pt x="100114" y="55156"/>
                  </a:lnTo>
                  <a:lnTo>
                    <a:pt x="99919" y="55308"/>
                  </a:lnTo>
                  <a:close/>
                </a:path>
                <a:path w="2011679" h="1369060">
                  <a:moveTo>
                    <a:pt x="91592" y="61861"/>
                  </a:moveTo>
                  <a:lnTo>
                    <a:pt x="91782" y="61696"/>
                  </a:lnTo>
                  <a:lnTo>
                    <a:pt x="91592" y="61861"/>
                  </a:lnTo>
                  <a:close/>
                </a:path>
                <a:path w="2011679" h="1369060">
                  <a:moveTo>
                    <a:pt x="122669" y="40436"/>
                  </a:moveTo>
                  <a:lnTo>
                    <a:pt x="116966" y="30530"/>
                  </a:lnTo>
                  <a:lnTo>
                    <a:pt x="121500" y="27927"/>
                  </a:lnTo>
                  <a:lnTo>
                    <a:pt x="131254" y="22936"/>
                  </a:lnTo>
                  <a:lnTo>
                    <a:pt x="141782" y="18173"/>
                  </a:lnTo>
                  <a:lnTo>
                    <a:pt x="148653" y="15468"/>
                  </a:lnTo>
                  <a:lnTo>
                    <a:pt x="152844" y="26098"/>
                  </a:lnTo>
                  <a:lnTo>
                    <a:pt x="145973" y="28803"/>
                  </a:lnTo>
                  <a:lnTo>
                    <a:pt x="136500" y="33108"/>
                  </a:lnTo>
                  <a:lnTo>
                    <a:pt x="126707" y="38100"/>
                  </a:lnTo>
                  <a:lnTo>
                    <a:pt x="122669" y="40436"/>
                  </a:lnTo>
                  <a:close/>
                </a:path>
                <a:path w="2011679" h="1369060">
                  <a:moveTo>
                    <a:pt x="146015" y="28803"/>
                  </a:moveTo>
                  <a:lnTo>
                    <a:pt x="146240" y="28701"/>
                  </a:lnTo>
                  <a:lnTo>
                    <a:pt x="146015" y="28803"/>
                  </a:lnTo>
                  <a:close/>
                </a:path>
                <a:path w="2011679" h="1369060">
                  <a:moveTo>
                    <a:pt x="136220" y="33235"/>
                  </a:moveTo>
                  <a:lnTo>
                    <a:pt x="136461" y="33108"/>
                  </a:lnTo>
                  <a:lnTo>
                    <a:pt x="136220" y="33235"/>
                  </a:lnTo>
                  <a:close/>
                </a:path>
                <a:path w="2011679" h="1369060">
                  <a:moveTo>
                    <a:pt x="126894" y="38004"/>
                  </a:moveTo>
                  <a:close/>
                </a:path>
                <a:path w="2011679" h="1369060">
                  <a:moveTo>
                    <a:pt x="126728" y="38100"/>
                  </a:moveTo>
                  <a:lnTo>
                    <a:pt x="126894" y="38004"/>
                  </a:lnTo>
                  <a:lnTo>
                    <a:pt x="126728" y="38100"/>
                  </a:lnTo>
                  <a:close/>
                </a:path>
                <a:path w="2011679" h="1369060">
                  <a:moveTo>
                    <a:pt x="163347" y="22364"/>
                  </a:moveTo>
                  <a:lnTo>
                    <a:pt x="159677" y="11544"/>
                  </a:lnTo>
                  <a:lnTo>
                    <a:pt x="163106" y="10388"/>
                  </a:lnTo>
                  <a:lnTo>
                    <a:pt x="174116" y="7264"/>
                  </a:lnTo>
                  <a:lnTo>
                    <a:pt x="185267" y="4699"/>
                  </a:lnTo>
                  <a:lnTo>
                    <a:pt x="190957" y="3606"/>
                  </a:lnTo>
                  <a:lnTo>
                    <a:pt x="193840" y="3136"/>
                  </a:lnTo>
                  <a:lnTo>
                    <a:pt x="195706" y="14414"/>
                  </a:lnTo>
                  <a:lnTo>
                    <a:pt x="192831" y="14884"/>
                  </a:lnTo>
                  <a:lnTo>
                    <a:pt x="187690" y="15875"/>
                  </a:lnTo>
                  <a:lnTo>
                    <a:pt x="176682" y="18402"/>
                  </a:lnTo>
                  <a:lnTo>
                    <a:pt x="166234" y="21386"/>
                  </a:lnTo>
                  <a:lnTo>
                    <a:pt x="163347" y="22364"/>
                  </a:lnTo>
                  <a:close/>
                </a:path>
                <a:path w="2011679" h="1369060">
                  <a:moveTo>
                    <a:pt x="192875" y="14876"/>
                  </a:moveTo>
                  <a:close/>
                </a:path>
                <a:path w="2011679" h="1369060">
                  <a:moveTo>
                    <a:pt x="192831" y="14884"/>
                  </a:moveTo>
                  <a:close/>
                </a:path>
                <a:path w="2011679" h="1369060">
                  <a:moveTo>
                    <a:pt x="187426" y="15925"/>
                  </a:moveTo>
                  <a:lnTo>
                    <a:pt x="187629" y="15875"/>
                  </a:lnTo>
                  <a:lnTo>
                    <a:pt x="187426" y="15925"/>
                  </a:lnTo>
                  <a:close/>
                </a:path>
                <a:path w="2011679" h="1369060">
                  <a:moveTo>
                    <a:pt x="176738" y="18402"/>
                  </a:moveTo>
                  <a:lnTo>
                    <a:pt x="176961" y="18338"/>
                  </a:lnTo>
                  <a:lnTo>
                    <a:pt x="176738" y="18402"/>
                  </a:lnTo>
                  <a:close/>
                </a:path>
                <a:path w="2011679" h="1369060">
                  <a:moveTo>
                    <a:pt x="166256" y="21379"/>
                  </a:moveTo>
                  <a:lnTo>
                    <a:pt x="166497" y="21297"/>
                  </a:lnTo>
                  <a:lnTo>
                    <a:pt x="166256" y="21379"/>
                  </a:lnTo>
                  <a:close/>
                </a:path>
                <a:path w="2011679" h="1369060">
                  <a:moveTo>
                    <a:pt x="166234" y="21386"/>
                  </a:moveTo>
                  <a:close/>
                </a:path>
                <a:path w="2011679" h="1369060">
                  <a:moveTo>
                    <a:pt x="206743" y="12877"/>
                  </a:moveTo>
                  <a:lnTo>
                    <a:pt x="231863" y="0"/>
                  </a:lnTo>
                  <a:lnTo>
                    <a:pt x="240322" y="0"/>
                  </a:lnTo>
                  <a:lnTo>
                    <a:pt x="240322" y="11429"/>
                  </a:lnTo>
                  <a:lnTo>
                    <a:pt x="232016" y="11429"/>
                  </a:lnTo>
                  <a:lnTo>
                    <a:pt x="227147" y="11493"/>
                  </a:lnTo>
                  <a:lnTo>
                    <a:pt x="226313" y="11493"/>
                  </a:lnTo>
                  <a:lnTo>
                    <a:pt x="220832" y="11709"/>
                  </a:lnTo>
                  <a:lnTo>
                    <a:pt x="215095" y="12064"/>
                  </a:lnTo>
                  <a:lnTo>
                    <a:pt x="209308" y="12573"/>
                  </a:lnTo>
                  <a:lnTo>
                    <a:pt x="206743" y="12877"/>
                  </a:lnTo>
                  <a:close/>
                </a:path>
                <a:path w="2011679" h="1369060">
                  <a:moveTo>
                    <a:pt x="226174" y="11506"/>
                  </a:moveTo>
                  <a:lnTo>
                    <a:pt x="226313" y="11493"/>
                  </a:lnTo>
                  <a:lnTo>
                    <a:pt x="227147" y="11493"/>
                  </a:lnTo>
                  <a:lnTo>
                    <a:pt x="226174" y="11506"/>
                  </a:lnTo>
                  <a:close/>
                </a:path>
                <a:path w="2011679" h="1369060">
                  <a:moveTo>
                    <a:pt x="220510" y="11722"/>
                  </a:moveTo>
                  <a:lnTo>
                    <a:pt x="220662" y="11709"/>
                  </a:lnTo>
                  <a:lnTo>
                    <a:pt x="220832" y="11709"/>
                  </a:lnTo>
                  <a:lnTo>
                    <a:pt x="220510" y="11722"/>
                  </a:lnTo>
                  <a:close/>
                </a:path>
                <a:path w="2011679" h="1369060">
                  <a:moveTo>
                    <a:pt x="214896" y="12077"/>
                  </a:moveTo>
                  <a:lnTo>
                    <a:pt x="215036" y="12064"/>
                  </a:lnTo>
                  <a:lnTo>
                    <a:pt x="214896" y="12077"/>
                  </a:lnTo>
                  <a:close/>
                </a:path>
                <a:path w="2011679" h="1369060">
                  <a:moveTo>
                    <a:pt x="209352" y="12573"/>
                  </a:moveTo>
                  <a:close/>
                </a:path>
                <a:path w="2011679" h="1369060">
                  <a:moveTo>
                    <a:pt x="286029" y="11429"/>
                  </a:moveTo>
                  <a:lnTo>
                    <a:pt x="251752" y="11429"/>
                  </a:lnTo>
                  <a:lnTo>
                    <a:pt x="251752" y="0"/>
                  </a:lnTo>
                  <a:lnTo>
                    <a:pt x="286029" y="0"/>
                  </a:lnTo>
                  <a:lnTo>
                    <a:pt x="286029" y="11429"/>
                  </a:lnTo>
                  <a:close/>
                </a:path>
                <a:path w="2011679" h="1369060">
                  <a:moveTo>
                    <a:pt x="331749" y="11429"/>
                  </a:moveTo>
                  <a:lnTo>
                    <a:pt x="297459" y="11429"/>
                  </a:lnTo>
                  <a:lnTo>
                    <a:pt x="297459" y="0"/>
                  </a:lnTo>
                  <a:lnTo>
                    <a:pt x="331749" y="0"/>
                  </a:lnTo>
                  <a:lnTo>
                    <a:pt x="331749" y="11429"/>
                  </a:lnTo>
                  <a:close/>
                </a:path>
                <a:path w="2011679" h="1369060">
                  <a:moveTo>
                    <a:pt x="377469" y="11429"/>
                  </a:moveTo>
                  <a:lnTo>
                    <a:pt x="343179" y="11429"/>
                  </a:lnTo>
                  <a:lnTo>
                    <a:pt x="343179" y="0"/>
                  </a:lnTo>
                  <a:lnTo>
                    <a:pt x="377469" y="0"/>
                  </a:lnTo>
                  <a:lnTo>
                    <a:pt x="377469" y="11429"/>
                  </a:lnTo>
                  <a:close/>
                </a:path>
                <a:path w="2011679" h="1369060">
                  <a:moveTo>
                    <a:pt x="423189" y="11429"/>
                  </a:moveTo>
                  <a:lnTo>
                    <a:pt x="388899" y="11429"/>
                  </a:lnTo>
                  <a:lnTo>
                    <a:pt x="388899" y="0"/>
                  </a:lnTo>
                  <a:lnTo>
                    <a:pt x="423189" y="0"/>
                  </a:lnTo>
                  <a:lnTo>
                    <a:pt x="423189" y="11429"/>
                  </a:lnTo>
                  <a:close/>
                </a:path>
                <a:path w="2011679" h="1369060">
                  <a:moveTo>
                    <a:pt x="468896" y="11429"/>
                  </a:moveTo>
                  <a:lnTo>
                    <a:pt x="434606" y="11429"/>
                  </a:lnTo>
                  <a:lnTo>
                    <a:pt x="434606" y="0"/>
                  </a:lnTo>
                  <a:lnTo>
                    <a:pt x="468896" y="0"/>
                  </a:lnTo>
                  <a:lnTo>
                    <a:pt x="468896" y="11429"/>
                  </a:lnTo>
                  <a:close/>
                </a:path>
                <a:path w="2011679" h="1369060">
                  <a:moveTo>
                    <a:pt x="514616" y="11429"/>
                  </a:moveTo>
                  <a:lnTo>
                    <a:pt x="480326" y="11429"/>
                  </a:lnTo>
                  <a:lnTo>
                    <a:pt x="480326" y="0"/>
                  </a:lnTo>
                  <a:lnTo>
                    <a:pt x="514616" y="0"/>
                  </a:lnTo>
                  <a:lnTo>
                    <a:pt x="514616" y="11429"/>
                  </a:lnTo>
                  <a:close/>
                </a:path>
                <a:path w="2011679" h="1369060">
                  <a:moveTo>
                    <a:pt x="560336" y="11429"/>
                  </a:moveTo>
                  <a:lnTo>
                    <a:pt x="526046" y="11429"/>
                  </a:lnTo>
                  <a:lnTo>
                    <a:pt x="526046" y="0"/>
                  </a:lnTo>
                  <a:lnTo>
                    <a:pt x="560336" y="0"/>
                  </a:lnTo>
                  <a:lnTo>
                    <a:pt x="560336" y="11429"/>
                  </a:lnTo>
                  <a:close/>
                </a:path>
                <a:path w="2011679" h="1369060">
                  <a:moveTo>
                    <a:pt x="606043" y="11429"/>
                  </a:moveTo>
                  <a:lnTo>
                    <a:pt x="571753" y="11429"/>
                  </a:lnTo>
                  <a:lnTo>
                    <a:pt x="571753" y="0"/>
                  </a:lnTo>
                  <a:lnTo>
                    <a:pt x="606043" y="0"/>
                  </a:lnTo>
                  <a:lnTo>
                    <a:pt x="606043" y="11429"/>
                  </a:lnTo>
                  <a:close/>
                </a:path>
                <a:path w="2011679" h="1369060">
                  <a:moveTo>
                    <a:pt x="651763" y="11429"/>
                  </a:moveTo>
                  <a:lnTo>
                    <a:pt x="617474" y="11429"/>
                  </a:lnTo>
                  <a:lnTo>
                    <a:pt x="617474" y="0"/>
                  </a:lnTo>
                  <a:lnTo>
                    <a:pt x="651763" y="0"/>
                  </a:lnTo>
                  <a:lnTo>
                    <a:pt x="651763" y="11429"/>
                  </a:lnTo>
                  <a:close/>
                </a:path>
                <a:path w="2011679" h="1369060">
                  <a:moveTo>
                    <a:pt x="697484" y="11429"/>
                  </a:moveTo>
                  <a:lnTo>
                    <a:pt x="663193" y="11429"/>
                  </a:lnTo>
                  <a:lnTo>
                    <a:pt x="663193" y="0"/>
                  </a:lnTo>
                  <a:lnTo>
                    <a:pt x="697484" y="0"/>
                  </a:lnTo>
                  <a:lnTo>
                    <a:pt x="697484" y="11429"/>
                  </a:lnTo>
                  <a:close/>
                </a:path>
                <a:path w="2011679" h="1369060">
                  <a:moveTo>
                    <a:pt x="743191" y="11429"/>
                  </a:moveTo>
                  <a:lnTo>
                    <a:pt x="708913" y="11429"/>
                  </a:lnTo>
                  <a:lnTo>
                    <a:pt x="708913" y="0"/>
                  </a:lnTo>
                  <a:lnTo>
                    <a:pt x="743191" y="0"/>
                  </a:lnTo>
                  <a:lnTo>
                    <a:pt x="743191" y="11429"/>
                  </a:lnTo>
                  <a:close/>
                </a:path>
                <a:path w="2011679" h="1369060">
                  <a:moveTo>
                    <a:pt x="788911" y="11429"/>
                  </a:moveTo>
                  <a:lnTo>
                    <a:pt x="754621" y="11429"/>
                  </a:lnTo>
                  <a:lnTo>
                    <a:pt x="754621" y="0"/>
                  </a:lnTo>
                  <a:lnTo>
                    <a:pt x="788911" y="0"/>
                  </a:lnTo>
                  <a:lnTo>
                    <a:pt x="788911" y="11429"/>
                  </a:lnTo>
                  <a:close/>
                </a:path>
                <a:path w="2011679" h="1369060">
                  <a:moveTo>
                    <a:pt x="834631" y="11429"/>
                  </a:moveTo>
                  <a:lnTo>
                    <a:pt x="800341" y="11429"/>
                  </a:lnTo>
                  <a:lnTo>
                    <a:pt x="800341" y="0"/>
                  </a:lnTo>
                  <a:lnTo>
                    <a:pt x="834631" y="0"/>
                  </a:lnTo>
                  <a:lnTo>
                    <a:pt x="834631" y="11429"/>
                  </a:lnTo>
                  <a:close/>
                </a:path>
                <a:path w="2011679" h="1369060">
                  <a:moveTo>
                    <a:pt x="880338" y="11429"/>
                  </a:moveTo>
                  <a:lnTo>
                    <a:pt x="846061" y="11429"/>
                  </a:lnTo>
                  <a:lnTo>
                    <a:pt x="846061" y="0"/>
                  </a:lnTo>
                  <a:lnTo>
                    <a:pt x="880338" y="0"/>
                  </a:lnTo>
                  <a:lnTo>
                    <a:pt x="880338" y="11429"/>
                  </a:lnTo>
                  <a:close/>
                </a:path>
                <a:path w="2011679" h="1369060">
                  <a:moveTo>
                    <a:pt x="926058" y="11429"/>
                  </a:moveTo>
                  <a:lnTo>
                    <a:pt x="891768" y="11429"/>
                  </a:lnTo>
                  <a:lnTo>
                    <a:pt x="891768" y="0"/>
                  </a:lnTo>
                  <a:lnTo>
                    <a:pt x="926058" y="0"/>
                  </a:lnTo>
                  <a:lnTo>
                    <a:pt x="926058" y="11429"/>
                  </a:lnTo>
                  <a:close/>
                </a:path>
                <a:path w="2011679" h="1369060">
                  <a:moveTo>
                    <a:pt x="971778" y="11429"/>
                  </a:moveTo>
                  <a:lnTo>
                    <a:pt x="937488" y="11429"/>
                  </a:lnTo>
                  <a:lnTo>
                    <a:pt x="937488" y="0"/>
                  </a:lnTo>
                  <a:lnTo>
                    <a:pt x="971778" y="0"/>
                  </a:lnTo>
                  <a:lnTo>
                    <a:pt x="971778" y="11429"/>
                  </a:lnTo>
                  <a:close/>
                </a:path>
                <a:path w="2011679" h="1369060">
                  <a:moveTo>
                    <a:pt x="1017485" y="11429"/>
                  </a:moveTo>
                  <a:lnTo>
                    <a:pt x="983208" y="11429"/>
                  </a:lnTo>
                  <a:lnTo>
                    <a:pt x="983208" y="0"/>
                  </a:lnTo>
                  <a:lnTo>
                    <a:pt x="1017485" y="0"/>
                  </a:lnTo>
                  <a:lnTo>
                    <a:pt x="1017485" y="11429"/>
                  </a:lnTo>
                  <a:close/>
                </a:path>
                <a:path w="2011679" h="1369060">
                  <a:moveTo>
                    <a:pt x="1063205" y="11429"/>
                  </a:moveTo>
                  <a:lnTo>
                    <a:pt x="1028915" y="11429"/>
                  </a:lnTo>
                  <a:lnTo>
                    <a:pt x="1028915" y="0"/>
                  </a:lnTo>
                  <a:lnTo>
                    <a:pt x="1063205" y="0"/>
                  </a:lnTo>
                  <a:lnTo>
                    <a:pt x="1063205" y="11429"/>
                  </a:lnTo>
                  <a:close/>
                </a:path>
                <a:path w="2011679" h="1369060">
                  <a:moveTo>
                    <a:pt x="1108925" y="11429"/>
                  </a:moveTo>
                  <a:lnTo>
                    <a:pt x="1074635" y="11429"/>
                  </a:lnTo>
                  <a:lnTo>
                    <a:pt x="1074635" y="0"/>
                  </a:lnTo>
                  <a:lnTo>
                    <a:pt x="1108925" y="0"/>
                  </a:lnTo>
                  <a:lnTo>
                    <a:pt x="1108925" y="11429"/>
                  </a:lnTo>
                  <a:close/>
                </a:path>
                <a:path w="2011679" h="1369060">
                  <a:moveTo>
                    <a:pt x="1154633" y="11429"/>
                  </a:moveTo>
                  <a:lnTo>
                    <a:pt x="1120355" y="11429"/>
                  </a:lnTo>
                  <a:lnTo>
                    <a:pt x="1120355" y="0"/>
                  </a:lnTo>
                  <a:lnTo>
                    <a:pt x="1154633" y="0"/>
                  </a:lnTo>
                  <a:lnTo>
                    <a:pt x="1154633" y="11429"/>
                  </a:lnTo>
                  <a:close/>
                </a:path>
                <a:path w="2011679" h="1369060">
                  <a:moveTo>
                    <a:pt x="1200353" y="11429"/>
                  </a:moveTo>
                  <a:lnTo>
                    <a:pt x="1166063" y="11429"/>
                  </a:lnTo>
                  <a:lnTo>
                    <a:pt x="1166063" y="0"/>
                  </a:lnTo>
                  <a:lnTo>
                    <a:pt x="1200353" y="0"/>
                  </a:lnTo>
                  <a:lnTo>
                    <a:pt x="1200353" y="11429"/>
                  </a:lnTo>
                  <a:close/>
                </a:path>
                <a:path w="2011679" h="1369060">
                  <a:moveTo>
                    <a:pt x="1246073" y="11429"/>
                  </a:moveTo>
                  <a:lnTo>
                    <a:pt x="1211783" y="11429"/>
                  </a:lnTo>
                  <a:lnTo>
                    <a:pt x="1211783" y="0"/>
                  </a:lnTo>
                  <a:lnTo>
                    <a:pt x="1246073" y="0"/>
                  </a:lnTo>
                  <a:lnTo>
                    <a:pt x="1246073" y="11429"/>
                  </a:lnTo>
                  <a:close/>
                </a:path>
                <a:path w="2011679" h="1369060">
                  <a:moveTo>
                    <a:pt x="1291793" y="11429"/>
                  </a:moveTo>
                  <a:lnTo>
                    <a:pt x="1257503" y="11429"/>
                  </a:lnTo>
                  <a:lnTo>
                    <a:pt x="1257503" y="0"/>
                  </a:lnTo>
                  <a:lnTo>
                    <a:pt x="1291793" y="0"/>
                  </a:lnTo>
                  <a:lnTo>
                    <a:pt x="1291793" y="11429"/>
                  </a:lnTo>
                  <a:close/>
                </a:path>
                <a:path w="2011679" h="1369060">
                  <a:moveTo>
                    <a:pt x="1337500" y="11429"/>
                  </a:moveTo>
                  <a:lnTo>
                    <a:pt x="1303210" y="11429"/>
                  </a:lnTo>
                  <a:lnTo>
                    <a:pt x="1303210" y="0"/>
                  </a:lnTo>
                  <a:lnTo>
                    <a:pt x="1337500" y="0"/>
                  </a:lnTo>
                  <a:lnTo>
                    <a:pt x="1337500" y="11429"/>
                  </a:lnTo>
                  <a:close/>
                </a:path>
                <a:path w="2011679" h="1369060">
                  <a:moveTo>
                    <a:pt x="1383220" y="11429"/>
                  </a:moveTo>
                  <a:lnTo>
                    <a:pt x="1348930" y="11429"/>
                  </a:lnTo>
                  <a:lnTo>
                    <a:pt x="1348930" y="0"/>
                  </a:lnTo>
                  <a:lnTo>
                    <a:pt x="1383220" y="0"/>
                  </a:lnTo>
                  <a:lnTo>
                    <a:pt x="1383220" y="11429"/>
                  </a:lnTo>
                  <a:close/>
                </a:path>
                <a:path w="2011679" h="1369060">
                  <a:moveTo>
                    <a:pt x="1428940" y="11429"/>
                  </a:moveTo>
                  <a:lnTo>
                    <a:pt x="1394650" y="11429"/>
                  </a:lnTo>
                  <a:lnTo>
                    <a:pt x="1394650" y="0"/>
                  </a:lnTo>
                  <a:lnTo>
                    <a:pt x="1428940" y="0"/>
                  </a:lnTo>
                  <a:lnTo>
                    <a:pt x="1428940" y="11429"/>
                  </a:lnTo>
                  <a:close/>
                </a:path>
                <a:path w="2011679" h="1369060">
                  <a:moveTo>
                    <a:pt x="1474647" y="11429"/>
                  </a:moveTo>
                  <a:lnTo>
                    <a:pt x="1440370" y="11429"/>
                  </a:lnTo>
                  <a:lnTo>
                    <a:pt x="1440370" y="0"/>
                  </a:lnTo>
                  <a:lnTo>
                    <a:pt x="1474647" y="0"/>
                  </a:lnTo>
                  <a:lnTo>
                    <a:pt x="1474647" y="11429"/>
                  </a:lnTo>
                  <a:close/>
                </a:path>
                <a:path w="2011679" h="1369060">
                  <a:moveTo>
                    <a:pt x="1520367" y="11429"/>
                  </a:moveTo>
                  <a:lnTo>
                    <a:pt x="1486077" y="11429"/>
                  </a:lnTo>
                  <a:lnTo>
                    <a:pt x="1486077" y="0"/>
                  </a:lnTo>
                  <a:lnTo>
                    <a:pt x="1520367" y="0"/>
                  </a:lnTo>
                  <a:lnTo>
                    <a:pt x="1520367" y="11429"/>
                  </a:lnTo>
                  <a:close/>
                </a:path>
                <a:path w="2011679" h="1369060">
                  <a:moveTo>
                    <a:pt x="1566087" y="11429"/>
                  </a:moveTo>
                  <a:lnTo>
                    <a:pt x="1531797" y="11429"/>
                  </a:lnTo>
                  <a:lnTo>
                    <a:pt x="1531797" y="0"/>
                  </a:lnTo>
                  <a:lnTo>
                    <a:pt x="1566087" y="0"/>
                  </a:lnTo>
                  <a:lnTo>
                    <a:pt x="1566087" y="11429"/>
                  </a:lnTo>
                  <a:close/>
                </a:path>
                <a:path w="2011679" h="1369060">
                  <a:moveTo>
                    <a:pt x="1611795" y="11429"/>
                  </a:moveTo>
                  <a:lnTo>
                    <a:pt x="1577517" y="11429"/>
                  </a:lnTo>
                  <a:lnTo>
                    <a:pt x="1577517" y="0"/>
                  </a:lnTo>
                  <a:lnTo>
                    <a:pt x="1611795" y="0"/>
                  </a:lnTo>
                  <a:lnTo>
                    <a:pt x="1611795" y="11429"/>
                  </a:lnTo>
                  <a:close/>
                </a:path>
                <a:path w="2011679" h="1369060">
                  <a:moveTo>
                    <a:pt x="1657515" y="11429"/>
                  </a:moveTo>
                  <a:lnTo>
                    <a:pt x="1623225" y="11429"/>
                  </a:lnTo>
                  <a:lnTo>
                    <a:pt x="1623225" y="0"/>
                  </a:lnTo>
                  <a:lnTo>
                    <a:pt x="1657515" y="0"/>
                  </a:lnTo>
                  <a:lnTo>
                    <a:pt x="1657515" y="11429"/>
                  </a:lnTo>
                  <a:close/>
                </a:path>
                <a:path w="2011679" h="1369060">
                  <a:moveTo>
                    <a:pt x="1703235" y="11429"/>
                  </a:moveTo>
                  <a:lnTo>
                    <a:pt x="1668945" y="11429"/>
                  </a:lnTo>
                  <a:lnTo>
                    <a:pt x="1668945" y="0"/>
                  </a:lnTo>
                  <a:lnTo>
                    <a:pt x="1703235" y="0"/>
                  </a:lnTo>
                  <a:lnTo>
                    <a:pt x="1703235" y="11429"/>
                  </a:lnTo>
                  <a:close/>
                </a:path>
                <a:path w="2011679" h="1369060">
                  <a:moveTo>
                    <a:pt x="1748942" y="11429"/>
                  </a:moveTo>
                  <a:lnTo>
                    <a:pt x="1714665" y="11429"/>
                  </a:lnTo>
                  <a:lnTo>
                    <a:pt x="1714665" y="0"/>
                  </a:lnTo>
                  <a:lnTo>
                    <a:pt x="1748942" y="0"/>
                  </a:lnTo>
                  <a:lnTo>
                    <a:pt x="1748942" y="11429"/>
                  </a:lnTo>
                  <a:close/>
                </a:path>
                <a:path w="2011679" h="1369060">
                  <a:moveTo>
                    <a:pt x="1785505" y="11506"/>
                  </a:moveTo>
                  <a:lnTo>
                    <a:pt x="1779663" y="11429"/>
                  </a:lnTo>
                  <a:lnTo>
                    <a:pt x="1760372" y="11429"/>
                  </a:lnTo>
                  <a:lnTo>
                    <a:pt x="1760372" y="0"/>
                  </a:lnTo>
                  <a:lnTo>
                    <a:pt x="1779816" y="0"/>
                  </a:lnTo>
                  <a:lnTo>
                    <a:pt x="1785658" y="76"/>
                  </a:lnTo>
                  <a:lnTo>
                    <a:pt x="1791601" y="304"/>
                  </a:lnTo>
                  <a:lnTo>
                    <a:pt x="1795017" y="507"/>
                  </a:lnTo>
                  <a:lnTo>
                    <a:pt x="1794321" y="11493"/>
                  </a:lnTo>
                  <a:lnTo>
                    <a:pt x="1785365" y="11493"/>
                  </a:lnTo>
                  <a:lnTo>
                    <a:pt x="1785505" y="11506"/>
                  </a:lnTo>
                  <a:close/>
                </a:path>
                <a:path w="2011679" h="1369060">
                  <a:moveTo>
                    <a:pt x="1791169" y="11722"/>
                  </a:moveTo>
                  <a:lnTo>
                    <a:pt x="1785365" y="11493"/>
                  </a:lnTo>
                  <a:lnTo>
                    <a:pt x="1794321" y="11493"/>
                  </a:lnTo>
                  <a:lnTo>
                    <a:pt x="1794307" y="11709"/>
                  </a:lnTo>
                  <a:lnTo>
                    <a:pt x="1791017" y="11709"/>
                  </a:lnTo>
                  <a:lnTo>
                    <a:pt x="1791169" y="11722"/>
                  </a:lnTo>
                  <a:close/>
                </a:path>
                <a:path w="2011679" h="1369060">
                  <a:moveTo>
                    <a:pt x="1794294" y="11925"/>
                  </a:moveTo>
                  <a:lnTo>
                    <a:pt x="1791017" y="11709"/>
                  </a:lnTo>
                  <a:lnTo>
                    <a:pt x="1794307" y="11709"/>
                  </a:lnTo>
                  <a:lnTo>
                    <a:pt x="1794294" y="11925"/>
                  </a:lnTo>
                  <a:close/>
                </a:path>
                <a:path w="2011679" h="1369060">
                  <a:moveTo>
                    <a:pt x="1839811" y="13207"/>
                  </a:moveTo>
                  <a:lnTo>
                    <a:pt x="1807798" y="13195"/>
                  </a:lnTo>
                  <a:lnTo>
                    <a:pt x="1805381" y="12915"/>
                  </a:lnTo>
                  <a:lnTo>
                    <a:pt x="1806676" y="1562"/>
                  </a:lnTo>
                  <a:lnTo>
                    <a:pt x="1841207" y="8293"/>
                  </a:lnTo>
                  <a:lnTo>
                    <a:pt x="1839811" y="13207"/>
                  </a:lnTo>
                  <a:close/>
                </a:path>
                <a:path w="2011679" h="1369060">
                  <a:moveTo>
                    <a:pt x="1839335" y="14884"/>
                  </a:moveTo>
                  <a:lnTo>
                    <a:pt x="1818805" y="14875"/>
                  </a:lnTo>
                  <a:lnTo>
                    <a:pt x="1813255" y="13957"/>
                  </a:lnTo>
                  <a:lnTo>
                    <a:pt x="1807756" y="13195"/>
                  </a:lnTo>
                  <a:lnTo>
                    <a:pt x="1807908" y="13207"/>
                  </a:lnTo>
                  <a:lnTo>
                    <a:pt x="1839811" y="13207"/>
                  </a:lnTo>
                  <a:lnTo>
                    <a:pt x="1839335" y="14884"/>
                  </a:lnTo>
                  <a:close/>
                </a:path>
                <a:path w="2011679" h="1369060">
                  <a:moveTo>
                    <a:pt x="1838336" y="18402"/>
                  </a:moveTo>
                  <a:lnTo>
                    <a:pt x="1834997" y="18402"/>
                  </a:lnTo>
                  <a:lnTo>
                    <a:pt x="1824050" y="15875"/>
                  </a:lnTo>
                  <a:lnTo>
                    <a:pt x="1818800" y="14875"/>
                  </a:lnTo>
                  <a:lnTo>
                    <a:pt x="1839335" y="14884"/>
                  </a:lnTo>
                  <a:lnTo>
                    <a:pt x="1838336" y="18402"/>
                  </a:lnTo>
                  <a:close/>
                </a:path>
                <a:path w="2011679" h="1369060">
                  <a:moveTo>
                    <a:pt x="1838083" y="19291"/>
                  </a:moveTo>
                  <a:lnTo>
                    <a:pt x="1834718" y="18338"/>
                  </a:lnTo>
                  <a:lnTo>
                    <a:pt x="1834997" y="18402"/>
                  </a:lnTo>
                  <a:lnTo>
                    <a:pt x="1838336" y="18402"/>
                  </a:lnTo>
                  <a:lnTo>
                    <a:pt x="1838083" y="19291"/>
                  </a:lnTo>
                  <a:close/>
                </a:path>
                <a:path w="2011679" h="1369060">
                  <a:moveTo>
                    <a:pt x="1884163" y="24853"/>
                  </a:moveTo>
                  <a:lnTo>
                    <a:pt x="1855698" y="24853"/>
                  </a:lnTo>
                  <a:lnTo>
                    <a:pt x="1848751" y="22504"/>
                  </a:lnTo>
                  <a:lnTo>
                    <a:pt x="1852422" y="11684"/>
                  </a:lnTo>
                  <a:lnTo>
                    <a:pt x="1859622" y="14122"/>
                  </a:lnTo>
                  <a:lnTo>
                    <a:pt x="1869897" y="18173"/>
                  </a:lnTo>
                  <a:lnTo>
                    <a:pt x="1880425" y="22936"/>
                  </a:lnTo>
                  <a:lnTo>
                    <a:pt x="1884163" y="24853"/>
                  </a:lnTo>
                  <a:close/>
                </a:path>
                <a:path w="2011679" h="1369060">
                  <a:moveTo>
                    <a:pt x="1882954" y="28803"/>
                  </a:moveTo>
                  <a:lnTo>
                    <a:pt x="1865706" y="28803"/>
                  </a:lnTo>
                  <a:lnTo>
                    <a:pt x="1855635" y="24832"/>
                  </a:lnTo>
                  <a:lnTo>
                    <a:pt x="1884163" y="24853"/>
                  </a:lnTo>
                  <a:lnTo>
                    <a:pt x="1884806" y="25184"/>
                  </a:lnTo>
                  <a:lnTo>
                    <a:pt x="1882954" y="28803"/>
                  </a:lnTo>
                  <a:close/>
                </a:path>
                <a:path w="2011679" h="1369060">
                  <a:moveTo>
                    <a:pt x="1879600" y="35356"/>
                  </a:moveTo>
                  <a:lnTo>
                    <a:pt x="1875218" y="33108"/>
                  </a:lnTo>
                  <a:lnTo>
                    <a:pt x="1865439" y="28701"/>
                  </a:lnTo>
                  <a:lnTo>
                    <a:pt x="1865706" y="28803"/>
                  </a:lnTo>
                  <a:lnTo>
                    <a:pt x="1882954" y="28803"/>
                  </a:lnTo>
                  <a:lnTo>
                    <a:pt x="1879600" y="35356"/>
                  </a:lnTo>
                  <a:close/>
                </a:path>
                <a:path w="2011679" h="1369060">
                  <a:moveTo>
                    <a:pt x="1875459" y="33235"/>
                  </a:moveTo>
                  <a:lnTo>
                    <a:pt x="1875179" y="33108"/>
                  </a:lnTo>
                  <a:lnTo>
                    <a:pt x="1875459" y="33235"/>
                  </a:lnTo>
                  <a:close/>
                </a:path>
                <a:path w="2011679" h="1369060">
                  <a:moveTo>
                    <a:pt x="1914775" y="43421"/>
                  </a:moveTo>
                  <a:lnTo>
                    <a:pt x="1894192" y="43421"/>
                  </a:lnTo>
                  <a:lnTo>
                    <a:pt x="1889404" y="40665"/>
                  </a:lnTo>
                  <a:lnTo>
                    <a:pt x="1895093" y="30759"/>
                  </a:lnTo>
                  <a:lnTo>
                    <a:pt x="1900135" y="33654"/>
                  </a:lnTo>
                  <a:lnTo>
                    <a:pt x="1909533" y="39687"/>
                  </a:lnTo>
                  <a:lnTo>
                    <a:pt x="1914775" y="43421"/>
                  </a:lnTo>
                  <a:close/>
                </a:path>
                <a:path w="2011679" h="1369060">
                  <a:moveTo>
                    <a:pt x="1922437" y="49161"/>
                  </a:moveTo>
                  <a:lnTo>
                    <a:pt x="1903145" y="49161"/>
                  </a:lnTo>
                  <a:lnTo>
                    <a:pt x="1894089" y="43361"/>
                  </a:lnTo>
                  <a:lnTo>
                    <a:pt x="1914775" y="43421"/>
                  </a:lnTo>
                  <a:lnTo>
                    <a:pt x="1918627" y="46164"/>
                  </a:lnTo>
                  <a:lnTo>
                    <a:pt x="1922437" y="49161"/>
                  </a:lnTo>
                  <a:close/>
                </a:path>
                <a:path w="2011679" h="1369060">
                  <a:moveTo>
                    <a:pt x="1920300" y="55308"/>
                  </a:moveTo>
                  <a:lnTo>
                    <a:pt x="1911781" y="55308"/>
                  </a:lnTo>
                  <a:lnTo>
                    <a:pt x="1903002" y="49070"/>
                  </a:lnTo>
                  <a:lnTo>
                    <a:pt x="1903145" y="49161"/>
                  </a:lnTo>
                  <a:lnTo>
                    <a:pt x="1922437" y="49161"/>
                  </a:lnTo>
                  <a:lnTo>
                    <a:pt x="1924100" y="50469"/>
                  </a:lnTo>
                  <a:lnTo>
                    <a:pt x="1920300" y="55308"/>
                  </a:lnTo>
                  <a:close/>
                </a:path>
                <a:path w="2011679" h="1369060">
                  <a:moveTo>
                    <a:pt x="1917039" y="59461"/>
                  </a:moveTo>
                  <a:lnTo>
                    <a:pt x="1911565" y="55156"/>
                  </a:lnTo>
                  <a:lnTo>
                    <a:pt x="1911781" y="55308"/>
                  </a:lnTo>
                  <a:lnTo>
                    <a:pt x="1920300" y="55308"/>
                  </a:lnTo>
                  <a:lnTo>
                    <a:pt x="1917039" y="59461"/>
                  </a:lnTo>
                  <a:close/>
                </a:path>
                <a:path w="2011679" h="1369060">
                  <a:moveTo>
                    <a:pt x="1951542" y="76111"/>
                  </a:moveTo>
                  <a:lnTo>
                    <a:pt x="1935759" y="76111"/>
                  </a:lnTo>
                  <a:lnTo>
                    <a:pt x="1927910" y="68618"/>
                  </a:lnTo>
                  <a:lnTo>
                    <a:pt x="1925586" y="66624"/>
                  </a:lnTo>
                  <a:lnTo>
                    <a:pt x="1933066" y="57988"/>
                  </a:lnTo>
                  <a:lnTo>
                    <a:pt x="1935797" y="60350"/>
                  </a:lnTo>
                  <a:lnTo>
                    <a:pt x="1943836" y="68033"/>
                  </a:lnTo>
                  <a:lnTo>
                    <a:pt x="1951542" y="76111"/>
                  </a:lnTo>
                  <a:close/>
                </a:path>
                <a:path w="2011679" h="1369060">
                  <a:moveTo>
                    <a:pt x="1928101" y="68808"/>
                  </a:moveTo>
                  <a:lnTo>
                    <a:pt x="1927882" y="68618"/>
                  </a:lnTo>
                  <a:lnTo>
                    <a:pt x="1928101" y="68808"/>
                  </a:lnTo>
                  <a:close/>
                </a:path>
                <a:path w="2011679" h="1369060">
                  <a:moveTo>
                    <a:pt x="1956760" y="83769"/>
                  </a:moveTo>
                  <a:lnTo>
                    <a:pt x="1943061" y="83769"/>
                  </a:lnTo>
                  <a:lnTo>
                    <a:pt x="1935661" y="76018"/>
                  </a:lnTo>
                  <a:lnTo>
                    <a:pt x="1951542" y="76111"/>
                  </a:lnTo>
                  <a:lnTo>
                    <a:pt x="1957565" y="83070"/>
                  </a:lnTo>
                  <a:lnTo>
                    <a:pt x="1956760" y="83769"/>
                  </a:lnTo>
                  <a:close/>
                </a:path>
                <a:path w="2011679" h="1369060">
                  <a:moveTo>
                    <a:pt x="1948929" y="90563"/>
                  </a:moveTo>
                  <a:lnTo>
                    <a:pt x="1942905" y="83605"/>
                  </a:lnTo>
                  <a:lnTo>
                    <a:pt x="1943061" y="83769"/>
                  </a:lnTo>
                  <a:lnTo>
                    <a:pt x="1956760" y="83769"/>
                  </a:lnTo>
                  <a:lnTo>
                    <a:pt x="1948929" y="90563"/>
                  </a:lnTo>
                  <a:close/>
                </a:path>
                <a:path w="2011679" h="1369060">
                  <a:moveTo>
                    <a:pt x="1976231" y="108762"/>
                  </a:moveTo>
                  <a:lnTo>
                    <a:pt x="1962670" y="108762"/>
                  </a:lnTo>
                  <a:lnTo>
                    <a:pt x="1956371" y="99898"/>
                  </a:lnTo>
                  <a:lnTo>
                    <a:pt x="1955876" y="99288"/>
                  </a:lnTo>
                  <a:lnTo>
                    <a:pt x="1964867" y="92227"/>
                  </a:lnTo>
                  <a:lnTo>
                    <a:pt x="1965680" y="93268"/>
                  </a:lnTo>
                  <a:lnTo>
                    <a:pt x="1972144" y="102374"/>
                  </a:lnTo>
                  <a:lnTo>
                    <a:pt x="1976231" y="108762"/>
                  </a:lnTo>
                  <a:close/>
                </a:path>
                <a:path w="2011679" h="1369060">
                  <a:moveTo>
                    <a:pt x="1956523" y="100114"/>
                  </a:moveTo>
                  <a:lnTo>
                    <a:pt x="1956354" y="99898"/>
                  </a:lnTo>
                  <a:lnTo>
                    <a:pt x="1956523" y="100114"/>
                  </a:lnTo>
                  <a:close/>
                </a:path>
                <a:path w="2011679" h="1369060">
                  <a:moveTo>
                    <a:pt x="1981575" y="117716"/>
                  </a:moveTo>
                  <a:lnTo>
                    <a:pt x="1968398" y="117716"/>
                  </a:lnTo>
                  <a:lnTo>
                    <a:pt x="1962609" y="108677"/>
                  </a:lnTo>
                  <a:lnTo>
                    <a:pt x="1976231" y="108762"/>
                  </a:lnTo>
                  <a:lnTo>
                    <a:pt x="1978164" y="111785"/>
                  </a:lnTo>
                  <a:lnTo>
                    <a:pt x="1981575" y="117716"/>
                  </a:lnTo>
                  <a:close/>
                </a:path>
                <a:path w="2011679" h="1369060">
                  <a:moveTo>
                    <a:pt x="1974254" y="126949"/>
                  </a:moveTo>
                  <a:lnTo>
                    <a:pt x="1973706" y="126949"/>
                  </a:lnTo>
                  <a:lnTo>
                    <a:pt x="1968318" y="117591"/>
                  </a:lnTo>
                  <a:lnTo>
                    <a:pt x="1981575" y="117716"/>
                  </a:lnTo>
                  <a:lnTo>
                    <a:pt x="1983752" y="121500"/>
                  </a:lnTo>
                  <a:lnTo>
                    <a:pt x="1983981" y="121958"/>
                  </a:lnTo>
                  <a:lnTo>
                    <a:pt x="1974254" y="126949"/>
                  </a:lnTo>
                  <a:close/>
                </a:path>
                <a:path w="2011679" h="1369060">
                  <a:moveTo>
                    <a:pt x="1973808" y="127177"/>
                  </a:moveTo>
                  <a:lnTo>
                    <a:pt x="1973645" y="126841"/>
                  </a:lnTo>
                  <a:lnTo>
                    <a:pt x="1974254" y="126949"/>
                  </a:lnTo>
                  <a:lnTo>
                    <a:pt x="1973808" y="127177"/>
                  </a:lnTo>
                  <a:close/>
                </a:path>
                <a:path w="2011679" h="1369060">
                  <a:moveTo>
                    <a:pt x="1998973" y="156248"/>
                  </a:moveTo>
                  <a:lnTo>
                    <a:pt x="1986927" y="156248"/>
                  </a:lnTo>
                  <a:lnTo>
                    <a:pt x="1982876" y="145973"/>
                  </a:lnTo>
                  <a:lnTo>
                    <a:pt x="1978850" y="137109"/>
                  </a:lnTo>
                  <a:lnTo>
                    <a:pt x="1989264" y="132410"/>
                  </a:lnTo>
                  <a:lnTo>
                    <a:pt x="1993506" y="141782"/>
                  </a:lnTo>
                  <a:lnTo>
                    <a:pt x="1997557" y="152057"/>
                  </a:lnTo>
                  <a:lnTo>
                    <a:pt x="1998973" y="156248"/>
                  </a:lnTo>
                  <a:close/>
                </a:path>
                <a:path w="2011679" h="1369060">
                  <a:moveTo>
                    <a:pt x="1982977" y="146240"/>
                  </a:moveTo>
                  <a:lnTo>
                    <a:pt x="1982857" y="145973"/>
                  </a:lnTo>
                  <a:lnTo>
                    <a:pt x="1982977" y="146240"/>
                  </a:lnTo>
                  <a:close/>
                </a:path>
                <a:path w="2011679" h="1369060">
                  <a:moveTo>
                    <a:pt x="1997181" y="166497"/>
                  </a:moveTo>
                  <a:lnTo>
                    <a:pt x="1990382" y="166497"/>
                  </a:lnTo>
                  <a:lnTo>
                    <a:pt x="1986847" y="156044"/>
                  </a:lnTo>
                  <a:lnTo>
                    <a:pt x="1986927" y="156248"/>
                  </a:lnTo>
                  <a:lnTo>
                    <a:pt x="1998973" y="156248"/>
                  </a:lnTo>
                  <a:lnTo>
                    <a:pt x="2001291" y="163106"/>
                  </a:lnTo>
                  <a:lnTo>
                    <a:pt x="2001875" y="165163"/>
                  </a:lnTo>
                  <a:lnTo>
                    <a:pt x="1997181" y="166497"/>
                  </a:lnTo>
                  <a:close/>
                </a:path>
                <a:path w="2011679" h="1369060">
                  <a:moveTo>
                    <a:pt x="1990877" y="168287"/>
                  </a:moveTo>
                  <a:lnTo>
                    <a:pt x="1990299" y="166254"/>
                  </a:lnTo>
                  <a:lnTo>
                    <a:pt x="1990382" y="166497"/>
                  </a:lnTo>
                  <a:lnTo>
                    <a:pt x="1997181" y="166497"/>
                  </a:lnTo>
                  <a:lnTo>
                    <a:pt x="1990877" y="168287"/>
                  </a:lnTo>
                  <a:close/>
                </a:path>
                <a:path w="2011679" h="1369060">
                  <a:moveTo>
                    <a:pt x="2007434" y="187629"/>
                  </a:moveTo>
                  <a:lnTo>
                    <a:pt x="1995804" y="187629"/>
                  </a:lnTo>
                  <a:lnTo>
                    <a:pt x="1993811" y="179031"/>
                  </a:lnTo>
                  <a:lnTo>
                    <a:pt x="2004949" y="176466"/>
                  </a:lnTo>
                  <a:lnTo>
                    <a:pt x="2006980" y="185267"/>
                  </a:lnTo>
                  <a:lnTo>
                    <a:pt x="2007434" y="187629"/>
                  </a:lnTo>
                  <a:close/>
                </a:path>
                <a:path w="2011679" h="1369060">
                  <a:moveTo>
                    <a:pt x="2008401" y="192963"/>
                  </a:moveTo>
                  <a:lnTo>
                    <a:pt x="1996820" y="192963"/>
                  </a:lnTo>
                  <a:lnTo>
                    <a:pt x="1995754" y="187426"/>
                  </a:lnTo>
                  <a:lnTo>
                    <a:pt x="1995804" y="187629"/>
                  </a:lnTo>
                  <a:lnTo>
                    <a:pt x="2007434" y="187629"/>
                  </a:lnTo>
                  <a:lnTo>
                    <a:pt x="2008073" y="190957"/>
                  </a:lnTo>
                  <a:lnTo>
                    <a:pt x="2008401" y="192963"/>
                  </a:lnTo>
                  <a:close/>
                </a:path>
                <a:path w="2011679" h="1369060">
                  <a:moveTo>
                    <a:pt x="2009255" y="198424"/>
                  </a:moveTo>
                  <a:lnTo>
                    <a:pt x="1997722" y="198424"/>
                  </a:lnTo>
                  <a:lnTo>
                    <a:pt x="1996804" y="192879"/>
                  </a:lnTo>
                  <a:lnTo>
                    <a:pt x="2008401" y="192963"/>
                  </a:lnTo>
                  <a:lnTo>
                    <a:pt x="2009013" y="196697"/>
                  </a:lnTo>
                  <a:lnTo>
                    <a:pt x="2009255" y="198424"/>
                  </a:lnTo>
                  <a:close/>
                </a:path>
                <a:path w="2011679" h="1369060">
                  <a:moveTo>
                    <a:pt x="1999348" y="212039"/>
                  </a:moveTo>
                  <a:lnTo>
                    <a:pt x="1999106" y="209308"/>
                  </a:lnTo>
                  <a:lnTo>
                    <a:pt x="1998472" y="203771"/>
                  </a:lnTo>
                  <a:lnTo>
                    <a:pt x="1997697" y="198272"/>
                  </a:lnTo>
                  <a:lnTo>
                    <a:pt x="1997722" y="198424"/>
                  </a:lnTo>
                  <a:lnTo>
                    <a:pt x="2009255" y="198424"/>
                  </a:lnTo>
                  <a:lnTo>
                    <a:pt x="2009825" y="202476"/>
                  </a:lnTo>
                  <a:lnTo>
                    <a:pt x="2010486" y="208305"/>
                  </a:lnTo>
                  <a:lnTo>
                    <a:pt x="2010727" y="211023"/>
                  </a:lnTo>
                  <a:lnTo>
                    <a:pt x="1999348" y="212039"/>
                  </a:lnTo>
                  <a:close/>
                </a:path>
                <a:path w="2011679" h="1369060">
                  <a:moveTo>
                    <a:pt x="2011609" y="226313"/>
                  </a:moveTo>
                  <a:lnTo>
                    <a:pt x="2000186" y="226313"/>
                  </a:lnTo>
                  <a:lnTo>
                    <a:pt x="2000059" y="223151"/>
                  </a:lnTo>
                  <a:lnTo>
                    <a:pt x="2011476" y="222719"/>
                  </a:lnTo>
                  <a:lnTo>
                    <a:pt x="2011609" y="226313"/>
                  </a:lnTo>
                  <a:close/>
                </a:path>
                <a:path w="2011679" h="1369060">
                  <a:moveTo>
                    <a:pt x="2011679" y="257213"/>
                  </a:moveTo>
                  <a:lnTo>
                    <a:pt x="2000250" y="257213"/>
                  </a:lnTo>
                  <a:lnTo>
                    <a:pt x="2000250" y="231940"/>
                  </a:lnTo>
                  <a:lnTo>
                    <a:pt x="2000173" y="226174"/>
                  </a:lnTo>
                  <a:lnTo>
                    <a:pt x="2000186" y="226313"/>
                  </a:lnTo>
                  <a:lnTo>
                    <a:pt x="2011609" y="226313"/>
                  </a:lnTo>
                  <a:lnTo>
                    <a:pt x="2011679" y="257213"/>
                  </a:lnTo>
                  <a:close/>
                </a:path>
                <a:path w="2011679" h="1369060">
                  <a:moveTo>
                    <a:pt x="2000250" y="232016"/>
                  </a:moveTo>
                  <a:close/>
                </a:path>
                <a:path w="2011679" h="1369060">
                  <a:moveTo>
                    <a:pt x="2011679" y="302933"/>
                  </a:moveTo>
                  <a:lnTo>
                    <a:pt x="2000250" y="302933"/>
                  </a:lnTo>
                  <a:lnTo>
                    <a:pt x="2000250" y="268643"/>
                  </a:lnTo>
                  <a:lnTo>
                    <a:pt x="2011679" y="268643"/>
                  </a:lnTo>
                  <a:lnTo>
                    <a:pt x="2011679" y="302933"/>
                  </a:lnTo>
                  <a:close/>
                </a:path>
                <a:path w="2011679" h="1369060">
                  <a:moveTo>
                    <a:pt x="2011679" y="348653"/>
                  </a:moveTo>
                  <a:lnTo>
                    <a:pt x="2000250" y="348653"/>
                  </a:lnTo>
                  <a:lnTo>
                    <a:pt x="2000250" y="314363"/>
                  </a:lnTo>
                  <a:lnTo>
                    <a:pt x="2011679" y="314363"/>
                  </a:lnTo>
                  <a:lnTo>
                    <a:pt x="2011679" y="348653"/>
                  </a:lnTo>
                  <a:close/>
                </a:path>
                <a:path w="2011679" h="1369060">
                  <a:moveTo>
                    <a:pt x="2011679" y="394360"/>
                  </a:moveTo>
                  <a:lnTo>
                    <a:pt x="2000250" y="394360"/>
                  </a:lnTo>
                  <a:lnTo>
                    <a:pt x="2000250" y="360070"/>
                  </a:lnTo>
                  <a:lnTo>
                    <a:pt x="2011679" y="360070"/>
                  </a:lnTo>
                  <a:lnTo>
                    <a:pt x="2011679" y="394360"/>
                  </a:lnTo>
                  <a:close/>
                </a:path>
                <a:path w="2011679" h="1369060">
                  <a:moveTo>
                    <a:pt x="2011679" y="440080"/>
                  </a:moveTo>
                  <a:lnTo>
                    <a:pt x="2000250" y="440080"/>
                  </a:lnTo>
                  <a:lnTo>
                    <a:pt x="2000250" y="405790"/>
                  </a:lnTo>
                  <a:lnTo>
                    <a:pt x="2011679" y="405790"/>
                  </a:lnTo>
                  <a:lnTo>
                    <a:pt x="2011679" y="440080"/>
                  </a:lnTo>
                  <a:close/>
                </a:path>
                <a:path w="2011679" h="1369060">
                  <a:moveTo>
                    <a:pt x="2011679" y="485800"/>
                  </a:moveTo>
                  <a:lnTo>
                    <a:pt x="2000250" y="485800"/>
                  </a:lnTo>
                  <a:lnTo>
                    <a:pt x="2000250" y="451510"/>
                  </a:lnTo>
                  <a:lnTo>
                    <a:pt x="2011679" y="451510"/>
                  </a:lnTo>
                  <a:lnTo>
                    <a:pt x="2011679" y="485800"/>
                  </a:lnTo>
                  <a:close/>
                </a:path>
                <a:path w="2011679" h="1369060">
                  <a:moveTo>
                    <a:pt x="2011679" y="531507"/>
                  </a:moveTo>
                  <a:lnTo>
                    <a:pt x="2000250" y="531507"/>
                  </a:lnTo>
                  <a:lnTo>
                    <a:pt x="2000250" y="497230"/>
                  </a:lnTo>
                  <a:lnTo>
                    <a:pt x="2011679" y="497230"/>
                  </a:lnTo>
                  <a:lnTo>
                    <a:pt x="2011679" y="531507"/>
                  </a:lnTo>
                  <a:close/>
                </a:path>
                <a:path w="2011679" h="1369060">
                  <a:moveTo>
                    <a:pt x="2011679" y="577227"/>
                  </a:moveTo>
                  <a:lnTo>
                    <a:pt x="2000250" y="577227"/>
                  </a:lnTo>
                  <a:lnTo>
                    <a:pt x="2000250" y="542937"/>
                  </a:lnTo>
                  <a:lnTo>
                    <a:pt x="2011679" y="542937"/>
                  </a:lnTo>
                  <a:lnTo>
                    <a:pt x="2011679" y="577227"/>
                  </a:lnTo>
                  <a:close/>
                </a:path>
                <a:path w="2011679" h="1369060">
                  <a:moveTo>
                    <a:pt x="2011679" y="622947"/>
                  </a:moveTo>
                  <a:lnTo>
                    <a:pt x="2000250" y="622947"/>
                  </a:lnTo>
                  <a:lnTo>
                    <a:pt x="2000250" y="588657"/>
                  </a:lnTo>
                  <a:lnTo>
                    <a:pt x="2011679" y="588657"/>
                  </a:lnTo>
                  <a:lnTo>
                    <a:pt x="2011679" y="622947"/>
                  </a:lnTo>
                  <a:close/>
                </a:path>
                <a:path w="2011679" h="1369060">
                  <a:moveTo>
                    <a:pt x="2011679" y="668654"/>
                  </a:moveTo>
                  <a:lnTo>
                    <a:pt x="2000250" y="668654"/>
                  </a:lnTo>
                  <a:lnTo>
                    <a:pt x="2000250" y="634377"/>
                  </a:lnTo>
                  <a:lnTo>
                    <a:pt x="2011679" y="634377"/>
                  </a:lnTo>
                  <a:lnTo>
                    <a:pt x="2011679" y="668654"/>
                  </a:lnTo>
                  <a:close/>
                </a:path>
                <a:path w="2011679" h="1369060">
                  <a:moveTo>
                    <a:pt x="2011679" y="714375"/>
                  </a:moveTo>
                  <a:lnTo>
                    <a:pt x="2000250" y="714375"/>
                  </a:lnTo>
                  <a:lnTo>
                    <a:pt x="2000250" y="680085"/>
                  </a:lnTo>
                  <a:lnTo>
                    <a:pt x="2011679" y="680085"/>
                  </a:lnTo>
                  <a:lnTo>
                    <a:pt x="2011679" y="714375"/>
                  </a:lnTo>
                  <a:close/>
                </a:path>
                <a:path w="2011679" h="1369060">
                  <a:moveTo>
                    <a:pt x="2011679" y="760094"/>
                  </a:moveTo>
                  <a:lnTo>
                    <a:pt x="2000250" y="760094"/>
                  </a:lnTo>
                  <a:lnTo>
                    <a:pt x="2000250" y="725804"/>
                  </a:lnTo>
                  <a:lnTo>
                    <a:pt x="2011679" y="725804"/>
                  </a:lnTo>
                  <a:lnTo>
                    <a:pt x="2011679" y="760094"/>
                  </a:lnTo>
                  <a:close/>
                </a:path>
                <a:path w="2011679" h="1369060">
                  <a:moveTo>
                    <a:pt x="2011679" y="805802"/>
                  </a:moveTo>
                  <a:lnTo>
                    <a:pt x="2000250" y="805802"/>
                  </a:lnTo>
                  <a:lnTo>
                    <a:pt x="2000250" y="771525"/>
                  </a:lnTo>
                  <a:lnTo>
                    <a:pt x="2011679" y="771525"/>
                  </a:lnTo>
                  <a:lnTo>
                    <a:pt x="2011679" y="805802"/>
                  </a:lnTo>
                  <a:close/>
                </a:path>
                <a:path w="2011679" h="1369060">
                  <a:moveTo>
                    <a:pt x="2011679" y="851522"/>
                  </a:moveTo>
                  <a:lnTo>
                    <a:pt x="2000250" y="851522"/>
                  </a:lnTo>
                  <a:lnTo>
                    <a:pt x="2000250" y="817232"/>
                  </a:lnTo>
                  <a:lnTo>
                    <a:pt x="2011679" y="817232"/>
                  </a:lnTo>
                  <a:lnTo>
                    <a:pt x="2011679" y="851522"/>
                  </a:lnTo>
                  <a:close/>
                </a:path>
                <a:path w="2011679" h="1369060">
                  <a:moveTo>
                    <a:pt x="2011679" y="897242"/>
                  </a:moveTo>
                  <a:lnTo>
                    <a:pt x="2000250" y="897242"/>
                  </a:lnTo>
                  <a:lnTo>
                    <a:pt x="2000250" y="862952"/>
                  </a:lnTo>
                  <a:lnTo>
                    <a:pt x="2011679" y="862952"/>
                  </a:lnTo>
                  <a:lnTo>
                    <a:pt x="2011679" y="897242"/>
                  </a:lnTo>
                  <a:close/>
                </a:path>
                <a:path w="2011679" h="1369060">
                  <a:moveTo>
                    <a:pt x="2011679" y="942949"/>
                  </a:moveTo>
                  <a:lnTo>
                    <a:pt x="2000250" y="942949"/>
                  </a:lnTo>
                  <a:lnTo>
                    <a:pt x="2000250" y="908672"/>
                  </a:lnTo>
                  <a:lnTo>
                    <a:pt x="2011679" y="908672"/>
                  </a:lnTo>
                  <a:lnTo>
                    <a:pt x="2011679" y="942949"/>
                  </a:lnTo>
                  <a:close/>
                </a:path>
                <a:path w="2011679" h="1369060">
                  <a:moveTo>
                    <a:pt x="2011679" y="988669"/>
                  </a:moveTo>
                  <a:lnTo>
                    <a:pt x="2000250" y="988669"/>
                  </a:lnTo>
                  <a:lnTo>
                    <a:pt x="2000250" y="954379"/>
                  </a:lnTo>
                  <a:lnTo>
                    <a:pt x="2011679" y="954379"/>
                  </a:lnTo>
                  <a:lnTo>
                    <a:pt x="2011679" y="988669"/>
                  </a:lnTo>
                  <a:close/>
                </a:path>
                <a:path w="2011679" h="1369060">
                  <a:moveTo>
                    <a:pt x="2011679" y="1034389"/>
                  </a:moveTo>
                  <a:lnTo>
                    <a:pt x="2000250" y="1034389"/>
                  </a:lnTo>
                  <a:lnTo>
                    <a:pt x="2000250" y="1000099"/>
                  </a:lnTo>
                  <a:lnTo>
                    <a:pt x="2011679" y="1000099"/>
                  </a:lnTo>
                  <a:lnTo>
                    <a:pt x="2011679" y="1034389"/>
                  </a:lnTo>
                  <a:close/>
                </a:path>
                <a:path w="2011679" h="1369060">
                  <a:moveTo>
                    <a:pt x="2011679" y="1080109"/>
                  </a:moveTo>
                  <a:lnTo>
                    <a:pt x="2000250" y="1080109"/>
                  </a:lnTo>
                  <a:lnTo>
                    <a:pt x="2000250" y="1045819"/>
                  </a:lnTo>
                  <a:lnTo>
                    <a:pt x="2011679" y="1045819"/>
                  </a:lnTo>
                  <a:lnTo>
                    <a:pt x="2011679" y="1080109"/>
                  </a:lnTo>
                  <a:close/>
                </a:path>
                <a:path w="2011679" h="1369060">
                  <a:moveTo>
                    <a:pt x="2011679" y="1125816"/>
                  </a:moveTo>
                  <a:lnTo>
                    <a:pt x="2000250" y="1125816"/>
                  </a:lnTo>
                  <a:lnTo>
                    <a:pt x="2000250" y="1091526"/>
                  </a:lnTo>
                  <a:lnTo>
                    <a:pt x="2011679" y="1091526"/>
                  </a:lnTo>
                  <a:lnTo>
                    <a:pt x="2011679" y="1125816"/>
                  </a:lnTo>
                  <a:close/>
                </a:path>
                <a:path w="2011679" h="1369060">
                  <a:moveTo>
                    <a:pt x="2010575" y="1159433"/>
                  </a:moveTo>
                  <a:lnTo>
                    <a:pt x="1999106" y="1159433"/>
                  </a:lnTo>
                  <a:lnTo>
                    <a:pt x="1999614" y="1153706"/>
                  </a:lnTo>
                  <a:lnTo>
                    <a:pt x="1999970" y="1148079"/>
                  </a:lnTo>
                  <a:lnTo>
                    <a:pt x="2000186" y="1142428"/>
                  </a:lnTo>
                  <a:lnTo>
                    <a:pt x="2000250" y="1137170"/>
                  </a:lnTo>
                  <a:lnTo>
                    <a:pt x="2011667" y="1137323"/>
                  </a:lnTo>
                  <a:lnTo>
                    <a:pt x="2011603" y="1142720"/>
                  </a:lnTo>
                  <a:lnTo>
                    <a:pt x="2011375" y="1148664"/>
                  </a:lnTo>
                  <a:lnTo>
                    <a:pt x="2010994" y="1154709"/>
                  </a:lnTo>
                  <a:lnTo>
                    <a:pt x="2010575" y="1159433"/>
                  </a:lnTo>
                  <a:close/>
                </a:path>
                <a:path w="2011679" h="1369060">
                  <a:moveTo>
                    <a:pt x="2000173" y="1142568"/>
                  </a:moveTo>
                  <a:lnTo>
                    <a:pt x="2000175" y="1142428"/>
                  </a:lnTo>
                  <a:lnTo>
                    <a:pt x="2000173" y="1142568"/>
                  </a:lnTo>
                  <a:close/>
                </a:path>
                <a:path w="2011679" h="1369060">
                  <a:moveTo>
                    <a:pt x="1999957" y="1148232"/>
                  </a:moveTo>
                  <a:lnTo>
                    <a:pt x="1999963" y="1148079"/>
                  </a:lnTo>
                  <a:lnTo>
                    <a:pt x="1999957" y="1148232"/>
                  </a:lnTo>
                  <a:close/>
                </a:path>
                <a:path w="2011679" h="1369060">
                  <a:moveTo>
                    <a:pt x="1999602" y="1153845"/>
                  </a:moveTo>
                  <a:lnTo>
                    <a:pt x="1999611" y="1153706"/>
                  </a:lnTo>
                  <a:lnTo>
                    <a:pt x="1999602" y="1153845"/>
                  </a:lnTo>
                  <a:close/>
                </a:path>
                <a:path w="2011679" h="1369060">
                  <a:moveTo>
                    <a:pt x="2009966" y="1164970"/>
                  </a:moveTo>
                  <a:lnTo>
                    <a:pt x="1998472" y="1164970"/>
                  </a:lnTo>
                  <a:lnTo>
                    <a:pt x="1999119" y="1159281"/>
                  </a:lnTo>
                  <a:lnTo>
                    <a:pt x="1999106" y="1159433"/>
                  </a:lnTo>
                  <a:lnTo>
                    <a:pt x="2010575" y="1159433"/>
                  </a:lnTo>
                  <a:lnTo>
                    <a:pt x="2010473" y="1160589"/>
                  </a:lnTo>
                  <a:lnTo>
                    <a:pt x="2009966" y="1164970"/>
                  </a:lnTo>
                  <a:close/>
                </a:path>
                <a:path w="2011679" h="1369060">
                  <a:moveTo>
                    <a:pt x="2008974" y="1172337"/>
                  </a:moveTo>
                  <a:lnTo>
                    <a:pt x="1997697" y="1170470"/>
                  </a:lnTo>
                  <a:lnTo>
                    <a:pt x="1997722" y="1170317"/>
                  </a:lnTo>
                  <a:lnTo>
                    <a:pt x="1998484" y="1164818"/>
                  </a:lnTo>
                  <a:lnTo>
                    <a:pt x="1998472" y="1164970"/>
                  </a:lnTo>
                  <a:lnTo>
                    <a:pt x="2009966" y="1164970"/>
                  </a:lnTo>
                  <a:lnTo>
                    <a:pt x="2009800" y="1166406"/>
                  </a:lnTo>
                  <a:lnTo>
                    <a:pt x="2008974" y="1172337"/>
                  </a:lnTo>
                  <a:close/>
                </a:path>
                <a:path w="2011679" h="1369060">
                  <a:moveTo>
                    <a:pt x="1997697" y="1170457"/>
                  </a:moveTo>
                  <a:lnTo>
                    <a:pt x="1997716" y="1170317"/>
                  </a:lnTo>
                  <a:lnTo>
                    <a:pt x="1997697" y="1170457"/>
                  </a:lnTo>
                  <a:close/>
                </a:path>
                <a:path w="2011679" h="1369060">
                  <a:moveTo>
                    <a:pt x="2004997" y="1192060"/>
                  </a:moveTo>
                  <a:lnTo>
                    <a:pt x="1993277" y="1192060"/>
                  </a:lnTo>
                  <a:lnTo>
                    <a:pt x="1995741" y="1181366"/>
                  </a:lnTo>
                  <a:lnTo>
                    <a:pt x="2006879" y="1183932"/>
                  </a:lnTo>
                  <a:lnTo>
                    <a:pt x="2004997" y="1192060"/>
                  </a:lnTo>
                  <a:close/>
                </a:path>
                <a:path w="2011679" h="1369060">
                  <a:moveTo>
                    <a:pt x="2002169" y="1202512"/>
                  </a:moveTo>
                  <a:lnTo>
                    <a:pt x="1990293" y="1202512"/>
                  </a:lnTo>
                  <a:lnTo>
                    <a:pt x="1990382" y="1202245"/>
                  </a:lnTo>
                  <a:lnTo>
                    <a:pt x="1993341" y="1191780"/>
                  </a:lnTo>
                  <a:lnTo>
                    <a:pt x="1993277" y="1192060"/>
                  </a:lnTo>
                  <a:lnTo>
                    <a:pt x="2004997" y="1192060"/>
                  </a:lnTo>
                  <a:lnTo>
                    <a:pt x="2004339" y="1194904"/>
                  </a:lnTo>
                  <a:lnTo>
                    <a:pt x="2002169" y="1202512"/>
                  </a:lnTo>
                  <a:close/>
                </a:path>
                <a:path w="2011679" h="1369060">
                  <a:moveTo>
                    <a:pt x="1990299" y="1202488"/>
                  </a:moveTo>
                  <a:lnTo>
                    <a:pt x="1990368" y="1202245"/>
                  </a:lnTo>
                  <a:lnTo>
                    <a:pt x="1990299" y="1202488"/>
                  </a:lnTo>
                  <a:close/>
                </a:path>
                <a:path w="2011679" h="1369060">
                  <a:moveTo>
                    <a:pt x="1998884" y="1212761"/>
                  </a:moveTo>
                  <a:lnTo>
                    <a:pt x="1986826" y="1212761"/>
                  </a:lnTo>
                  <a:lnTo>
                    <a:pt x="1986927" y="1212494"/>
                  </a:lnTo>
                  <a:lnTo>
                    <a:pt x="1990299" y="1202488"/>
                  </a:lnTo>
                  <a:lnTo>
                    <a:pt x="2002169" y="1202512"/>
                  </a:lnTo>
                  <a:lnTo>
                    <a:pt x="2001202" y="1205903"/>
                  </a:lnTo>
                  <a:lnTo>
                    <a:pt x="1998884" y="1212761"/>
                  </a:lnTo>
                  <a:close/>
                </a:path>
                <a:path w="2011679" h="1369060">
                  <a:moveTo>
                    <a:pt x="1986856" y="1212671"/>
                  </a:moveTo>
                  <a:lnTo>
                    <a:pt x="1986916" y="1212494"/>
                  </a:lnTo>
                  <a:lnTo>
                    <a:pt x="1986856" y="1212671"/>
                  </a:lnTo>
                  <a:close/>
                </a:path>
                <a:path w="2011679" h="1369060">
                  <a:moveTo>
                    <a:pt x="1997163" y="1217663"/>
                  </a:moveTo>
                  <a:lnTo>
                    <a:pt x="1986534" y="1213472"/>
                  </a:lnTo>
                  <a:lnTo>
                    <a:pt x="1986856" y="1212671"/>
                  </a:lnTo>
                  <a:lnTo>
                    <a:pt x="1998884" y="1212761"/>
                  </a:lnTo>
                  <a:lnTo>
                    <a:pt x="1997557" y="1216685"/>
                  </a:lnTo>
                  <a:lnTo>
                    <a:pt x="1997163" y="1217663"/>
                  </a:lnTo>
                  <a:close/>
                </a:path>
                <a:path w="2011679" h="1369060">
                  <a:moveTo>
                    <a:pt x="1986417" y="1242034"/>
                  </a:moveTo>
                  <a:lnTo>
                    <a:pt x="1973579" y="1242034"/>
                  </a:lnTo>
                  <a:lnTo>
                    <a:pt x="1973706" y="1241793"/>
                  </a:lnTo>
                  <a:lnTo>
                    <a:pt x="1978571" y="1232280"/>
                  </a:lnTo>
                  <a:lnTo>
                    <a:pt x="1982381" y="1223822"/>
                  </a:lnTo>
                  <a:lnTo>
                    <a:pt x="1992795" y="1228534"/>
                  </a:lnTo>
                  <a:lnTo>
                    <a:pt x="1988743" y="1237488"/>
                  </a:lnTo>
                  <a:lnTo>
                    <a:pt x="1986417" y="1242034"/>
                  </a:lnTo>
                  <a:close/>
                </a:path>
                <a:path w="2011679" h="1369060">
                  <a:moveTo>
                    <a:pt x="1978444" y="1232522"/>
                  </a:moveTo>
                  <a:lnTo>
                    <a:pt x="1978553" y="1232280"/>
                  </a:lnTo>
                  <a:lnTo>
                    <a:pt x="1978444" y="1232522"/>
                  </a:lnTo>
                  <a:close/>
                </a:path>
                <a:path w="2011679" h="1369060">
                  <a:moveTo>
                    <a:pt x="1973675" y="1241848"/>
                  </a:moveTo>
                  <a:close/>
                </a:path>
                <a:path w="2011679" h="1369060">
                  <a:moveTo>
                    <a:pt x="1981444" y="1251254"/>
                  </a:moveTo>
                  <a:lnTo>
                    <a:pt x="1968258" y="1251254"/>
                  </a:lnTo>
                  <a:lnTo>
                    <a:pt x="1968398" y="1251026"/>
                  </a:lnTo>
                  <a:lnTo>
                    <a:pt x="1973675" y="1241848"/>
                  </a:lnTo>
                  <a:lnTo>
                    <a:pt x="1973579" y="1242034"/>
                  </a:lnTo>
                  <a:lnTo>
                    <a:pt x="1986417" y="1242034"/>
                  </a:lnTo>
                  <a:lnTo>
                    <a:pt x="1983752" y="1247241"/>
                  </a:lnTo>
                  <a:lnTo>
                    <a:pt x="1981444" y="1251254"/>
                  </a:lnTo>
                  <a:close/>
                </a:path>
                <a:path w="2011679" h="1369060">
                  <a:moveTo>
                    <a:pt x="1968318" y="1251151"/>
                  </a:moveTo>
                  <a:close/>
                </a:path>
                <a:path w="2011679" h="1369060">
                  <a:moveTo>
                    <a:pt x="1976488" y="1259586"/>
                  </a:moveTo>
                  <a:lnTo>
                    <a:pt x="1966861" y="1253426"/>
                  </a:lnTo>
                  <a:lnTo>
                    <a:pt x="1968318" y="1251151"/>
                  </a:lnTo>
                  <a:lnTo>
                    <a:pt x="1981444" y="1251254"/>
                  </a:lnTo>
                  <a:lnTo>
                    <a:pt x="1978025" y="1257198"/>
                  </a:lnTo>
                  <a:lnTo>
                    <a:pt x="1976488" y="1259586"/>
                  </a:lnTo>
                  <a:close/>
                </a:path>
                <a:path w="2011679" h="1369060">
                  <a:moveTo>
                    <a:pt x="1969322" y="1268844"/>
                  </a:moveTo>
                  <a:lnTo>
                    <a:pt x="1956371" y="1268844"/>
                  </a:lnTo>
                  <a:lnTo>
                    <a:pt x="1960714" y="1262722"/>
                  </a:lnTo>
                  <a:lnTo>
                    <a:pt x="1969322" y="1268844"/>
                  </a:lnTo>
                  <a:close/>
                </a:path>
                <a:path w="2011679" h="1369060">
                  <a:moveTo>
                    <a:pt x="1964347" y="1277175"/>
                  </a:moveTo>
                  <a:lnTo>
                    <a:pt x="1949818" y="1277175"/>
                  </a:lnTo>
                  <a:lnTo>
                    <a:pt x="1956523" y="1268628"/>
                  </a:lnTo>
                  <a:lnTo>
                    <a:pt x="1956371" y="1268844"/>
                  </a:lnTo>
                  <a:lnTo>
                    <a:pt x="1969322" y="1268844"/>
                  </a:lnTo>
                  <a:lnTo>
                    <a:pt x="1970036" y="1269352"/>
                  </a:lnTo>
                  <a:lnTo>
                    <a:pt x="1965515" y="1275689"/>
                  </a:lnTo>
                  <a:lnTo>
                    <a:pt x="1964347" y="1277175"/>
                  </a:lnTo>
                  <a:close/>
                </a:path>
                <a:path w="2011679" h="1369060">
                  <a:moveTo>
                    <a:pt x="1957983" y="1285176"/>
                  </a:moveTo>
                  <a:lnTo>
                    <a:pt x="1942871" y="1285176"/>
                  </a:lnTo>
                  <a:lnTo>
                    <a:pt x="1943061" y="1284973"/>
                  </a:lnTo>
                  <a:lnTo>
                    <a:pt x="1949983" y="1276959"/>
                  </a:lnTo>
                  <a:lnTo>
                    <a:pt x="1949818" y="1277175"/>
                  </a:lnTo>
                  <a:lnTo>
                    <a:pt x="1964347" y="1277175"/>
                  </a:lnTo>
                  <a:lnTo>
                    <a:pt x="1958797" y="1284236"/>
                  </a:lnTo>
                  <a:lnTo>
                    <a:pt x="1957983" y="1285176"/>
                  </a:lnTo>
                  <a:close/>
                </a:path>
                <a:path w="2011679" h="1369060">
                  <a:moveTo>
                    <a:pt x="1942905" y="1285137"/>
                  </a:moveTo>
                  <a:lnTo>
                    <a:pt x="1943047" y="1284973"/>
                  </a:lnTo>
                  <a:lnTo>
                    <a:pt x="1942905" y="1285137"/>
                  </a:lnTo>
                  <a:close/>
                </a:path>
                <a:path w="2011679" h="1369060">
                  <a:moveTo>
                    <a:pt x="1947849" y="1296504"/>
                  </a:moveTo>
                  <a:lnTo>
                    <a:pt x="1939582" y="1288618"/>
                  </a:lnTo>
                  <a:lnTo>
                    <a:pt x="1942905" y="1285137"/>
                  </a:lnTo>
                  <a:lnTo>
                    <a:pt x="1957983" y="1285176"/>
                  </a:lnTo>
                  <a:lnTo>
                    <a:pt x="1951329" y="1292860"/>
                  </a:lnTo>
                  <a:lnTo>
                    <a:pt x="1947849" y="1296504"/>
                  </a:lnTo>
                  <a:close/>
                </a:path>
                <a:path w="2011679" h="1369060">
                  <a:moveTo>
                    <a:pt x="1935135" y="1300124"/>
                  </a:moveTo>
                  <a:lnTo>
                    <a:pt x="1927910" y="1300124"/>
                  </a:lnTo>
                  <a:lnTo>
                    <a:pt x="1931695" y="1296517"/>
                  </a:lnTo>
                  <a:lnTo>
                    <a:pt x="1935135" y="1300124"/>
                  </a:lnTo>
                  <a:close/>
                </a:path>
                <a:path w="2011679" h="1369060">
                  <a:moveTo>
                    <a:pt x="1912442" y="1326984"/>
                  </a:moveTo>
                  <a:lnTo>
                    <a:pt x="1905812" y="1317675"/>
                  </a:lnTo>
                  <a:lnTo>
                    <a:pt x="1911781" y="1313434"/>
                  </a:lnTo>
                  <a:lnTo>
                    <a:pt x="1920113" y="1306880"/>
                  </a:lnTo>
                  <a:lnTo>
                    <a:pt x="1928101" y="1299933"/>
                  </a:lnTo>
                  <a:lnTo>
                    <a:pt x="1927910" y="1300124"/>
                  </a:lnTo>
                  <a:lnTo>
                    <a:pt x="1935135" y="1300124"/>
                  </a:lnTo>
                  <a:lnTo>
                    <a:pt x="1939582" y="1304785"/>
                  </a:lnTo>
                  <a:lnTo>
                    <a:pt x="1935594" y="1308582"/>
                  </a:lnTo>
                  <a:lnTo>
                    <a:pt x="1927174" y="1315859"/>
                  </a:lnTo>
                  <a:lnTo>
                    <a:pt x="1918411" y="1322743"/>
                  </a:lnTo>
                  <a:lnTo>
                    <a:pt x="1912442" y="1326984"/>
                  </a:lnTo>
                  <a:close/>
                </a:path>
                <a:path w="2011679" h="1369060">
                  <a:moveTo>
                    <a:pt x="1919897" y="1307045"/>
                  </a:moveTo>
                  <a:lnTo>
                    <a:pt x="1920087" y="1306880"/>
                  </a:lnTo>
                  <a:lnTo>
                    <a:pt x="1919897" y="1307045"/>
                  </a:lnTo>
                  <a:close/>
                </a:path>
                <a:path w="2011679" h="1369060">
                  <a:moveTo>
                    <a:pt x="1911565" y="1313586"/>
                  </a:moveTo>
                  <a:lnTo>
                    <a:pt x="1911760" y="1313434"/>
                  </a:lnTo>
                  <a:lnTo>
                    <a:pt x="1911565" y="1313586"/>
                  </a:lnTo>
                  <a:close/>
                </a:path>
                <a:path w="2011679" h="1369060">
                  <a:moveTo>
                    <a:pt x="1897560" y="1325460"/>
                  </a:moveTo>
                  <a:lnTo>
                    <a:pt x="1893963" y="1325460"/>
                  </a:lnTo>
                  <a:lnTo>
                    <a:pt x="1894192" y="1325321"/>
                  </a:lnTo>
                  <a:lnTo>
                    <a:pt x="1896516" y="1323835"/>
                  </a:lnTo>
                  <a:lnTo>
                    <a:pt x="1897560" y="1325460"/>
                  </a:lnTo>
                  <a:close/>
                </a:path>
                <a:path w="2011679" h="1369060">
                  <a:moveTo>
                    <a:pt x="1894095" y="1325376"/>
                  </a:moveTo>
                  <a:close/>
                </a:path>
                <a:path w="2011679" h="1369060">
                  <a:moveTo>
                    <a:pt x="1900968" y="1330769"/>
                  </a:moveTo>
                  <a:lnTo>
                    <a:pt x="1884730" y="1330769"/>
                  </a:lnTo>
                  <a:lnTo>
                    <a:pt x="1884972" y="1330642"/>
                  </a:lnTo>
                  <a:lnTo>
                    <a:pt x="1894095" y="1325376"/>
                  </a:lnTo>
                  <a:lnTo>
                    <a:pt x="1893963" y="1325460"/>
                  </a:lnTo>
                  <a:lnTo>
                    <a:pt x="1897560" y="1325460"/>
                  </a:lnTo>
                  <a:lnTo>
                    <a:pt x="1900968" y="1330769"/>
                  </a:lnTo>
                  <a:close/>
                </a:path>
                <a:path w="2011679" h="1369060">
                  <a:moveTo>
                    <a:pt x="1884785" y="1330737"/>
                  </a:moveTo>
                  <a:lnTo>
                    <a:pt x="1884951" y="1330642"/>
                  </a:lnTo>
                  <a:lnTo>
                    <a:pt x="1884785" y="1330737"/>
                  </a:lnTo>
                  <a:close/>
                </a:path>
                <a:path w="2011679" h="1369060">
                  <a:moveTo>
                    <a:pt x="1899188" y="1335633"/>
                  </a:moveTo>
                  <a:lnTo>
                    <a:pt x="1875218" y="1335633"/>
                  </a:lnTo>
                  <a:lnTo>
                    <a:pt x="1884785" y="1330737"/>
                  </a:lnTo>
                  <a:lnTo>
                    <a:pt x="1900968" y="1330769"/>
                  </a:lnTo>
                  <a:lnTo>
                    <a:pt x="1902688" y="1333449"/>
                  </a:lnTo>
                  <a:lnTo>
                    <a:pt x="1899894" y="1335227"/>
                  </a:lnTo>
                  <a:lnTo>
                    <a:pt x="1899188" y="1335633"/>
                  </a:lnTo>
                  <a:close/>
                </a:path>
                <a:path w="2011679" h="1369060">
                  <a:moveTo>
                    <a:pt x="1871637" y="1349781"/>
                  </a:moveTo>
                  <a:lnTo>
                    <a:pt x="1866925" y="1339367"/>
                  </a:lnTo>
                  <a:lnTo>
                    <a:pt x="1875459" y="1335506"/>
                  </a:lnTo>
                  <a:lnTo>
                    <a:pt x="1875218" y="1335633"/>
                  </a:lnTo>
                  <a:lnTo>
                    <a:pt x="1899188" y="1335633"/>
                  </a:lnTo>
                  <a:lnTo>
                    <a:pt x="1890179" y="1340815"/>
                  </a:lnTo>
                  <a:lnTo>
                    <a:pt x="1880425" y="1345806"/>
                  </a:lnTo>
                  <a:lnTo>
                    <a:pt x="1871637" y="1349781"/>
                  </a:lnTo>
                  <a:close/>
                </a:path>
                <a:path w="2011679" h="1369060">
                  <a:moveTo>
                    <a:pt x="1856767" y="1343990"/>
                  </a:moveTo>
                  <a:lnTo>
                    <a:pt x="1855431" y="1343990"/>
                  </a:lnTo>
                  <a:lnTo>
                    <a:pt x="1855698" y="1343888"/>
                  </a:lnTo>
                  <a:lnTo>
                    <a:pt x="1856587" y="1343532"/>
                  </a:lnTo>
                  <a:lnTo>
                    <a:pt x="1856767" y="1343990"/>
                  </a:lnTo>
                  <a:close/>
                </a:path>
                <a:path w="2011679" h="1369060">
                  <a:moveTo>
                    <a:pt x="1855630" y="1343911"/>
                  </a:moveTo>
                  <a:close/>
                </a:path>
                <a:path w="2011679" h="1369060">
                  <a:moveTo>
                    <a:pt x="1858129" y="1347444"/>
                  </a:moveTo>
                  <a:lnTo>
                    <a:pt x="1845182" y="1347444"/>
                  </a:lnTo>
                  <a:lnTo>
                    <a:pt x="1845449" y="1347355"/>
                  </a:lnTo>
                  <a:lnTo>
                    <a:pt x="1855630" y="1343911"/>
                  </a:lnTo>
                  <a:lnTo>
                    <a:pt x="1855431" y="1343990"/>
                  </a:lnTo>
                  <a:lnTo>
                    <a:pt x="1856767" y="1343990"/>
                  </a:lnTo>
                  <a:lnTo>
                    <a:pt x="1858129" y="1347444"/>
                  </a:lnTo>
                  <a:close/>
                </a:path>
                <a:path w="2011679" h="1369060">
                  <a:moveTo>
                    <a:pt x="1845425" y="1347362"/>
                  </a:moveTo>
                  <a:close/>
                </a:path>
                <a:path w="2011679" h="1369060">
                  <a:moveTo>
                    <a:pt x="1827047" y="1363903"/>
                  </a:moveTo>
                  <a:lnTo>
                    <a:pt x="1824481" y="1352765"/>
                  </a:lnTo>
                  <a:lnTo>
                    <a:pt x="1834997" y="1350340"/>
                  </a:lnTo>
                  <a:lnTo>
                    <a:pt x="1845425" y="1347362"/>
                  </a:lnTo>
                  <a:lnTo>
                    <a:pt x="1845182" y="1347444"/>
                  </a:lnTo>
                  <a:lnTo>
                    <a:pt x="1858129" y="1347444"/>
                  </a:lnTo>
                  <a:lnTo>
                    <a:pt x="1860778" y="1354162"/>
                  </a:lnTo>
                  <a:lnTo>
                    <a:pt x="1859356" y="1354709"/>
                  </a:lnTo>
                  <a:lnTo>
                    <a:pt x="1848573" y="1358353"/>
                  </a:lnTo>
                  <a:lnTo>
                    <a:pt x="1837563" y="1361478"/>
                  </a:lnTo>
                  <a:lnTo>
                    <a:pt x="1827047" y="1363903"/>
                  </a:lnTo>
                  <a:close/>
                </a:path>
                <a:path w="2011679" h="1369060">
                  <a:moveTo>
                    <a:pt x="1834718" y="1350403"/>
                  </a:moveTo>
                  <a:lnTo>
                    <a:pt x="1834941" y="1350340"/>
                  </a:lnTo>
                  <a:lnTo>
                    <a:pt x="1834718" y="1350403"/>
                  </a:lnTo>
                  <a:close/>
                </a:path>
                <a:path w="2011679" h="1369060">
                  <a:moveTo>
                    <a:pt x="1813593" y="1354785"/>
                  </a:moveTo>
                  <a:lnTo>
                    <a:pt x="1813255" y="1354785"/>
                  </a:lnTo>
                  <a:lnTo>
                    <a:pt x="1813585" y="1354734"/>
                  </a:lnTo>
                  <a:close/>
                </a:path>
                <a:path w="2011679" h="1369060">
                  <a:moveTo>
                    <a:pt x="1813907" y="1356677"/>
                  </a:moveTo>
                  <a:lnTo>
                    <a:pt x="1796643" y="1356677"/>
                  </a:lnTo>
                  <a:lnTo>
                    <a:pt x="1802371" y="1356169"/>
                  </a:lnTo>
                  <a:lnTo>
                    <a:pt x="1807908" y="1355534"/>
                  </a:lnTo>
                  <a:lnTo>
                    <a:pt x="1813394" y="1354759"/>
                  </a:lnTo>
                  <a:lnTo>
                    <a:pt x="1813255" y="1354785"/>
                  </a:lnTo>
                  <a:lnTo>
                    <a:pt x="1813593" y="1354785"/>
                  </a:lnTo>
                  <a:lnTo>
                    <a:pt x="1813907" y="1356677"/>
                  </a:lnTo>
                  <a:close/>
                </a:path>
                <a:path w="2011679" h="1369060">
                  <a:moveTo>
                    <a:pt x="1807756" y="1355547"/>
                  </a:moveTo>
                  <a:lnTo>
                    <a:pt x="1807908" y="1355534"/>
                  </a:lnTo>
                  <a:lnTo>
                    <a:pt x="1807756" y="1355547"/>
                  </a:lnTo>
                  <a:close/>
                </a:path>
                <a:path w="2011679" h="1369060">
                  <a:moveTo>
                    <a:pt x="1802218" y="1356182"/>
                  </a:moveTo>
                  <a:lnTo>
                    <a:pt x="1802371" y="1356169"/>
                  </a:lnTo>
                  <a:lnTo>
                    <a:pt x="1802218" y="1356182"/>
                  </a:lnTo>
                  <a:close/>
                </a:path>
                <a:path w="2011679" h="1369060">
                  <a:moveTo>
                    <a:pt x="1813966" y="1357033"/>
                  </a:moveTo>
                  <a:lnTo>
                    <a:pt x="1791017" y="1357033"/>
                  </a:lnTo>
                  <a:lnTo>
                    <a:pt x="1796783" y="1356664"/>
                  </a:lnTo>
                  <a:lnTo>
                    <a:pt x="1796643" y="1356677"/>
                  </a:lnTo>
                  <a:lnTo>
                    <a:pt x="1813907" y="1356677"/>
                  </a:lnTo>
                  <a:lnTo>
                    <a:pt x="1813966" y="1357033"/>
                  </a:lnTo>
                  <a:close/>
                </a:path>
                <a:path w="2011679" h="1369060">
                  <a:moveTo>
                    <a:pt x="1814002" y="1357249"/>
                  </a:moveTo>
                  <a:lnTo>
                    <a:pt x="1785365" y="1357249"/>
                  </a:lnTo>
                  <a:lnTo>
                    <a:pt x="1791169" y="1357020"/>
                  </a:lnTo>
                  <a:lnTo>
                    <a:pt x="1791017" y="1357033"/>
                  </a:lnTo>
                  <a:lnTo>
                    <a:pt x="1813966" y="1357033"/>
                  </a:lnTo>
                  <a:lnTo>
                    <a:pt x="1814002" y="1357249"/>
                  </a:lnTo>
                  <a:close/>
                </a:path>
                <a:path w="2011679" h="1369060">
                  <a:moveTo>
                    <a:pt x="1780438" y="1368729"/>
                  </a:moveTo>
                  <a:lnTo>
                    <a:pt x="1780298" y="1357299"/>
                  </a:lnTo>
                  <a:lnTo>
                    <a:pt x="1785505" y="1357236"/>
                  </a:lnTo>
                  <a:lnTo>
                    <a:pt x="1785365" y="1357249"/>
                  </a:lnTo>
                  <a:lnTo>
                    <a:pt x="1814002" y="1357249"/>
                  </a:lnTo>
                  <a:lnTo>
                    <a:pt x="1785797" y="1368666"/>
                  </a:lnTo>
                  <a:lnTo>
                    <a:pt x="1780438" y="1368729"/>
                  </a:lnTo>
                  <a:close/>
                </a:path>
                <a:path w="2011679" h="1369060">
                  <a:moveTo>
                    <a:pt x="1768944" y="1368742"/>
                  </a:moveTo>
                  <a:lnTo>
                    <a:pt x="1734654" y="1368742"/>
                  </a:lnTo>
                  <a:lnTo>
                    <a:pt x="1734654" y="1357312"/>
                  </a:lnTo>
                  <a:lnTo>
                    <a:pt x="1768944" y="1357312"/>
                  </a:lnTo>
                  <a:lnTo>
                    <a:pt x="1768944" y="1368742"/>
                  </a:lnTo>
                  <a:close/>
                </a:path>
                <a:path w="2011679" h="1369060">
                  <a:moveTo>
                    <a:pt x="1723224" y="1368742"/>
                  </a:moveTo>
                  <a:lnTo>
                    <a:pt x="1688934" y="1368742"/>
                  </a:lnTo>
                  <a:lnTo>
                    <a:pt x="1688934" y="1357312"/>
                  </a:lnTo>
                  <a:lnTo>
                    <a:pt x="1723224" y="1357312"/>
                  </a:lnTo>
                  <a:lnTo>
                    <a:pt x="1723224" y="1368742"/>
                  </a:lnTo>
                  <a:close/>
                </a:path>
                <a:path w="2011679" h="1369060">
                  <a:moveTo>
                    <a:pt x="1677504" y="1368742"/>
                  </a:moveTo>
                  <a:lnTo>
                    <a:pt x="1643227" y="1368742"/>
                  </a:lnTo>
                  <a:lnTo>
                    <a:pt x="1643227" y="1357312"/>
                  </a:lnTo>
                  <a:lnTo>
                    <a:pt x="1677504" y="1357312"/>
                  </a:lnTo>
                  <a:lnTo>
                    <a:pt x="1677504" y="1368742"/>
                  </a:lnTo>
                  <a:close/>
                </a:path>
                <a:path w="2011679" h="1369060">
                  <a:moveTo>
                    <a:pt x="1631797" y="1368742"/>
                  </a:moveTo>
                  <a:lnTo>
                    <a:pt x="1597507" y="1368742"/>
                  </a:lnTo>
                  <a:lnTo>
                    <a:pt x="1597507" y="1357312"/>
                  </a:lnTo>
                  <a:lnTo>
                    <a:pt x="1631797" y="1357312"/>
                  </a:lnTo>
                  <a:lnTo>
                    <a:pt x="1631797" y="1368742"/>
                  </a:lnTo>
                  <a:close/>
                </a:path>
                <a:path w="2011679" h="1369060">
                  <a:moveTo>
                    <a:pt x="1586077" y="1368742"/>
                  </a:moveTo>
                  <a:lnTo>
                    <a:pt x="1551787" y="1368742"/>
                  </a:lnTo>
                  <a:lnTo>
                    <a:pt x="1551787" y="1357312"/>
                  </a:lnTo>
                  <a:lnTo>
                    <a:pt x="1586077" y="1357312"/>
                  </a:lnTo>
                  <a:lnTo>
                    <a:pt x="1586077" y="1368742"/>
                  </a:lnTo>
                  <a:close/>
                </a:path>
                <a:path w="2011679" h="1369060">
                  <a:moveTo>
                    <a:pt x="1540357" y="1368742"/>
                  </a:moveTo>
                  <a:lnTo>
                    <a:pt x="1506080" y="1368742"/>
                  </a:lnTo>
                  <a:lnTo>
                    <a:pt x="1506080" y="1357312"/>
                  </a:lnTo>
                  <a:lnTo>
                    <a:pt x="1540357" y="1357312"/>
                  </a:lnTo>
                  <a:lnTo>
                    <a:pt x="1540357" y="1368742"/>
                  </a:lnTo>
                  <a:close/>
                </a:path>
                <a:path w="2011679" h="1369060">
                  <a:moveTo>
                    <a:pt x="1494650" y="1368742"/>
                  </a:moveTo>
                  <a:lnTo>
                    <a:pt x="1460360" y="1368742"/>
                  </a:lnTo>
                  <a:lnTo>
                    <a:pt x="1460360" y="1357312"/>
                  </a:lnTo>
                  <a:lnTo>
                    <a:pt x="1494650" y="1357312"/>
                  </a:lnTo>
                  <a:lnTo>
                    <a:pt x="1494650" y="1368742"/>
                  </a:lnTo>
                  <a:close/>
                </a:path>
                <a:path w="2011679" h="1369060">
                  <a:moveTo>
                    <a:pt x="1448930" y="1368742"/>
                  </a:moveTo>
                  <a:lnTo>
                    <a:pt x="1414640" y="1368742"/>
                  </a:lnTo>
                  <a:lnTo>
                    <a:pt x="1414640" y="1357312"/>
                  </a:lnTo>
                  <a:lnTo>
                    <a:pt x="1448930" y="1357312"/>
                  </a:lnTo>
                  <a:lnTo>
                    <a:pt x="1448930" y="1368742"/>
                  </a:lnTo>
                  <a:close/>
                </a:path>
                <a:path w="2011679" h="1369060">
                  <a:moveTo>
                    <a:pt x="1403210" y="1368742"/>
                  </a:moveTo>
                  <a:lnTo>
                    <a:pt x="1368920" y="1368742"/>
                  </a:lnTo>
                  <a:lnTo>
                    <a:pt x="1368920" y="1357312"/>
                  </a:lnTo>
                  <a:lnTo>
                    <a:pt x="1403210" y="1357312"/>
                  </a:lnTo>
                  <a:lnTo>
                    <a:pt x="1403210" y="1368742"/>
                  </a:lnTo>
                  <a:close/>
                </a:path>
                <a:path w="2011679" h="1369060">
                  <a:moveTo>
                    <a:pt x="1357502" y="1368742"/>
                  </a:moveTo>
                  <a:lnTo>
                    <a:pt x="1323213" y="1368742"/>
                  </a:lnTo>
                  <a:lnTo>
                    <a:pt x="1323213" y="1357312"/>
                  </a:lnTo>
                  <a:lnTo>
                    <a:pt x="1357502" y="1357312"/>
                  </a:lnTo>
                  <a:lnTo>
                    <a:pt x="1357502" y="1368742"/>
                  </a:lnTo>
                  <a:close/>
                </a:path>
                <a:path w="2011679" h="1369060">
                  <a:moveTo>
                    <a:pt x="1311782" y="1368742"/>
                  </a:moveTo>
                  <a:lnTo>
                    <a:pt x="1277492" y="1368742"/>
                  </a:lnTo>
                  <a:lnTo>
                    <a:pt x="1277492" y="1357312"/>
                  </a:lnTo>
                  <a:lnTo>
                    <a:pt x="1311782" y="1357312"/>
                  </a:lnTo>
                  <a:lnTo>
                    <a:pt x="1311782" y="1368742"/>
                  </a:lnTo>
                  <a:close/>
                </a:path>
                <a:path w="2011679" h="1369060">
                  <a:moveTo>
                    <a:pt x="1266063" y="1368742"/>
                  </a:moveTo>
                  <a:lnTo>
                    <a:pt x="1231773" y="1368742"/>
                  </a:lnTo>
                  <a:lnTo>
                    <a:pt x="1231773" y="1357312"/>
                  </a:lnTo>
                  <a:lnTo>
                    <a:pt x="1266063" y="1357312"/>
                  </a:lnTo>
                  <a:lnTo>
                    <a:pt x="1266063" y="1368742"/>
                  </a:lnTo>
                  <a:close/>
                </a:path>
                <a:path w="2011679" h="1369060">
                  <a:moveTo>
                    <a:pt x="1220355" y="1368742"/>
                  </a:moveTo>
                  <a:lnTo>
                    <a:pt x="1186065" y="1368742"/>
                  </a:lnTo>
                  <a:lnTo>
                    <a:pt x="1186065" y="1357312"/>
                  </a:lnTo>
                  <a:lnTo>
                    <a:pt x="1220355" y="1357312"/>
                  </a:lnTo>
                  <a:lnTo>
                    <a:pt x="1220355" y="1368742"/>
                  </a:lnTo>
                  <a:close/>
                </a:path>
                <a:path w="2011679" h="1369060">
                  <a:moveTo>
                    <a:pt x="1174635" y="1368742"/>
                  </a:moveTo>
                  <a:lnTo>
                    <a:pt x="1140345" y="1368742"/>
                  </a:lnTo>
                  <a:lnTo>
                    <a:pt x="1140345" y="1357312"/>
                  </a:lnTo>
                  <a:lnTo>
                    <a:pt x="1174635" y="1357312"/>
                  </a:lnTo>
                  <a:lnTo>
                    <a:pt x="1174635" y="1368742"/>
                  </a:lnTo>
                  <a:close/>
                </a:path>
                <a:path w="2011679" h="1369060">
                  <a:moveTo>
                    <a:pt x="1128915" y="1368742"/>
                  </a:moveTo>
                  <a:lnTo>
                    <a:pt x="1094625" y="1368742"/>
                  </a:lnTo>
                  <a:lnTo>
                    <a:pt x="1094625" y="1357312"/>
                  </a:lnTo>
                  <a:lnTo>
                    <a:pt x="1128915" y="1357312"/>
                  </a:lnTo>
                  <a:lnTo>
                    <a:pt x="1128915" y="1368742"/>
                  </a:lnTo>
                  <a:close/>
                </a:path>
                <a:path w="2011679" h="1369060">
                  <a:moveTo>
                    <a:pt x="1083195" y="1368742"/>
                  </a:moveTo>
                  <a:lnTo>
                    <a:pt x="1048918" y="1368742"/>
                  </a:lnTo>
                  <a:lnTo>
                    <a:pt x="1048918" y="1357312"/>
                  </a:lnTo>
                  <a:lnTo>
                    <a:pt x="1083195" y="1357312"/>
                  </a:lnTo>
                  <a:lnTo>
                    <a:pt x="1083195" y="1368742"/>
                  </a:lnTo>
                  <a:close/>
                </a:path>
                <a:path w="2011679" h="1369060">
                  <a:moveTo>
                    <a:pt x="1037488" y="1368742"/>
                  </a:moveTo>
                  <a:lnTo>
                    <a:pt x="1003198" y="1368742"/>
                  </a:lnTo>
                  <a:lnTo>
                    <a:pt x="1003198" y="1357312"/>
                  </a:lnTo>
                  <a:lnTo>
                    <a:pt x="1037488" y="1357312"/>
                  </a:lnTo>
                  <a:lnTo>
                    <a:pt x="1037488" y="1368742"/>
                  </a:lnTo>
                  <a:close/>
                </a:path>
                <a:path w="2011679" h="1369060">
                  <a:moveTo>
                    <a:pt x="991768" y="1368742"/>
                  </a:moveTo>
                  <a:lnTo>
                    <a:pt x="957478" y="1368742"/>
                  </a:lnTo>
                  <a:lnTo>
                    <a:pt x="957478" y="1357312"/>
                  </a:lnTo>
                  <a:lnTo>
                    <a:pt x="991768" y="1357312"/>
                  </a:lnTo>
                  <a:lnTo>
                    <a:pt x="991768" y="1368742"/>
                  </a:lnTo>
                  <a:close/>
                </a:path>
                <a:path w="2011679" h="1369060">
                  <a:moveTo>
                    <a:pt x="946048" y="1368742"/>
                  </a:moveTo>
                  <a:lnTo>
                    <a:pt x="911771" y="1368742"/>
                  </a:lnTo>
                  <a:lnTo>
                    <a:pt x="911771" y="1357312"/>
                  </a:lnTo>
                  <a:lnTo>
                    <a:pt x="946048" y="1357312"/>
                  </a:lnTo>
                  <a:lnTo>
                    <a:pt x="946048" y="1368742"/>
                  </a:lnTo>
                  <a:close/>
                </a:path>
                <a:path w="2011679" h="1369060">
                  <a:moveTo>
                    <a:pt x="900341" y="1368742"/>
                  </a:moveTo>
                  <a:lnTo>
                    <a:pt x="866051" y="1368742"/>
                  </a:lnTo>
                  <a:lnTo>
                    <a:pt x="866051" y="1357312"/>
                  </a:lnTo>
                  <a:lnTo>
                    <a:pt x="900341" y="1357312"/>
                  </a:lnTo>
                  <a:lnTo>
                    <a:pt x="900341" y="1368742"/>
                  </a:lnTo>
                  <a:close/>
                </a:path>
                <a:path w="2011679" h="1369060">
                  <a:moveTo>
                    <a:pt x="854621" y="1368742"/>
                  </a:moveTo>
                  <a:lnTo>
                    <a:pt x="820331" y="1368742"/>
                  </a:lnTo>
                  <a:lnTo>
                    <a:pt x="820331" y="1357312"/>
                  </a:lnTo>
                  <a:lnTo>
                    <a:pt x="854621" y="1357312"/>
                  </a:lnTo>
                  <a:lnTo>
                    <a:pt x="854621" y="1368742"/>
                  </a:lnTo>
                  <a:close/>
                </a:path>
                <a:path w="2011679" h="1369060">
                  <a:moveTo>
                    <a:pt x="808901" y="1368742"/>
                  </a:moveTo>
                  <a:lnTo>
                    <a:pt x="774623" y="1368742"/>
                  </a:lnTo>
                  <a:lnTo>
                    <a:pt x="774623" y="1357312"/>
                  </a:lnTo>
                  <a:lnTo>
                    <a:pt x="808901" y="1357312"/>
                  </a:lnTo>
                  <a:lnTo>
                    <a:pt x="808901" y="1368742"/>
                  </a:lnTo>
                  <a:close/>
                </a:path>
                <a:path w="2011679" h="1369060">
                  <a:moveTo>
                    <a:pt x="763193" y="1368742"/>
                  </a:moveTo>
                  <a:lnTo>
                    <a:pt x="728903" y="1368742"/>
                  </a:lnTo>
                  <a:lnTo>
                    <a:pt x="728903" y="1357312"/>
                  </a:lnTo>
                  <a:lnTo>
                    <a:pt x="763193" y="1357312"/>
                  </a:lnTo>
                  <a:lnTo>
                    <a:pt x="763193" y="1368742"/>
                  </a:lnTo>
                  <a:close/>
                </a:path>
                <a:path w="2011679" h="1369060">
                  <a:moveTo>
                    <a:pt x="717473" y="1368742"/>
                  </a:moveTo>
                  <a:lnTo>
                    <a:pt x="683183" y="1368742"/>
                  </a:lnTo>
                  <a:lnTo>
                    <a:pt x="683183" y="1357312"/>
                  </a:lnTo>
                  <a:lnTo>
                    <a:pt x="717473" y="1357312"/>
                  </a:lnTo>
                  <a:lnTo>
                    <a:pt x="717473" y="1368742"/>
                  </a:lnTo>
                  <a:close/>
                </a:path>
                <a:path w="2011679" h="1369060">
                  <a:moveTo>
                    <a:pt x="671753" y="1368742"/>
                  </a:moveTo>
                  <a:lnTo>
                    <a:pt x="637476" y="1368742"/>
                  </a:lnTo>
                  <a:lnTo>
                    <a:pt x="637476" y="1357312"/>
                  </a:lnTo>
                  <a:lnTo>
                    <a:pt x="671753" y="1357312"/>
                  </a:lnTo>
                  <a:lnTo>
                    <a:pt x="671753" y="1368742"/>
                  </a:lnTo>
                  <a:close/>
                </a:path>
                <a:path w="2011679" h="1369060">
                  <a:moveTo>
                    <a:pt x="626046" y="1368742"/>
                  </a:moveTo>
                  <a:lnTo>
                    <a:pt x="591756" y="1368742"/>
                  </a:lnTo>
                  <a:lnTo>
                    <a:pt x="591756" y="1357312"/>
                  </a:lnTo>
                  <a:lnTo>
                    <a:pt x="626046" y="1357312"/>
                  </a:lnTo>
                  <a:lnTo>
                    <a:pt x="626046" y="1368742"/>
                  </a:lnTo>
                  <a:close/>
                </a:path>
                <a:path w="2011679" h="1369060">
                  <a:moveTo>
                    <a:pt x="580326" y="1368742"/>
                  </a:moveTo>
                  <a:lnTo>
                    <a:pt x="546036" y="1368742"/>
                  </a:lnTo>
                  <a:lnTo>
                    <a:pt x="546036" y="1357312"/>
                  </a:lnTo>
                  <a:lnTo>
                    <a:pt x="580326" y="1357312"/>
                  </a:lnTo>
                  <a:lnTo>
                    <a:pt x="580326" y="1368742"/>
                  </a:lnTo>
                  <a:close/>
                </a:path>
                <a:path w="2011679" h="1369060">
                  <a:moveTo>
                    <a:pt x="534606" y="1368742"/>
                  </a:moveTo>
                  <a:lnTo>
                    <a:pt x="500316" y="1368742"/>
                  </a:lnTo>
                  <a:lnTo>
                    <a:pt x="500316" y="1357312"/>
                  </a:lnTo>
                  <a:lnTo>
                    <a:pt x="534606" y="1357312"/>
                  </a:lnTo>
                  <a:lnTo>
                    <a:pt x="534606" y="1368742"/>
                  </a:lnTo>
                  <a:close/>
                </a:path>
                <a:path w="2011679" h="1369060">
                  <a:moveTo>
                    <a:pt x="488899" y="1368742"/>
                  </a:moveTo>
                  <a:lnTo>
                    <a:pt x="454609" y="1368742"/>
                  </a:lnTo>
                  <a:lnTo>
                    <a:pt x="454609" y="1357312"/>
                  </a:lnTo>
                  <a:lnTo>
                    <a:pt x="488899" y="1357312"/>
                  </a:lnTo>
                  <a:lnTo>
                    <a:pt x="488899" y="1368742"/>
                  </a:lnTo>
                  <a:close/>
                </a:path>
                <a:path w="2011679" h="1369060">
                  <a:moveTo>
                    <a:pt x="443179" y="1368742"/>
                  </a:moveTo>
                  <a:lnTo>
                    <a:pt x="408889" y="1368742"/>
                  </a:lnTo>
                  <a:lnTo>
                    <a:pt x="408889" y="1357312"/>
                  </a:lnTo>
                  <a:lnTo>
                    <a:pt x="443179" y="1357312"/>
                  </a:lnTo>
                  <a:lnTo>
                    <a:pt x="443179" y="1368742"/>
                  </a:lnTo>
                  <a:close/>
                </a:path>
                <a:path w="2011679" h="1369060">
                  <a:moveTo>
                    <a:pt x="397459" y="1368742"/>
                  </a:moveTo>
                  <a:lnTo>
                    <a:pt x="363169" y="1368742"/>
                  </a:lnTo>
                  <a:lnTo>
                    <a:pt x="363169" y="1357312"/>
                  </a:lnTo>
                  <a:lnTo>
                    <a:pt x="397459" y="1357312"/>
                  </a:lnTo>
                  <a:lnTo>
                    <a:pt x="397459" y="1368742"/>
                  </a:lnTo>
                  <a:close/>
                </a:path>
                <a:path w="2011679" h="1369060">
                  <a:moveTo>
                    <a:pt x="351739" y="1368742"/>
                  </a:moveTo>
                  <a:lnTo>
                    <a:pt x="317461" y="1368742"/>
                  </a:lnTo>
                  <a:lnTo>
                    <a:pt x="317461" y="1357312"/>
                  </a:lnTo>
                  <a:lnTo>
                    <a:pt x="351739" y="1357312"/>
                  </a:lnTo>
                  <a:lnTo>
                    <a:pt x="351739" y="1368742"/>
                  </a:lnTo>
                  <a:close/>
                </a:path>
                <a:path w="2011679" h="1369060">
                  <a:moveTo>
                    <a:pt x="306031" y="1368742"/>
                  </a:moveTo>
                  <a:lnTo>
                    <a:pt x="271741" y="1368742"/>
                  </a:lnTo>
                  <a:lnTo>
                    <a:pt x="271741" y="1357312"/>
                  </a:lnTo>
                  <a:lnTo>
                    <a:pt x="306031" y="1357312"/>
                  </a:lnTo>
                  <a:lnTo>
                    <a:pt x="306031" y="1368742"/>
                  </a:lnTo>
                  <a:close/>
                </a:path>
                <a:path w="2011679" h="1369060">
                  <a:moveTo>
                    <a:pt x="260311" y="1368742"/>
                  </a:moveTo>
                  <a:lnTo>
                    <a:pt x="231863" y="1368742"/>
                  </a:lnTo>
                  <a:lnTo>
                    <a:pt x="226021" y="1368666"/>
                  </a:lnTo>
                  <a:lnTo>
                    <a:pt x="225805" y="1368666"/>
                  </a:lnTo>
                  <a:lnTo>
                    <a:pt x="226237" y="1357242"/>
                  </a:lnTo>
                  <a:lnTo>
                    <a:pt x="232016" y="1357312"/>
                  </a:lnTo>
                  <a:lnTo>
                    <a:pt x="260311" y="1357312"/>
                  </a:lnTo>
                  <a:lnTo>
                    <a:pt x="260311" y="1368742"/>
                  </a:lnTo>
                  <a:close/>
                </a:path>
                <a:path w="2011679" h="1369060">
                  <a:moveTo>
                    <a:pt x="214249" y="1368082"/>
                  </a:moveTo>
                  <a:lnTo>
                    <a:pt x="179476" y="1362710"/>
                  </a:lnTo>
                  <a:lnTo>
                    <a:pt x="182054" y="1351572"/>
                  </a:lnTo>
                  <a:lnTo>
                    <a:pt x="187629" y="1352867"/>
                  </a:lnTo>
                  <a:lnTo>
                    <a:pt x="192831" y="1353858"/>
                  </a:lnTo>
                  <a:lnTo>
                    <a:pt x="198424" y="1354785"/>
                  </a:lnTo>
                  <a:lnTo>
                    <a:pt x="203832" y="1355534"/>
                  </a:lnTo>
                  <a:lnTo>
                    <a:pt x="209349" y="1356169"/>
                  </a:lnTo>
                  <a:lnTo>
                    <a:pt x="214972" y="1356677"/>
                  </a:lnTo>
                  <a:lnTo>
                    <a:pt x="214249" y="1368082"/>
                  </a:lnTo>
                  <a:close/>
                </a:path>
                <a:path w="2011679" h="1369060">
                  <a:moveTo>
                    <a:pt x="168135" y="1359789"/>
                  </a:moveTo>
                  <a:lnTo>
                    <a:pt x="162839" y="1358264"/>
                  </a:lnTo>
                  <a:lnTo>
                    <a:pt x="152057" y="1354620"/>
                  </a:lnTo>
                  <a:lnTo>
                    <a:pt x="141782" y="1350568"/>
                  </a:lnTo>
                  <a:lnTo>
                    <a:pt x="135229" y="1347609"/>
                  </a:lnTo>
                  <a:lnTo>
                    <a:pt x="139941" y="1337195"/>
                  </a:lnTo>
                  <a:lnTo>
                    <a:pt x="146015" y="1339938"/>
                  </a:lnTo>
                  <a:lnTo>
                    <a:pt x="155990" y="1343888"/>
                  </a:lnTo>
                  <a:lnTo>
                    <a:pt x="166234" y="1347355"/>
                  </a:lnTo>
                  <a:lnTo>
                    <a:pt x="171259" y="1348790"/>
                  </a:lnTo>
                  <a:lnTo>
                    <a:pt x="168135" y="1359789"/>
                  </a:lnTo>
                  <a:close/>
                </a:path>
                <a:path w="2011679" h="1369060">
                  <a:moveTo>
                    <a:pt x="146240" y="1340040"/>
                  </a:moveTo>
                  <a:lnTo>
                    <a:pt x="145973" y="1339938"/>
                  </a:lnTo>
                  <a:lnTo>
                    <a:pt x="146240" y="1340040"/>
                  </a:lnTo>
                  <a:close/>
                </a:path>
                <a:path w="2011679" h="1369060">
                  <a:moveTo>
                    <a:pt x="124713" y="1342453"/>
                  </a:moveTo>
                  <a:lnTo>
                    <a:pt x="121500" y="1340815"/>
                  </a:lnTo>
                  <a:lnTo>
                    <a:pt x="111544" y="1335087"/>
                  </a:lnTo>
                  <a:lnTo>
                    <a:pt x="102146" y="1329054"/>
                  </a:lnTo>
                  <a:lnTo>
                    <a:pt x="94932" y="1323924"/>
                  </a:lnTo>
                  <a:lnTo>
                    <a:pt x="101561" y="1314615"/>
                  </a:lnTo>
                  <a:lnTo>
                    <a:pt x="108548" y="1319580"/>
                  </a:lnTo>
                  <a:lnTo>
                    <a:pt x="117498" y="1325321"/>
                  </a:lnTo>
                  <a:lnTo>
                    <a:pt x="126728" y="1330642"/>
                  </a:lnTo>
                  <a:lnTo>
                    <a:pt x="129933" y="1332280"/>
                  </a:lnTo>
                  <a:lnTo>
                    <a:pt x="124713" y="1342453"/>
                  </a:lnTo>
                  <a:close/>
                </a:path>
                <a:path w="2011679" h="1369060">
                  <a:moveTo>
                    <a:pt x="85674" y="1316774"/>
                  </a:moveTo>
                  <a:lnTo>
                    <a:pt x="84302" y="1315681"/>
                  </a:lnTo>
                  <a:lnTo>
                    <a:pt x="75882" y="1308392"/>
                  </a:lnTo>
                  <a:lnTo>
                    <a:pt x="67843" y="1300708"/>
                  </a:lnTo>
                  <a:lnTo>
                    <a:pt x="60007" y="1292478"/>
                  </a:lnTo>
                  <a:lnTo>
                    <a:pt x="68642" y="1284999"/>
                  </a:lnTo>
                  <a:lnTo>
                    <a:pt x="75929" y="1292631"/>
                  </a:lnTo>
                  <a:lnTo>
                    <a:pt x="83569" y="1299933"/>
                  </a:lnTo>
                  <a:lnTo>
                    <a:pt x="91592" y="1306880"/>
                  </a:lnTo>
                  <a:lnTo>
                    <a:pt x="92735" y="1307795"/>
                  </a:lnTo>
                  <a:lnTo>
                    <a:pt x="85674" y="1316774"/>
                  </a:lnTo>
                  <a:close/>
                </a:path>
                <a:path w="2011679" h="1369060">
                  <a:moveTo>
                    <a:pt x="91782" y="1307045"/>
                  </a:moveTo>
                  <a:lnTo>
                    <a:pt x="91566" y="1306880"/>
                  </a:lnTo>
                  <a:lnTo>
                    <a:pt x="91782" y="1307045"/>
                  </a:lnTo>
                  <a:close/>
                </a:path>
                <a:path w="2011679" h="1369060">
                  <a:moveTo>
                    <a:pt x="52387" y="1283601"/>
                  </a:moveTo>
                  <a:lnTo>
                    <a:pt x="45999" y="1275473"/>
                  </a:lnTo>
                  <a:lnTo>
                    <a:pt x="39535" y="1266367"/>
                  </a:lnTo>
                  <a:lnTo>
                    <a:pt x="33515" y="1256957"/>
                  </a:lnTo>
                  <a:lnTo>
                    <a:pt x="32296" y="1254848"/>
                  </a:lnTo>
                  <a:lnTo>
                    <a:pt x="42202" y="1249146"/>
                  </a:lnTo>
                  <a:lnTo>
                    <a:pt x="43289" y="1251026"/>
                  </a:lnTo>
                  <a:lnTo>
                    <a:pt x="49015" y="1259979"/>
                  </a:lnTo>
                  <a:lnTo>
                    <a:pt x="55308" y="1268844"/>
                  </a:lnTo>
                  <a:lnTo>
                    <a:pt x="61366" y="1276540"/>
                  </a:lnTo>
                  <a:lnTo>
                    <a:pt x="52387" y="1283601"/>
                  </a:lnTo>
                  <a:close/>
                </a:path>
                <a:path w="2011679" h="1369060">
                  <a:moveTo>
                    <a:pt x="55325" y="1268844"/>
                  </a:moveTo>
                  <a:lnTo>
                    <a:pt x="55156" y="1268628"/>
                  </a:lnTo>
                  <a:lnTo>
                    <a:pt x="55325" y="1268844"/>
                  </a:lnTo>
                  <a:close/>
                </a:path>
                <a:path w="2011679" h="1369060">
                  <a:moveTo>
                    <a:pt x="26593" y="1244625"/>
                  </a:moveTo>
                  <a:lnTo>
                    <a:pt x="22936" y="1237488"/>
                  </a:lnTo>
                  <a:lnTo>
                    <a:pt x="18173" y="1226959"/>
                  </a:lnTo>
                  <a:lnTo>
                    <a:pt x="14122" y="1216685"/>
                  </a:lnTo>
                  <a:lnTo>
                    <a:pt x="12674" y="1212418"/>
                  </a:lnTo>
                  <a:lnTo>
                    <a:pt x="23494" y="1208760"/>
                  </a:lnTo>
                  <a:lnTo>
                    <a:pt x="24752" y="1212494"/>
                  </a:lnTo>
                  <a:lnTo>
                    <a:pt x="28698" y="1222502"/>
                  </a:lnTo>
                  <a:lnTo>
                    <a:pt x="33126" y="1232280"/>
                  </a:lnTo>
                  <a:lnTo>
                    <a:pt x="36766" y="1239418"/>
                  </a:lnTo>
                  <a:lnTo>
                    <a:pt x="26593" y="1244625"/>
                  </a:lnTo>
                  <a:close/>
                </a:path>
                <a:path w="2011679" h="1369060">
                  <a:moveTo>
                    <a:pt x="28822" y="1222768"/>
                  </a:moveTo>
                  <a:lnTo>
                    <a:pt x="28701" y="1222502"/>
                  </a:lnTo>
                  <a:lnTo>
                    <a:pt x="28822" y="1222768"/>
                  </a:lnTo>
                  <a:close/>
                </a:path>
                <a:path w="2011679" h="1369060">
                  <a:moveTo>
                    <a:pt x="33235" y="1232522"/>
                  </a:moveTo>
                  <a:lnTo>
                    <a:pt x="33108" y="1232280"/>
                  </a:lnTo>
                  <a:lnTo>
                    <a:pt x="33235" y="1232522"/>
                  </a:lnTo>
                  <a:close/>
                </a:path>
                <a:path w="2011679" h="1369060">
                  <a:moveTo>
                    <a:pt x="9143" y="1201254"/>
                  </a:moveTo>
                  <a:lnTo>
                    <a:pt x="1955" y="1166964"/>
                  </a:lnTo>
                  <a:lnTo>
                    <a:pt x="13271" y="1165377"/>
                  </a:lnTo>
                  <a:lnTo>
                    <a:pt x="13963" y="1170317"/>
                  </a:lnTo>
                  <a:lnTo>
                    <a:pt x="14861" y="1175778"/>
                  </a:lnTo>
                  <a:lnTo>
                    <a:pt x="15886" y="1181112"/>
                  </a:lnTo>
                  <a:lnTo>
                    <a:pt x="18337" y="1191780"/>
                  </a:lnTo>
                  <a:lnTo>
                    <a:pt x="20142" y="1198130"/>
                  </a:lnTo>
                  <a:lnTo>
                    <a:pt x="9143" y="1201254"/>
                  </a:lnTo>
                  <a:close/>
                </a:path>
                <a:path w="2011679" h="1369060">
                  <a:moveTo>
                    <a:pt x="18418" y="1192060"/>
                  </a:moveTo>
                  <a:lnTo>
                    <a:pt x="18338" y="1191780"/>
                  </a:lnTo>
                  <a:lnTo>
                    <a:pt x="18418" y="1192060"/>
                  </a:lnTo>
                  <a:close/>
                </a:path>
              </a:pathLst>
            </a:custGeom>
            <a:solidFill>
              <a:srgbClr val="BB2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399813" y="4841456"/>
            <a:ext cx="4876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" dirty="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endParaRPr sz="48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153987"/>
            <a:ext cx="8844280" cy="6556375"/>
            <a:chOff x="146304" y="153987"/>
            <a:chExt cx="8844280" cy="6556375"/>
          </a:xfrm>
        </p:grpSpPr>
        <p:sp>
          <p:nvSpPr>
            <p:cNvPr id="3" name="object 3"/>
            <p:cNvSpPr/>
            <p:nvPr/>
          </p:nvSpPr>
          <p:spPr>
            <a:xfrm>
              <a:off x="146304" y="6391655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309372"/>
                  </a:moveTo>
                  <a:lnTo>
                    <a:pt x="0" y="309372"/>
                  </a:lnTo>
                  <a:lnTo>
                    <a:pt x="0" y="0"/>
                  </a:lnTo>
                  <a:lnTo>
                    <a:pt x="8833104" y="0"/>
                  </a:lnTo>
                  <a:lnTo>
                    <a:pt x="8833104" y="309372"/>
                  </a:lnTo>
                  <a:close/>
                </a:path>
              </a:pathLst>
            </a:custGeom>
            <a:solidFill>
              <a:srgbClr val="9C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7637" y="153987"/>
              <a:ext cx="8842375" cy="6556375"/>
            </a:xfrm>
            <a:custGeom>
              <a:avLst/>
              <a:gdLst/>
              <a:ahLst/>
              <a:cxnLst/>
              <a:rect l="l" t="t" r="r" b="b"/>
              <a:pathLst>
                <a:path w="8842375" h="6556375">
                  <a:moveTo>
                    <a:pt x="8842375" y="6556375"/>
                  </a:moveTo>
                  <a:lnTo>
                    <a:pt x="0" y="6556375"/>
                  </a:lnTo>
                  <a:lnTo>
                    <a:pt x="0" y="0"/>
                  </a:lnTo>
                  <a:lnTo>
                    <a:pt x="8842375" y="0"/>
                  </a:lnTo>
                  <a:lnTo>
                    <a:pt x="8842375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6546850"/>
                  </a:lnTo>
                  <a:lnTo>
                    <a:pt x="4762" y="6546850"/>
                  </a:lnTo>
                  <a:lnTo>
                    <a:pt x="9525" y="6551612"/>
                  </a:lnTo>
                  <a:lnTo>
                    <a:pt x="8842375" y="6551612"/>
                  </a:lnTo>
                  <a:lnTo>
                    <a:pt x="8842375" y="6556375"/>
                  </a:lnTo>
                  <a:close/>
                </a:path>
                <a:path w="8842375" h="6556375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8842375" h="6556375">
                  <a:moveTo>
                    <a:pt x="8832850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8832850" y="4762"/>
                  </a:lnTo>
                  <a:lnTo>
                    <a:pt x="8832850" y="9525"/>
                  </a:lnTo>
                  <a:close/>
                </a:path>
                <a:path w="8842375" h="6556375">
                  <a:moveTo>
                    <a:pt x="8832850" y="6551612"/>
                  </a:moveTo>
                  <a:lnTo>
                    <a:pt x="8832850" y="4762"/>
                  </a:lnTo>
                  <a:lnTo>
                    <a:pt x="8837612" y="9525"/>
                  </a:lnTo>
                  <a:lnTo>
                    <a:pt x="8842375" y="9525"/>
                  </a:lnTo>
                  <a:lnTo>
                    <a:pt x="8842375" y="6546850"/>
                  </a:lnTo>
                  <a:lnTo>
                    <a:pt x="8837612" y="6546850"/>
                  </a:lnTo>
                  <a:lnTo>
                    <a:pt x="8832850" y="6551612"/>
                  </a:lnTo>
                  <a:close/>
                </a:path>
                <a:path w="8842375" h="6556375">
                  <a:moveTo>
                    <a:pt x="8842375" y="9525"/>
                  </a:moveTo>
                  <a:lnTo>
                    <a:pt x="8837612" y="9525"/>
                  </a:lnTo>
                  <a:lnTo>
                    <a:pt x="8832850" y="4762"/>
                  </a:lnTo>
                  <a:lnTo>
                    <a:pt x="8842375" y="4762"/>
                  </a:lnTo>
                  <a:lnTo>
                    <a:pt x="8842375" y="9525"/>
                  </a:lnTo>
                  <a:close/>
                </a:path>
                <a:path w="8842375" h="6556375">
                  <a:moveTo>
                    <a:pt x="9525" y="6551612"/>
                  </a:moveTo>
                  <a:lnTo>
                    <a:pt x="4762" y="6546850"/>
                  </a:lnTo>
                  <a:lnTo>
                    <a:pt x="9525" y="6546850"/>
                  </a:lnTo>
                  <a:lnTo>
                    <a:pt x="9525" y="6551612"/>
                  </a:lnTo>
                  <a:close/>
                </a:path>
                <a:path w="8842375" h="6556375">
                  <a:moveTo>
                    <a:pt x="8832850" y="6551612"/>
                  </a:moveTo>
                  <a:lnTo>
                    <a:pt x="9525" y="6551612"/>
                  </a:lnTo>
                  <a:lnTo>
                    <a:pt x="9525" y="6546850"/>
                  </a:lnTo>
                  <a:lnTo>
                    <a:pt x="8832850" y="6546850"/>
                  </a:lnTo>
                  <a:lnTo>
                    <a:pt x="8832850" y="6551612"/>
                  </a:lnTo>
                  <a:close/>
                </a:path>
                <a:path w="8842375" h="6556375">
                  <a:moveTo>
                    <a:pt x="8842375" y="6551612"/>
                  </a:moveTo>
                  <a:lnTo>
                    <a:pt x="8832850" y="6551612"/>
                  </a:lnTo>
                  <a:lnTo>
                    <a:pt x="8837612" y="6546850"/>
                  </a:lnTo>
                  <a:lnTo>
                    <a:pt x="8842375" y="6546850"/>
                  </a:lnTo>
                  <a:lnTo>
                    <a:pt x="8842375" y="6551612"/>
                  </a:lnTo>
                  <a:close/>
                </a:path>
              </a:pathLst>
            </a:custGeom>
            <a:solidFill>
              <a:srgbClr val="88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64" y="4928514"/>
              <a:ext cx="7259675" cy="110652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16939" y="5224145"/>
            <a:ext cx="672719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FFFFFF"/>
                </a:solidFill>
                <a:latin typeface="Georgia"/>
                <a:cs typeface="Georgia"/>
              </a:rPr>
              <a:t>Special</a:t>
            </a:r>
            <a:r>
              <a:rPr sz="4000" b="1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00" b="1" dirty="0">
                <a:solidFill>
                  <a:srgbClr val="FFFFFF"/>
                </a:solidFill>
                <a:latin typeface="Georgia"/>
                <a:cs typeface="Georgia"/>
              </a:rPr>
              <a:t>types</a:t>
            </a:r>
            <a:r>
              <a:rPr sz="4000" b="1" spc="-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4000" b="1" spc="-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Comic Sans MS"/>
                <a:cs typeface="Comic Sans MS"/>
              </a:rPr>
              <a:t>leiomyoma</a:t>
            </a:r>
            <a:endParaRPr sz="4000">
              <a:latin typeface="Comic Sans MS"/>
              <a:cs typeface="Comic Sans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13384"/>
            <a:ext cx="3296602" cy="290357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83145" y="810590"/>
            <a:ext cx="205803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5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0000"/>
                </a:solidFill>
                <a:latin typeface="Segoe Print"/>
                <a:cs typeface="Segoe Print"/>
              </a:rPr>
              <a:t>Submucous </a:t>
            </a:r>
            <a:r>
              <a:rPr sz="2000" b="1" dirty="0">
                <a:solidFill>
                  <a:srgbClr val="FF0000"/>
                </a:solidFill>
                <a:latin typeface="Segoe Print"/>
                <a:cs typeface="Segoe Print"/>
              </a:rPr>
              <a:t>fibroid</a:t>
            </a:r>
            <a:r>
              <a:rPr sz="2000" b="1" spc="-3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FF0000"/>
                </a:solidFill>
                <a:latin typeface="Segoe Print"/>
                <a:cs typeface="Segoe Print"/>
              </a:rPr>
              <a:t>polyp,</a:t>
            </a:r>
            <a:r>
              <a:rPr sz="2000" b="1" spc="-2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000" b="1" spc="-50" dirty="0">
                <a:solidFill>
                  <a:srgbClr val="FF0000"/>
                </a:solidFill>
                <a:latin typeface="Segoe Print"/>
                <a:cs typeface="Segoe Print"/>
              </a:rPr>
              <a:t>&amp; </a:t>
            </a:r>
            <a:r>
              <a:rPr sz="2000" b="1" spc="-10" dirty="0">
                <a:solidFill>
                  <a:srgbClr val="FF0000"/>
                </a:solidFill>
                <a:latin typeface="Segoe Print"/>
                <a:cs typeface="Segoe Print"/>
              </a:rPr>
              <a:t>pedunculated subserous fibroid,</a:t>
            </a:r>
            <a:endParaRPr sz="2000">
              <a:latin typeface="Segoe Print"/>
              <a:cs typeface="Segoe Prin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56563" y="654938"/>
            <a:ext cx="7660005" cy="4360545"/>
            <a:chOff x="1356563" y="654938"/>
            <a:chExt cx="7660005" cy="4360545"/>
          </a:xfrm>
        </p:grpSpPr>
        <p:sp>
          <p:nvSpPr>
            <p:cNvPr id="10" name="object 10"/>
            <p:cNvSpPr/>
            <p:nvPr/>
          </p:nvSpPr>
          <p:spPr>
            <a:xfrm>
              <a:off x="1356563" y="3643312"/>
              <a:ext cx="6444615" cy="1371600"/>
            </a:xfrm>
            <a:custGeom>
              <a:avLst/>
              <a:gdLst/>
              <a:ahLst/>
              <a:cxnLst/>
              <a:rect l="l" t="t" r="r" b="b"/>
              <a:pathLst>
                <a:path w="6444615" h="1371600">
                  <a:moveTo>
                    <a:pt x="171310" y="174879"/>
                  </a:moveTo>
                  <a:lnTo>
                    <a:pt x="149936" y="127279"/>
                  </a:lnTo>
                  <a:lnTo>
                    <a:pt x="92824" y="0"/>
                  </a:lnTo>
                  <a:lnTo>
                    <a:pt x="0" y="167716"/>
                  </a:lnTo>
                  <a:lnTo>
                    <a:pt x="57099" y="170116"/>
                  </a:lnTo>
                  <a:lnTo>
                    <a:pt x="18237" y="1098943"/>
                  </a:lnTo>
                  <a:lnTo>
                    <a:pt x="75336" y="1101331"/>
                  </a:lnTo>
                  <a:lnTo>
                    <a:pt x="114198" y="172504"/>
                  </a:lnTo>
                  <a:lnTo>
                    <a:pt x="171310" y="174879"/>
                  </a:lnTo>
                  <a:close/>
                </a:path>
                <a:path w="6444615" h="1371600">
                  <a:moveTo>
                    <a:pt x="6444412" y="171450"/>
                  </a:moveTo>
                  <a:lnTo>
                    <a:pt x="6422974" y="128587"/>
                  </a:lnTo>
                  <a:lnTo>
                    <a:pt x="6358687" y="0"/>
                  </a:lnTo>
                  <a:lnTo>
                    <a:pt x="6272962" y="171450"/>
                  </a:lnTo>
                  <a:lnTo>
                    <a:pt x="6330112" y="171450"/>
                  </a:lnTo>
                  <a:lnTo>
                    <a:pt x="6330112" y="1371600"/>
                  </a:lnTo>
                  <a:lnTo>
                    <a:pt x="6387262" y="1371600"/>
                  </a:lnTo>
                  <a:lnTo>
                    <a:pt x="6387262" y="171450"/>
                  </a:lnTo>
                  <a:lnTo>
                    <a:pt x="6444412" y="17145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71197" y="654938"/>
              <a:ext cx="3245167" cy="3094101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304838" y="1470901"/>
            <a:ext cx="217678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omic Sans MS"/>
                <a:cs typeface="Comic Sans MS"/>
              </a:rPr>
              <a:t>extrauterine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12153" y="1894446"/>
            <a:ext cx="19621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775" indent="-111125">
              <a:lnSpc>
                <a:spcPct val="100000"/>
              </a:lnSpc>
              <a:spcBef>
                <a:spcPts val="100"/>
              </a:spcBef>
              <a:buSzPct val="94444"/>
              <a:buFont typeface="Tahoma"/>
              <a:buChar char="•"/>
              <a:tabLst>
                <a:tab pos="485775" algn="l"/>
              </a:tabLst>
            </a:pPr>
            <a:r>
              <a:rPr sz="1800" b="1" dirty="0">
                <a:solidFill>
                  <a:srgbClr val="FF0000"/>
                </a:solidFill>
                <a:latin typeface="Tahoma"/>
                <a:cs typeface="Tahoma"/>
              </a:rPr>
              <a:t>Round</a:t>
            </a:r>
            <a:r>
              <a:rPr sz="1800" b="1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Tahoma"/>
                <a:cs typeface="Tahoma"/>
              </a:rPr>
              <a:t>lig</a:t>
            </a:r>
            <a:endParaRPr sz="1800">
              <a:latin typeface="Tahoma"/>
              <a:cs typeface="Tahoma"/>
            </a:endParaRPr>
          </a:p>
          <a:p>
            <a:pPr marL="522605" indent="-111125">
              <a:lnSpc>
                <a:spcPct val="100000"/>
              </a:lnSpc>
              <a:buSzPct val="94444"/>
              <a:buFont typeface="Tahoma"/>
              <a:buChar char="•"/>
              <a:tabLst>
                <a:tab pos="522605" algn="l"/>
              </a:tabLst>
            </a:pPr>
            <a:r>
              <a:rPr sz="1800" b="1" dirty="0">
                <a:solidFill>
                  <a:srgbClr val="FF0000"/>
                </a:solidFill>
                <a:latin typeface="Tahoma"/>
                <a:cs typeface="Tahoma"/>
              </a:rPr>
              <a:t>brood</a:t>
            </a:r>
            <a:r>
              <a:rPr sz="1800" b="1" spc="-7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Tahoma"/>
                <a:cs typeface="Tahoma"/>
              </a:rPr>
              <a:t>lig</a:t>
            </a:r>
            <a:endParaRPr sz="1800">
              <a:latin typeface="Tahoma"/>
              <a:cs typeface="Tahoma"/>
            </a:endParaRPr>
          </a:p>
          <a:p>
            <a:pPr marL="116205" indent="-111125">
              <a:lnSpc>
                <a:spcPct val="100000"/>
              </a:lnSpc>
              <a:buSzPct val="94444"/>
              <a:buFont typeface="Tahoma"/>
              <a:buChar char="•"/>
              <a:tabLst>
                <a:tab pos="116205" algn="l"/>
              </a:tabLst>
            </a:pPr>
            <a:r>
              <a:rPr sz="1800" b="1" spc="-20" dirty="0">
                <a:solidFill>
                  <a:srgbClr val="FF0000"/>
                </a:solidFill>
                <a:latin typeface="Tahoma"/>
                <a:cs typeface="Tahoma"/>
              </a:rPr>
              <a:t>Recto-</a:t>
            </a:r>
            <a:r>
              <a:rPr sz="1800" b="1" dirty="0">
                <a:solidFill>
                  <a:srgbClr val="FF0000"/>
                </a:solidFill>
                <a:latin typeface="Tahoma"/>
                <a:cs typeface="Tahoma"/>
              </a:rPr>
              <a:t>vog.</a:t>
            </a:r>
            <a:r>
              <a:rPr sz="1800" b="1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ahoma"/>
                <a:cs typeface="Tahoma"/>
              </a:rPr>
              <a:t>Sept</a:t>
            </a:r>
            <a:endParaRPr sz="1800">
              <a:latin typeface="Tahoma"/>
              <a:cs typeface="Tahoma"/>
            </a:endParaRPr>
          </a:p>
          <a:p>
            <a:pPr marL="233679" lvl="1" indent="-111125">
              <a:lnSpc>
                <a:spcPct val="100000"/>
              </a:lnSpc>
              <a:buSzPct val="94444"/>
              <a:buFont typeface="Tahoma"/>
              <a:buChar char="•"/>
              <a:tabLst>
                <a:tab pos="233679" algn="l"/>
              </a:tabLst>
            </a:pPr>
            <a:r>
              <a:rPr sz="1800" b="1" dirty="0">
                <a:solidFill>
                  <a:srgbClr val="FF0000"/>
                </a:solidFill>
                <a:latin typeface="Tahoma"/>
                <a:cs typeface="Tahoma"/>
              </a:rPr>
              <a:t>utero</a:t>
            </a:r>
            <a:r>
              <a:rPr sz="18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ahoma"/>
                <a:cs typeface="Tahoma"/>
              </a:rPr>
              <a:t>-</a:t>
            </a:r>
            <a:r>
              <a:rPr sz="18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ahoma"/>
                <a:cs typeface="Tahoma"/>
              </a:rPr>
              <a:t>sacral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72384" y="2357628"/>
              <a:ext cx="2642616" cy="250698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062859" y="2348103"/>
              <a:ext cx="2661920" cy="2526030"/>
            </a:xfrm>
            <a:custGeom>
              <a:avLst/>
              <a:gdLst/>
              <a:ahLst/>
              <a:cxnLst/>
              <a:rect l="l" t="t" r="r" b="b"/>
              <a:pathLst>
                <a:path w="2661920" h="2526029">
                  <a:moveTo>
                    <a:pt x="2661666" y="2526030"/>
                  </a:moveTo>
                  <a:lnTo>
                    <a:pt x="0" y="2526030"/>
                  </a:lnTo>
                  <a:lnTo>
                    <a:pt x="0" y="0"/>
                  </a:lnTo>
                  <a:lnTo>
                    <a:pt x="2661666" y="0"/>
                  </a:lnTo>
                  <a:lnTo>
                    <a:pt x="2661666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2516505"/>
                  </a:lnTo>
                  <a:lnTo>
                    <a:pt x="4762" y="2516505"/>
                  </a:lnTo>
                  <a:lnTo>
                    <a:pt x="9525" y="2521267"/>
                  </a:lnTo>
                  <a:lnTo>
                    <a:pt x="2661666" y="2521267"/>
                  </a:lnTo>
                  <a:lnTo>
                    <a:pt x="2661666" y="2526030"/>
                  </a:lnTo>
                  <a:close/>
                </a:path>
                <a:path w="2661920" h="2526029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2661920" h="2526029">
                  <a:moveTo>
                    <a:pt x="2652141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2652141" y="4762"/>
                  </a:lnTo>
                  <a:lnTo>
                    <a:pt x="2652141" y="9525"/>
                  </a:lnTo>
                  <a:close/>
                </a:path>
                <a:path w="2661920" h="2526029">
                  <a:moveTo>
                    <a:pt x="2652141" y="2521267"/>
                  </a:moveTo>
                  <a:lnTo>
                    <a:pt x="2652141" y="4762"/>
                  </a:lnTo>
                  <a:lnTo>
                    <a:pt x="2656903" y="9525"/>
                  </a:lnTo>
                  <a:lnTo>
                    <a:pt x="2661666" y="9525"/>
                  </a:lnTo>
                  <a:lnTo>
                    <a:pt x="2661666" y="2516505"/>
                  </a:lnTo>
                  <a:lnTo>
                    <a:pt x="2656903" y="2516505"/>
                  </a:lnTo>
                  <a:lnTo>
                    <a:pt x="2652141" y="2521267"/>
                  </a:lnTo>
                  <a:close/>
                </a:path>
                <a:path w="2661920" h="2526029">
                  <a:moveTo>
                    <a:pt x="2661666" y="9525"/>
                  </a:moveTo>
                  <a:lnTo>
                    <a:pt x="2656903" y="9525"/>
                  </a:lnTo>
                  <a:lnTo>
                    <a:pt x="2652141" y="4762"/>
                  </a:lnTo>
                  <a:lnTo>
                    <a:pt x="2661666" y="4762"/>
                  </a:lnTo>
                  <a:lnTo>
                    <a:pt x="2661666" y="9525"/>
                  </a:lnTo>
                  <a:close/>
                </a:path>
                <a:path w="2661920" h="2526029">
                  <a:moveTo>
                    <a:pt x="9525" y="2521267"/>
                  </a:moveTo>
                  <a:lnTo>
                    <a:pt x="4762" y="2516505"/>
                  </a:lnTo>
                  <a:lnTo>
                    <a:pt x="9525" y="2516505"/>
                  </a:lnTo>
                  <a:lnTo>
                    <a:pt x="9525" y="2521267"/>
                  </a:lnTo>
                  <a:close/>
                </a:path>
                <a:path w="2661920" h="2526029">
                  <a:moveTo>
                    <a:pt x="2652141" y="2521267"/>
                  </a:moveTo>
                  <a:lnTo>
                    <a:pt x="9525" y="2521267"/>
                  </a:lnTo>
                  <a:lnTo>
                    <a:pt x="9525" y="2516505"/>
                  </a:lnTo>
                  <a:lnTo>
                    <a:pt x="2652141" y="2516505"/>
                  </a:lnTo>
                  <a:lnTo>
                    <a:pt x="2652141" y="2521267"/>
                  </a:lnTo>
                  <a:close/>
                </a:path>
                <a:path w="2661920" h="2526029">
                  <a:moveTo>
                    <a:pt x="2661666" y="2521267"/>
                  </a:moveTo>
                  <a:lnTo>
                    <a:pt x="2652141" y="2521267"/>
                  </a:lnTo>
                  <a:lnTo>
                    <a:pt x="2656903" y="2516505"/>
                  </a:lnTo>
                  <a:lnTo>
                    <a:pt x="2661666" y="2516505"/>
                  </a:lnTo>
                  <a:lnTo>
                    <a:pt x="2661666" y="2521267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637" y="150812"/>
            <a:ext cx="8842375" cy="6556375"/>
            <a:chOff x="147637" y="150812"/>
            <a:chExt cx="8842375" cy="6556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79" y="786383"/>
              <a:ext cx="8287511" cy="33802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1954" y="776858"/>
              <a:ext cx="8307070" cy="3399790"/>
            </a:xfrm>
            <a:custGeom>
              <a:avLst/>
              <a:gdLst/>
              <a:ahLst/>
              <a:cxnLst/>
              <a:rect l="l" t="t" r="r" b="b"/>
              <a:pathLst>
                <a:path w="8307070" h="3399790">
                  <a:moveTo>
                    <a:pt x="8306562" y="3399281"/>
                  </a:moveTo>
                  <a:lnTo>
                    <a:pt x="0" y="3399281"/>
                  </a:lnTo>
                  <a:lnTo>
                    <a:pt x="0" y="0"/>
                  </a:lnTo>
                  <a:lnTo>
                    <a:pt x="8306562" y="0"/>
                  </a:lnTo>
                  <a:lnTo>
                    <a:pt x="8306562" y="4762"/>
                  </a:lnTo>
                  <a:lnTo>
                    <a:pt x="9525" y="4762"/>
                  </a:lnTo>
                  <a:lnTo>
                    <a:pt x="4762" y="9524"/>
                  </a:lnTo>
                  <a:lnTo>
                    <a:pt x="9525" y="9524"/>
                  </a:lnTo>
                  <a:lnTo>
                    <a:pt x="9525" y="3389756"/>
                  </a:lnTo>
                  <a:lnTo>
                    <a:pt x="4762" y="3389756"/>
                  </a:lnTo>
                  <a:lnTo>
                    <a:pt x="9525" y="3394519"/>
                  </a:lnTo>
                  <a:lnTo>
                    <a:pt x="8306562" y="3394519"/>
                  </a:lnTo>
                  <a:lnTo>
                    <a:pt x="8306562" y="3399281"/>
                  </a:lnTo>
                  <a:close/>
                </a:path>
                <a:path w="8307070" h="3399790">
                  <a:moveTo>
                    <a:pt x="9525" y="9524"/>
                  </a:moveTo>
                  <a:lnTo>
                    <a:pt x="4762" y="9524"/>
                  </a:lnTo>
                  <a:lnTo>
                    <a:pt x="9525" y="4762"/>
                  </a:lnTo>
                  <a:lnTo>
                    <a:pt x="9525" y="9524"/>
                  </a:lnTo>
                  <a:close/>
                </a:path>
                <a:path w="8307070" h="3399790">
                  <a:moveTo>
                    <a:pt x="8297037" y="9524"/>
                  </a:moveTo>
                  <a:lnTo>
                    <a:pt x="9525" y="9524"/>
                  </a:lnTo>
                  <a:lnTo>
                    <a:pt x="9525" y="4762"/>
                  </a:lnTo>
                  <a:lnTo>
                    <a:pt x="8297037" y="4762"/>
                  </a:lnTo>
                  <a:lnTo>
                    <a:pt x="8297037" y="9524"/>
                  </a:lnTo>
                  <a:close/>
                </a:path>
                <a:path w="8307070" h="3399790">
                  <a:moveTo>
                    <a:pt x="8297037" y="3394519"/>
                  </a:moveTo>
                  <a:lnTo>
                    <a:pt x="8297037" y="4762"/>
                  </a:lnTo>
                  <a:lnTo>
                    <a:pt x="8301799" y="9524"/>
                  </a:lnTo>
                  <a:lnTo>
                    <a:pt x="8306562" y="9524"/>
                  </a:lnTo>
                  <a:lnTo>
                    <a:pt x="8306562" y="3389756"/>
                  </a:lnTo>
                  <a:lnTo>
                    <a:pt x="8301799" y="3389756"/>
                  </a:lnTo>
                  <a:lnTo>
                    <a:pt x="8297037" y="3394519"/>
                  </a:lnTo>
                  <a:close/>
                </a:path>
                <a:path w="8307070" h="3399790">
                  <a:moveTo>
                    <a:pt x="8306562" y="9524"/>
                  </a:moveTo>
                  <a:lnTo>
                    <a:pt x="8301799" y="9524"/>
                  </a:lnTo>
                  <a:lnTo>
                    <a:pt x="8297037" y="4762"/>
                  </a:lnTo>
                  <a:lnTo>
                    <a:pt x="8306562" y="4762"/>
                  </a:lnTo>
                  <a:lnTo>
                    <a:pt x="8306562" y="9524"/>
                  </a:lnTo>
                  <a:close/>
                </a:path>
                <a:path w="8307070" h="3399790">
                  <a:moveTo>
                    <a:pt x="9525" y="3394519"/>
                  </a:moveTo>
                  <a:lnTo>
                    <a:pt x="4762" y="3389756"/>
                  </a:lnTo>
                  <a:lnTo>
                    <a:pt x="9525" y="3389756"/>
                  </a:lnTo>
                  <a:lnTo>
                    <a:pt x="9525" y="3394519"/>
                  </a:lnTo>
                  <a:close/>
                </a:path>
                <a:path w="8307070" h="3399790">
                  <a:moveTo>
                    <a:pt x="8297037" y="3394519"/>
                  </a:moveTo>
                  <a:lnTo>
                    <a:pt x="9525" y="3394519"/>
                  </a:lnTo>
                  <a:lnTo>
                    <a:pt x="9525" y="3389756"/>
                  </a:lnTo>
                  <a:lnTo>
                    <a:pt x="8297037" y="3389756"/>
                  </a:lnTo>
                  <a:lnTo>
                    <a:pt x="8297037" y="3394519"/>
                  </a:lnTo>
                  <a:close/>
                </a:path>
                <a:path w="8307070" h="3399790">
                  <a:moveTo>
                    <a:pt x="8306562" y="3394519"/>
                  </a:moveTo>
                  <a:lnTo>
                    <a:pt x="8297037" y="3394519"/>
                  </a:lnTo>
                  <a:lnTo>
                    <a:pt x="8301799" y="3389756"/>
                  </a:lnTo>
                  <a:lnTo>
                    <a:pt x="8306562" y="3389756"/>
                  </a:lnTo>
                  <a:lnTo>
                    <a:pt x="8306562" y="3394519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6222" y="4637722"/>
              <a:ext cx="1654492" cy="115442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660493" y="4805908"/>
            <a:ext cx="4654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endParaRPr sz="48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637" y="150812"/>
            <a:ext cx="8842375" cy="6556375"/>
            <a:chOff x="147637" y="150812"/>
            <a:chExt cx="8842375" cy="6556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752" y="928116"/>
              <a:ext cx="8503920" cy="32644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2227" y="918591"/>
              <a:ext cx="8522970" cy="3283585"/>
            </a:xfrm>
            <a:custGeom>
              <a:avLst/>
              <a:gdLst/>
              <a:ahLst/>
              <a:cxnLst/>
              <a:rect l="l" t="t" r="r" b="b"/>
              <a:pathLst>
                <a:path w="8522970" h="3283585">
                  <a:moveTo>
                    <a:pt x="8522970" y="3283458"/>
                  </a:moveTo>
                  <a:lnTo>
                    <a:pt x="0" y="3283458"/>
                  </a:lnTo>
                  <a:lnTo>
                    <a:pt x="0" y="0"/>
                  </a:lnTo>
                  <a:lnTo>
                    <a:pt x="8522970" y="0"/>
                  </a:lnTo>
                  <a:lnTo>
                    <a:pt x="8522970" y="4762"/>
                  </a:lnTo>
                  <a:lnTo>
                    <a:pt x="9525" y="4762"/>
                  </a:lnTo>
                  <a:lnTo>
                    <a:pt x="4762" y="9524"/>
                  </a:lnTo>
                  <a:lnTo>
                    <a:pt x="9525" y="9524"/>
                  </a:lnTo>
                  <a:lnTo>
                    <a:pt x="9525" y="3273933"/>
                  </a:lnTo>
                  <a:lnTo>
                    <a:pt x="4762" y="3273933"/>
                  </a:lnTo>
                  <a:lnTo>
                    <a:pt x="9525" y="3278695"/>
                  </a:lnTo>
                  <a:lnTo>
                    <a:pt x="8522970" y="3278695"/>
                  </a:lnTo>
                  <a:lnTo>
                    <a:pt x="8522970" y="3283458"/>
                  </a:lnTo>
                  <a:close/>
                </a:path>
                <a:path w="8522970" h="3283585">
                  <a:moveTo>
                    <a:pt x="9525" y="9524"/>
                  </a:moveTo>
                  <a:lnTo>
                    <a:pt x="4762" y="9524"/>
                  </a:lnTo>
                  <a:lnTo>
                    <a:pt x="9525" y="4762"/>
                  </a:lnTo>
                  <a:lnTo>
                    <a:pt x="9525" y="9524"/>
                  </a:lnTo>
                  <a:close/>
                </a:path>
                <a:path w="8522970" h="3283585">
                  <a:moveTo>
                    <a:pt x="8513445" y="9524"/>
                  </a:moveTo>
                  <a:lnTo>
                    <a:pt x="9525" y="9524"/>
                  </a:lnTo>
                  <a:lnTo>
                    <a:pt x="9525" y="4762"/>
                  </a:lnTo>
                  <a:lnTo>
                    <a:pt x="8513445" y="4762"/>
                  </a:lnTo>
                  <a:lnTo>
                    <a:pt x="8513445" y="9524"/>
                  </a:lnTo>
                  <a:close/>
                </a:path>
                <a:path w="8522970" h="3283585">
                  <a:moveTo>
                    <a:pt x="8513445" y="3278695"/>
                  </a:moveTo>
                  <a:lnTo>
                    <a:pt x="8513445" y="4762"/>
                  </a:lnTo>
                  <a:lnTo>
                    <a:pt x="8518207" y="9524"/>
                  </a:lnTo>
                  <a:lnTo>
                    <a:pt x="8522970" y="9524"/>
                  </a:lnTo>
                  <a:lnTo>
                    <a:pt x="8522970" y="3273932"/>
                  </a:lnTo>
                  <a:lnTo>
                    <a:pt x="8518207" y="3273933"/>
                  </a:lnTo>
                  <a:lnTo>
                    <a:pt x="8513445" y="3278695"/>
                  </a:lnTo>
                  <a:close/>
                </a:path>
                <a:path w="8522970" h="3283585">
                  <a:moveTo>
                    <a:pt x="8522970" y="9524"/>
                  </a:moveTo>
                  <a:lnTo>
                    <a:pt x="8518207" y="9524"/>
                  </a:lnTo>
                  <a:lnTo>
                    <a:pt x="8513445" y="4762"/>
                  </a:lnTo>
                  <a:lnTo>
                    <a:pt x="8522970" y="4762"/>
                  </a:lnTo>
                  <a:lnTo>
                    <a:pt x="8522970" y="9524"/>
                  </a:lnTo>
                  <a:close/>
                </a:path>
                <a:path w="8522970" h="3283585">
                  <a:moveTo>
                    <a:pt x="9525" y="3278695"/>
                  </a:moveTo>
                  <a:lnTo>
                    <a:pt x="4762" y="3273933"/>
                  </a:lnTo>
                  <a:lnTo>
                    <a:pt x="9525" y="3273933"/>
                  </a:lnTo>
                  <a:lnTo>
                    <a:pt x="9525" y="3278695"/>
                  </a:lnTo>
                  <a:close/>
                </a:path>
                <a:path w="8522970" h="3283585">
                  <a:moveTo>
                    <a:pt x="8513445" y="3278695"/>
                  </a:moveTo>
                  <a:lnTo>
                    <a:pt x="9525" y="3278695"/>
                  </a:lnTo>
                  <a:lnTo>
                    <a:pt x="9525" y="3273933"/>
                  </a:lnTo>
                  <a:lnTo>
                    <a:pt x="8513445" y="3273933"/>
                  </a:lnTo>
                  <a:lnTo>
                    <a:pt x="8513445" y="3278695"/>
                  </a:lnTo>
                  <a:close/>
                </a:path>
                <a:path w="8522970" h="3283585">
                  <a:moveTo>
                    <a:pt x="8522970" y="3278695"/>
                  </a:moveTo>
                  <a:lnTo>
                    <a:pt x="8513445" y="3278695"/>
                  </a:lnTo>
                  <a:lnTo>
                    <a:pt x="8518207" y="3273933"/>
                  </a:lnTo>
                  <a:lnTo>
                    <a:pt x="8522970" y="3273932"/>
                  </a:lnTo>
                  <a:lnTo>
                    <a:pt x="8522970" y="3278695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9034" y="4709159"/>
              <a:ext cx="1868804" cy="129730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418876" y="4980851"/>
            <a:ext cx="4495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0" dirty="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endParaRPr sz="44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637" y="150812"/>
            <a:ext cx="8842375" cy="6556375"/>
            <a:chOff x="147637" y="150812"/>
            <a:chExt cx="8842375" cy="6556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523" y="643127"/>
              <a:ext cx="7880604" cy="32095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3998" y="633602"/>
              <a:ext cx="7900034" cy="3228975"/>
            </a:xfrm>
            <a:custGeom>
              <a:avLst/>
              <a:gdLst/>
              <a:ahLst/>
              <a:cxnLst/>
              <a:rect l="l" t="t" r="r" b="b"/>
              <a:pathLst>
                <a:path w="7900034" h="3228975">
                  <a:moveTo>
                    <a:pt x="7899654" y="3228594"/>
                  </a:moveTo>
                  <a:lnTo>
                    <a:pt x="0" y="3228594"/>
                  </a:lnTo>
                  <a:lnTo>
                    <a:pt x="0" y="0"/>
                  </a:lnTo>
                  <a:lnTo>
                    <a:pt x="7899654" y="0"/>
                  </a:lnTo>
                  <a:lnTo>
                    <a:pt x="7899654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3219069"/>
                  </a:lnTo>
                  <a:lnTo>
                    <a:pt x="4762" y="3219069"/>
                  </a:lnTo>
                  <a:lnTo>
                    <a:pt x="9525" y="3223831"/>
                  </a:lnTo>
                  <a:lnTo>
                    <a:pt x="7899654" y="3223831"/>
                  </a:lnTo>
                  <a:lnTo>
                    <a:pt x="7899654" y="3228594"/>
                  </a:lnTo>
                  <a:close/>
                </a:path>
                <a:path w="7900034" h="3228975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7900034" h="3228975">
                  <a:moveTo>
                    <a:pt x="7890129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7890129" y="4762"/>
                  </a:lnTo>
                  <a:lnTo>
                    <a:pt x="7890129" y="9525"/>
                  </a:lnTo>
                  <a:close/>
                </a:path>
                <a:path w="7900034" h="3228975">
                  <a:moveTo>
                    <a:pt x="7890129" y="3223831"/>
                  </a:moveTo>
                  <a:lnTo>
                    <a:pt x="7890129" y="4762"/>
                  </a:lnTo>
                  <a:lnTo>
                    <a:pt x="7894891" y="9525"/>
                  </a:lnTo>
                  <a:lnTo>
                    <a:pt x="7899654" y="9525"/>
                  </a:lnTo>
                  <a:lnTo>
                    <a:pt x="7899654" y="3219069"/>
                  </a:lnTo>
                  <a:lnTo>
                    <a:pt x="7894891" y="3219069"/>
                  </a:lnTo>
                  <a:lnTo>
                    <a:pt x="7890129" y="3223831"/>
                  </a:lnTo>
                  <a:close/>
                </a:path>
                <a:path w="7900034" h="3228975">
                  <a:moveTo>
                    <a:pt x="7899654" y="9525"/>
                  </a:moveTo>
                  <a:lnTo>
                    <a:pt x="7894891" y="9525"/>
                  </a:lnTo>
                  <a:lnTo>
                    <a:pt x="7890129" y="4762"/>
                  </a:lnTo>
                  <a:lnTo>
                    <a:pt x="7899654" y="4762"/>
                  </a:lnTo>
                  <a:lnTo>
                    <a:pt x="7899654" y="9525"/>
                  </a:lnTo>
                  <a:close/>
                </a:path>
                <a:path w="7900034" h="3228975">
                  <a:moveTo>
                    <a:pt x="9525" y="3223831"/>
                  </a:moveTo>
                  <a:lnTo>
                    <a:pt x="4762" y="3219069"/>
                  </a:lnTo>
                  <a:lnTo>
                    <a:pt x="9525" y="3219069"/>
                  </a:lnTo>
                  <a:lnTo>
                    <a:pt x="9525" y="3223831"/>
                  </a:lnTo>
                  <a:close/>
                </a:path>
                <a:path w="7900034" h="3228975">
                  <a:moveTo>
                    <a:pt x="7890129" y="3223831"/>
                  </a:moveTo>
                  <a:lnTo>
                    <a:pt x="9525" y="3223831"/>
                  </a:lnTo>
                  <a:lnTo>
                    <a:pt x="9525" y="3219069"/>
                  </a:lnTo>
                  <a:lnTo>
                    <a:pt x="7890129" y="3219069"/>
                  </a:lnTo>
                  <a:lnTo>
                    <a:pt x="7890129" y="3223831"/>
                  </a:lnTo>
                  <a:close/>
                </a:path>
                <a:path w="7900034" h="3228975">
                  <a:moveTo>
                    <a:pt x="7899654" y="3223831"/>
                  </a:moveTo>
                  <a:lnTo>
                    <a:pt x="7890129" y="3223831"/>
                  </a:lnTo>
                  <a:lnTo>
                    <a:pt x="7894891" y="3219069"/>
                  </a:lnTo>
                  <a:lnTo>
                    <a:pt x="7899654" y="3219069"/>
                  </a:lnTo>
                  <a:lnTo>
                    <a:pt x="7899654" y="3223831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3347" y="4423409"/>
              <a:ext cx="1868804" cy="151161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614430" y="4720158"/>
            <a:ext cx="4857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637" y="150812"/>
            <a:ext cx="8842375" cy="6556375"/>
            <a:chOff x="147637" y="150812"/>
            <a:chExt cx="8842375" cy="6556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2083" y="858012"/>
              <a:ext cx="7763256" cy="35280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2558" y="848487"/>
              <a:ext cx="7782559" cy="3547110"/>
            </a:xfrm>
            <a:custGeom>
              <a:avLst/>
              <a:gdLst/>
              <a:ahLst/>
              <a:cxnLst/>
              <a:rect l="l" t="t" r="r" b="b"/>
              <a:pathLst>
                <a:path w="7782559" h="3547110">
                  <a:moveTo>
                    <a:pt x="7782306" y="3547110"/>
                  </a:moveTo>
                  <a:lnTo>
                    <a:pt x="0" y="3547110"/>
                  </a:lnTo>
                  <a:lnTo>
                    <a:pt x="0" y="0"/>
                  </a:lnTo>
                  <a:lnTo>
                    <a:pt x="7782306" y="0"/>
                  </a:lnTo>
                  <a:lnTo>
                    <a:pt x="7782306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3537585"/>
                  </a:lnTo>
                  <a:lnTo>
                    <a:pt x="4762" y="3537585"/>
                  </a:lnTo>
                  <a:lnTo>
                    <a:pt x="9525" y="3542347"/>
                  </a:lnTo>
                  <a:lnTo>
                    <a:pt x="7782306" y="3542347"/>
                  </a:lnTo>
                  <a:lnTo>
                    <a:pt x="7782306" y="3547110"/>
                  </a:lnTo>
                  <a:close/>
                </a:path>
                <a:path w="7782559" h="3547110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7782559" h="3547110">
                  <a:moveTo>
                    <a:pt x="7772781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7772781" y="4762"/>
                  </a:lnTo>
                  <a:lnTo>
                    <a:pt x="7772781" y="9525"/>
                  </a:lnTo>
                  <a:close/>
                </a:path>
                <a:path w="7782559" h="3547110">
                  <a:moveTo>
                    <a:pt x="7772781" y="3542347"/>
                  </a:moveTo>
                  <a:lnTo>
                    <a:pt x="7772781" y="4762"/>
                  </a:lnTo>
                  <a:lnTo>
                    <a:pt x="7777543" y="9525"/>
                  </a:lnTo>
                  <a:lnTo>
                    <a:pt x="7782306" y="9525"/>
                  </a:lnTo>
                  <a:lnTo>
                    <a:pt x="7782306" y="3537585"/>
                  </a:lnTo>
                  <a:lnTo>
                    <a:pt x="7777543" y="3537585"/>
                  </a:lnTo>
                  <a:lnTo>
                    <a:pt x="7772781" y="3542347"/>
                  </a:lnTo>
                  <a:close/>
                </a:path>
                <a:path w="7782559" h="3547110">
                  <a:moveTo>
                    <a:pt x="7782306" y="9525"/>
                  </a:moveTo>
                  <a:lnTo>
                    <a:pt x="7777543" y="9525"/>
                  </a:lnTo>
                  <a:lnTo>
                    <a:pt x="7772781" y="4762"/>
                  </a:lnTo>
                  <a:lnTo>
                    <a:pt x="7782306" y="4762"/>
                  </a:lnTo>
                  <a:lnTo>
                    <a:pt x="7782306" y="9525"/>
                  </a:lnTo>
                  <a:close/>
                </a:path>
                <a:path w="7782559" h="3547110">
                  <a:moveTo>
                    <a:pt x="9525" y="3542347"/>
                  </a:moveTo>
                  <a:lnTo>
                    <a:pt x="4762" y="3537585"/>
                  </a:lnTo>
                  <a:lnTo>
                    <a:pt x="9525" y="3537585"/>
                  </a:lnTo>
                  <a:lnTo>
                    <a:pt x="9525" y="3542347"/>
                  </a:lnTo>
                  <a:close/>
                </a:path>
                <a:path w="7782559" h="3547110">
                  <a:moveTo>
                    <a:pt x="7772781" y="3542347"/>
                  </a:moveTo>
                  <a:lnTo>
                    <a:pt x="9525" y="3542347"/>
                  </a:lnTo>
                  <a:lnTo>
                    <a:pt x="9525" y="3537585"/>
                  </a:lnTo>
                  <a:lnTo>
                    <a:pt x="7772781" y="3537585"/>
                  </a:lnTo>
                  <a:lnTo>
                    <a:pt x="7772781" y="3542347"/>
                  </a:lnTo>
                  <a:close/>
                </a:path>
                <a:path w="7782559" h="3547110">
                  <a:moveTo>
                    <a:pt x="7782306" y="3542347"/>
                  </a:moveTo>
                  <a:lnTo>
                    <a:pt x="7772781" y="3542347"/>
                  </a:lnTo>
                  <a:lnTo>
                    <a:pt x="7777543" y="3537585"/>
                  </a:lnTo>
                  <a:lnTo>
                    <a:pt x="7782306" y="3537585"/>
                  </a:lnTo>
                  <a:lnTo>
                    <a:pt x="7782306" y="3542347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3347" y="4852034"/>
              <a:ext cx="1725929" cy="129730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542383" y="5091341"/>
            <a:ext cx="4876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" dirty="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endParaRPr sz="48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637" y="150812"/>
            <a:ext cx="8842375" cy="6556375"/>
            <a:chOff x="147637" y="150812"/>
            <a:chExt cx="8842375" cy="6556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1372" y="786383"/>
              <a:ext cx="7138416" cy="32857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61847" y="776858"/>
              <a:ext cx="7157720" cy="3305175"/>
            </a:xfrm>
            <a:custGeom>
              <a:avLst/>
              <a:gdLst/>
              <a:ahLst/>
              <a:cxnLst/>
              <a:rect l="l" t="t" r="r" b="b"/>
              <a:pathLst>
                <a:path w="7157720" h="3305175">
                  <a:moveTo>
                    <a:pt x="7157466" y="3304793"/>
                  </a:moveTo>
                  <a:lnTo>
                    <a:pt x="0" y="3304793"/>
                  </a:lnTo>
                  <a:lnTo>
                    <a:pt x="0" y="0"/>
                  </a:lnTo>
                  <a:lnTo>
                    <a:pt x="7157466" y="0"/>
                  </a:lnTo>
                  <a:lnTo>
                    <a:pt x="7157466" y="4762"/>
                  </a:lnTo>
                  <a:lnTo>
                    <a:pt x="9525" y="4762"/>
                  </a:lnTo>
                  <a:lnTo>
                    <a:pt x="4762" y="9524"/>
                  </a:lnTo>
                  <a:lnTo>
                    <a:pt x="9525" y="9524"/>
                  </a:lnTo>
                  <a:lnTo>
                    <a:pt x="9525" y="3295268"/>
                  </a:lnTo>
                  <a:lnTo>
                    <a:pt x="4762" y="3295268"/>
                  </a:lnTo>
                  <a:lnTo>
                    <a:pt x="9525" y="3300031"/>
                  </a:lnTo>
                  <a:lnTo>
                    <a:pt x="7157466" y="3300031"/>
                  </a:lnTo>
                  <a:lnTo>
                    <a:pt x="7157466" y="3304793"/>
                  </a:lnTo>
                  <a:close/>
                </a:path>
                <a:path w="7157720" h="3305175">
                  <a:moveTo>
                    <a:pt x="9525" y="9524"/>
                  </a:moveTo>
                  <a:lnTo>
                    <a:pt x="4762" y="9524"/>
                  </a:lnTo>
                  <a:lnTo>
                    <a:pt x="9525" y="4762"/>
                  </a:lnTo>
                  <a:lnTo>
                    <a:pt x="9525" y="9524"/>
                  </a:lnTo>
                  <a:close/>
                </a:path>
                <a:path w="7157720" h="3305175">
                  <a:moveTo>
                    <a:pt x="7147941" y="9524"/>
                  </a:moveTo>
                  <a:lnTo>
                    <a:pt x="9525" y="9524"/>
                  </a:lnTo>
                  <a:lnTo>
                    <a:pt x="9525" y="4762"/>
                  </a:lnTo>
                  <a:lnTo>
                    <a:pt x="7147941" y="4762"/>
                  </a:lnTo>
                  <a:lnTo>
                    <a:pt x="7147941" y="9524"/>
                  </a:lnTo>
                  <a:close/>
                </a:path>
                <a:path w="7157720" h="3305175">
                  <a:moveTo>
                    <a:pt x="7147941" y="3300031"/>
                  </a:moveTo>
                  <a:lnTo>
                    <a:pt x="7147941" y="4762"/>
                  </a:lnTo>
                  <a:lnTo>
                    <a:pt x="7152703" y="9524"/>
                  </a:lnTo>
                  <a:lnTo>
                    <a:pt x="7157466" y="9524"/>
                  </a:lnTo>
                  <a:lnTo>
                    <a:pt x="7157466" y="3295268"/>
                  </a:lnTo>
                  <a:lnTo>
                    <a:pt x="7152703" y="3295268"/>
                  </a:lnTo>
                  <a:lnTo>
                    <a:pt x="7147941" y="3300031"/>
                  </a:lnTo>
                  <a:close/>
                </a:path>
                <a:path w="7157720" h="3305175">
                  <a:moveTo>
                    <a:pt x="7157466" y="9524"/>
                  </a:moveTo>
                  <a:lnTo>
                    <a:pt x="7152703" y="9524"/>
                  </a:lnTo>
                  <a:lnTo>
                    <a:pt x="7147941" y="4762"/>
                  </a:lnTo>
                  <a:lnTo>
                    <a:pt x="7157466" y="4762"/>
                  </a:lnTo>
                  <a:lnTo>
                    <a:pt x="7157466" y="9524"/>
                  </a:lnTo>
                  <a:close/>
                </a:path>
                <a:path w="7157720" h="3305175">
                  <a:moveTo>
                    <a:pt x="9525" y="3300031"/>
                  </a:moveTo>
                  <a:lnTo>
                    <a:pt x="4762" y="3295268"/>
                  </a:lnTo>
                  <a:lnTo>
                    <a:pt x="9525" y="3295268"/>
                  </a:lnTo>
                  <a:lnTo>
                    <a:pt x="9525" y="3300031"/>
                  </a:lnTo>
                  <a:close/>
                </a:path>
                <a:path w="7157720" h="3305175">
                  <a:moveTo>
                    <a:pt x="7147941" y="3300031"/>
                  </a:moveTo>
                  <a:lnTo>
                    <a:pt x="9525" y="3300031"/>
                  </a:lnTo>
                  <a:lnTo>
                    <a:pt x="9525" y="3295268"/>
                  </a:lnTo>
                  <a:lnTo>
                    <a:pt x="7147941" y="3295268"/>
                  </a:lnTo>
                  <a:lnTo>
                    <a:pt x="7147941" y="3300031"/>
                  </a:lnTo>
                  <a:close/>
                </a:path>
                <a:path w="7157720" h="3305175">
                  <a:moveTo>
                    <a:pt x="7157466" y="3300031"/>
                  </a:moveTo>
                  <a:lnTo>
                    <a:pt x="7147941" y="3300031"/>
                  </a:lnTo>
                  <a:lnTo>
                    <a:pt x="7152703" y="3295268"/>
                  </a:lnTo>
                  <a:lnTo>
                    <a:pt x="7157466" y="3295268"/>
                  </a:lnTo>
                  <a:lnTo>
                    <a:pt x="7157466" y="3300031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00628" y="4715255"/>
              <a:ext cx="2286000" cy="1499870"/>
            </a:xfrm>
            <a:custGeom>
              <a:avLst/>
              <a:gdLst/>
              <a:ahLst/>
              <a:cxnLst/>
              <a:rect l="l" t="t" r="r" b="b"/>
              <a:pathLst>
                <a:path w="2286000" h="1499870">
                  <a:moveTo>
                    <a:pt x="2036064" y="1499616"/>
                  </a:moveTo>
                  <a:lnTo>
                    <a:pt x="249936" y="1499616"/>
                  </a:lnTo>
                  <a:lnTo>
                    <a:pt x="204966" y="1495643"/>
                  </a:lnTo>
                  <a:lnTo>
                    <a:pt x="162646" y="1484072"/>
                  </a:lnTo>
                  <a:lnTo>
                    <a:pt x="123683" y="1465608"/>
                  </a:lnTo>
                  <a:lnTo>
                    <a:pt x="88785" y="1440958"/>
                  </a:lnTo>
                  <a:lnTo>
                    <a:pt x="58657" y="1410830"/>
                  </a:lnTo>
                  <a:lnTo>
                    <a:pt x="34007" y="1375932"/>
                  </a:lnTo>
                  <a:lnTo>
                    <a:pt x="15543" y="1336969"/>
                  </a:lnTo>
                  <a:lnTo>
                    <a:pt x="3972" y="1294649"/>
                  </a:lnTo>
                  <a:lnTo>
                    <a:pt x="0" y="1249680"/>
                  </a:lnTo>
                  <a:lnTo>
                    <a:pt x="0" y="249936"/>
                  </a:lnTo>
                  <a:lnTo>
                    <a:pt x="3972" y="204910"/>
                  </a:lnTo>
                  <a:lnTo>
                    <a:pt x="15543" y="162547"/>
                  </a:lnTo>
                  <a:lnTo>
                    <a:pt x="34007" y="123556"/>
                  </a:lnTo>
                  <a:lnTo>
                    <a:pt x="58657" y="88643"/>
                  </a:lnTo>
                  <a:lnTo>
                    <a:pt x="88785" y="58516"/>
                  </a:lnTo>
                  <a:lnTo>
                    <a:pt x="123683" y="33880"/>
                  </a:lnTo>
                  <a:lnTo>
                    <a:pt x="162646" y="15444"/>
                  </a:lnTo>
                  <a:lnTo>
                    <a:pt x="204966" y="3915"/>
                  </a:lnTo>
                  <a:lnTo>
                    <a:pt x="249936" y="0"/>
                  </a:lnTo>
                  <a:lnTo>
                    <a:pt x="2036064" y="0"/>
                  </a:lnTo>
                  <a:lnTo>
                    <a:pt x="2080920" y="3915"/>
                  </a:lnTo>
                  <a:lnTo>
                    <a:pt x="2123155" y="15444"/>
                  </a:lnTo>
                  <a:lnTo>
                    <a:pt x="2162062" y="33880"/>
                  </a:lnTo>
                  <a:lnTo>
                    <a:pt x="2196932" y="58516"/>
                  </a:lnTo>
                  <a:lnTo>
                    <a:pt x="2227060" y="88643"/>
                  </a:lnTo>
                  <a:lnTo>
                    <a:pt x="2251738" y="123556"/>
                  </a:lnTo>
                  <a:lnTo>
                    <a:pt x="2270258" y="162547"/>
                  </a:lnTo>
                  <a:lnTo>
                    <a:pt x="2281915" y="204910"/>
                  </a:lnTo>
                  <a:lnTo>
                    <a:pt x="2286000" y="249936"/>
                  </a:lnTo>
                  <a:lnTo>
                    <a:pt x="2286000" y="1249680"/>
                  </a:lnTo>
                  <a:lnTo>
                    <a:pt x="2281915" y="1294649"/>
                  </a:lnTo>
                  <a:lnTo>
                    <a:pt x="2270258" y="1336969"/>
                  </a:lnTo>
                  <a:lnTo>
                    <a:pt x="2251738" y="1375932"/>
                  </a:lnTo>
                  <a:lnTo>
                    <a:pt x="2227060" y="1410830"/>
                  </a:lnTo>
                  <a:lnTo>
                    <a:pt x="2196932" y="1440958"/>
                  </a:lnTo>
                  <a:lnTo>
                    <a:pt x="2162062" y="1465608"/>
                  </a:lnTo>
                  <a:lnTo>
                    <a:pt x="2123155" y="1484072"/>
                  </a:lnTo>
                  <a:lnTo>
                    <a:pt x="2080920" y="1495643"/>
                  </a:lnTo>
                  <a:lnTo>
                    <a:pt x="2036064" y="1499616"/>
                  </a:lnTo>
                  <a:close/>
                </a:path>
              </a:pathLst>
            </a:custGeom>
            <a:solidFill>
              <a:srgbClr val="D41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4722" y="4709159"/>
              <a:ext cx="2297430" cy="1511935"/>
            </a:xfrm>
            <a:custGeom>
              <a:avLst/>
              <a:gdLst/>
              <a:ahLst/>
              <a:cxnLst/>
              <a:rect l="l" t="t" r="r" b="b"/>
              <a:pathLst>
                <a:path w="2297429" h="1511935">
                  <a:moveTo>
                    <a:pt x="5714" y="1255864"/>
                  </a:moveTo>
                  <a:lnTo>
                    <a:pt x="0" y="1255864"/>
                  </a:lnTo>
                  <a:lnTo>
                    <a:pt x="0" y="1221574"/>
                  </a:lnTo>
                  <a:lnTo>
                    <a:pt x="11429" y="1221574"/>
                  </a:lnTo>
                  <a:lnTo>
                    <a:pt x="11429" y="1255788"/>
                  </a:lnTo>
                  <a:lnTo>
                    <a:pt x="5714" y="1255864"/>
                  </a:lnTo>
                  <a:close/>
                </a:path>
                <a:path w="2297429" h="1511935">
                  <a:moveTo>
                    <a:pt x="279" y="1267612"/>
                  </a:moveTo>
                  <a:lnTo>
                    <a:pt x="88" y="1262532"/>
                  </a:lnTo>
                  <a:lnTo>
                    <a:pt x="0" y="1255941"/>
                  </a:lnTo>
                  <a:lnTo>
                    <a:pt x="11429" y="1255788"/>
                  </a:lnTo>
                  <a:lnTo>
                    <a:pt x="11522" y="1262532"/>
                  </a:lnTo>
                  <a:lnTo>
                    <a:pt x="11696" y="1267180"/>
                  </a:lnTo>
                  <a:lnTo>
                    <a:pt x="279" y="1267612"/>
                  </a:lnTo>
                  <a:close/>
                </a:path>
                <a:path w="2297429" h="1511935">
                  <a:moveTo>
                    <a:pt x="11430" y="1255864"/>
                  </a:moveTo>
                  <a:close/>
                </a:path>
                <a:path w="2297429" h="1511935">
                  <a:moveTo>
                    <a:pt x="11511" y="1262252"/>
                  </a:moveTo>
                  <a:lnTo>
                    <a:pt x="11506" y="1262100"/>
                  </a:lnTo>
                  <a:lnTo>
                    <a:pt x="11511" y="1262252"/>
                  </a:lnTo>
                  <a:close/>
                </a:path>
                <a:path w="2297429" h="1511935">
                  <a:moveTo>
                    <a:pt x="11429" y="1210144"/>
                  </a:moveTo>
                  <a:lnTo>
                    <a:pt x="0" y="1210144"/>
                  </a:lnTo>
                  <a:lnTo>
                    <a:pt x="0" y="1175867"/>
                  </a:lnTo>
                  <a:lnTo>
                    <a:pt x="11429" y="1175867"/>
                  </a:lnTo>
                  <a:lnTo>
                    <a:pt x="11429" y="1210144"/>
                  </a:lnTo>
                  <a:close/>
                </a:path>
                <a:path w="2297429" h="1511935">
                  <a:moveTo>
                    <a:pt x="11429" y="1164437"/>
                  </a:moveTo>
                  <a:lnTo>
                    <a:pt x="0" y="1164437"/>
                  </a:lnTo>
                  <a:lnTo>
                    <a:pt x="0" y="1130147"/>
                  </a:lnTo>
                  <a:lnTo>
                    <a:pt x="11429" y="1130147"/>
                  </a:lnTo>
                  <a:lnTo>
                    <a:pt x="11429" y="1164437"/>
                  </a:lnTo>
                  <a:close/>
                </a:path>
                <a:path w="2297429" h="1511935">
                  <a:moveTo>
                    <a:pt x="11429" y="1118717"/>
                  </a:moveTo>
                  <a:lnTo>
                    <a:pt x="0" y="1118717"/>
                  </a:lnTo>
                  <a:lnTo>
                    <a:pt x="0" y="1084427"/>
                  </a:lnTo>
                  <a:lnTo>
                    <a:pt x="11429" y="1084427"/>
                  </a:lnTo>
                  <a:lnTo>
                    <a:pt x="11429" y="1118717"/>
                  </a:lnTo>
                  <a:close/>
                </a:path>
                <a:path w="2297429" h="1511935">
                  <a:moveTo>
                    <a:pt x="11429" y="1072997"/>
                  </a:moveTo>
                  <a:lnTo>
                    <a:pt x="0" y="1072997"/>
                  </a:lnTo>
                  <a:lnTo>
                    <a:pt x="0" y="1038720"/>
                  </a:lnTo>
                  <a:lnTo>
                    <a:pt x="11429" y="1038720"/>
                  </a:lnTo>
                  <a:lnTo>
                    <a:pt x="11429" y="1072997"/>
                  </a:lnTo>
                  <a:close/>
                </a:path>
                <a:path w="2297429" h="1511935">
                  <a:moveTo>
                    <a:pt x="11429" y="1027290"/>
                  </a:moveTo>
                  <a:lnTo>
                    <a:pt x="0" y="1027290"/>
                  </a:lnTo>
                  <a:lnTo>
                    <a:pt x="0" y="993000"/>
                  </a:lnTo>
                  <a:lnTo>
                    <a:pt x="11429" y="993000"/>
                  </a:lnTo>
                  <a:lnTo>
                    <a:pt x="11429" y="1027290"/>
                  </a:lnTo>
                  <a:close/>
                </a:path>
                <a:path w="2297429" h="1511935">
                  <a:moveTo>
                    <a:pt x="11429" y="981570"/>
                  </a:moveTo>
                  <a:lnTo>
                    <a:pt x="0" y="981570"/>
                  </a:lnTo>
                  <a:lnTo>
                    <a:pt x="0" y="947280"/>
                  </a:lnTo>
                  <a:lnTo>
                    <a:pt x="11429" y="947280"/>
                  </a:lnTo>
                  <a:lnTo>
                    <a:pt x="11429" y="981570"/>
                  </a:lnTo>
                  <a:close/>
                </a:path>
                <a:path w="2297429" h="1511935">
                  <a:moveTo>
                    <a:pt x="11429" y="935850"/>
                  </a:moveTo>
                  <a:lnTo>
                    <a:pt x="0" y="935850"/>
                  </a:lnTo>
                  <a:lnTo>
                    <a:pt x="0" y="901573"/>
                  </a:lnTo>
                  <a:lnTo>
                    <a:pt x="11429" y="901573"/>
                  </a:lnTo>
                  <a:lnTo>
                    <a:pt x="11429" y="935850"/>
                  </a:lnTo>
                  <a:close/>
                </a:path>
                <a:path w="2297429" h="1511935">
                  <a:moveTo>
                    <a:pt x="11429" y="890142"/>
                  </a:moveTo>
                  <a:lnTo>
                    <a:pt x="0" y="890142"/>
                  </a:lnTo>
                  <a:lnTo>
                    <a:pt x="0" y="855852"/>
                  </a:lnTo>
                  <a:lnTo>
                    <a:pt x="11429" y="855852"/>
                  </a:lnTo>
                  <a:lnTo>
                    <a:pt x="11429" y="890142"/>
                  </a:lnTo>
                  <a:close/>
                </a:path>
                <a:path w="2297429" h="1511935">
                  <a:moveTo>
                    <a:pt x="11429" y="844423"/>
                  </a:moveTo>
                  <a:lnTo>
                    <a:pt x="0" y="844423"/>
                  </a:lnTo>
                  <a:lnTo>
                    <a:pt x="0" y="810132"/>
                  </a:lnTo>
                  <a:lnTo>
                    <a:pt x="11429" y="810132"/>
                  </a:lnTo>
                  <a:lnTo>
                    <a:pt x="11429" y="844423"/>
                  </a:lnTo>
                  <a:close/>
                </a:path>
                <a:path w="2297429" h="1511935">
                  <a:moveTo>
                    <a:pt x="11429" y="798702"/>
                  </a:moveTo>
                  <a:lnTo>
                    <a:pt x="0" y="798702"/>
                  </a:lnTo>
                  <a:lnTo>
                    <a:pt x="0" y="764413"/>
                  </a:lnTo>
                  <a:lnTo>
                    <a:pt x="11429" y="764413"/>
                  </a:lnTo>
                  <a:lnTo>
                    <a:pt x="11429" y="798702"/>
                  </a:lnTo>
                  <a:close/>
                </a:path>
                <a:path w="2297429" h="1511935">
                  <a:moveTo>
                    <a:pt x="11429" y="752995"/>
                  </a:moveTo>
                  <a:lnTo>
                    <a:pt x="0" y="752995"/>
                  </a:lnTo>
                  <a:lnTo>
                    <a:pt x="0" y="718705"/>
                  </a:lnTo>
                  <a:lnTo>
                    <a:pt x="11429" y="718705"/>
                  </a:lnTo>
                  <a:lnTo>
                    <a:pt x="11429" y="752995"/>
                  </a:lnTo>
                  <a:close/>
                </a:path>
                <a:path w="2297429" h="1511935">
                  <a:moveTo>
                    <a:pt x="11429" y="707275"/>
                  </a:moveTo>
                  <a:lnTo>
                    <a:pt x="0" y="707275"/>
                  </a:lnTo>
                  <a:lnTo>
                    <a:pt x="0" y="672985"/>
                  </a:lnTo>
                  <a:lnTo>
                    <a:pt x="11429" y="672985"/>
                  </a:lnTo>
                  <a:lnTo>
                    <a:pt x="11429" y="707275"/>
                  </a:lnTo>
                  <a:close/>
                </a:path>
                <a:path w="2297429" h="1511935">
                  <a:moveTo>
                    <a:pt x="11429" y="661555"/>
                  </a:moveTo>
                  <a:lnTo>
                    <a:pt x="0" y="661555"/>
                  </a:lnTo>
                  <a:lnTo>
                    <a:pt x="0" y="627265"/>
                  </a:lnTo>
                  <a:lnTo>
                    <a:pt x="11429" y="627265"/>
                  </a:lnTo>
                  <a:lnTo>
                    <a:pt x="11429" y="661555"/>
                  </a:lnTo>
                  <a:close/>
                </a:path>
                <a:path w="2297429" h="1511935">
                  <a:moveTo>
                    <a:pt x="11429" y="615848"/>
                  </a:moveTo>
                  <a:lnTo>
                    <a:pt x="0" y="615848"/>
                  </a:lnTo>
                  <a:lnTo>
                    <a:pt x="0" y="581558"/>
                  </a:lnTo>
                  <a:lnTo>
                    <a:pt x="11429" y="581558"/>
                  </a:lnTo>
                  <a:lnTo>
                    <a:pt x="11429" y="615848"/>
                  </a:lnTo>
                  <a:close/>
                </a:path>
                <a:path w="2297429" h="1511935">
                  <a:moveTo>
                    <a:pt x="11429" y="570128"/>
                  </a:moveTo>
                  <a:lnTo>
                    <a:pt x="0" y="570128"/>
                  </a:lnTo>
                  <a:lnTo>
                    <a:pt x="0" y="535838"/>
                  </a:lnTo>
                  <a:lnTo>
                    <a:pt x="11429" y="535838"/>
                  </a:lnTo>
                  <a:lnTo>
                    <a:pt x="11429" y="570128"/>
                  </a:lnTo>
                  <a:close/>
                </a:path>
                <a:path w="2297429" h="1511935">
                  <a:moveTo>
                    <a:pt x="11429" y="524408"/>
                  </a:moveTo>
                  <a:lnTo>
                    <a:pt x="0" y="524408"/>
                  </a:lnTo>
                  <a:lnTo>
                    <a:pt x="0" y="490118"/>
                  </a:lnTo>
                  <a:lnTo>
                    <a:pt x="11429" y="490118"/>
                  </a:lnTo>
                  <a:lnTo>
                    <a:pt x="11429" y="524408"/>
                  </a:lnTo>
                  <a:close/>
                </a:path>
                <a:path w="2297429" h="1511935">
                  <a:moveTo>
                    <a:pt x="11429" y="478688"/>
                  </a:moveTo>
                  <a:lnTo>
                    <a:pt x="0" y="478688"/>
                  </a:lnTo>
                  <a:lnTo>
                    <a:pt x="0" y="444411"/>
                  </a:lnTo>
                  <a:lnTo>
                    <a:pt x="11429" y="444411"/>
                  </a:lnTo>
                  <a:lnTo>
                    <a:pt x="11429" y="478688"/>
                  </a:lnTo>
                  <a:close/>
                </a:path>
                <a:path w="2297429" h="1511935">
                  <a:moveTo>
                    <a:pt x="11429" y="432981"/>
                  </a:moveTo>
                  <a:lnTo>
                    <a:pt x="0" y="432981"/>
                  </a:lnTo>
                  <a:lnTo>
                    <a:pt x="0" y="398691"/>
                  </a:lnTo>
                  <a:lnTo>
                    <a:pt x="11429" y="398691"/>
                  </a:lnTo>
                  <a:lnTo>
                    <a:pt x="11429" y="432981"/>
                  </a:lnTo>
                  <a:close/>
                </a:path>
                <a:path w="2297429" h="1511935">
                  <a:moveTo>
                    <a:pt x="11429" y="387261"/>
                  </a:moveTo>
                  <a:lnTo>
                    <a:pt x="0" y="387261"/>
                  </a:lnTo>
                  <a:lnTo>
                    <a:pt x="0" y="352971"/>
                  </a:lnTo>
                  <a:lnTo>
                    <a:pt x="11429" y="352971"/>
                  </a:lnTo>
                  <a:lnTo>
                    <a:pt x="11429" y="387261"/>
                  </a:lnTo>
                  <a:close/>
                </a:path>
                <a:path w="2297429" h="1511935">
                  <a:moveTo>
                    <a:pt x="11429" y="341541"/>
                  </a:moveTo>
                  <a:lnTo>
                    <a:pt x="0" y="341541"/>
                  </a:lnTo>
                  <a:lnTo>
                    <a:pt x="0" y="307263"/>
                  </a:lnTo>
                  <a:lnTo>
                    <a:pt x="11429" y="307263"/>
                  </a:lnTo>
                  <a:lnTo>
                    <a:pt x="11429" y="341541"/>
                  </a:lnTo>
                  <a:close/>
                </a:path>
                <a:path w="2297429" h="1511935">
                  <a:moveTo>
                    <a:pt x="11429" y="295833"/>
                  </a:moveTo>
                  <a:lnTo>
                    <a:pt x="0" y="295833"/>
                  </a:lnTo>
                  <a:lnTo>
                    <a:pt x="0" y="261543"/>
                  </a:lnTo>
                  <a:lnTo>
                    <a:pt x="11429" y="261543"/>
                  </a:lnTo>
                  <a:lnTo>
                    <a:pt x="11429" y="295833"/>
                  </a:lnTo>
                  <a:close/>
                </a:path>
                <a:path w="2297429" h="1511935">
                  <a:moveTo>
                    <a:pt x="11506" y="250189"/>
                  </a:moveTo>
                  <a:lnTo>
                    <a:pt x="76" y="250037"/>
                  </a:lnTo>
                  <a:lnTo>
                    <a:pt x="88" y="249224"/>
                  </a:lnTo>
                  <a:lnTo>
                    <a:pt x="342" y="242519"/>
                  </a:lnTo>
                  <a:lnTo>
                    <a:pt x="3238" y="215061"/>
                  </a:lnTo>
                  <a:lnTo>
                    <a:pt x="14516" y="216928"/>
                  </a:lnTo>
                  <a:lnTo>
                    <a:pt x="14230" y="218605"/>
                  </a:lnTo>
                  <a:lnTo>
                    <a:pt x="13381" y="224701"/>
                  </a:lnTo>
                  <a:lnTo>
                    <a:pt x="12687" y="230835"/>
                  </a:lnTo>
                  <a:lnTo>
                    <a:pt x="12132" y="237020"/>
                  </a:lnTo>
                  <a:lnTo>
                    <a:pt x="11742" y="243243"/>
                  </a:lnTo>
                  <a:lnTo>
                    <a:pt x="11506" y="249364"/>
                  </a:lnTo>
                  <a:lnTo>
                    <a:pt x="11506" y="250189"/>
                  </a:lnTo>
                  <a:close/>
                </a:path>
                <a:path w="2297429" h="1511935">
                  <a:moveTo>
                    <a:pt x="14236" y="218605"/>
                  </a:moveTo>
                  <a:lnTo>
                    <a:pt x="14249" y="218465"/>
                  </a:lnTo>
                  <a:lnTo>
                    <a:pt x="14236" y="218605"/>
                  </a:lnTo>
                  <a:close/>
                </a:path>
                <a:path w="2297429" h="1511935">
                  <a:moveTo>
                    <a:pt x="13385" y="224701"/>
                  </a:moveTo>
                  <a:lnTo>
                    <a:pt x="13398" y="224548"/>
                  </a:lnTo>
                  <a:lnTo>
                    <a:pt x="13385" y="224701"/>
                  </a:lnTo>
                  <a:close/>
                </a:path>
                <a:path w="2297429" h="1511935">
                  <a:moveTo>
                    <a:pt x="12688" y="230820"/>
                  </a:moveTo>
                  <a:close/>
                </a:path>
                <a:path w="2297429" h="1511935">
                  <a:moveTo>
                    <a:pt x="12687" y="230835"/>
                  </a:moveTo>
                  <a:close/>
                </a:path>
                <a:path w="2297429" h="1511935">
                  <a:moveTo>
                    <a:pt x="16510" y="205968"/>
                  </a:moveTo>
                  <a:lnTo>
                    <a:pt x="5346" y="203542"/>
                  </a:lnTo>
                  <a:lnTo>
                    <a:pt x="6565" y="197929"/>
                  </a:lnTo>
                  <a:lnTo>
                    <a:pt x="8064" y="191769"/>
                  </a:lnTo>
                  <a:lnTo>
                    <a:pt x="9728" y="185674"/>
                  </a:lnTo>
                  <a:lnTo>
                    <a:pt x="11518" y="179628"/>
                  </a:lnTo>
                  <a:lnTo>
                    <a:pt x="13462" y="173659"/>
                  </a:lnTo>
                  <a:lnTo>
                    <a:pt x="14795" y="169875"/>
                  </a:lnTo>
                  <a:lnTo>
                    <a:pt x="25577" y="173672"/>
                  </a:lnTo>
                  <a:lnTo>
                    <a:pt x="24237" y="177457"/>
                  </a:lnTo>
                  <a:lnTo>
                    <a:pt x="22390" y="183159"/>
                  </a:lnTo>
                  <a:lnTo>
                    <a:pt x="20679" y="188925"/>
                  </a:lnTo>
                  <a:lnTo>
                    <a:pt x="19104" y="194754"/>
                  </a:lnTo>
                  <a:lnTo>
                    <a:pt x="17673" y="200634"/>
                  </a:lnTo>
                  <a:lnTo>
                    <a:pt x="16510" y="205968"/>
                  </a:lnTo>
                  <a:close/>
                </a:path>
                <a:path w="2297429" h="1511935">
                  <a:moveTo>
                    <a:pt x="24244" y="177457"/>
                  </a:moveTo>
                  <a:lnTo>
                    <a:pt x="24282" y="177317"/>
                  </a:lnTo>
                  <a:lnTo>
                    <a:pt x="24244" y="177457"/>
                  </a:lnTo>
                  <a:close/>
                </a:path>
                <a:path w="2297429" h="1511935">
                  <a:moveTo>
                    <a:pt x="22394" y="183147"/>
                  </a:moveTo>
                  <a:close/>
                </a:path>
                <a:path w="2297429" h="1511935">
                  <a:moveTo>
                    <a:pt x="22390" y="183159"/>
                  </a:moveTo>
                  <a:close/>
                </a:path>
                <a:path w="2297429" h="1511935">
                  <a:moveTo>
                    <a:pt x="20679" y="188925"/>
                  </a:moveTo>
                  <a:close/>
                </a:path>
                <a:path w="2297429" h="1511935">
                  <a:moveTo>
                    <a:pt x="19104" y="194754"/>
                  </a:moveTo>
                  <a:lnTo>
                    <a:pt x="19138" y="194614"/>
                  </a:lnTo>
                  <a:lnTo>
                    <a:pt x="19104" y="194754"/>
                  </a:lnTo>
                  <a:close/>
                </a:path>
                <a:path w="2297429" h="1511935">
                  <a:moveTo>
                    <a:pt x="17673" y="200634"/>
                  </a:moveTo>
                  <a:lnTo>
                    <a:pt x="17703" y="200494"/>
                  </a:lnTo>
                  <a:lnTo>
                    <a:pt x="17673" y="200634"/>
                  </a:lnTo>
                  <a:close/>
                </a:path>
                <a:path w="2297429" h="1511935">
                  <a:moveTo>
                    <a:pt x="29616" y="163207"/>
                  </a:moveTo>
                  <a:lnTo>
                    <a:pt x="18986" y="159016"/>
                  </a:lnTo>
                  <a:lnTo>
                    <a:pt x="20154" y="156070"/>
                  </a:lnTo>
                  <a:lnTo>
                    <a:pt x="25285" y="144741"/>
                  </a:lnTo>
                  <a:lnTo>
                    <a:pt x="30937" y="133718"/>
                  </a:lnTo>
                  <a:lnTo>
                    <a:pt x="34493" y="127533"/>
                  </a:lnTo>
                  <a:lnTo>
                    <a:pt x="44399" y="133235"/>
                  </a:lnTo>
                  <a:lnTo>
                    <a:pt x="40843" y="139420"/>
                  </a:lnTo>
                  <a:lnTo>
                    <a:pt x="35463" y="149948"/>
                  </a:lnTo>
                  <a:lnTo>
                    <a:pt x="30582" y="160781"/>
                  </a:lnTo>
                  <a:lnTo>
                    <a:pt x="29616" y="163207"/>
                  </a:lnTo>
                  <a:close/>
                </a:path>
                <a:path w="2297429" h="1511935">
                  <a:moveTo>
                    <a:pt x="40859" y="139420"/>
                  </a:moveTo>
                  <a:lnTo>
                    <a:pt x="40982" y="139179"/>
                  </a:lnTo>
                  <a:lnTo>
                    <a:pt x="40859" y="139420"/>
                  </a:lnTo>
                  <a:close/>
                </a:path>
                <a:path w="2297429" h="1511935">
                  <a:moveTo>
                    <a:pt x="35502" y="149862"/>
                  </a:moveTo>
                  <a:lnTo>
                    <a:pt x="35572" y="149707"/>
                  </a:lnTo>
                  <a:lnTo>
                    <a:pt x="35502" y="149862"/>
                  </a:lnTo>
                  <a:close/>
                </a:path>
                <a:path w="2297429" h="1511935">
                  <a:moveTo>
                    <a:pt x="35463" y="149948"/>
                  </a:moveTo>
                  <a:close/>
                </a:path>
                <a:path w="2297429" h="1511935">
                  <a:moveTo>
                    <a:pt x="30679" y="160536"/>
                  </a:moveTo>
                  <a:close/>
                </a:path>
                <a:path w="2297429" h="1511935">
                  <a:moveTo>
                    <a:pt x="30582" y="160781"/>
                  </a:moveTo>
                  <a:lnTo>
                    <a:pt x="30679" y="160536"/>
                  </a:lnTo>
                  <a:lnTo>
                    <a:pt x="30582" y="160781"/>
                  </a:lnTo>
                  <a:close/>
                </a:path>
                <a:path w="2297429" h="1511935">
                  <a:moveTo>
                    <a:pt x="50228" y="123723"/>
                  </a:moveTo>
                  <a:lnTo>
                    <a:pt x="40601" y="117551"/>
                  </a:lnTo>
                  <a:lnTo>
                    <a:pt x="43764" y="112636"/>
                  </a:lnTo>
                  <a:lnTo>
                    <a:pt x="50888" y="102615"/>
                  </a:lnTo>
                  <a:lnTo>
                    <a:pt x="58496" y="92963"/>
                  </a:lnTo>
                  <a:lnTo>
                    <a:pt x="61556" y="89420"/>
                  </a:lnTo>
                  <a:lnTo>
                    <a:pt x="70192" y="96913"/>
                  </a:lnTo>
                  <a:lnTo>
                    <a:pt x="67132" y="100444"/>
                  </a:lnTo>
                  <a:lnTo>
                    <a:pt x="59892" y="109677"/>
                  </a:lnTo>
                  <a:lnTo>
                    <a:pt x="53079" y="119265"/>
                  </a:lnTo>
                  <a:lnTo>
                    <a:pt x="50228" y="123723"/>
                  </a:lnTo>
                  <a:close/>
                </a:path>
                <a:path w="2297429" h="1511935">
                  <a:moveTo>
                    <a:pt x="67150" y="100444"/>
                  </a:moveTo>
                  <a:lnTo>
                    <a:pt x="67310" y="100241"/>
                  </a:lnTo>
                  <a:lnTo>
                    <a:pt x="67150" y="100444"/>
                  </a:lnTo>
                  <a:close/>
                </a:path>
                <a:path w="2297429" h="1511935">
                  <a:moveTo>
                    <a:pt x="59999" y="109525"/>
                  </a:moveTo>
                  <a:close/>
                </a:path>
                <a:path w="2297429" h="1511935">
                  <a:moveTo>
                    <a:pt x="59892" y="109677"/>
                  </a:moveTo>
                  <a:lnTo>
                    <a:pt x="59999" y="109525"/>
                  </a:lnTo>
                  <a:lnTo>
                    <a:pt x="59892" y="109677"/>
                  </a:lnTo>
                  <a:close/>
                </a:path>
                <a:path w="2297429" h="1511935">
                  <a:moveTo>
                    <a:pt x="53134" y="119179"/>
                  </a:moveTo>
                  <a:lnTo>
                    <a:pt x="53225" y="119037"/>
                  </a:lnTo>
                  <a:lnTo>
                    <a:pt x="53134" y="119179"/>
                  </a:lnTo>
                  <a:close/>
                </a:path>
                <a:path w="2297429" h="1511935">
                  <a:moveTo>
                    <a:pt x="53079" y="119265"/>
                  </a:moveTo>
                  <a:close/>
                </a:path>
                <a:path w="2297429" h="1511935">
                  <a:moveTo>
                    <a:pt x="77635" y="88607"/>
                  </a:moveTo>
                  <a:lnTo>
                    <a:pt x="69367" y="80721"/>
                  </a:lnTo>
                  <a:lnTo>
                    <a:pt x="75019" y="74802"/>
                  </a:lnTo>
                  <a:lnTo>
                    <a:pt x="83896" y="66344"/>
                  </a:lnTo>
                  <a:lnTo>
                    <a:pt x="93179" y="58318"/>
                  </a:lnTo>
                  <a:lnTo>
                    <a:pt x="95059" y="56832"/>
                  </a:lnTo>
                  <a:lnTo>
                    <a:pt x="102120" y="65824"/>
                  </a:lnTo>
                  <a:lnTo>
                    <a:pt x="100466" y="67132"/>
                  </a:lnTo>
                  <a:lnTo>
                    <a:pt x="91379" y="74993"/>
                  </a:lnTo>
                  <a:lnTo>
                    <a:pt x="82901" y="83083"/>
                  </a:lnTo>
                  <a:lnTo>
                    <a:pt x="77635" y="88607"/>
                  </a:lnTo>
                  <a:close/>
                </a:path>
                <a:path w="2297429" h="1511935">
                  <a:moveTo>
                    <a:pt x="100241" y="67310"/>
                  </a:moveTo>
                  <a:lnTo>
                    <a:pt x="100444" y="67132"/>
                  </a:lnTo>
                  <a:lnTo>
                    <a:pt x="100241" y="67310"/>
                  </a:lnTo>
                  <a:close/>
                </a:path>
                <a:path w="2297429" h="1511935">
                  <a:moveTo>
                    <a:pt x="91413" y="74961"/>
                  </a:moveTo>
                  <a:lnTo>
                    <a:pt x="91579" y="74802"/>
                  </a:lnTo>
                  <a:lnTo>
                    <a:pt x="91413" y="74961"/>
                  </a:lnTo>
                  <a:close/>
                </a:path>
                <a:path w="2297429" h="1511935">
                  <a:moveTo>
                    <a:pt x="91379" y="74993"/>
                  </a:moveTo>
                  <a:close/>
                </a:path>
                <a:path w="2297429" h="1511935">
                  <a:moveTo>
                    <a:pt x="82990" y="82990"/>
                  </a:moveTo>
                  <a:close/>
                </a:path>
                <a:path w="2297429" h="1511935">
                  <a:moveTo>
                    <a:pt x="82901" y="83083"/>
                  </a:moveTo>
                  <a:close/>
                </a:path>
                <a:path w="2297429" h="1511935">
                  <a:moveTo>
                    <a:pt x="110934" y="58991"/>
                  </a:moveTo>
                  <a:lnTo>
                    <a:pt x="104317" y="49682"/>
                  </a:lnTo>
                  <a:lnTo>
                    <a:pt x="112864" y="43611"/>
                  </a:lnTo>
                  <a:lnTo>
                    <a:pt x="123253" y="36956"/>
                  </a:lnTo>
                  <a:lnTo>
                    <a:pt x="133667" y="30975"/>
                  </a:lnTo>
                  <a:lnTo>
                    <a:pt x="139369" y="40881"/>
                  </a:lnTo>
                  <a:lnTo>
                    <a:pt x="128943" y="46862"/>
                  </a:lnTo>
                  <a:lnTo>
                    <a:pt x="119051" y="53225"/>
                  </a:lnTo>
                  <a:lnTo>
                    <a:pt x="110934" y="58991"/>
                  </a:lnTo>
                  <a:close/>
                </a:path>
                <a:path w="2297429" h="1511935">
                  <a:moveTo>
                    <a:pt x="129165" y="46735"/>
                  </a:moveTo>
                  <a:close/>
                </a:path>
                <a:path w="2297429" h="1511935">
                  <a:moveTo>
                    <a:pt x="128966" y="46862"/>
                  </a:moveTo>
                  <a:lnTo>
                    <a:pt x="129165" y="46735"/>
                  </a:lnTo>
                  <a:lnTo>
                    <a:pt x="128966" y="46862"/>
                  </a:lnTo>
                  <a:close/>
                </a:path>
                <a:path w="2297429" h="1511935">
                  <a:moveTo>
                    <a:pt x="119180" y="53133"/>
                  </a:moveTo>
                  <a:close/>
                </a:path>
                <a:path w="2297429" h="1511935">
                  <a:moveTo>
                    <a:pt x="119051" y="53225"/>
                  </a:moveTo>
                  <a:lnTo>
                    <a:pt x="119180" y="53133"/>
                  </a:lnTo>
                  <a:lnTo>
                    <a:pt x="119051" y="53225"/>
                  </a:lnTo>
                  <a:close/>
                </a:path>
                <a:path w="2297429" h="1511935">
                  <a:moveTo>
                    <a:pt x="149288" y="35801"/>
                  </a:moveTo>
                  <a:lnTo>
                    <a:pt x="144081" y="25628"/>
                  </a:lnTo>
                  <a:lnTo>
                    <a:pt x="144995" y="25158"/>
                  </a:lnTo>
                  <a:lnTo>
                    <a:pt x="156324" y="20053"/>
                  </a:lnTo>
                  <a:lnTo>
                    <a:pt x="167881" y="15493"/>
                  </a:lnTo>
                  <a:lnTo>
                    <a:pt x="173786" y="13411"/>
                  </a:lnTo>
                  <a:lnTo>
                    <a:pt x="176695" y="12471"/>
                  </a:lnTo>
                  <a:lnTo>
                    <a:pt x="180225" y="23342"/>
                  </a:lnTo>
                  <a:lnTo>
                    <a:pt x="177348" y="24282"/>
                  </a:lnTo>
                  <a:lnTo>
                    <a:pt x="171688" y="26276"/>
                  </a:lnTo>
                  <a:lnTo>
                    <a:pt x="160817" y="30568"/>
                  </a:lnTo>
                  <a:lnTo>
                    <a:pt x="149707" y="35572"/>
                  </a:lnTo>
                  <a:lnTo>
                    <a:pt x="149288" y="35801"/>
                  </a:lnTo>
                  <a:close/>
                </a:path>
                <a:path w="2297429" h="1511935">
                  <a:moveTo>
                    <a:pt x="177348" y="24282"/>
                  </a:moveTo>
                  <a:close/>
                </a:path>
                <a:path w="2297429" h="1511935">
                  <a:moveTo>
                    <a:pt x="171771" y="26243"/>
                  </a:moveTo>
                  <a:close/>
                </a:path>
                <a:path w="2297429" h="1511935">
                  <a:moveTo>
                    <a:pt x="171688" y="26276"/>
                  </a:moveTo>
                  <a:close/>
                </a:path>
                <a:path w="2297429" h="1511935">
                  <a:moveTo>
                    <a:pt x="160536" y="30679"/>
                  </a:moveTo>
                  <a:lnTo>
                    <a:pt x="160781" y="30568"/>
                  </a:lnTo>
                  <a:lnTo>
                    <a:pt x="160536" y="30679"/>
                  </a:lnTo>
                  <a:close/>
                </a:path>
                <a:path w="2297429" h="1511935">
                  <a:moveTo>
                    <a:pt x="160529" y="30683"/>
                  </a:moveTo>
                  <a:close/>
                </a:path>
                <a:path w="2297429" h="1511935">
                  <a:moveTo>
                    <a:pt x="149870" y="35499"/>
                  </a:moveTo>
                  <a:close/>
                </a:path>
                <a:path w="2297429" h="1511935">
                  <a:moveTo>
                    <a:pt x="149728" y="35572"/>
                  </a:moveTo>
                  <a:lnTo>
                    <a:pt x="149870" y="35499"/>
                  </a:lnTo>
                  <a:lnTo>
                    <a:pt x="149728" y="35572"/>
                  </a:lnTo>
                  <a:close/>
                </a:path>
                <a:path w="2297429" h="1511935">
                  <a:moveTo>
                    <a:pt x="190906" y="20142"/>
                  </a:moveTo>
                  <a:lnTo>
                    <a:pt x="222199" y="2197"/>
                  </a:lnTo>
                  <a:lnTo>
                    <a:pt x="223786" y="13512"/>
                  </a:lnTo>
                  <a:lnTo>
                    <a:pt x="218527" y="14249"/>
                  </a:lnTo>
                  <a:lnTo>
                    <a:pt x="212428" y="15252"/>
                  </a:lnTo>
                  <a:lnTo>
                    <a:pt x="206438" y="16408"/>
                  </a:lnTo>
                  <a:lnTo>
                    <a:pt x="200670" y="17665"/>
                  </a:lnTo>
                  <a:lnTo>
                    <a:pt x="194770" y="19100"/>
                  </a:lnTo>
                  <a:lnTo>
                    <a:pt x="190906" y="20142"/>
                  </a:lnTo>
                  <a:close/>
                </a:path>
                <a:path w="2297429" h="1511935">
                  <a:moveTo>
                    <a:pt x="218527" y="14249"/>
                  </a:moveTo>
                  <a:close/>
                </a:path>
                <a:path w="2297429" h="1511935">
                  <a:moveTo>
                    <a:pt x="212474" y="15243"/>
                  </a:moveTo>
                  <a:close/>
                </a:path>
                <a:path w="2297429" h="1511935">
                  <a:moveTo>
                    <a:pt x="212428" y="15252"/>
                  </a:moveTo>
                  <a:close/>
                </a:path>
                <a:path w="2297429" h="1511935">
                  <a:moveTo>
                    <a:pt x="206461" y="16408"/>
                  </a:moveTo>
                  <a:close/>
                </a:path>
                <a:path w="2297429" h="1511935">
                  <a:moveTo>
                    <a:pt x="200494" y="17703"/>
                  </a:moveTo>
                  <a:lnTo>
                    <a:pt x="200634" y="17665"/>
                  </a:lnTo>
                  <a:lnTo>
                    <a:pt x="200494" y="17703"/>
                  </a:lnTo>
                  <a:close/>
                </a:path>
                <a:path w="2297429" h="1511935">
                  <a:moveTo>
                    <a:pt x="194614" y="19138"/>
                  </a:moveTo>
                  <a:lnTo>
                    <a:pt x="194754" y="19100"/>
                  </a:lnTo>
                  <a:lnTo>
                    <a:pt x="194614" y="19138"/>
                  </a:lnTo>
                  <a:close/>
                </a:path>
                <a:path w="2297429" h="1511935">
                  <a:moveTo>
                    <a:pt x="234861" y="12331"/>
                  </a:moveTo>
                  <a:lnTo>
                    <a:pt x="255676" y="0"/>
                  </a:lnTo>
                  <a:lnTo>
                    <a:pt x="268617" y="0"/>
                  </a:lnTo>
                  <a:lnTo>
                    <a:pt x="268617" y="11429"/>
                  </a:lnTo>
                  <a:lnTo>
                    <a:pt x="255828" y="11429"/>
                  </a:lnTo>
                  <a:lnTo>
                    <a:pt x="249364" y="11506"/>
                  </a:lnTo>
                  <a:lnTo>
                    <a:pt x="249516" y="11506"/>
                  </a:lnTo>
                  <a:lnTo>
                    <a:pt x="243103" y="11747"/>
                  </a:lnTo>
                  <a:lnTo>
                    <a:pt x="243243" y="11747"/>
                  </a:lnTo>
                  <a:lnTo>
                    <a:pt x="236880" y="12141"/>
                  </a:lnTo>
                  <a:lnTo>
                    <a:pt x="237020" y="12141"/>
                  </a:lnTo>
                  <a:lnTo>
                    <a:pt x="234861" y="12331"/>
                  </a:lnTo>
                  <a:close/>
                </a:path>
                <a:path w="2297429" h="1511935">
                  <a:moveTo>
                    <a:pt x="314337" y="11429"/>
                  </a:moveTo>
                  <a:lnTo>
                    <a:pt x="280047" y="11429"/>
                  </a:lnTo>
                  <a:lnTo>
                    <a:pt x="280047" y="0"/>
                  </a:lnTo>
                  <a:lnTo>
                    <a:pt x="314337" y="0"/>
                  </a:lnTo>
                  <a:lnTo>
                    <a:pt x="314337" y="11429"/>
                  </a:lnTo>
                  <a:close/>
                </a:path>
                <a:path w="2297429" h="1511935">
                  <a:moveTo>
                    <a:pt x="360044" y="11429"/>
                  </a:moveTo>
                  <a:lnTo>
                    <a:pt x="325767" y="11429"/>
                  </a:lnTo>
                  <a:lnTo>
                    <a:pt x="325767" y="0"/>
                  </a:lnTo>
                  <a:lnTo>
                    <a:pt x="360044" y="0"/>
                  </a:lnTo>
                  <a:lnTo>
                    <a:pt x="360044" y="11429"/>
                  </a:lnTo>
                  <a:close/>
                </a:path>
                <a:path w="2297429" h="1511935">
                  <a:moveTo>
                    <a:pt x="405764" y="11429"/>
                  </a:moveTo>
                  <a:lnTo>
                    <a:pt x="371475" y="11429"/>
                  </a:lnTo>
                  <a:lnTo>
                    <a:pt x="371475" y="0"/>
                  </a:lnTo>
                  <a:lnTo>
                    <a:pt x="405764" y="0"/>
                  </a:lnTo>
                  <a:lnTo>
                    <a:pt x="405764" y="11429"/>
                  </a:lnTo>
                  <a:close/>
                </a:path>
                <a:path w="2297429" h="1511935">
                  <a:moveTo>
                    <a:pt x="451485" y="11429"/>
                  </a:moveTo>
                  <a:lnTo>
                    <a:pt x="417194" y="11429"/>
                  </a:lnTo>
                  <a:lnTo>
                    <a:pt x="417194" y="0"/>
                  </a:lnTo>
                  <a:lnTo>
                    <a:pt x="451485" y="0"/>
                  </a:lnTo>
                  <a:lnTo>
                    <a:pt x="451485" y="11429"/>
                  </a:lnTo>
                  <a:close/>
                </a:path>
                <a:path w="2297429" h="1511935">
                  <a:moveTo>
                    <a:pt x="497192" y="11429"/>
                  </a:moveTo>
                  <a:lnTo>
                    <a:pt x="462914" y="11429"/>
                  </a:lnTo>
                  <a:lnTo>
                    <a:pt x="462914" y="0"/>
                  </a:lnTo>
                  <a:lnTo>
                    <a:pt x="497192" y="0"/>
                  </a:lnTo>
                  <a:lnTo>
                    <a:pt x="497192" y="11429"/>
                  </a:lnTo>
                  <a:close/>
                </a:path>
                <a:path w="2297429" h="1511935">
                  <a:moveTo>
                    <a:pt x="542912" y="11429"/>
                  </a:moveTo>
                  <a:lnTo>
                    <a:pt x="508622" y="11429"/>
                  </a:lnTo>
                  <a:lnTo>
                    <a:pt x="508622" y="0"/>
                  </a:lnTo>
                  <a:lnTo>
                    <a:pt x="542912" y="0"/>
                  </a:lnTo>
                  <a:lnTo>
                    <a:pt x="542912" y="11429"/>
                  </a:lnTo>
                  <a:close/>
                </a:path>
                <a:path w="2297429" h="1511935">
                  <a:moveTo>
                    <a:pt x="588632" y="11429"/>
                  </a:moveTo>
                  <a:lnTo>
                    <a:pt x="554342" y="11429"/>
                  </a:lnTo>
                  <a:lnTo>
                    <a:pt x="554342" y="0"/>
                  </a:lnTo>
                  <a:lnTo>
                    <a:pt x="588632" y="0"/>
                  </a:lnTo>
                  <a:lnTo>
                    <a:pt x="588632" y="11429"/>
                  </a:lnTo>
                  <a:close/>
                </a:path>
                <a:path w="2297429" h="1511935">
                  <a:moveTo>
                    <a:pt x="634339" y="11429"/>
                  </a:moveTo>
                  <a:lnTo>
                    <a:pt x="600062" y="11429"/>
                  </a:lnTo>
                  <a:lnTo>
                    <a:pt x="600062" y="0"/>
                  </a:lnTo>
                  <a:lnTo>
                    <a:pt x="634339" y="0"/>
                  </a:lnTo>
                  <a:lnTo>
                    <a:pt x="634339" y="11429"/>
                  </a:lnTo>
                  <a:close/>
                </a:path>
                <a:path w="2297429" h="1511935">
                  <a:moveTo>
                    <a:pt x="680059" y="11429"/>
                  </a:moveTo>
                  <a:lnTo>
                    <a:pt x="645769" y="11429"/>
                  </a:lnTo>
                  <a:lnTo>
                    <a:pt x="645769" y="0"/>
                  </a:lnTo>
                  <a:lnTo>
                    <a:pt x="680059" y="0"/>
                  </a:lnTo>
                  <a:lnTo>
                    <a:pt x="680059" y="11429"/>
                  </a:lnTo>
                  <a:close/>
                </a:path>
                <a:path w="2297429" h="1511935">
                  <a:moveTo>
                    <a:pt x="725779" y="11429"/>
                  </a:moveTo>
                  <a:lnTo>
                    <a:pt x="691489" y="11429"/>
                  </a:lnTo>
                  <a:lnTo>
                    <a:pt x="691489" y="0"/>
                  </a:lnTo>
                  <a:lnTo>
                    <a:pt x="725779" y="0"/>
                  </a:lnTo>
                  <a:lnTo>
                    <a:pt x="725779" y="11429"/>
                  </a:lnTo>
                  <a:close/>
                </a:path>
                <a:path w="2297429" h="1511935">
                  <a:moveTo>
                    <a:pt x="771499" y="11429"/>
                  </a:moveTo>
                  <a:lnTo>
                    <a:pt x="737209" y="11429"/>
                  </a:lnTo>
                  <a:lnTo>
                    <a:pt x="737209" y="0"/>
                  </a:lnTo>
                  <a:lnTo>
                    <a:pt x="771499" y="0"/>
                  </a:lnTo>
                  <a:lnTo>
                    <a:pt x="771499" y="11429"/>
                  </a:lnTo>
                  <a:close/>
                </a:path>
                <a:path w="2297429" h="1511935">
                  <a:moveTo>
                    <a:pt x="817206" y="11429"/>
                  </a:moveTo>
                  <a:lnTo>
                    <a:pt x="782916" y="11429"/>
                  </a:lnTo>
                  <a:lnTo>
                    <a:pt x="782916" y="0"/>
                  </a:lnTo>
                  <a:lnTo>
                    <a:pt x="817206" y="0"/>
                  </a:lnTo>
                  <a:lnTo>
                    <a:pt x="817206" y="11429"/>
                  </a:lnTo>
                  <a:close/>
                </a:path>
                <a:path w="2297429" h="1511935">
                  <a:moveTo>
                    <a:pt x="862926" y="11429"/>
                  </a:moveTo>
                  <a:lnTo>
                    <a:pt x="828636" y="11429"/>
                  </a:lnTo>
                  <a:lnTo>
                    <a:pt x="828636" y="0"/>
                  </a:lnTo>
                  <a:lnTo>
                    <a:pt x="862926" y="0"/>
                  </a:lnTo>
                  <a:lnTo>
                    <a:pt x="862926" y="11429"/>
                  </a:lnTo>
                  <a:close/>
                </a:path>
                <a:path w="2297429" h="1511935">
                  <a:moveTo>
                    <a:pt x="908646" y="11429"/>
                  </a:moveTo>
                  <a:lnTo>
                    <a:pt x="874356" y="11429"/>
                  </a:lnTo>
                  <a:lnTo>
                    <a:pt x="874356" y="0"/>
                  </a:lnTo>
                  <a:lnTo>
                    <a:pt x="908646" y="0"/>
                  </a:lnTo>
                  <a:lnTo>
                    <a:pt x="908646" y="11429"/>
                  </a:lnTo>
                  <a:close/>
                </a:path>
                <a:path w="2297429" h="1511935">
                  <a:moveTo>
                    <a:pt x="954354" y="11429"/>
                  </a:moveTo>
                  <a:lnTo>
                    <a:pt x="920076" y="11429"/>
                  </a:lnTo>
                  <a:lnTo>
                    <a:pt x="920076" y="0"/>
                  </a:lnTo>
                  <a:lnTo>
                    <a:pt x="954354" y="0"/>
                  </a:lnTo>
                  <a:lnTo>
                    <a:pt x="954354" y="11429"/>
                  </a:lnTo>
                  <a:close/>
                </a:path>
                <a:path w="2297429" h="1511935">
                  <a:moveTo>
                    <a:pt x="1000074" y="11429"/>
                  </a:moveTo>
                  <a:lnTo>
                    <a:pt x="965784" y="11429"/>
                  </a:lnTo>
                  <a:lnTo>
                    <a:pt x="965784" y="0"/>
                  </a:lnTo>
                  <a:lnTo>
                    <a:pt x="1000074" y="0"/>
                  </a:lnTo>
                  <a:lnTo>
                    <a:pt x="1000074" y="11429"/>
                  </a:lnTo>
                  <a:close/>
                </a:path>
                <a:path w="2297429" h="1511935">
                  <a:moveTo>
                    <a:pt x="1045794" y="11429"/>
                  </a:moveTo>
                  <a:lnTo>
                    <a:pt x="1011504" y="11429"/>
                  </a:lnTo>
                  <a:lnTo>
                    <a:pt x="1011504" y="0"/>
                  </a:lnTo>
                  <a:lnTo>
                    <a:pt x="1045794" y="0"/>
                  </a:lnTo>
                  <a:lnTo>
                    <a:pt x="1045794" y="11429"/>
                  </a:lnTo>
                  <a:close/>
                </a:path>
                <a:path w="2297429" h="1511935">
                  <a:moveTo>
                    <a:pt x="1091501" y="11429"/>
                  </a:moveTo>
                  <a:lnTo>
                    <a:pt x="1057224" y="11429"/>
                  </a:lnTo>
                  <a:lnTo>
                    <a:pt x="1057224" y="0"/>
                  </a:lnTo>
                  <a:lnTo>
                    <a:pt x="1091501" y="0"/>
                  </a:lnTo>
                  <a:lnTo>
                    <a:pt x="1091501" y="11429"/>
                  </a:lnTo>
                  <a:close/>
                </a:path>
                <a:path w="2297429" h="1511935">
                  <a:moveTo>
                    <a:pt x="1137221" y="11429"/>
                  </a:moveTo>
                  <a:lnTo>
                    <a:pt x="1102931" y="11429"/>
                  </a:lnTo>
                  <a:lnTo>
                    <a:pt x="1102931" y="0"/>
                  </a:lnTo>
                  <a:lnTo>
                    <a:pt x="1137221" y="0"/>
                  </a:lnTo>
                  <a:lnTo>
                    <a:pt x="1137221" y="11429"/>
                  </a:lnTo>
                  <a:close/>
                </a:path>
                <a:path w="2297429" h="1511935">
                  <a:moveTo>
                    <a:pt x="1182941" y="11429"/>
                  </a:moveTo>
                  <a:lnTo>
                    <a:pt x="1148651" y="11429"/>
                  </a:lnTo>
                  <a:lnTo>
                    <a:pt x="1148651" y="0"/>
                  </a:lnTo>
                  <a:lnTo>
                    <a:pt x="1182941" y="0"/>
                  </a:lnTo>
                  <a:lnTo>
                    <a:pt x="1182941" y="11429"/>
                  </a:lnTo>
                  <a:close/>
                </a:path>
                <a:path w="2297429" h="1511935">
                  <a:moveTo>
                    <a:pt x="1228648" y="11429"/>
                  </a:moveTo>
                  <a:lnTo>
                    <a:pt x="1194371" y="11429"/>
                  </a:lnTo>
                  <a:lnTo>
                    <a:pt x="1194371" y="0"/>
                  </a:lnTo>
                  <a:lnTo>
                    <a:pt x="1228648" y="0"/>
                  </a:lnTo>
                  <a:lnTo>
                    <a:pt x="1228648" y="11429"/>
                  </a:lnTo>
                  <a:close/>
                </a:path>
                <a:path w="2297429" h="1511935">
                  <a:moveTo>
                    <a:pt x="1274368" y="11429"/>
                  </a:moveTo>
                  <a:lnTo>
                    <a:pt x="1240078" y="11429"/>
                  </a:lnTo>
                  <a:lnTo>
                    <a:pt x="1240078" y="0"/>
                  </a:lnTo>
                  <a:lnTo>
                    <a:pt x="1274368" y="0"/>
                  </a:lnTo>
                  <a:lnTo>
                    <a:pt x="1274368" y="11429"/>
                  </a:lnTo>
                  <a:close/>
                </a:path>
                <a:path w="2297429" h="1511935">
                  <a:moveTo>
                    <a:pt x="1320088" y="11429"/>
                  </a:moveTo>
                  <a:lnTo>
                    <a:pt x="1285798" y="11429"/>
                  </a:lnTo>
                  <a:lnTo>
                    <a:pt x="1285798" y="0"/>
                  </a:lnTo>
                  <a:lnTo>
                    <a:pt x="1320088" y="0"/>
                  </a:lnTo>
                  <a:lnTo>
                    <a:pt x="1320088" y="11429"/>
                  </a:lnTo>
                  <a:close/>
                </a:path>
                <a:path w="2297429" h="1511935">
                  <a:moveTo>
                    <a:pt x="1365796" y="11429"/>
                  </a:moveTo>
                  <a:lnTo>
                    <a:pt x="1331518" y="11429"/>
                  </a:lnTo>
                  <a:lnTo>
                    <a:pt x="1331518" y="0"/>
                  </a:lnTo>
                  <a:lnTo>
                    <a:pt x="1365796" y="0"/>
                  </a:lnTo>
                  <a:lnTo>
                    <a:pt x="1365796" y="11429"/>
                  </a:lnTo>
                  <a:close/>
                </a:path>
                <a:path w="2297429" h="1511935">
                  <a:moveTo>
                    <a:pt x="1411516" y="11429"/>
                  </a:moveTo>
                  <a:lnTo>
                    <a:pt x="1377226" y="11429"/>
                  </a:lnTo>
                  <a:lnTo>
                    <a:pt x="1377226" y="0"/>
                  </a:lnTo>
                  <a:lnTo>
                    <a:pt x="1411516" y="0"/>
                  </a:lnTo>
                  <a:lnTo>
                    <a:pt x="1411516" y="11429"/>
                  </a:lnTo>
                  <a:close/>
                </a:path>
                <a:path w="2297429" h="1511935">
                  <a:moveTo>
                    <a:pt x="1457236" y="11429"/>
                  </a:moveTo>
                  <a:lnTo>
                    <a:pt x="1422946" y="11429"/>
                  </a:lnTo>
                  <a:lnTo>
                    <a:pt x="1422946" y="0"/>
                  </a:lnTo>
                  <a:lnTo>
                    <a:pt x="1457236" y="0"/>
                  </a:lnTo>
                  <a:lnTo>
                    <a:pt x="1457236" y="11429"/>
                  </a:lnTo>
                  <a:close/>
                </a:path>
                <a:path w="2297429" h="1511935">
                  <a:moveTo>
                    <a:pt x="1502943" y="11429"/>
                  </a:moveTo>
                  <a:lnTo>
                    <a:pt x="1468666" y="11429"/>
                  </a:lnTo>
                  <a:lnTo>
                    <a:pt x="1468666" y="0"/>
                  </a:lnTo>
                  <a:lnTo>
                    <a:pt x="1502943" y="0"/>
                  </a:lnTo>
                  <a:lnTo>
                    <a:pt x="1502943" y="11429"/>
                  </a:lnTo>
                  <a:close/>
                </a:path>
                <a:path w="2297429" h="1511935">
                  <a:moveTo>
                    <a:pt x="1548663" y="11429"/>
                  </a:moveTo>
                  <a:lnTo>
                    <a:pt x="1514373" y="11429"/>
                  </a:lnTo>
                  <a:lnTo>
                    <a:pt x="1514373" y="0"/>
                  </a:lnTo>
                  <a:lnTo>
                    <a:pt x="1548663" y="0"/>
                  </a:lnTo>
                  <a:lnTo>
                    <a:pt x="1548663" y="11429"/>
                  </a:lnTo>
                  <a:close/>
                </a:path>
                <a:path w="2297429" h="1511935">
                  <a:moveTo>
                    <a:pt x="1594383" y="11429"/>
                  </a:moveTo>
                  <a:lnTo>
                    <a:pt x="1560093" y="11429"/>
                  </a:lnTo>
                  <a:lnTo>
                    <a:pt x="1560093" y="0"/>
                  </a:lnTo>
                  <a:lnTo>
                    <a:pt x="1594383" y="0"/>
                  </a:lnTo>
                  <a:lnTo>
                    <a:pt x="1594383" y="11429"/>
                  </a:lnTo>
                  <a:close/>
                </a:path>
                <a:path w="2297429" h="1511935">
                  <a:moveTo>
                    <a:pt x="1640103" y="11429"/>
                  </a:moveTo>
                  <a:lnTo>
                    <a:pt x="1605813" y="11429"/>
                  </a:lnTo>
                  <a:lnTo>
                    <a:pt x="1605813" y="0"/>
                  </a:lnTo>
                  <a:lnTo>
                    <a:pt x="1640103" y="0"/>
                  </a:lnTo>
                  <a:lnTo>
                    <a:pt x="1640103" y="11429"/>
                  </a:lnTo>
                  <a:close/>
                </a:path>
                <a:path w="2297429" h="1511935">
                  <a:moveTo>
                    <a:pt x="1685810" y="11429"/>
                  </a:moveTo>
                  <a:lnTo>
                    <a:pt x="1651520" y="11429"/>
                  </a:lnTo>
                  <a:lnTo>
                    <a:pt x="1651520" y="0"/>
                  </a:lnTo>
                  <a:lnTo>
                    <a:pt x="1685810" y="0"/>
                  </a:lnTo>
                  <a:lnTo>
                    <a:pt x="1685810" y="11429"/>
                  </a:lnTo>
                  <a:close/>
                </a:path>
                <a:path w="2297429" h="1511935">
                  <a:moveTo>
                    <a:pt x="1731530" y="11429"/>
                  </a:moveTo>
                  <a:lnTo>
                    <a:pt x="1697240" y="11429"/>
                  </a:lnTo>
                  <a:lnTo>
                    <a:pt x="1697240" y="0"/>
                  </a:lnTo>
                  <a:lnTo>
                    <a:pt x="1731530" y="0"/>
                  </a:lnTo>
                  <a:lnTo>
                    <a:pt x="1731530" y="11429"/>
                  </a:lnTo>
                  <a:close/>
                </a:path>
                <a:path w="2297429" h="1511935">
                  <a:moveTo>
                    <a:pt x="1777250" y="11429"/>
                  </a:moveTo>
                  <a:lnTo>
                    <a:pt x="1742960" y="11429"/>
                  </a:lnTo>
                  <a:lnTo>
                    <a:pt x="1742960" y="0"/>
                  </a:lnTo>
                  <a:lnTo>
                    <a:pt x="1777250" y="0"/>
                  </a:lnTo>
                  <a:lnTo>
                    <a:pt x="1777250" y="11429"/>
                  </a:lnTo>
                  <a:close/>
                </a:path>
                <a:path w="2297429" h="1511935">
                  <a:moveTo>
                    <a:pt x="1822957" y="11429"/>
                  </a:moveTo>
                  <a:lnTo>
                    <a:pt x="1788680" y="11429"/>
                  </a:lnTo>
                  <a:lnTo>
                    <a:pt x="1788680" y="0"/>
                  </a:lnTo>
                  <a:lnTo>
                    <a:pt x="1822957" y="0"/>
                  </a:lnTo>
                  <a:lnTo>
                    <a:pt x="1822957" y="11429"/>
                  </a:lnTo>
                  <a:close/>
                </a:path>
                <a:path w="2297429" h="1511935">
                  <a:moveTo>
                    <a:pt x="1868677" y="11429"/>
                  </a:moveTo>
                  <a:lnTo>
                    <a:pt x="1834388" y="11429"/>
                  </a:lnTo>
                  <a:lnTo>
                    <a:pt x="1834388" y="0"/>
                  </a:lnTo>
                  <a:lnTo>
                    <a:pt x="1868677" y="0"/>
                  </a:lnTo>
                  <a:lnTo>
                    <a:pt x="1868677" y="11429"/>
                  </a:lnTo>
                  <a:close/>
                </a:path>
                <a:path w="2297429" h="1511935">
                  <a:moveTo>
                    <a:pt x="1914398" y="11429"/>
                  </a:moveTo>
                  <a:lnTo>
                    <a:pt x="1880107" y="11429"/>
                  </a:lnTo>
                  <a:lnTo>
                    <a:pt x="1880107" y="0"/>
                  </a:lnTo>
                  <a:lnTo>
                    <a:pt x="1914398" y="0"/>
                  </a:lnTo>
                  <a:lnTo>
                    <a:pt x="1914398" y="11429"/>
                  </a:lnTo>
                  <a:close/>
                </a:path>
                <a:path w="2297429" h="1511935">
                  <a:moveTo>
                    <a:pt x="1960105" y="11429"/>
                  </a:moveTo>
                  <a:lnTo>
                    <a:pt x="1925827" y="11429"/>
                  </a:lnTo>
                  <a:lnTo>
                    <a:pt x="1925827" y="0"/>
                  </a:lnTo>
                  <a:lnTo>
                    <a:pt x="1960105" y="0"/>
                  </a:lnTo>
                  <a:lnTo>
                    <a:pt x="1960105" y="11429"/>
                  </a:lnTo>
                  <a:close/>
                </a:path>
                <a:path w="2297429" h="1511935">
                  <a:moveTo>
                    <a:pt x="2005825" y="11429"/>
                  </a:moveTo>
                  <a:lnTo>
                    <a:pt x="1971535" y="11429"/>
                  </a:lnTo>
                  <a:lnTo>
                    <a:pt x="1971535" y="0"/>
                  </a:lnTo>
                  <a:lnTo>
                    <a:pt x="2005825" y="0"/>
                  </a:lnTo>
                  <a:lnTo>
                    <a:pt x="2005825" y="11429"/>
                  </a:lnTo>
                  <a:close/>
                </a:path>
                <a:path w="2297429" h="1511935">
                  <a:moveTo>
                    <a:pt x="2051316" y="11633"/>
                  </a:moveTo>
                  <a:lnTo>
                    <a:pt x="2047913" y="11506"/>
                  </a:lnTo>
                  <a:lnTo>
                    <a:pt x="2048065" y="11506"/>
                  </a:lnTo>
                  <a:lnTo>
                    <a:pt x="2041601" y="11429"/>
                  </a:lnTo>
                  <a:lnTo>
                    <a:pt x="2017255" y="11429"/>
                  </a:lnTo>
                  <a:lnTo>
                    <a:pt x="2017255" y="0"/>
                  </a:lnTo>
                  <a:lnTo>
                    <a:pt x="2041753" y="0"/>
                  </a:lnTo>
                  <a:lnTo>
                    <a:pt x="2048205" y="88"/>
                  </a:lnTo>
                  <a:lnTo>
                    <a:pt x="2051761" y="215"/>
                  </a:lnTo>
                  <a:lnTo>
                    <a:pt x="2051316" y="11633"/>
                  </a:lnTo>
                  <a:close/>
                </a:path>
                <a:path w="2297429" h="1511935">
                  <a:moveTo>
                    <a:pt x="2096618" y="12700"/>
                  </a:moveTo>
                  <a:lnTo>
                    <a:pt x="2066594" y="12687"/>
                  </a:lnTo>
                  <a:lnTo>
                    <a:pt x="2062441" y="12318"/>
                  </a:lnTo>
                  <a:lnTo>
                    <a:pt x="2063445" y="927"/>
                  </a:lnTo>
                  <a:lnTo>
                    <a:pt x="2098027" y="6248"/>
                  </a:lnTo>
                  <a:lnTo>
                    <a:pt x="2096618" y="12700"/>
                  </a:lnTo>
                  <a:close/>
                </a:path>
                <a:path w="2297429" h="1511935">
                  <a:moveTo>
                    <a:pt x="2096465" y="13398"/>
                  </a:moveTo>
                  <a:lnTo>
                    <a:pt x="2072756" y="13385"/>
                  </a:lnTo>
                  <a:lnTo>
                    <a:pt x="2066607" y="12688"/>
                  </a:lnTo>
                  <a:lnTo>
                    <a:pt x="2066734" y="12700"/>
                  </a:lnTo>
                  <a:lnTo>
                    <a:pt x="2096618" y="12700"/>
                  </a:lnTo>
                  <a:lnTo>
                    <a:pt x="2096465" y="13398"/>
                  </a:lnTo>
                  <a:close/>
                </a:path>
                <a:path w="2297429" h="1511935">
                  <a:moveTo>
                    <a:pt x="2096279" y="14249"/>
                  </a:moveTo>
                  <a:lnTo>
                    <a:pt x="2078872" y="14236"/>
                  </a:lnTo>
                  <a:lnTo>
                    <a:pt x="2072728" y="13385"/>
                  </a:lnTo>
                  <a:lnTo>
                    <a:pt x="2072868" y="13398"/>
                  </a:lnTo>
                  <a:lnTo>
                    <a:pt x="2096465" y="13398"/>
                  </a:lnTo>
                  <a:lnTo>
                    <a:pt x="2096279" y="14249"/>
                  </a:lnTo>
                  <a:close/>
                </a:path>
                <a:path w="2297429" h="1511935">
                  <a:moveTo>
                    <a:pt x="2096060" y="15252"/>
                  </a:moveTo>
                  <a:lnTo>
                    <a:pt x="2084960" y="15243"/>
                  </a:lnTo>
                  <a:lnTo>
                    <a:pt x="2078824" y="14236"/>
                  </a:lnTo>
                  <a:lnTo>
                    <a:pt x="2078964" y="14249"/>
                  </a:lnTo>
                  <a:lnTo>
                    <a:pt x="2096279" y="14249"/>
                  </a:lnTo>
                  <a:lnTo>
                    <a:pt x="2096060" y="15252"/>
                  </a:lnTo>
                  <a:close/>
                </a:path>
                <a:path w="2297429" h="1511935">
                  <a:moveTo>
                    <a:pt x="2095808" y="16408"/>
                  </a:moveTo>
                  <a:lnTo>
                    <a:pt x="2090991" y="16408"/>
                  </a:lnTo>
                  <a:lnTo>
                    <a:pt x="2084955" y="15243"/>
                  </a:lnTo>
                  <a:lnTo>
                    <a:pt x="2096060" y="15252"/>
                  </a:lnTo>
                  <a:lnTo>
                    <a:pt x="2095808" y="16408"/>
                  </a:lnTo>
                  <a:close/>
                </a:path>
                <a:path w="2297429" h="1511935">
                  <a:moveTo>
                    <a:pt x="2095588" y="17411"/>
                  </a:moveTo>
                  <a:lnTo>
                    <a:pt x="2090851" y="16382"/>
                  </a:lnTo>
                  <a:lnTo>
                    <a:pt x="2090991" y="16408"/>
                  </a:lnTo>
                  <a:lnTo>
                    <a:pt x="2095808" y="16408"/>
                  </a:lnTo>
                  <a:lnTo>
                    <a:pt x="2095588" y="17411"/>
                  </a:lnTo>
                  <a:close/>
                </a:path>
                <a:path w="2297429" h="1511935">
                  <a:moveTo>
                    <a:pt x="2141803" y="22428"/>
                  </a:moveTo>
                  <a:lnTo>
                    <a:pt x="2114397" y="22428"/>
                  </a:lnTo>
                  <a:lnTo>
                    <a:pt x="2108504" y="20675"/>
                  </a:lnTo>
                  <a:lnTo>
                    <a:pt x="2106396" y="20116"/>
                  </a:lnTo>
                  <a:lnTo>
                    <a:pt x="2109381" y="9080"/>
                  </a:lnTo>
                  <a:lnTo>
                    <a:pt x="2111755" y="9728"/>
                  </a:lnTo>
                  <a:lnTo>
                    <a:pt x="2117801" y="11518"/>
                  </a:lnTo>
                  <a:lnTo>
                    <a:pt x="2123770" y="13462"/>
                  </a:lnTo>
                  <a:lnTo>
                    <a:pt x="2129739" y="15570"/>
                  </a:lnTo>
                  <a:lnTo>
                    <a:pt x="2141359" y="20154"/>
                  </a:lnTo>
                  <a:lnTo>
                    <a:pt x="2142578" y="20713"/>
                  </a:lnTo>
                  <a:lnTo>
                    <a:pt x="2141803" y="22428"/>
                  </a:lnTo>
                  <a:close/>
                </a:path>
                <a:path w="2297429" h="1511935">
                  <a:moveTo>
                    <a:pt x="2140964" y="24282"/>
                  </a:moveTo>
                  <a:lnTo>
                    <a:pt x="2120112" y="24282"/>
                  </a:lnTo>
                  <a:lnTo>
                    <a:pt x="2114282" y="22394"/>
                  </a:lnTo>
                  <a:lnTo>
                    <a:pt x="2141803" y="22428"/>
                  </a:lnTo>
                  <a:lnTo>
                    <a:pt x="2140964" y="24282"/>
                  </a:lnTo>
                  <a:close/>
                </a:path>
                <a:path w="2297429" h="1511935">
                  <a:moveTo>
                    <a:pt x="2140062" y="26276"/>
                  </a:moveTo>
                  <a:lnTo>
                    <a:pt x="2125751" y="26276"/>
                  </a:lnTo>
                  <a:lnTo>
                    <a:pt x="2119972" y="24244"/>
                  </a:lnTo>
                  <a:lnTo>
                    <a:pt x="2120112" y="24282"/>
                  </a:lnTo>
                  <a:lnTo>
                    <a:pt x="2140964" y="24282"/>
                  </a:lnTo>
                  <a:lnTo>
                    <a:pt x="2140062" y="26276"/>
                  </a:lnTo>
                  <a:close/>
                </a:path>
                <a:path w="2297429" h="1511935">
                  <a:moveTo>
                    <a:pt x="2138068" y="30683"/>
                  </a:moveTo>
                  <a:lnTo>
                    <a:pt x="2136902" y="30683"/>
                  </a:lnTo>
                  <a:lnTo>
                    <a:pt x="2136648" y="30568"/>
                  </a:lnTo>
                  <a:lnTo>
                    <a:pt x="2125658" y="26243"/>
                  </a:lnTo>
                  <a:lnTo>
                    <a:pt x="2140062" y="26276"/>
                  </a:lnTo>
                  <a:lnTo>
                    <a:pt x="2138068" y="30683"/>
                  </a:lnTo>
                  <a:close/>
                </a:path>
                <a:path w="2297429" h="1511935">
                  <a:moveTo>
                    <a:pt x="2136868" y="30670"/>
                  </a:moveTo>
                  <a:lnTo>
                    <a:pt x="2136612" y="30568"/>
                  </a:lnTo>
                  <a:lnTo>
                    <a:pt x="2136868" y="30670"/>
                  </a:lnTo>
                  <a:close/>
                </a:path>
                <a:path w="2297429" h="1511935">
                  <a:moveTo>
                    <a:pt x="2137867" y="31127"/>
                  </a:moveTo>
                  <a:lnTo>
                    <a:pt x="2136868" y="30670"/>
                  </a:lnTo>
                  <a:lnTo>
                    <a:pt x="2138068" y="30683"/>
                  </a:lnTo>
                  <a:lnTo>
                    <a:pt x="2137867" y="31127"/>
                  </a:lnTo>
                  <a:close/>
                </a:path>
                <a:path w="2297429" h="1511935">
                  <a:moveTo>
                    <a:pt x="2180882" y="46862"/>
                  </a:moveTo>
                  <a:lnTo>
                    <a:pt x="2168486" y="46862"/>
                  </a:lnTo>
                  <a:lnTo>
                    <a:pt x="2158009" y="40843"/>
                  </a:lnTo>
                  <a:lnTo>
                    <a:pt x="2148027" y="35737"/>
                  </a:lnTo>
                  <a:lnTo>
                    <a:pt x="2153234" y="25565"/>
                  </a:lnTo>
                  <a:lnTo>
                    <a:pt x="2163711" y="30937"/>
                  </a:lnTo>
                  <a:lnTo>
                    <a:pt x="2174417" y="37096"/>
                  </a:lnTo>
                  <a:lnTo>
                    <a:pt x="2183434" y="42887"/>
                  </a:lnTo>
                  <a:lnTo>
                    <a:pt x="2180882" y="46862"/>
                  </a:lnTo>
                  <a:close/>
                </a:path>
                <a:path w="2297429" h="1511935">
                  <a:moveTo>
                    <a:pt x="2158250" y="40982"/>
                  </a:moveTo>
                  <a:lnTo>
                    <a:pt x="2157978" y="40843"/>
                  </a:lnTo>
                  <a:lnTo>
                    <a:pt x="2158250" y="40982"/>
                  </a:lnTo>
                  <a:close/>
                </a:path>
                <a:path w="2297429" h="1511935">
                  <a:moveTo>
                    <a:pt x="2177262" y="52501"/>
                  </a:moveTo>
                  <a:lnTo>
                    <a:pt x="2168261" y="46733"/>
                  </a:lnTo>
                  <a:lnTo>
                    <a:pt x="2168486" y="46862"/>
                  </a:lnTo>
                  <a:lnTo>
                    <a:pt x="2180882" y="46862"/>
                  </a:lnTo>
                  <a:lnTo>
                    <a:pt x="2177262" y="52501"/>
                  </a:lnTo>
                  <a:close/>
                </a:path>
                <a:path w="2297429" h="1511935">
                  <a:moveTo>
                    <a:pt x="2206252" y="60045"/>
                  </a:moveTo>
                  <a:lnTo>
                    <a:pt x="2187968" y="60045"/>
                  </a:lnTo>
                  <a:lnTo>
                    <a:pt x="2186393" y="58927"/>
                  </a:lnTo>
                  <a:lnTo>
                    <a:pt x="2193010" y="49606"/>
                  </a:lnTo>
                  <a:lnTo>
                    <a:pt x="2194814" y="50888"/>
                  </a:lnTo>
                  <a:lnTo>
                    <a:pt x="2204466" y="58496"/>
                  </a:lnTo>
                  <a:lnTo>
                    <a:pt x="2206252" y="60045"/>
                  </a:lnTo>
                  <a:close/>
                </a:path>
                <a:path w="2297429" h="1511935">
                  <a:moveTo>
                    <a:pt x="2217189" y="74993"/>
                  </a:moveTo>
                  <a:lnTo>
                    <a:pt x="2206053" y="74993"/>
                  </a:lnTo>
                  <a:lnTo>
                    <a:pt x="2196985" y="67132"/>
                  </a:lnTo>
                  <a:lnTo>
                    <a:pt x="2187905" y="60000"/>
                  </a:lnTo>
                  <a:lnTo>
                    <a:pt x="2206252" y="60045"/>
                  </a:lnTo>
                  <a:lnTo>
                    <a:pt x="2213737" y="66535"/>
                  </a:lnTo>
                  <a:lnTo>
                    <a:pt x="2219769" y="72288"/>
                  </a:lnTo>
                  <a:lnTo>
                    <a:pt x="2217189" y="74993"/>
                  </a:lnTo>
                  <a:close/>
                </a:path>
                <a:path w="2297429" h="1511935">
                  <a:moveTo>
                    <a:pt x="2197188" y="67310"/>
                  </a:moveTo>
                  <a:lnTo>
                    <a:pt x="2196963" y="67132"/>
                  </a:lnTo>
                  <a:lnTo>
                    <a:pt x="2197188" y="67310"/>
                  </a:lnTo>
                  <a:close/>
                </a:path>
                <a:path w="2297429" h="1511935">
                  <a:moveTo>
                    <a:pt x="2211882" y="80556"/>
                  </a:moveTo>
                  <a:lnTo>
                    <a:pt x="2206015" y="74960"/>
                  </a:lnTo>
                  <a:lnTo>
                    <a:pt x="2217189" y="74993"/>
                  </a:lnTo>
                  <a:lnTo>
                    <a:pt x="2211882" y="80556"/>
                  </a:lnTo>
                  <a:close/>
                </a:path>
                <a:path w="2297429" h="1511935">
                  <a:moveTo>
                    <a:pt x="2237728" y="91579"/>
                  </a:moveTo>
                  <a:lnTo>
                    <a:pt x="2222627" y="91579"/>
                  </a:lnTo>
                  <a:lnTo>
                    <a:pt x="2219705" y="88506"/>
                  </a:lnTo>
                  <a:lnTo>
                    <a:pt x="2227973" y="80619"/>
                  </a:lnTo>
                  <a:lnTo>
                    <a:pt x="2231085" y="83896"/>
                  </a:lnTo>
                  <a:lnTo>
                    <a:pt x="2237728" y="91579"/>
                  </a:lnTo>
                  <a:close/>
                </a:path>
                <a:path w="2297429" h="1511935">
                  <a:moveTo>
                    <a:pt x="2244831" y="100444"/>
                  </a:moveTo>
                  <a:lnTo>
                    <a:pt x="2230297" y="100444"/>
                  </a:lnTo>
                  <a:lnTo>
                    <a:pt x="2222463" y="91407"/>
                  </a:lnTo>
                  <a:lnTo>
                    <a:pt x="2222627" y="91579"/>
                  </a:lnTo>
                  <a:lnTo>
                    <a:pt x="2237728" y="91579"/>
                  </a:lnTo>
                  <a:lnTo>
                    <a:pt x="2239111" y="93179"/>
                  </a:lnTo>
                  <a:lnTo>
                    <a:pt x="2244831" y="100444"/>
                  </a:lnTo>
                  <a:close/>
                </a:path>
                <a:path w="2297429" h="1511935">
                  <a:moveTo>
                    <a:pt x="2247496" y="109677"/>
                  </a:moveTo>
                  <a:lnTo>
                    <a:pt x="2237549" y="109677"/>
                  </a:lnTo>
                  <a:lnTo>
                    <a:pt x="2230119" y="100241"/>
                  </a:lnTo>
                  <a:lnTo>
                    <a:pt x="2230297" y="100444"/>
                  </a:lnTo>
                  <a:lnTo>
                    <a:pt x="2244831" y="100444"/>
                  </a:lnTo>
                  <a:lnTo>
                    <a:pt x="2246541" y="102615"/>
                  </a:lnTo>
                  <a:lnTo>
                    <a:pt x="2250198" y="107759"/>
                  </a:lnTo>
                  <a:lnTo>
                    <a:pt x="2247496" y="109677"/>
                  </a:lnTo>
                  <a:close/>
                </a:path>
                <a:path w="2297429" h="1511935">
                  <a:moveTo>
                    <a:pt x="2240876" y="114376"/>
                  </a:moveTo>
                  <a:lnTo>
                    <a:pt x="2237429" y="109524"/>
                  </a:lnTo>
                  <a:lnTo>
                    <a:pt x="2237549" y="109677"/>
                  </a:lnTo>
                  <a:lnTo>
                    <a:pt x="2247496" y="109677"/>
                  </a:lnTo>
                  <a:lnTo>
                    <a:pt x="2240876" y="114376"/>
                  </a:lnTo>
                  <a:close/>
                </a:path>
                <a:path w="2297429" h="1511935">
                  <a:moveTo>
                    <a:pt x="2263878" y="129184"/>
                  </a:moveTo>
                  <a:lnTo>
                    <a:pt x="2250706" y="129184"/>
                  </a:lnTo>
                  <a:lnTo>
                    <a:pt x="2247138" y="123609"/>
                  </a:lnTo>
                  <a:lnTo>
                    <a:pt x="2256751" y="117449"/>
                  </a:lnTo>
                  <a:lnTo>
                    <a:pt x="2260473" y="123253"/>
                  </a:lnTo>
                  <a:lnTo>
                    <a:pt x="2263878" y="129184"/>
                  </a:lnTo>
                  <a:close/>
                </a:path>
                <a:path w="2297429" h="1511935">
                  <a:moveTo>
                    <a:pt x="2269416" y="139420"/>
                  </a:moveTo>
                  <a:lnTo>
                    <a:pt x="2256586" y="139420"/>
                  </a:lnTo>
                  <a:lnTo>
                    <a:pt x="2250696" y="129168"/>
                  </a:lnTo>
                  <a:lnTo>
                    <a:pt x="2263878" y="129184"/>
                  </a:lnTo>
                  <a:lnTo>
                    <a:pt x="2266619" y="133959"/>
                  </a:lnTo>
                  <a:lnTo>
                    <a:pt x="2269416" y="139420"/>
                  </a:lnTo>
                  <a:close/>
                </a:path>
                <a:path w="2297429" h="1511935">
                  <a:moveTo>
                    <a:pt x="2269763" y="149948"/>
                  </a:moveTo>
                  <a:lnTo>
                    <a:pt x="2261971" y="149948"/>
                  </a:lnTo>
                  <a:lnTo>
                    <a:pt x="2256447" y="139179"/>
                  </a:lnTo>
                  <a:lnTo>
                    <a:pt x="2256586" y="139420"/>
                  </a:lnTo>
                  <a:lnTo>
                    <a:pt x="2269416" y="139420"/>
                  </a:lnTo>
                  <a:lnTo>
                    <a:pt x="2272271" y="144995"/>
                  </a:lnTo>
                  <a:lnTo>
                    <a:pt x="2273693" y="148170"/>
                  </a:lnTo>
                  <a:lnTo>
                    <a:pt x="2269763" y="149948"/>
                  </a:lnTo>
                  <a:close/>
                </a:path>
                <a:path w="2297429" h="1511935">
                  <a:moveTo>
                    <a:pt x="2263279" y="152882"/>
                  </a:moveTo>
                  <a:lnTo>
                    <a:pt x="2261922" y="149853"/>
                  </a:lnTo>
                  <a:lnTo>
                    <a:pt x="2269763" y="149948"/>
                  </a:lnTo>
                  <a:lnTo>
                    <a:pt x="2263279" y="152882"/>
                  </a:lnTo>
                  <a:close/>
                </a:path>
                <a:path w="2297429" h="1511935">
                  <a:moveTo>
                    <a:pt x="2283346" y="171881"/>
                  </a:moveTo>
                  <a:lnTo>
                    <a:pt x="2271229" y="171881"/>
                  </a:lnTo>
                  <a:lnTo>
                    <a:pt x="2267762" y="163080"/>
                  </a:lnTo>
                  <a:lnTo>
                    <a:pt x="2278392" y="158889"/>
                  </a:lnTo>
                  <a:lnTo>
                    <a:pt x="2281936" y="167881"/>
                  </a:lnTo>
                  <a:lnTo>
                    <a:pt x="2283346" y="171881"/>
                  </a:lnTo>
                  <a:close/>
                </a:path>
                <a:path w="2297429" h="1511935">
                  <a:moveTo>
                    <a:pt x="2286953" y="183159"/>
                  </a:moveTo>
                  <a:lnTo>
                    <a:pt x="2275039" y="183159"/>
                  </a:lnTo>
                  <a:lnTo>
                    <a:pt x="2273147" y="177317"/>
                  </a:lnTo>
                  <a:lnTo>
                    <a:pt x="2271185" y="171769"/>
                  </a:lnTo>
                  <a:lnTo>
                    <a:pt x="2283346" y="171881"/>
                  </a:lnTo>
                  <a:lnTo>
                    <a:pt x="2284018" y="173786"/>
                  </a:lnTo>
                  <a:lnTo>
                    <a:pt x="2285949" y="179768"/>
                  </a:lnTo>
                  <a:lnTo>
                    <a:pt x="2286953" y="183159"/>
                  </a:lnTo>
                  <a:close/>
                </a:path>
                <a:path w="2297429" h="1511935">
                  <a:moveTo>
                    <a:pt x="2288583" y="188925"/>
                  </a:moveTo>
                  <a:lnTo>
                    <a:pt x="2276754" y="188925"/>
                  </a:lnTo>
                  <a:lnTo>
                    <a:pt x="2275035" y="183147"/>
                  </a:lnTo>
                  <a:lnTo>
                    <a:pt x="2286953" y="183159"/>
                  </a:lnTo>
                  <a:lnTo>
                    <a:pt x="2287739" y="185813"/>
                  </a:lnTo>
                  <a:lnTo>
                    <a:pt x="2288583" y="188925"/>
                  </a:lnTo>
                  <a:close/>
                </a:path>
                <a:path w="2297429" h="1511935">
                  <a:moveTo>
                    <a:pt x="2278707" y="194754"/>
                  </a:moveTo>
                  <a:lnTo>
                    <a:pt x="2278329" y="194754"/>
                  </a:lnTo>
                  <a:lnTo>
                    <a:pt x="2276716" y="188798"/>
                  </a:lnTo>
                  <a:lnTo>
                    <a:pt x="2288583" y="188925"/>
                  </a:lnTo>
                  <a:lnTo>
                    <a:pt x="2289454" y="192138"/>
                  </a:lnTo>
                  <a:lnTo>
                    <a:pt x="2278707" y="194754"/>
                  </a:lnTo>
                  <a:close/>
                </a:path>
                <a:path w="2297429" h="1511935">
                  <a:moveTo>
                    <a:pt x="2278341" y="194843"/>
                  </a:moveTo>
                  <a:lnTo>
                    <a:pt x="2278291" y="194614"/>
                  </a:lnTo>
                  <a:lnTo>
                    <a:pt x="2278329" y="194754"/>
                  </a:lnTo>
                  <a:lnTo>
                    <a:pt x="2278707" y="194754"/>
                  </a:lnTo>
                  <a:lnTo>
                    <a:pt x="2278341" y="194843"/>
                  </a:lnTo>
                  <a:close/>
                </a:path>
                <a:path w="2297429" h="1511935">
                  <a:moveTo>
                    <a:pt x="2293776" y="212559"/>
                  </a:moveTo>
                  <a:lnTo>
                    <a:pt x="2282202" y="212559"/>
                  </a:lnTo>
                  <a:lnTo>
                    <a:pt x="2280894" y="205841"/>
                  </a:lnTo>
                  <a:lnTo>
                    <a:pt x="2292057" y="203415"/>
                  </a:lnTo>
                  <a:lnTo>
                    <a:pt x="2292248" y="204279"/>
                  </a:lnTo>
                  <a:lnTo>
                    <a:pt x="2293442" y="210553"/>
                  </a:lnTo>
                  <a:lnTo>
                    <a:pt x="2293776" y="212559"/>
                  </a:lnTo>
                  <a:close/>
                </a:path>
                <a:path w="2297429" h="1511935">
                  <a:moveTo>
                    <a:pt x="2296223" y="230835"/>
                  </a:moveTo>
                  <a:lnTo>
                    <a:pt x="2284742" y="230835"/>
                  </a:lnTo>
                  <a:lnTo>
                    <a:pt x="2284031" y="224548"/>
                  </a:lnTo>
                  <a:lnTo>
                    <a:pt x="2283180" y="218465"/>
                  </a:lnTo>
                  <a:lnTo>
                    <a:pt x="2282186" y="212474"/>
                  </a:lnTo>
                  <a:lnTo>
                    <a:pt x="2293776" y="212559"/>
                  </a:lnTo>
                  <a:lnTo>
                    <a:pt x="2294496" y="216877"/>
                  </a:lnTo>
                  <a:lnTo>
                    <a:pt x="2295385" y="223253"/>
                  </a:lnTo>
                  <a:lnTo>
                    <a:pt x="2296121" y="229679"/>
                  </a:lnTo>
                  <a:lnTo>
                    <a:pt x="2296223" y="230835"/>
                  </a:lnTo>
                  <a:close/>
                </a:path>
                <a:path w="2297429" h="1511935">
                  <a:moveTo>
                    <a:pt x="2285415" y="238937"/>
                  </a:moveTo>
                  <a:lnTo>
                    <a:pt x="2285288" y="236880"/>
                  </a:lnTo>
                  <a:lnTo>
                    <a:pt x="2284741" y="230820"/>
                  </a:lnTo>
                  <a:lnTo>
                    <a:pt x="2296223" y="230835"/>
                  </a:lnTo>
                  <a:lnTo>
                    <a:pt x="2296693" y="236156"/>
                  </a:lnTo>
                  <a:lnTo>
                    <a:pt x="2296820" y="238213"/>
                  </a:lnTo>
                  <a:lnTo>
                    <a:pt x="2285415" y="238937"/>
                  </a:lnTo>
                  <a:close/>
                </a:path>
                <a:path w="2297429" h="1511935">
                  <a:moveTo>
                    <a:pt x="2285288" y="237020"/>
                  </a:moveTo>
                  <a:lnTo>
                    <a:pt x="2285276" y="236880"/>
                  </a:lnTo>
                  <a:lnTo>
                    <a:pt x="2285288" y="237020"/>
                  </a:lnTo>
                  <a:close/>
                </a:path>
                <a:path w="2297429" h="1511935">
                  <a:moveTo>
                    <a:pt x="2297429" y="284276"/>
                  </a:moveTo>
                  <a:lnTo>
                    <a:pt x="2286000" y="284276"/>
                  </a:lnTo>
                  <a:lnTo>
                    <a:pt x="2286000" y="255752"/>
                  </a:lnTo>
                  <a:lnTo>
                    <a:pt x="2285923" y="250062"/>
                  </a:lnTo>
                  <a:lnTo>
                    <a:pt x="2297353" y="249910"/>
                  </a:lnTo>
                  <a:lnTo>
                    <a:pt x="2297429" y="284276"/>
                  </a:lnTo>
                  <a:close/>
                </a:path>
                <a:path w="2297429" h="1511935">
                  <a:moveTo>
                    <a:pt x="2286000" y="255828"/>
                  </a:moveTo>
                  <a:close/>
                </a:path>
                <a:path w="2297429" h="1511935">
                  <a:moveTo>
                    <a:pt x="2297429" y="329984"/>
                  </a:moveTo>
                  <a:lnTo>
                    <a:pt x="2286000" y="329984"/>
                  </a:lnTo>
                  <a:lnTo>
                    <a:pt x="2286000" y="295706"/>
                  </a:lnTo>
                  <a:lnTo>
                    <a:pt x="2297429" y="295706"/>
                  </a:lnTo>
                  <a:lnTo>
                    <a:pt x="2297429" y="329984"/>
                  </a:lnTo>
                  <a:close/>
                </a:path>
                <a:path w="2297429" h="1511935">
                  <a:moveTo>
                    <a:pt x="2297429" y="375704"/>
                  </a:moveTo>
                  <a:lnTo>
                    <a:pt x="2286000" y="375704"/>
                  </a:lnTo>
                  <a:lnTo>
                    <a:pt x="2286000" y="341414"/>
                  </a:lnTo>
                  <a:lnTo>
                    <a:pt x="2297429" y="341414"/>
                  </a:lnTo>
                  <a:lnTo>
                    <a:pt x="2297429" y="375704"/>
                  </a:lnTo>
                  <a:close/>
                </a:path>
                <a:path w="2297429" h="1511935">
                  <a:moveTo>
                    <a:pt x="2297429" y="421424"/>
                  </a:moveTo>
                  <a:lnTo>
                    <a:pt x="2286000" y="421424"/>
                  </a:lnTo>
                  <a:lnTo>
                    <a:pt x="2286000" y="387134"/>
                  </a:lnTo>
                  <a:lnTo>
                    <a:pt x="2297429" y="387134"/>
                  </a:lnTo>
                  <a:lnTo>
                    <a:pt x="2297429" y="421424"/>
                  </a:lnTo>
                  <a:close/>
                </a:path>
                <a:path w="2297429" h="1511935">
                  <a:moveTo>
                    <a:pt x="2297429" y="467131"/>
                  </a:moveTo>
                  <a:lnTo>
                    <a:pt x="2286000" y="467131"/>
                  </a:lnTo>
                  <a:lnTo>
                    <a:pt x="2286000" y="432854"/>
                  </a:lnTo>
                  <a:lnTo>
                    <a:pt x="2297429" y="432854"/>
                  </a:lnTo>
                  <a:lnTo>
                    <a:pt x="2297429" y="467131"/>
                  </a:lnTo>
                  <a:close/>
                </a:path>
                <a:path w="2297429" h="1511935">
                  <a:moveTo>
                    <a:pt x="2297429" y="512851"/>
                  </a:moveTo>
                  <a:lnTo>
                    <a:pt x="2286000" y="512851"/>
                  </a:lnTo>
                  <a:lnTo>
                    <a:pt x="2286000" y="478561"/>
                  </a:lnTo>
                  <a:lnTo>
                    <a:pt x="2297429" y="478561"/>
                  </a:lnTo>
                  <a:lnTo>
                    <a:pt x="2297429" y="512851"/>
                  </a:lnTo>
                  <a:close/>
                </a:path>
                <a:path w="2297429" h="1511935">
                  <a:moveTo>
                    <a:pt x="2297429" y="558571"/>
                  </a:moveTo>
                  <a:lnTo>
                    <a:pt x="2286000" y="558571"/>
                  </a:lnTo>
                  <a:lnTo>
                    <a:pt x="2286000" y="524281"/>
                  </a:lnTo>
                  <a:lnTo>
                    <a:pt x="2297429" y="524281"/>
                  </a:lnTo>
                  <a:lnTo>
                    <a:pt x="2297429" y="558571"/>
                  </a:lnTo>
                  <a:close/>
                </a:path>
                <a:path w="2297429" h="1511935">
                  <a:moveTo>
                    <a:pt x="2297429" y="604291"/>
                  </a:moveTo>
                  <a:lnTo>
                    <a:pt x="2286000" y="604291"/>
                  </a:lnTo>
                  <a:lnTo>
                    <a:pt x="2286000" y="570001"/>
                  </a:lnTo>
                  <a:lnTo>
                    <a:pt x="2297429" y="570001"/>
                  </a:lnTo>
                  <a:lnTo>
                    <a:pt x="2297429" y="604291"/>
                  </a:lnTo>
                  <a:close/>
                </a:path>
                <a:path w="2297429" h="1511935">
                  <a:moveTo>
                    <a:pt x="2297429" y="649998"/>
                  </a:moveTo>
                  <a:lnTo>
                    <a:pt x="2286000" y="649998"/>
                  </a:lnTo>
                  <a:lnTo>
                    <a:pt x="2286000" y="615708"/>
                  </a:lnTo>
                  <a:lnTo>
                    <a:pt x="2297429" y="615708"/>
                  </a:lnTo>
                  <a:lnTo>
                    <a:pt x="2297429" y="649998"/>
                  </a:lnTo>
                  <a:close/>
                </a:path>
                <a:path w="2297429" h="1511935">
                  <a:moveTo>
                    <a:pt x="2297429" y="695718"/>
                  </a:moveTo>
                  <a:lnTo>
                    <a:pt x="2286000" y="695718"/>
                  </a:lnTo>
                  <a:lnTo>
                    <a:pt x="2286000" y="661428"/>
                  </a:lnTo>
                  <a:lnTo>
                    <a:pt x="2297429" y="661428"/>
                  </a:lnTo>
                  <a:lnTo>
                    <a:pt x="2297429" y="695718"/>
                  </a:lnTo>
                  <a:close/>
                </a:path>
                <a:path w="2297429" h="1511935">
                  <a:moveTo>
                    <a:pt x="2297429" y="741438"/>
                  </a:moveTo>
                  <a:lnTo>
                    <a:pt x="2286000" y="741438"/>
                  </a:lnTo>
                  <a:lnTo>
                    <a:pt x="2286000" y="707148"/>
                  </a:lnTo>
                  <a:lnTo>
                    <a:pt x="2297429" y="707148"/>
                  </a:lnTo>
                  <a:lnTo>
                    <a:pt x="2297429" y="741438"/>
                  </a:lnTo>
                  <a:close/>
                </a:path>
                <a:path w="2297429" h="1511935">
                  <a:moveTo>
                    <a:pt x="2297429" y="787145"/>
                  </a:moveTo>
                  <a:lnTo>
                    <a:pt x="2286000" y="787145"/>
                  </a:lnTo>
                  <a:lnTo>
                    <a:pt x="2286000" y="752855"/>
                  </a:lnTo>
                  <a:lnTo>
                    <a:pt x="2297429" y="752855"/>
                  </a:lnTo>
                  <a:lnTo>
                    <a:pt x="2297429" y="787145"/>
                  </a:lnTo>
                  <a:close/>
                </a:path>
                <a:path w="2297429" h="1511935">
                  <a:moveTo>
                    <a:pt x="2297429" y="832865"/>
                  </a:moveTo>
                  <a:lnTo>
                    <a:pt x="2286000" y="832865"/>
                  </a:lnTo>
                  <a:lnTo>
                    <a:pt x="2286000" y="798576"/>
                  </a:lnTo>
                  <a:lnTo>
                    <a:pt x="2297429" y="798576"/>
                  </a:lnTo>
                  <a:lnTo>
                    <a:pt x="2297429" y="832865"/>
                  </a:lnTo>
                  <a:close/>
                </a:path>
                <a:path w="2297429" h="1511935">
                  <a:moveTo>
                    <a:pt x="2297429" y="878586"/>
                  </a:moveTo>
                  <a:lnTo>
                    <a:pt x="2286000" y="878586"/>
                  </a:lnTo>
                  <a:lnTo>
                    <a:pt x="2286000" y="844295"/>
                  </a:lnTo>
                  <a:lnTo>
                    <a:pt x="2297429" y="844295"/>
                  </a:lnTo>
                  <a:lnTo>
                    <a:pt x="2297429" y="878586"/>
                  </a:lnTo>
                  <a:close/>
                </a:path>
                <a:path w="2297429" h="1511935">
                  <a:moveTo>
                    <a:pt x="2297429" y="924293"/>
                  </a:moveTo>
                  <a:lnTo>
                    <a:pt x="2286000" y="924293"/>
                  </a:lnTo>
                  <a:lnTo>
                    <a:pt x="2286000" y="890015"/>
                  </a:lnTo>
                  <a:lnTo>
                    <a:pt x="2297429" y="890015"/>
                  </a:lnTo>
                  <a:lnTo>
                    <a:pt x="2297429" y="924293"/>
                  </a:lnTo>
                  <a:close/>
                </a:path>
                <a:path w="2297429" h="1511935">
                  <a:moveTo>
                    <a:pt x="2297429" y="970013"/>
                  </a:moveTo>
                  <a:lnTo>
                    <a:pt x="2286000" y="970013"/>
                  </a:lnTo>
                  <a:lnTo>
                    <a:pt x="2286000" y="935723"/>
                  </a:lnTo>
                  <a:lnTo>
                    <a:pt x="2297429" y="935723"/>
                  </a:lnTo>
                  <a:lnTo>
                    <a:pt x="2297429" y="970013"/>
                  </a:lnTo>
                  <a:close/>
                </a:path>
                <a:path w="2297429" h="1511935">
                  <a:moveTo>
                    <a:pt x="2297429" y="1015733"/>
                  </a:moveTo>
                  <a:lnTo>
                    <a:pt x="2286000" y="1015733"/>
                  </a:lnTo>
                  <a:lnTo>
                    <a:pt x="2286000" y="981443"/>
                  </a:lnTo>
                  <a:lnTo>
                    <a:pt x="2297429" y="981443"/>
                  </a:lnTo>
                  <a:lnTo>
                    <a:pt x="2297429" y="1015733"/>
                  </a:lnTo>
                  <a:close/>
                </a:path>
                <a:path w="2297429" h="1511935">
                  <a:moveTo>
                    <a:pt x="2297429" y="1061440"/>
                  </a:moveTo>
                  <a:lnTo>
                    <a:pt x="2286000" y="1061440"/>
                  </a:lnTo>
                  <a:lnTo>
                    <a:pt x="2286000" y="1027163"/>
                  </a:lnTo>
                  <a:lnTo>
                    <a:pt x="2297429" y="1027163"/>
                  </a:lnTo>
                  <a:lnTo>
                    <a:pt x="2297429" y="1061440"/>
                  </a:lnTo>
                  <a:close/>
                </a:path>
                <a:path w="2297429" h="1511935">
                  <a:moveTo>
                    <a:pt x="2297429" y="1107160"/>
                  </a:moveTo>
                  <a:lnTo>
                    <a:pt x="2286000" y="1107160"/>
                  </a:lnTo>
                  <a:lnTo>
                    <a:pt x="2286000" y="1072870"/>
                  </a:lnTo>
                  <a:lnTo>
                    <a:pt x="2297429" y="1072870"/>
                  </a:lnTo>
                  <a:lnTo>
                    <a:pt x="2297429" y="1107160"/>
                  </a:lnTo>
                  <a:close/>
                </a:path>
                <a:path w="2297429" h="1511935">
                  <a:moveTo>
                    <a:pt x="2297429" y="1152880"/>
                  </a:moveTo>
                  <a:lnTo>
                    <a:pt x="2286000" y="1152880"/>
                  </a:lnTo>
                  <a:lnTo>
                    <a:pt x="2286000" y="1118590"/>
                  </a:lnTo>
                  <a:lnTo>
                    <a:pt x="2297429" y="1118590"/>
                  </a:lnTo>
                  <a:lnTo>
                    <a:pt x="2297429" y="1152880"/>
                  </a:lnTo>
                  <a:close/>
                </a:path>
                <a:path w="2297429" h="1511935">
                  <a:moveTo>
                    <a:pt x="2297429" y="1198587"/>
                  </a:moveTo>
                  <a:lnTo>
                    <a:pt x="2286000" y="1198587"/>
                  </a:lnTo>
                  <a:lnTo>
                    <a:pt x="2286000" y="1164310"/>
                  </a:lnTo>
                  <a:lnTo>
                    <a:pt x="2297429" y="1164310"/>
                  </a:lnTo>
                  <a:lnTo>
                    <a:pt x="2297429" y="1198587"/>
                  </a:lnTo>
                  <a:close/>
                </a:path>
                <a:path w="2297429" h="1511935">
                  <a:moveTo>
                    <a:pt x="2297429" y="1244307"/>
                  </a:moveTo>
                  <a:lnTo>
                    <a:pt x="2286000" y="1244307"/>
                  </a:lnTo>
                  <a:lnTo>
                    <a:pt x="2286000" y="1210017"/>
                  </a:lnTo>
                  <a:lnTo>
                    <a:pt x="2297429" y="1210017"/>
                  </a:lnTo>
                  <a:lnTo>
                    <a:pt x="2297429" y="1244307"/>
                  </a:lnTo>
                  <a:close/>
                </a:path>
                <a:path w="2297429" h="1511935">
                  <a:moveTo>
                    <a:pt x="2297428" y="1255864"/>
                  </a:moveTo>
                  <a:lnTo>
                    <a:pt x="2286000" y="1255864"/>
                  </a:lnTo>
                  <a:lnTo>
                    <a:pt x="2297429" y="1255737"/>
                  </a:lnTo>
                  <a:close/>
                </a:path>
                <a:path w="2297429" h="1511935">
                  <a:moveTo>
                    <a:pt x="2297342" y="1262252"/>
                  </a:moveTo>
                  <a:lnTo>
                    <a:pt x="2285923" y="1262252"/>
                  </a:lnTo>
                  <a:lnTo>
                    <a:pt x="2286000" y="1255788"/>
                  </a:lnTo>
                  <a:lnTo>
                    <a:pt x="2297428" y="1255864"/>
                  </a:lnTo>
                  <a:lnTo>
                    <a:pt x="2297342" y="1262252"/>
                  </a:lnTo>
                  <a:close/>
                </a:path>
                <a:path w="2297429" h="1511935">
                  <a:moveTo>
                    <a:pt x="2297109" y="1268514"/>
                  </a:moveTo>
                  <a:lnTo>
                    <a:pt x="2285682" y="1268514"/>
                  </a:lnTo>
                  <a:lnTo>
                    <a:pt x="2285923" y="1262100"/>
                  </a:lnTo>
                  <a:lnTo>
                    <a:pt x="2285923" y="1262252"/>
                  </a:lnTo>
                  <a:lnTo>
                    <a:pt x="2297342" y="1262252"/>
                  </a:lnTo>
                  <a:lnTo>
                    <a:pt x="2297109" y="1268514"/>
                  </a:lnTo>
                  <a:close/>
                </a:path>
                <a:path w="2297429" h="1511935">
                  <a:moveTo>
                    <a:pt x="2296735" y="1274737"/>
                  </a:moveTo>
                  <a:lnTo>
                    <a:pt x="2285288" y="1274737"/>
                  </a:lnTo>
                  <a:lnTo>
                    <a:pt x="2285682" y="1268374"/>
                  </a:lnTo>
                  <a:lnTo>
                    <a:pt x="2285682" y="1268514"/>
                  </a:lnTo>
                  <a:lnTo>
                    <a:pt x="2297109" y="1268514"/>
                  </a:lnTo>
                  <a:lnTo>
                    <a:pt x="2297087" y="1269098"/>
                  </a:lnTo>
                  <a:lnTo>
                    <a:pt x="2296735" y="1274737"/>
                  </a:lnTo>
                  <a:close/>
                </a:path>
                <a:path w="2297429" h="1511935">
                  <a:moveTo>
                    <a:pt x="2296211" y="1280922"/>
                  </a:moveTo>
                  <a:lnTo>
                    <a:pt x="2284729" y="1280922"/>
                  </a:lnTo>
                  <a:lnTo>
                    <a:pt x="2284742" y="1280782"/>
                  </a:lnTo>
                  <a:lnTo>
                    <a:pt x="2285288" y="1274597"/>
                  </a:lnTo>
                  <a:lnTo>
                    <a:pt x="2285288" y="1274737"/>
                  </a:lnTo>
                  <a:lnTo>
                    <a:pt x="2296735" y="1274737"/>
                  </a:lnTo>
                  <a:lnTo>
                    <a:pt x="2296680" y="1275613"/>
                  </a:lnTo>
                  <a:lnTo>
                    <a:pt x="2296211" y="1280922"/>
                  </a:lnTo>
                  <a:close/>
                </a:path>
                <a:path w="2297429" h="1511935">
                  <a:moveTo>
                    <a:pt x="2284741" y="1280796"/>
                  </a:moveTo>
                  <a:close/>
                </a:path>
                <a:path w="2297429" h="1511935">
                  <a:moveTo>
                    <a:pt x="2295526" y="1287068"/>
                  </a:moveTo>
                  <a:lnTo>
                    <a:pt x="2284031" y="1287068"/>
                  </a:lnTo>
                  <a:lnTo>
                    <a:pt x="2284741" y="1280796"/>
                  </a:lnTo>
                  <a:lnTo>
                    <a:pt x="2296211" y="1280922"/>
                  </a:lnTo>
                  <a:lnTo>
                    <a:pt x="2296121" y="1281938"/>
                  </a:lnTo>
                  <a:lnTo>
                    <a:pt x="2295526" y="1287068"/>
                  </a:lnTo>
                  <a:close/>
                </a:path>
                <a:path w="2297429" h="1511935">
                  <a:moveTo>
                    <a:pt x="2295055" y="1290713"/>
                  </a:moveTo>
                  <a:lnTo>
                    <a:pt x="2283739" y="1289126"/>
                  </a:lnTo>
                  <a:lnTo>
                    <a:pt x="2284044" y="1286916"/>
                  </a:lnTo>
                  <a:lnTo>
                    <a:pt x="2284031" y="1287068"/>
                  </a:lnTo>
                  <a:lnTo>
                    <a:pt x="2295526" y="1287068"/>
                  </a:lnTo>
                  <a:lnTo>
                    <a:pt x="2295274" y="1289126"/>
                  </a:lnTo>
                  <a:lnTo>
                    <a:pt x="2295055" y="1290713"/>
                  </a:lnTo>
                  <a:close/>
                </a:path>
                <a:path w="2297429" h="1511935">
                  <a:moveTo>
                    <a:pt x="2292661" y="1305178"/>
                  </a:moveTo>
                  <a:lnTo>
                    <a:pt x="2281021" y="1305178"/>
                  </a:lnTo>
                  <a:lnTo>
                    <a:pt x="2281986" y="1300124"/>
                  </a:lnTo>
                  <a:lnTo>
                    <a:pt x="2293213" y="1302283"/>
                  </a:lnTo>
                  <a:lnTo>
                    <a:pt x="2292661" y="1305178"/>
                  </a:lnTo>
                  <a:close/>
                </a:path>
                <a:path w="2297429" h="1511935">
                  <a:moveTo>
                    <a:pt x="2286919" y="1328585"/>
                  </a:moveTo>
                  <a:lnTo>
                    <a:pt x="2275001" y="1328585"/>
                  </a:lnTo>
                  <a:lnTo>
                    <a:pt x="2276754" y="1322692"/>
                  </a:lnTo>
                  <a:lnTo>
                    <a:pt x="2278329" y="1316863"/>
                  </a:lnTo>
                  <a:lnTo>
                    <a:pt x="2279764" y="1310982"/>
                  </a:lnTo>
                  <a:lnTo>
                    <a:pt x="2281047" y="1305039"/>
                  </a:lnTo>
                  <a:lnTo>
                    <a:pt x="2281021" y="1305178"/>
                  </a:lnTo>
                  <a:lnTo>
                    <a:pt x="2292661" y="1305178"/>
                  </a:lnTo>
                  <a:lnTo>
                    <a:pt x="2292223" y="1307477"/>
                  </a:lnTo>
                  <a:lnTo>
                    <a:pt x="2290864" y="1313688"/>
                  </a:lnTo>
                  <a:lnTo>
                    <a:pt x="2289365" y="1319847"/>
                  </a:lnTo>
                  <a:lnTo>
                    <a:pt x="2287701" y="1325943"/>
                  </a:lnTo>
                  <a:lnTo>
                    <a:pt x="2286919" y="1328585"/>
                  </a:lnTo>
                  <a:close/>
                </a:path>
                <a:path w="2297429" h="1511935">
                  <a:moveTo>
                    <a:pt x="2279726" y="1311122"/>
                  </a:moveTo>
                  <a:lnTo>
                    <a:pt x="2279756" y="1310982"/>
                  </a:lnTo>
                  <a:lnTo>
                    <a:pt x="2279726" y="1311122"/>
                  </a:lnTo>
                  <a:close/>
                </a:path>
                <a:path w="2297429" h="1511935">
                  <a:moveTo>
                    <a:pt x="2278291" y="1317002"/>
                  </a:moveTo>
                  <a:lnTo>
                    <a:pt x="2278325" y="1316863"/>
                  </a:lnTo>
                  <a:lnTo>
                    <a:pt x="2278291" y="1317002"/>
                  </a:lnTo>
                  <a:close/>
                </a:path>
                <a:path w="2297429" h="1511935">
                  <a:moveTo>
                    <a:pt x="2276716" y="1322819"/>
                  </a:moveTo>
                  <a:close/>
                </a:path>
                <a:path w="2297429" h="1511935">
                  <a:moveTo>
                    <a:pt x="2275036" y="1328469"/>
                  </a:moveTo>
                  <a:close/>
                </a:path>
                <a:path w="2297429" h="1511935">
                  <a:moveTo>
                    <a:pt x="2284552" y="1336166"/>
                  </a:moveTo>
                  <a:lnTo>
                    <a:pt x="2273680" y="1332636"/>
                  </a:lnTo>
                  <a:lnTo>
                    <a:pt x="2275036" y="1328469"/>
                  </a:lnTo>
                  <a:lnTo>
                    <a:pt x="2286919" y="1328585"/>
                  </a:lnTo>
                  <a:lnTo>
                    <a:pt x="2285911" y="1331988"/>
                  </a:lnTo>
                  <a:lnTo>
                    <a:pt x="2284552" y="1336166"/>
                  </a:lnTo>
                  <a:close/>
                </a:path>
                <a:path w="2297429" h="1511935">
                  <a:moveTo>
                    <a:pt x="2279033" y="1351089"/>
                  </a:moveTo>
                  <a:lnTo>
                    <a:pt x="2266746" y="1351089"/>
                  </a:lnTo>
                  <a:lnTo>
                    <a:pt x="2266861" y="1350835"/>
                  </a:lnTo>
                  <a:lnTo>
                    <a:pt x="2269921" y="1343050"/>
                  </a:lnTo>
                  <a:lnTo>
                    <a:pt x="2280551" y="1347241"/>
                  </a:lnTo>
                  <a:lnTo>
                    <a:pt x="2279033" y="1351089"/>
                  </a:lnTo>
                  <a:close/>
                </a:path>
                <a:path w="2297429" h="1511935">
                  <a:moveTo>
                    <a:pt x="2266750" y="1351081"/>
                  </a:moveTo>
                  <a:lnTo>
                    <a:pt x="2266847" y="1350835"/>
                  </a:lnTo>
                  <a:lnTo>
                    <a:pt x="2266750" y="1351081"/>
                  </a:lnTo>
                  <a:close/>
                </a:path>
                <a:path w="2297429" h="1511935">
                  <a:moveTo>
                    <a:pt x="2274393" y="1361909"/>
                  </a:moveTo>
                  <a:lnTo>
                    <a:pt x="2261857" y="1361909"/>
                  </a:lnTo>
                  <a:lnTo>
                    <a:pt x="2266750" y="1351081"/>
                  </a:lnTo>
                  <a:lnTo>
                    <a:pt x="2279033" y="1351089"/>
                  </a:lnTo>
                  <a:lnTo>
                    <a:pt x="2277275" y="1355547"/>
                  </a:lnTo>
                  <a:lnTo>
                    <a:pt x="2274393" y="1361909"/>
                  </a:lnTo>
                  <a:close/>
                </a:path>
                <a:path w="2297429" h="1511935">
                  <a:moveTo>
                    <a:pt x="2265806" y="1379080"/>
                  </a:moveTo>
                  <a:lnTo>
                    <a:pt x="2255901" y="1373390"/>
                  </a:lnTo>
                  <a:lnTo>
                    <a:pt x="2256586" y="1372196"/>
                  </a:lnTo>
                  <a:lnTo>
                    <a:pt x="2261971" y="1361655"/>
                  </a:lnTo>
                  <a:lnTo>
                    <a:pt x="2261857" y="1361909"/>
                  </a:lnTo>
                  <a:lnTo>
                    <a:pt x="2274393" y="1361909"/>
                  </a:lnTo>
                  <a:lnTo>
                    <a:pt x="2272144" y="1366875"/>
                  </a:lnTo>
                  <a:lnTo>
                    <a:pt x="2266492" y="1377899"/>
                  </a:lnTo>
                  <a:lnTo>
                    <a:pt x="2265806" y="1379080"/>
                  </a:lnTo>
                  <a:close/>
                </a:path>
                <a:path w="2297429" h="1511935">
                  <a:moveTo>
                    <a:pt x="2256447" y="1372438"/>
                  </a:moveTo>
                  <a:lnTo>
                    <a:pt x="2256570" y="1372196"/>
                  </a:lnTo>
                  <a:lnTo>
                    <a:pt x="2256447" y="1372438"/>
                  </a:lnTo>
                  <a:close/>
                </a:path>
                <a:path w="2297429" h="1511935">
                  <a:moveTo>
                    <a:pt x="2257777" y="1392580"/>
                  </a:moveTo>
                  <a:lnTo>
                    <a:pt x="2244204" y="1392580"/>
                  </a:lnTo>
                  <a:lnTo>
                    <a:pt x="2244356" y="1392351"/>
                  </a:lnTo>
                  <a:lnTo>
                    <a:pt x="2250313" y="1383042"/>
                  </a:lnTo>
                  <a:lnTo>
                    <a:pt x="2259939" y="1389214"/>
                  </a:lnTo>
                  <a:lnTo>
                    <a:pt x="2257777" y="1392580"/>
                  </a:lnTo>
                  <a:close/>
                </a:path>
                <a:path w="2297429" h="1511935">
                  <a:moveTo>
                    <a:pt x="2244296" y="1392436"/>
                  </a:moveTo>
                  <a:close/>
                </a:path>
                <a:path w="2297429" h="1511935">
                  <a:moveTo>
                    <a:pt x="2251408" y="1402156"/>
                  </a:moveTo>
                  <a:lnTo>
                    <a:pt x="2237384" y="1402156"/>
                  </a:lnTo>
                  <a:lnTo>
                    <a:pt x="2237549" y="1401940"/>
                  </a:lnTo>
                  <a:lnTo>
                    <a:pt x="2244296" y="1392436"/>
                  </a:lnTo>
                  <a:lnTo>
                    <a:pt x="2244204" y="1392580"/>
                  </a:lnTo>
                  <a:lnTo>
                    <a:pt x="2257777" y="1392580"/>
                  </a:lnTo>
                  <a:lnTo>
                    <a:pt x="2253665" y="1398981"/>
                  </a:lnTo>
                  <a:lnTo>
                    <a:pt x="2251408" y="1402156"/>
                  </a:lnTo>
                  <a:close/>
                </a:path>
                <a:path w="2297429" h="1511935">
                  <a:moveTo>
                    <a:pt x="2237429" y="1402092"/>
                  </a:moveTo>
                  <a:lnTo>
                    <a:pt x="2237537" y="1401940"/>
                  </a:lnTo>
                  <a:lnTo>
                    <a:pt x="2237429" y="1402092"/>
                  </a:lnTo>
                  <a:close/>
                </a:path>
                <a:path w="2297429" h="1511935">
                  <a:moveTo>
                    <a:pt x="2239784" y="1417586"/>
                  </a:moveTo>
                  <a:lnTo>
                    <a:pt x="2230793" y="1410525"/>
                  </a:lnTo>
                  <a:lnTo>
                    <a:pt x="2237429" y="1402092"/>
                  </a:lnTo>
                  <a:lnTo>
                    <a:pt x="2251408" y="1402156"/>
                  </a:lnTo>
                  <a:lnTo>
                    <a:pt x="2246541" y="1409001"/>
                  </a:lnTo>
                  <a:lnTo>
                    <a:pt x="2239784" y="1417586"/>
                  </a:lnTo>
                  <a:close/>
                </a:path>
                <a:path w="2297429" h="1511935">
                  <a:moveTo>
                    <a:pt x="2224977" y="1420240"/>
                  </a:moveTo>
                  <a:lnTo>
                    <a:pt x="2222436" y="1420240"/>
                  </a:lnTo>
                  <a:lnTo>
                    <a:pt x="2222627" y="1420037"/>
                  </a:lnTo>
                  <a:lnTo>
                    <a:pt x="2223528" y="1418983"/>
                  </a:lnTo>
                  <a:lnTo>
                    <a:pt x="2224977" y="1420240"/>
                  </a:lnTo>
                  <a:close/>
                </a:path>
                <a:path w="2297429" h="1511935">
                  <a:moveTo>
                    <a:pt x="2222469" y="1420203"/>
                  </a:moveTo>
                  <a:lnTo>
                    <a:pt x="2222613" y="1420037"/>
                  </a:lnTo>
                  <a:lnTo>
                    <a:pt x="2222469" y="1420203"/>
                  </a:lnTo>
                  <a:close/>
                </a:path>
                <a:path w="2297429" h="1511935">
                  <a:moveTo>
                    <a:pt x="2230131" y="1428724"/>
                  </a:moveTo>
                  <a:lnTo>
                    <a:pt x="2214346" y="1428724"/>
                  </a:lnTo>
                  <a:lnTo>
                    <a:pt x="2214537" y="1428534"/>
                  </a:lnTo>
                  <a:lnTo>
                    <a:pt x="2222469" y="1420203"/>
                  </a:lnTo>
                  <a:lnTo>
                    <a:pt x="2224977" y="1420240"/>
                  </a:lnTo>
                  <a:lnTo>
                    <a:pt x="2232164" y="1426476"/>
                  </a:lnTo>
                  <a:lnTo>
                    <a:pt x="2230894" y="1427924"/>
                  </a:lnTo>
                  <a:lnTo>
                    <a:pt x="2230131" y="1428724"/>
                  </a:lnTo>
                  <a:close/>
                </a:path>
                <a:path w="2297429" h="1511935">
                  <a:moveTo>
                    <a:pt x="2214439" y="1428627"/>
                  </a:moveTo>
                  <a:close/>
                </a:path>
                <a:path w="2297429" h="1511935">
                  <a:moveTo>
                    <a:pt x="2222410" y="1436814"/>
                  </a:moveTo>
                  <a:lnTo>
                    <a:pt x="2205850" y="1436814"/>
                  </a:lnTo>
                  <a:lnTo>
                    <a:pt x="2206053" y="1436624"/>
                  </a:lnTo>
                  <a:lnTo>
                    <a:pt x="2214439" y="1428627"/>
                  </a:lnTo>
                  <a:lnTo>
                    <a:pt x="2230131" y="1428724"/>
                  </a:lnTo>
                  <a:lnTo>
                    <a:pt x="2222410" y="1436814"/>
                  </a:lnTo>
                  <a:close/>
                </a:path>
                <a:path w="2297429" h="1511935">
                  <a:moveTo>
                    <a:pt x="2206016" y="1436655"/>
                  </a:moveTo>
                  <a:close/>
                </a:path>
                <a:path w="2297429" h="1511935">
                  <a:moveTo>
                    <a:pt x="2207018" y="1450924"/>
                  </a:moveTo>
                  <a:lnTo>
                    <a:pt x="2199525" y="1442275"/>
                  </a:lnTo>
                  <a:lnTo>
                    <a:pt x="2206016" y="1436655"/>
                  </a:lnTo>
                  <a:lnTo>
                    <a:pt x="2205850" y="1436814"/>
                  </a:lnTo>
                  <a:lnTo>
                    <a:pt x="2222410" y="1436814"/>
                  </a:lnTo>
                  <a:lnTo>
                    <a:pt x="2213533" y="1445272"/>
                  </a:lnTo>
                  <a:lnTo>
                    <a:pt x="2207018" y="1450924"/>
                  </a:lnTo>
                  <a:close/>
                </a:path>
                <a:path w="2297429" h="1511935">
                  <a:moveTo>
                    <a:pt x="2192781" y="1451737"/>
                  </a:moveTo>
                  <a:lnTo>
                    <a:pt x="2187752" y="1451737"/>
                  </a:lnTo>
                  <a:lnTo>
                    <a:pt x="2187968" y="1451571"/>
                  </a:lnTo>
                  <a:lnTo>
                    <a:pt x="2190864" y="1449298"/>
                  </a:lnTo>
                  <a:lnTo>
                    <a:pt x="2192781" y="1451737"/>
                  </a:lnTo>
                  <a:close/>
                </a:path>
                <a:path w="2297429" h="1511935">
                  <a:moveTo>
                    <a:pt x="2187912" y="1451612"/>
                  </a:moveTo>
                  <a:close/>
                </a:path>
                <a:path w="2297429" h="1511935">
                  <a:moveTo>
                    <a:pt x="2197586" y="1458544"/>
                  </a:moveTo>
                  <a:lnTo>
                    <a:pt x="2178164" y="1458544"/>
                  </a:lnTo>
                  <a:lnTo>
                    <a:pt x="2178392" y="1458391"/>
                  </a:lnTo>
                  <a:lnTo>
                    <a:pt x="2187912" y="1451612"/>
                  </a:lnTo>
                  <a:lnTo>
                    <a:pt x="2187752" y="1451737"/>
                  </a:lnTo>
                  <a:lnTo>
                    <a:pt x="2192781" y="1451737"/>
                  </a:lnTo>
                  <a:lnTo>
                    <a:pt x="2197925" y="1458277"/>
                  </a:lnTo>
                  <a:lnTo>
                    <a:pt x="2197586" y="1458544"/>
                  </a:lnTo>
                  <a:close/>
                </a:path>
                <a:path w="2297429" h="1511935">
                  <a:moveTo>
                    <a:pt x="2178248" y="1458484"/>
                  </a:moveTo>
                  <a:lnTo>
                    <a:pt x="2178378" y="1458391"/>
                  </a:lnTo>
                  <a:lnTo>
                    <a:pt x="2178248" y="1458484"/>
                  </a:lnTo>
                  <a:close/>
                </a:path>
                <a:path w="2297429" h="1511935">
                  <a:moveTo>
                    <a:pt x="2188947" y="1464894"/>
                  </a:moveTo>
                  <a:lnTo>
                    <a:pt x="2168245" y="1464894"/>
                  </a:lnTo>
                  <a:lnTo>
                    <a:pt x="2168486" y="1464754"/>
                  </a:lnTo>
                  <a:lnTo>
                    <a:pt x="2178248" y="1458484"/>
                  </a:lnTo>
                  <a:lnTo>
                    <a:pt x="2197586" y="1458544"/>
                  </a:lnTo>
                  <a:lnTo>
                    <a:pt x="2194814" y="1460728"/>
                  </a:lnTo>
                  <a:lnTo>
                    <a:pt x="2188947" y="1464894"/>
                  </a:lnTo>
                  <a:close/>
                </a:path>
                <a:path w="2297429" h="1511935">
                  <a:moveTo>
                    <a:pt x="2168264" y="1464882"/>
                  </a:moveTo>
                  <a:lnTo>
                    <a:pt x="2168463" y="1464754"/>
                  </a:lnTo>
                  <a:lnTo>
                    <a:pt x="2168264" y="1464882"/>
                  </a:lnTo>
                  <a:close/>
                </a:path>
                <a:path w="2297429" h="1511935">
                  <a:moveTo>
                    <a:pt x="2168753" y="1477772"/>
                  </a:moveTo>
                  <a:lnTo>
                    <a:pt x="2163064" y="1467865"/>
                  </a:lnTo>
                  <a:lnTo>
                    <a:pt x="2168264" y="1464882"/>
                  </a:lnTo>
                  <a:lnTo>
                    <a:pt x="2188947" y="1464894"/>
                  </a:lnTo>
                  <a:lnTo>
                    <a:pt x="2184565" y="1468005"/>
                  </a:lnTo>
                  <a:lnTo>
                    <a:pt x="2174176" y="1474660"/>
                  </a:lnTo>
                  <a:lnTo>
                    <a:pt x="2168753" y="1477772"/>
                  </a:lnTo>
                  <a:close/>
                </a:path>
                <a:path w="2297429" h="1511935">
                  <a:moveTo>
                    <a:pt x="2157296" y="1481048"/>
                  </a:moveTo>
                  <a:lnTo>
                    <a:pt x="2136648" y="1481048"/>
                  </a:lnTo>
                  <a:lnTo>
                    <a:pt x="2136902" y="1480934"/>
                  </a:lnTo>
                  <a:lnTo>
                    <a:pt x="2147722" y="1476044"/>
                  </a:lnTo>
                  <a:lnTo>
                    <a:pt x="2153272" y="1473187"/>
                  </a:lnTo>
                  <a:lnTo>
                    <a:pt x="2157296" y="1481048"/>
                  </a:lnTo>
                  <a:close/>
                </a:path>
                <a:path w="2297429" h="1511935">
                  <a:moveTo>
                    <a:pt x="2147468" y="1476159"/>
                  </a:moveTo>
                  <a:lnTo>
                    <a:pt x="2147691" y="1476044"/>
                  </a:lnTo>
                  <a:lnTo>
                    <a:pt x="2147468" y="1476159"/>
                  </a:lnTo>
                  <a:close/>
                </a:path>
                <a:path w="2297429" h="1511935">
                  <a:moveTo>
                    <a:pt x="2136893" y="1480937"/>
                  </a:moveTo>
                  <a:close/>
                </a:path>
                <a:path w="2297429" h="1511935">
                  <a:moveTo>
                    <a:pt x="2154465" y="1485417"/>
                  </a:moveTo>
                  <a:lnTo>
                    <a:pt x="2125548" y="1485417"/>
                  </a:lnTo>
                  <a:lnTo>
                    <a:pt x="2125751" y="1485341"/>
                  </a:lnTo>
                  <a:lnTo>
                    <a:pt x="2136893" y="1480937"/>
                  </a:lnTo>
                  <a:lnTo>
                    <a:pt x="2136648" y="1481048"/>
                  </a:lnTo>
                  <a:lnTo>
                    <a:pt x="2157296" y="1481048"/>
                  </a:lnTo>
                  <a:lnTo>
                    <a:pt x="2158479" y="1483360"/>
                  </a:lnTo>
                  <a:lnTo>
                    <a:pt x="2154465" y="1485417"/>
                  </a:lnTo>
                  <a:close/>
                </a:path>
                <a:path w="2297429" h="1511935">
                  <a:moveTo>
                    <a:pt x="2125660" y="1485372"/>
                  </a:moveTo>
                  <a:close/>
                </a:path>
                <a:path w="2297429" h="1511935">
                  <a:moveTo>
                    <a:pt x="2126322" y="1497253"/>
                  </a:moveTo>
                  <a:lnTo>
                    <a:pt x="2122525" y="1486471"/>
                  </a:lnTo>
                  <a:lnTo>
                    <a:pt x="2125660" y="1485372"/>
                  </a:lnTo>
                  <a:lnTo>
                    <a:pt x="2154465" y="1485417"/>
                  </a:lnTo>
                  <a:lnTo>
                    <a:pt x="2152405" y="1486471"/>
                  </a:lnTo>
                  <a:lnTo>
                    <a:pt x="2141105" y="1491564"/>
                  </a:lnTo>
                  <a:lnTo>
                    <a:pt x="2129548" y="1496123"/>
                  </a:lnTo>
                  <a:lnTo>
                    <a:pt x="2126322" y="1497253"/>
                  </a:lnTo>
                  <a:close/>
                </a:path>
                <a:path w="2297429" h="1511935">
                  <a:moveTo>
                    <a:pt x="2112235" y="1490941"/>
                  </a:moveTo>
                  <a:lnTo>
                    <a:pt x="2108504" y="1490941"/>
                  </a:lnTo>
                  <a:lnTo>
                    <a:pt x="2111933" y="1489925"/>
                  </a:lnTo>
                  <a:lnTo>
                    <a:pt x="2112235" y="1490941"/>
                  </a:lnTo>
                  <a:close/>
                </a:path>
                <a:path w="2297429" h="1511935">
                  <a:moveTo>
                    <a:pt x="2112703" y="1492516"/>
                  </a:moveTo>
                  <a:lnTo>
                    <a:pt x="2102675" y="1492516"/>
                  </a:lnTo>
                  <a:lnTo>
                    <a:pt x="2108631" y="1490903"/>
                  </a:lnTo>
                  <a:lnTo>
                    <a:pt x="2112235" y="1490941"/>
                  </a:lnTo>
                  <a:lnTo>
                    <a:pt x="2112703" y="1492516"/>
                  </a:lnTo>
                  <a:close/>
                </a:path>
                <a:path w="2297429" h="1511935">
                  <a:moveTo>
                    <a:pt x="2113129" y="1493951"/>
                  </a:moveTo>
                  <a:lnTo>
                    <a:pt x="2096795" y="1493951"/>
                  </a:lnTo>
                  <a:lnTo>
                    <a:pt x="2102815" y="1492478"/>
                  </a:lnTo>
                  <a:lnTo>
                    <a:pt x="2102675" y="1492516"/>
                  </a:lnTo>
                  <a:lnTo>
                    <a:pt x="2112703" y="1492516"/>
                  </a:lnTo>
                  <a:lnTo>
                    <a:pt x="2113129" y="1493951"/>
                  </a:lnTo>
                  <a:close/>
                </a:path>
                <a:path w="2297429" h="1511935">
                  <a:moveTo>
                    <a:pt x="2113853" y="1496390"/>
                  </a:moveTo>
                  <a:lnTo>
                    <a:pt x="2084870" y="1496390"/>
                  </a:lnTo>
                  <a:lnTo>
                    <a:pt x="2085009" y="1496364"/>
                  </a:lnTo>
                  <a:lnTo>
                    <a:pt x="2090991" y="1495209"/>
                  </a:lnTo>
                  <a:lnTo>
                    <a:pt x="2096935" y="1493913"/>
                  </a:lnTo>
                  <a:lnTo>
                    <a:pt x="2096795" y="1493951"/>
                  </a:lnTo>
                  <a:lnTo>
                    <a:pt x="2113129" y="1493951"/>
                  </a:lnTo>
                  <a:lnTo>
                    <a:pt x="2113853" y="1496390"/>
                  </a:lnTo>
                  <a:close/>
                </a:path>
                <a:path w="2297429" h="1511935">
                  <a:moveTo>
                    <a:pt x="2090851" y="1495234"/>
                  </a:moveTo>
                  <a:lnTo>
                    <a:pt x="2090991" y="1495209"/>
                  </a:lnTo>
                  <a:lnTo>
                    <a:pt x="2090851" y="1495234"/>
                  </a:lnTo>
                  <a:close/>
                </a:path>
                <a:path w="2297429" h="1511935">
                  <a:moveTo>
                    <a:pt x="2084955" y="1496373"/>
                  </a:moveTo>
                  <a:close/>
                </a:path>
                <a:path w="2297429" h="1511935">
                  <a:moveTo>
                    <a:pt x="2081072" y="1508594"/>
                  </a:moveTo>
                  <a:lnTo>
                    <a:pt x="2079205" y="1497317"/>
                  </a:lnTo>
                  <a:lnTo>
                    <a:pt x="2084955" y="1496373"/>
                  </a:lnTo>
                  <a:lnTo>
                    <a:pt x="2113853" y="1496390"/>
                  </a:lnTo>
                  <a:lnTo>
                    <a:pt x="2086876" y="1507629"/>
                  </a:lnTo>
                  <a:lnTo>
                    <a:pt x="2081072" y="1508594"/>
                  </a:lnTo>
                  <a:close/>
                </a:path>
                <a:path w="2297429" h="1511935">
                  <a:moveTo>
                    <a:pt x="2068177" y="1498930"/>
                  </a:moveTo>
                  <a:lnTo>
                    <a:pt x="2066594" y="1498930"/>
                  </a:lnTo>
                  <a:lnTo>
                    <a:pt x="2066734" y="1498917"/>
                  </a:lnTo>
                  <a:lnTo>
                    <a:pt x="2068156" y="1498752"/>
                  </a:lnTo>
                  <a:lnTo>
                    <a:pt x="2068177" y="1498930"/>
                  </a:lnTo>
                  <a:close/>
                </a:path>
                <a:path w="2297429" h="1511935">
                  <a:moveTo>
                    <a:pt x="2066608" y="1498928"/>
                  </a:moveTo>
                  <a:close/>
                </a:path>
                <a:path w="2297429" h="1511935">
                  <a:moveTo>
                    <a:pt x="2041753" y="1511617"/>
                  </a:moveTo>
                  <a:lnTo>
                    <a:pt x="2034578" y="1511617"/>
                  </a:lnTo>
                  <a:lnTo>
                    <a:pt x="2034578" y="1500187"/>
                  </a:lnTo>
                  <a:lnTo>
                    <a:pt x="2041601" y="1500187"/>
                  </a:lnTo>
                  <a:lnTo>
                    <a:pt x="2048065" y="1500111"/>
                  </a:lnTo>
                  <a:lnTo>
                    <a:pt x="2047913" y="1500111"/>
                  </a:lnTo>
                  <a:lnTo>
                    <a:pt x="2054326" y="1499869"/>
                  </a:lnTo>
                  <a:lnTo>
                    <a:pt x="2054186" y="1499869"/>
                  </a:lnTo>
                  <a:lnTo>
                    <a:pt x="2060549" y="1499476"/>
                  </a:lnTo>
                  <a:lnTo>
                    <a:pt x="2060409" y="1499476"/>
                  </a:lnTo>
                  <a:lnTo>
                    <a:pt x="2066608" y="1498928"/>
                  </a:lnTo>
                  <a:lnTo>
                    <a:pt x="2068177" y="1498930"/>
                  </a:lnTo>
                  <a:lnTo>
                    <a:pt x="2069464" y="1510106"/>
                  </a:lnTo>
                  <a:lnTo>
                    <a:pt x="2067750" y="1510309"/>
                  </a:lnTo>
                  <a:lnTo>
                    <a:pt x="2061273" y="1510880"/>
                  </a:lnTo>
                  <a:lnTo>
                    <a:pt x="2054758" y="1511287"/>
                  </a:lnTo>
                  <a:lnTo>
                    <a:pt x="2048344" y="1511528"/>
                  </a:lnTo>
                  <a:lnTo>
                    <a:pt x="2041753" y="1511617"/>
                  </a:lnTo>
                  <a:close/>
                </a:path>
                <a:path w="2297429" h="1511935">
                  <a:moveTo>
                    <a:pt x="2023148" y="1511617"/>
                  </a:moveTo>
                  <a:lnTo>
                    <a:pt x="1988858" y="1511617"/>
                  </a:lnTo>
                  <a:lnTo>
                    <a:pt x="1988858" y="1500187"/>
                  </a:lnTo>
                  <a:lnTo>
                    <a:pt x="2023148" y="1500187"/>
                  </a:lnTo>
                  <a:lnTo>
                    <a:pt x="2023148" y="1511617"/>
                  </a:lnTo>
                  <a:close/>
                </a:path>
                <a:path w="2297429" h="1511935">
                  <a:moveTo>
                    <a:pt x="1977428" y="1511617"/>
                  </a:moveTo>
                  <a:lnTo>
                    <a:pt x="1943150" y="1511617"/>
                  </a:lnTo>
                  <a:lnTo>
                    <a:pt x="1943150" y="1500187"/>
                  </a:lnTo>
                  <a:lnTo>
                    <a:pt x="1977428" y="1500187"/>
                  </a:lnTo>
                  <a:lnTo>
                    <a:pt x="1977428" y="1511617"/>
                  </a:lnTo>
                  <a:close/>
                </a:path>
                <a:path w="2297429" h="1511935">
                  <a:moveTo>
                    <a:pt x="1931720" y="1511617"/>
                  </a:moveTo>
                  <a:lnTo>
                    <a:pt x="1897430" y="1511617"/>
                  </a:lnTo>
                  <a:lnTo>
                    <a:pt x="1897430" y="1500187"/>
                  </a:lnTo>
                  <a:lnTo>
                    <a:pt x="1931720" y="1500187"/>
                  </a:lnTo>
                  <a:lnTo>
                    <a:pt x="1931720" y="1511617"/>
                  </a:lnTo>
                  <a:close/>
                </a:path>
                <a:path w="2297429" h="1511935">
                  <a:moveTo>
                    <a:pt x="1886000" y="1511617"/>
                  </a:moveTo>
                  <a:lnTo>
                    <a:pt x="1851710" y="1511617"/>
                  </a:lnTo>
                  <a:lnTo>
                    <a:pt x="1851710" y="1500187"/>
                  </a:lnTo>
                  <a:lnTo>
                    <a:pt x="1886000" y="1500187"/>
                  </a:lnTo>
                  <a:lnTo>
                    <a:pt x="1886000" y="1511617"/>
                  </a:lnTo>
                  <a:close/>
                </a:path>
                <a:path w="2297429" h="1511935">
                  <a:moveTo>
                    <a:pt x="1840280" y="1511617"/>
                  </a:moveTo>
                  <a:lnTo>
                    <a:pt x="1806003" y="1511617"/>
                  </a:lnTo>
                  <a:lnTo>
                    <a:pt x="1806003" y="1500187"/>
                  </a:lnTo>
                  <a:lnTo>
                    <a:pt x="1840280" y="1500187"/>
                  </a:lnTo>
                  <a:lnTo>
                    <a:pt x="1840280" y="1511617"/>
                  </a:lnTo>
                  <a:close/>
                </a:path>
                <a:path w="2297429" h="1511935">
                  <a:moveTo>
                    <a:pt x="1794573" y="1511617"/>
                  </a:moveTo>
                  <a:lnTo>
                    <a:pt x="1760283" y="1511617"/>
                  </a:lnTo>
                  <a:lnTo>
                    <a:pt x="1760283" y="1500187"/>
                  </a:lnTo>
                  <a:lnTo>
                    <a:pt x="1794573" y="1500187"/>
                  </a:lnTo>
                  <a:lnTo>
                    <a:pt x="1794573" y="1511617"/>
                  </a:lnTo>
                  <a:close/>
                </a:path>
                <a:path w="2297429" h="1511935">
                  <a:moveTo>
                    <a:pt x="1748853" y="1511617"/>
                  </a:moveTo>
                  <a:lnTo>
                    <a:pt x="1714563" y="1511617"/>
                  </a:lnTo>
                  <a:lnTo>
                    <a:pt x="1714563" y="1500187"/>
                  </a:lnTo>
                  <a:lnTo>
                    <a:pt x="1748853" y="1500187"/>
                  </a:lnTo>
                  <a:lnTo>
                    <a:pt x="1748853" y="1511617"/>
                  </a:lnTo>
                  <a:close/>
                </a:path>
                <a:path w="2297429" h="1511935">
                  <a:moveTo>
                    <a:pt x="1703133" y="1511617"/>
                  </a:moveTo>
                  <a:lnTo>
                    <a:pt x="1668843" y="1511617"/>
                  </a:lnTo>
                  <a:lnTo>
                    <a:pt x="1668843" y="1500187"/>
                  </a:lnTo>
                  <a:lnTo>
                    <a:pt x="1703133" y="1500187"/>
                  </a:lnTo>
                  <a:lnTo>
                    <a:pt x="1703133" y="1511617"/>
                  </a:lnTo>
                  <a:close/>
                </a:path>
                <a:path w="2297429" h="1511935">
                  <a:moveTo>
                    <a:pt x="1657426" y="1511617"/>
                  </a:moveTo>
                  <a:lnTo>
                    <a:pt x="1623136" y="1511617"/>
                  </a:lnTo>
                  <a:lnTo>
                    <a:pt x="1623136" y="1500187"/>
                  </a:lnTo>
                  <a:lnTo>
                    <a:pt x="1657426" y="1500187"/>
                  </a:lnTo>
                  <a:lnTo>
                    <a:pt x="1657426" y="1511617"/>
                  </a:lnTo>
                  <a:close/>
                </a:path>
                <a:path w="2297429" h="1511935">
                  <a:moveTo>
                    <a:pt x="1611706" y="1511617"/>
                  </a:moveTo>
                  <a:lnTo>
                    <a:pt x="1577416" y="1511617"/>
                  </a:lnTo>
                  <a:lnTo>
                    <a:pt x="1577416" y="1500187"/>
                  </a:lnTo>
                  <a:lnTo>
                    <a:pt x="1611706" y="1500187"/>
                  </a:lnTo>
                  <a:lnTo>
                    <a:pt x="1611706" y="1511617"/>
                  </a:lnTo>
                  <a:close/>
                </a:path>
                <a:path w="2297429" h="1511935">
                  <a:moveTo>
                    <a:pt x="1565986" y="1511617"/>
                  </a:moveTo>
                  <a:lnTo>
                    <a:pt x="1531696" y="1511617"/>
                  </a:lnTo>
                  <a:lnTo>
                    <a:pt x="1531696" y="1500187"/>
                  </a:lnTo>
                  <a:lnTo>
                    <a:pt x="1565986" y="1500187"/>
                  </a:lnTo>
                  <a:lnTo>
                    <a:pt x="1565986" y="1511617"/>
                  </a:lnTo>
                  <a:close/>
                </a:path>
                <a:path w="2297429" h="1511935">
                  <a:moveTo>
                    <a:pt x="1520278" y="1511617"/>
                  </a:moveTo>
                  <a:lnTo>
                    <a:pt x="1485988" y="1511617"/>
                  </a:lnTo>
                  <a:lnTo>
                    <a:pt x="1485988" y="1500187"/>
                  </a:lnTo>
                  <a:lnTo>
                    <a:pt x="1520278" y="1500187"/>
                  </a:lnTo>
                  <a:lnTo>
                    <a:pt x="1520278" y="1511617"/>
                  </a:lnTo>
                  <a:close/>
                </a:path>
                <a:path w="2297429" h="1511935">
                  <a:moveTo>
                    <a:pt x="1474558" y="1511617"/>
                  </a:moveTo>
                  <a:lnTo>
                    <a:pt x="1440268" y="1511617"/>
                  </a:lnTo>
                  <a:lnTo>
                    <a:pt x="1440268" y="1500187"/>
                  </a:lnTo>
                  <a:lnTo>
                    <a:pt x="1474558" y="1500187"/>
                  </a:lnTo>
                  <a:lnTo>
                    <a:pt x="1474558" y="1511617"/>
                  </a:lnTo>
                  <a:close/>
                </a:path>
                <a:path w="2297429" h="1511935">
                  <a:moveTo>
                    <a:pt x="1428838" y="1511617"/>
                  </a:moveTo>
                  <a:lnTo>
                    <a:pt x="1394548" y="1511617"/>
                  </a:lnTo>
                  <a:lnTo>
                    <a:pt x="1394548" y="1500187"/>
                  </a:lnTo>
                  <a:lnTo>
                    <a:pt x="1428838" y="1500187"/>
                  </a:lnTo>
                  <a:lnTo>
                    <a:pt x="1428838" y="1511617"/>
                  </a:lnTo>
                  <a:close/>
                </a:path>
                <a:path w="2297429" h="1511935">
                  <a:moveTo>
                    <a:pt x="1383118" y="1511617"/>
                  </a:moveTo>
                  <a:lnTo>
                    <a:pt x="1348841" y="1511617"/>
                  </a:lnTo>
                  <a:lnTo>
                    <a:pt x="1348841" y="1500187"/>
                  </a:lnTo>
                  <a:lnTo>
                    <a:pt x="1383118" y="1500187"/>
                  </a:lnTo>
                  <a:lnTo>
                    <a:pt x="1383118" y="1511617"/>
                  </a:lnTo>
                  <a:close/>
                </a:path>
                <a:path w="2297429" h="1511935">
                  <a:moveTo>
                    <a:pt x="1337411" y="1511617"/>
                  </a:moveTo>
                  <a:lnTo>
                    <a:pt x="1303121" y="1511617"/>
                  </a:lnTo>
                  <a:lnTo>
                    <a:pt x="1303121" y="1500187"/>
                  </a:lnTo>
                  <a:lnTo>
                    <a:pt x="1337411" y="1500187"/>
                  </a:lnTo>
                  <a:lnTo>
                    <a:pt x="1337411" y="1511617"/>
                  </a:lnTo>
                  <a:close/>
                </a:path>
                <a:path w="2297429" h="1511935">
                  <a:moveTo>
                    <a:pt x="1291691" y="1511617"/>
                  </a:moveTo>
                  <a:lnTo>
                    <a:pt x="1257401" y="1511617"/>
                  </a:lnTo>
                  <a:lnTo>
                    <a:pt x="1257401" y="1500187"/>
                  </a:lnTo>
                  <a:lnTo>
                    <a:pt x="1291691" y="1500187"/>
                  </a:lnTo>
                  <a:lnTo>
                    <a:pt x="1291691" y="1511617"/>
                  </a:lnTo>
                  <a:close/>
                </a:path>
                <a:path w="2297429" h="1511935">
                  <a:moveTo>
                    <a:pt x="1245971" y="1511617"/>
                  </a:moveTo>
                  <a:lnTo>
                    <a:pt x="1211694" y="1511617"/>
                  </a:lnTo>
                  <a:lnTo>
                    <a:pt x="1211694" y="1500187"/>
                  </a:lnTo>
                  <a:lnTo>
                    <a:pt x="1245971" y="1500187"/>
                  </a:lnTo>
                  <a:lnTo>
                    <a:pt x="1245971" y="1511617"/>
                  </a:lnTo>
                  <a:close/>
                </a:path>
                <a:path w="2297429" h="1511935">
                  <a:moveTo>
                    <a:pt x="1200264" y="1511617"/>
                  </a:moveTo>
                  <a:lnTo>
                    <a:pt x="1165974" y="1511617"/>
                  </a:lnTo>
                  <a:lnTo>
                    <a:pt x="1165974" y="1500187"/>
                  </a:lnTo>
                  <a:lnTo>
                    <a:pt x="1200264" y="1500187"/>
                  </a:lnTo>
                  <a:lnTo>
                    <a:pt x="1200264" y="1511617"/>
                  </a:lnTo>
                  <a:close/>
                </a:path>
                <a:path w="2297429" h="1511935">
                  <a:moveTo>
                    <a:pt x="1154544" y="1511617"/>
                  </a:moveTo>
                  <a:lnTo>
                    <a:pt x="1120254" y="1511617"/>
                  </a:lnTo>
                  <a:lnTo>
                    <a:pt x="1120254" y="1500187"/>
                  </a:lnTo>
                  <a:lnTo>
                    <a:pt x="1154544" y="1500187"/>
                  </a:lnTo>
                  <a:lnTo>
                    <a:pt x="1154544" y="1511617"/>
                  </a:lnTo>
                  <a:close/>
                </a:path>
                <a:path w="2297429" h="1511935">
                  <a:moveTo>
                    <a:pt x="1108824" y="1511617"/>
                  </a:moveTo>
                  <a:lnTo>
                    <a:pt x="1074547" y="1511617"/>
                  </a:lnTo>
                  <a:lnTo>
                    <a:pt x="1074547" y="1500187"/>
                  </a:lnTo>
                  <a:lnTo>
                    <a:pt x="1108824" y="1500187"/>
                  </a:lnTo>
                  <a:lnTo>
                    <a:pt x="1108824" y="1511617"/>
                  </a:lnTo>
                  <a:close/>
                </a:path>
                <a:path w="2297429" h="1511935">
                  <a:moveTo>
                    <a:pt x="1063116" y="1511617"/>
                  </a:moveTo>
                  <a:lnTo>
                    <a:pt x="1028826" y="1511617"/>
                  </a:lnTo>
                  <a:lnTo>
                    <a:pt x="1028826" y="1500187"/>
                  </a:lnTo>
                  <a:lnTo>
                    <a:pt x="1063116" y="1500187"/>
                  </a:lnTo>
                  <a:lnTo>
                    <a:pt x="1063116" y="1511617"/>
                  </a:lnTo>
                  <a:close/>
                </a:path>
                <a:path w="2297429" h="1511935">
                  <a:moveTo>
                    <a:pt x="1017397" y="1511617"/>
                  </a:moveTo>
                  <a:lnTo>
                    <a:pt x="983106" y="1511617"/>
                  </a:lnTo>
                  <a:lnTo>
                    <a:pt x="983106" y="1500187"/>
                  </a:lnTo>
                  <a:lnTo>
                    <a:pt x="1017397" y="1500187"/>
                  </a:lnTo>
                  <a:lnTo>
                    <a:pt x="1017397" y="1511617"/>
                  </a:lnTo>
                  <a:close/>
                </a:path>
                <a:path w="2297429" h="1511935">
                  <a:moveTo>
                    <a:pt x="971676" y="1511617"/>
                  </a:moveTo>
                  <a:lnTo>
                    <a:pt x="937399" y="1511617"/>
                  </a:lnTo>
                  <a:lnTo>
                    <a:pt x="937399" y="1500187"/>
                  </a:lnTo>
                  <a:lnTo>
                    <a:pt x="971676" y="1500187"/>
                  </a:lnTo>
                  <a:lnTo>
                    <a:pt x="971676" y="1511617"/>
                  </a:lnTo>
                  <a:close/>
                </a:path>
                <a:path w="2297429" h="1511935">
                  <a:moveTo>
                    <a:pt x="925969" y="1511617"/>
                  </a:moveTo>
                  <a:lnTo>
                    <a:pt x="891679" y="1511617"/>
                  </a:lnTo>
                  <a:lnTo>
                    <a:pt x="891679" y="1500187"/>
                  </a:lnTo>
                  <a:lnTo>
                    <a:pt x="925969" y="1500187"/>
                  </a:lnTo>
                  <a:lnTo>
                    <a:pt x="925969" y="1511617"/>
                  </a:lnTo>
                  <a:close/>
                </a:path>
                <a:path w="2297429" h="1511935">
                  <a:moveTo>
                    <a:pt x="880249" y="1511617"/>
                  </a:moveTo>
                  <a:lnTo>
                    <a:pt x="845959" y="1511617"/>
                  </a:lnTo>
                  <a:lnTo>
                    <a:pt x="845959" y="1500187"/>
                  </a:lnTo>
                  <a:lnTo>
                    <a:pt x="880249" y="1500187"/>
                  </a:lnTo>
                  <a:lnTo>
                    <a:pt x="880249" y="1511617"/>
                  </a:lnTo>
                  <a:close/>
                </a:path>
                <a:path w="2297429" h="1511935">
                  <a:moveTo>
                    <a:pt x="834529" y="1511617"/>
                  </a:moveTo>
                  <a:lnTo>
                    <a:pt x="800239" y="1511617"/>
                  </a:lnTo>
                  <a:lnTo>
                    <a:pt x="800239" y="1500187"/>
                  </a:lnTo>
                  <a:lnTo>
                    <a:pt x="834529" y="1500187"/>
                  </a:lnTo>
                  <a:lnTo>
                    <a:pt x="834529" y="1511617"/>
                  </a:lnTo>
                  <a:close/>
                </a:path>
                <a:path w="2297429" h="1511935">
                  <a:moveTo>
                    <a:pt x="788822" y="1511617"/>
                  </a:moveTo>
                  <a:lnTo>
                    <a:pt x="754532" y="1511617"/>
                  </a:lnTo>
                  <a:lnTo>
                    <a:pt x="754532" y="1500187"/>
                  </a:lnTo>
                  <a:lnTo>
                    <a:pt x="788822" y="1500187"/>
                  </a:lnTo>
                  <a:lnTo>
                    <a:pt x="788822" y="1511617"/>
                  </a:lnTo>
                  <a:close/>
                </a:path>
                <a:path w="2297429" h="1511935">
                  <a:moveTo>
                    <a:pt x="743102" y="1511617"/>
                  </a:moveTo>
                  <a:lnTo>
                    <a:pt x="708812" y="1511617"/>
                  </a:lnTo>
                  <a:lnTo>
                    <a:pt x="708812" y="1500187"/>
                  </a:lnTo>
                  <a:lnTo>
                    <a:pt x="743102" y="1500187"/>
                  </a:lnTo>
                  <a:lnTo>
                    <a:pt x="743102" y="1511617"/>
                  </a:lnTo>
                  <a:close/>
                </a:path>
                <a:path w="2297429" h="1511935">
                  <a:moveTo>
                    <a:pt x="697382" y="1511617"/>
                  </a:moveTo>
                  <a:lnTo>
                    <a:pt x="663092" y="1511617"/>
                  </a:lnTo>
                  <a:lnTo>
                    <a:pt x="663092" y="1500187"/>
                  </a:lnTo>
                  <a:lnTo>
                    <a:pt x="697382" y="1500187"/>
                  </a:lnTo>
                  <a:lnTo>
                    <a:pt x="697382" y="1511617"/>
                  </a:lnTo>
                  <a:close/>
                </a:path>
                <a:path w="2297429" h="1511935">
                  <a:moveTo>
                    <a:pt x="651662" y="1511617"/>
                  </a:moveTo>
                  <a:lnTo>
                    <a:pt x="617385" y="1511617"/>
                  </a:lnTo>
                  <a:lnTo>
                    <a:pt x="617385" y="1500187"/>
                  </a:lnTo>
                  <a:lnTo>
                    <a:pt x="651662" y="1500187"/>
                  </a:lnTo>
                  <a:lnTo>
                    <a:pt x="651662" y="1511617"/>
                  </a:lnTo>
                  <a:close/>
                </a:path>
                <a:path w="2297429" h="1511935">
                  <a:moveTo>
                    <a:pt x="605955" y="1511617"/>
                  </a:moveTo>
                  <a:lnTo>
                    <a:pt x="571665" y="1511617"/>
                  </a:lnTo>
                  <a:lnTo>
                    <a:pt x="571665" y="1500187"/>
                  </a:lnTo>
                  <a:lnTo>
                    <a:pt x="605955" y="1500187"/>
                  </a:lnTo>
                  <a:lnTo>
                    <a:pt x="605955" y="1511617"/>
                  </a:lnTo>
                  <a:close/>
                </a:path>
                <a:path w="2297429" h="1511935">
                  <a:moveTo>
                    <a:pt x="560235" y="1511617"/>
                  </a:moveTo>
                  <a:lnTo>
                    <a:pt x="525945" y="1511617"/>
                  </a:lnTo>
                  <a:lnTo>
                    <a:pt x="525945" y="1500187"/>
                  </a:lnTo>
                  <a:lnTo>
                    <a:pt x="560235" y="1500187"/>
                  </a:lnTo>
                  <a:lnTo>
                    <a:pt x="560235" y="1511617"/>
                  </a:lnTo>
                  <a:close/>
                </a:path>
                <a:path w="2297429" h="1511935">
                  <a:moveTo>
                    <a:pt x="514515" y="1511617"/>
                  </a:moveTo>
                  <a:lnTo>
                    <a:pt x="480237" y="1511617"/>
                  </a:lnTo>
                  <a:lnTo>
                    <a:pt x="480237" y="1500187"/>
                  </a:lnTo>
                  <a:lnTo>
                    <a:pt x="514515" y="1500187"/>
                  </a:lnTo>
                  <a:lnTo>
                    <a:pt x="514515" y="1511617"/>
                  </a:lnTo>
                  <a:close/>
                </a:path>
                <a:path w="2297429" h="1511935">
                  <a:moveTo>
                    <a:pt x="468807" y="1511617"/>
                  </a:moveTo>
                  <a:lnTo>
                    <a:pt x="434517" y="1511617"/>
                  </a:lnTo>
                  <a:lnTo>
                    <a:pt x="434517" y="1500187"/>
                  </a:lnTo>
                  <a:lnTo>
                    <a:pt x="468807" y="1500187"/>
                  </a:lnTo>
                  <a:lnTo>
                    <a:pt x="468807" y="1511617"/>
                  </a:lnTo>
                  <a:close/>
                </a:path>
                <a:path w="2297429" h="1511935">
                  <a:moveTo>
                    <a:pt x="423087" y="1511617"/>
                  </a:moveTo>
                  <a:lnTo>
                    <a:pt x="388797" y="1511617"/>
                  </a:lnTo>
                  <a:lnTo>
                    <a:pt x="388797" y="1500187"/>
                  </a:lnTo>
                  <a:lnTo>
                    <a:pt x="423087" y="1500187"/>
                  </a:lnTo>
                  <a:lnTo>
                    <a:pt x="423087" y="1511617"/>
                  </a:lnTo>
                  <a:close/>
                </a:path>
                <a:path w="2297429" h="1511935">
                  <a:moveTo>
                    <a:pt x="377367" y="1511617"/>
                  </a:moveTo>
                  <a:lnTo>
                    <a:pt x="343090" y="1511617"/>
                  </a:lnTo>
                  <a:lnTo>
                    <a:pt x="343090" y="1500187"/>
                  </a:lnTo>
                  <a:lnTo>
                    <a:pt x="377367" y="1500187"/>
                  </a:lnTo>
                  <a:lnTo>
                    <a:pt x="377367" y="1511617"/>
                  </a:lnTo>
                  <a:close/>
                </a:path>
                <a:path w="2297429" h="1511935">
                  <a:moveTo>
                    <a:pt x="331660" y="1511617"/>
                  </a:moveTo>
                  <a:lnTo>
                    <a:pt x="297370" y="1511617"/>
                  </a:lnTo>
                  <a:lnTo>
                    <a:pt x="297370" y="1500187"/>
                  </a:lnTo>
                  <a:lnTo>
                    <a:pt x="331660" y="1500187"/>
                  </a:lnTo>
                  <a:lnTo>
                    <a:pt x="331660" y="1511617"/>
                  </a:lnTo>
                  <a:close/>
                </a:path>
                <a:path w="2297429" h="1511935">
                  <a:moveTo>
                    <a:pt x="285940" y="1511617"/>
                  </a:moveTo>
                  <a:lnTo>
                    <a:pt x="255676" y="1511617"/>
                  </a:lnTo>
                  <a:lnTo>
                    <a:pt x="251587" y="1511566"/>
                  </a:lnTo>
                  <a:lnTo>
                    <a:pt x="251726" y="1500136"/>
                  </a:lnTo>
                  <a:lnTo>
                    <a:pt x="255828" y="1500187"/>
                  </a:lnTo>
                  <a:lnTo>
                    <a:pt x="285940" y="1500187"/>
                  </a:lnTo>
                  <a:lnTo>
                    <a:pt x="285940" y="1511617"/>
                  </a:lnTo>
                  <a:close/>
                </a:path>
                <a:path w="2297429" h="1511935">
                  <a:moveTo>
                    <a:pt x="239877" y="1511109"/>
                  </a:moveTo>
                  <a:lnTo>
                    <a:pt x="205181" y="1506613"/>
                  </a:lnTo>
                  <a:lnTo>
                    <a:pt x="207340" y="1495386"/>
                  </a:lnTo>
                  <a:lnTo>
                    <a:pt x="212427" y="1496364"/>
                  </a:lnTo>
                  <a:lnTo>
                    <a:pt x="218527" y="1497368"/>
                  </a:lnTo>
                  <a:lnTo>
                    <a:pt x="224609" y="1498218"/>
                  </a:lnTo>
                  <a:lnTo>
                    <a:pt x="230722" y="1498917"/>
                  </a:lnTo>
                  <a:lnTo>
                    <a:pt x="237020" y="1499476"/>
                  </a:lnTo>
                  <a:lnTo>
                    <a:pt x="236880" y="1499476"/>
                  </a:lnTo>
                  <a:lnTo>
                    <a:pt x="240601" y="1499704"/>
                  </a:lnTo>
                  <a:lnTo>
                    <a:pt x="239877" y="1511109"/>
                  </a:lnTo>
                  <a:close/>
                </a:path>
                <a:path w="2297429" h="1511935">
                  <a:moveTo>
                    <a:pt x="193763" y="1504035"/>
                  </a:moveTo>
                  <a:lnTo>
                    <a:pt x="160439" y="1493189"/>
                  </a:lnTo>
                  <a:lnTo>
                    <a:pt x="164642" y="1482559"/>
                  </a:lnTo>
                  <a:lnTo>
                    <a:pt x="171688" y="1485341"/>
                  </a:lnTo>
                  <a:lnTo>
                    <a:pt x="177348" y="1487335"/>
                  </a:lnTo>
                  <a:lnTo>
                    <a:pt x="183041" y="1489189"/>
                  </a:lnTo>
                  <a:lnTo>
                    <a:pt x="188925" y="1490941"/>
                  </a:lnTo>
                  <a:lnTo>
                    <a:pt x="194754" y="1492516"/>
                  </a:lnTo>
                  <a:lnTo>
                    <a:pt x="196468" y="1492935"/>
                  </a:lnTo>
                  <a:lnTo>
                    <a:pt x="193763" y="1504035"/>
                  </a:lnTo>
                  <a:close/>
                </a:path>
                <a:path w="2297429" h="1511935">
                  <a:moveTo>
                    <a:pt x="149682" y="1488579"/>
                  </a:moveTo>
                  <a:lnTo>
                    <a:pt x="144741" y="1486331"/>
                  </a:lnTo>
                  <a:lnTo>
                    <a:pt x="133718" y="1480680"/>
                  </a:lnTo>
                  <a:lnTo>
                    <a:pt x="123012" y="1474520"/>
                  </a:lnTo>
                  <a:lnTo>
                    <a:pt x="118846" y="1471841"/>
                  </a:lnTo>
                  <a:lnTo>
                    <a:pt x="125018" y="1462227"/>
                  </a:lnTo>
                  <a:lnTo>
                    <a:pt x="128966" y="1464754"/>
                  </a:lnTo>
                  <a:lnTo>
                    <a:pt x="139420" y="1470774"/>
                  </a:lnTo>
                  <a:lnTo>
                    <a:pt x="149726" y="1476044"/>
                  </a:lnTo>
                  <a:lnTo>
                    <a:pt x="154393" y="1478165"/>
                  </a:lnTo>
                  <a:lnTo>
                    <a:pt x="149682" y="1488579"/>
                  </a:lnTo>
                  <a:close/>
                </a:path>
                <a:path w="2297429" h="1511935">
                  <a:moveTo>
                    <a:pt x="139451" y="1470774"/>
                  </a:moveTo>
                  <a:lnTo>
                    <a:pt x="139179" y="1470634"/>
                  </a:lnTo>
                  <a:lnTo>
                    <a:pt x="139451" y="1470774"/>
                  </a:lnTo>
                  <a:close/>
                </a:path>
                <a:path w="2297429" h="1511935">
                  <a:moveTo>
                    <a:pt x="109118" y="1465351"/>
                  </a:moveTo>
                  <a:lnTo>
                    <a:pt x="102615" y="1460728"/>
                  </a:lnTo>
                  <a:lnTo>
                    <a:pt x="92963" y="1453121"/>
                  </a:lnTo>
                  <a:lnTo>
                    <a:pt x="83692" y="1445082"/>
                  </a:lnTo>
                  <a:lnTo>
                    <a:pt x="81826" y="1443316"/>
                  </a:lnTo>
                  <a:lnTo>
                    <a:pt x="89712" y="1435036"/>
                  </a:lnTo>
                  <a:lnTo>
                    <a:pt x="91379" y="1436624"/>
                  </a:lnTo>
                  <a:lnTo>
                    <a:pt x="100444" y="1444485"/>
                  </a:lnTo>
                  <a:lnTo>
                    <a:pt x="109467" y="1451571"/>
                  </a:lnTo>
                  <a:lnTo>
                    <a:pt x="115735" y="1456042"/>
                  </a:lnTo>
                  <a:lnTo>
                    <a:pt x="109118" y="1465351"/>
                  </a:lnTo>
                  <a:close/>
                </a:path>
                <a:path w="2297429" h="1511935">
                  <a:moveTo>
                    <a:pt x="100466" y="1444485"/>
                  </a:moveTo>
                  <a:lnTo>
                    <a:pt x="100241" y="1444307"/>
                  </a:lnTo>
                  <a:lnTo>
                    <a:pt x="100466" y="1444485"/>
                  </a:lnTo>
                  <a:close/>
                </a:path>
                <a:path w="2297429" h="1511935">
                  <a:moveTo>
                    <a:pt x="73431" y="1435163"/>
                  </a:moveTo>
                  <a:lnTo>
                    <a:pt x="66344" y="1427721"/>
                  </a:lnTo>
                  <a:lnTo>
                    <a:pt x="58318" y="1418437"/>
                  </a:lnTo>
                  <a:lnTo>
                    <a:pt x="50888" y="1409001"/>
                  </a:lnTo>
                  <a:lnTo>
                    <a:pt x="50571" y="1408556"/>
                  </a:lnTo>
                  <a:lnTo>
                    <a:pt x="59884" y="1401946"/>
                  </a:lnTo>
                  <a:lnTo>
                    <a:pt x="67150" y="1411173"/>
                  </a:lnTo>
                  <a:lnTo>
                    <a:pt x="74817" y="1420037"/>
                  </a:lnTo>
                  <a:lnTo>
                    <a:pt x="81711" y="1427276"/>
                  </a:lnTo>
                  <a:lnTo>
                    <a:pt x="73431" y="1435163"/>
                  </a:lnTo>
                  <a:close/>
                </a:path>
                <a:path w="2297429" h="1511935">
                  <a:moveTo>
                    <a:pt x="67310" y="1411376"/>
                  </a:moveTo>
                  <a:lnTo>
                    <a:pt x="67132" y="1411173"/>
                  </a:lnTo>
                  <a:lnTo>
                    <a:pt x="67310" y="1411376"/>
                  </a:lnTo>
                  <a:close/>
                </a:path>
                <a:path w="2297429" h="1511935">
                  <a:moveTo>
                    <a:pt x="43954" y="1399247"/>
                  </a:moveTo>
                  <a:lnTo>
                    <a:pt x="43611" y="1398752"/>
                  </a:lnTo>
                  <a:lnTo>
                    <a:pt x="36956" y="1388364"/>
                  </a:lnTo>
                  <a:lnTo>
                    <a:pt x="30810" y="1377657"/>
                  </a:lnTo>
                  <a:lnTo>
                    <a:pt x="26327" y="1368907"/>
                  </a:lnTo>
                  <a:lnTo>
                    <a:pt x="36499" y="1363700"/>
                  </a:lnTo>
                  <a:lnTo>
                    <a:pt x="40859" y="1372196"/>
                  </a:lnTo>
                  <a:lnTo>
                    <a:pt x="46724" y="1382433"/>
                  </a:lnTo>
                  <a:lnTo>
                    <a:pt x="53079" y="1392351"/>
                  </a:lnTo>
                  <a:lnTo>
                    <a:pt x="53263" y="1392618"/>
                  </a:lnTo>
                  <a:lnTo>
                    <a:pt x="43954" y="1399247"/>
                  </a:lnTo>
                  <a:close/>
                </a:path>
                <a:path w="2297429" h="1511935">
                  <a:moveTo>
                    <a:pt x="40982" y="1372438"/>
                  </a:moveTo>
                  <a:lnTo>
                    <a:pt x="40843" y="1372196"/>
                  </a:lnTo>
                  <a:lnTo>
                    <a:pt x="40982" y="1372438"/>
                  </a:lnTo>
                  <a:close/>
                </a:path>
                <a:path w="2297429" h="1511935">
                  <a:moveTo>
                    <a:pt x="21399" y="1358290"/>
                  </a:moveTo>
                  <a:lnTo>
                    <a:pt x="9512" y="1325181"/>
                  </a:lnTo>
                  <a:lnTo>
                    <a:pt x="20548" y="1322197"/>
                  </a:lnTo>
                  <a:lnTo>
                    <a:pt x="20713" y="1322819"/>
                  </a:lnTo>
                  <a:lnTo>
                    <a:pt x="22390" y="1328458"/>
                  </a:lnTo>
                  <a:lnTo>
                    <a:pt x="24293" y="1334300"/>
                  </a:lnTo>
                  <a:lnTo>
                    <a:pt x="26204" y="1339735"/>
                  </a:lnTo>
                  <a:lnTo>
                    <a:pt x="30582" y="1350835"/>
                  </a:lnTo>
                  <a:lnTo>
                    <a:pt x="31813" y="1353578"/>
                  </a:lnTo>
                  <a:lnTo>
                    <a:pt x="21399" y="1358290"/>
                  </a:lnTo>
                  <a:close/>
                </a:path>
                <a:path w="2297429" h="1511935">
                  <a:moveTo>
                    <a:pt x="30676" y="1351073"/>
                  </a:moveTo>
                  <a:lnTo>
                    <a:pt x="30568" y="1350835"/>
                  </a:lnTo>
                  <a:lnTo>
                    <a:pt x="30676" y="1351073"/>
                  </a:lnTo>
                  <a:close/>
                </a:path>
                <a:path w="2297429" h="1511935">
                  <a:moveTo>
                    <a:pt x="6642" y="1313980"/>
                  </a:moveTo>
                  <a:lnTo>
                    <a:pt x="1079" y="1279296"/>
                  </a:lnTo>
                  <a:lnTo>
                    <a:pt x="12458" y="1278293"/>
                  </a:lnTo>
                  <a:lnTo>
                    <a:pt x="12703" y="1280922"/>
                  </a:lnTo>
                  <a:lnTo>
                    <a:pt x="13406" y="1287068"/>
                  </a:lnTo>
                  <a:lnTo>
                    <a:pt x="14259" y="1293152"/>
                  </a:lnTo>
                  <a:lnTo>
                    <a:pt x="15229" y="1299057"/>
                  </a:lnTo>
                  <a:lnTo>
                    <a:pt x="16413" y="1305178"/>
                  </a:lnTo>
                  <a:lnTo>
                    <a:pt x="17673" y="1310982"/>
                  </a:lnTo>
                  <a:lnTo>
                    <a:pt x="17741" y="1311262"/>
                  </a:lnTo>
                  <a:lnTo>
                    <a:pt x="6642" y="1313980"/>
                  </a:lnTo>
                  <a:close/>
                </a:path>
              </a:pathLst>
            </a:custGeom>
            <a:solidFill>
              <a:srgbClr val="BB2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370590" y="5005908"/>
            <a:ext cx="5448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0" dirty="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637" y="150812"/>
            <a:ext cx="8842375" cy="6556375"/>
            <a:chOff x="147637" y="150812"/>
            <a:chExt cx="8842375" cy="6556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8012" y="1011936"/>
              <a:ext cx="7510272" cy="32750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8487" y="1002411"/>
              <a:ext cx="7529830" cy="3294379"/>
            </a:xfrm>
            <a:custGeom>
              <a:avLst/>
              <a:gdLst/>
              <a:ahLst/>
              <a:cxnLst/>
              <a:rect l="l" t="t" r="r" b="b"/>
              <a:pathLst>
                <a:path w="7529830" h="3294379">
                  <a:moveTo>
                    <a:pt x="7529321" y="3294126"/>
                  </a:moveTo>
                  <a:lnTo>
                    <a:pt x="0" y="3294126"/>
                  </a:lnTo>
                  <a:lnTo>
                    <a:pt x="0" y="0"/>
                  </a:lnTo>
                  <a:lnTo>
                    <a:pt x="7529321" y="0"/>
                  </a:lnTo>
                  <a:lnTo>
                    <a:pt x="7529321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3284601"/>
                  </a:lnTo>
                  <a:lnTo>
                    <a:pt x="4762" y="3284601"/>
                  </a:lnTo>
                  <a:lnTo>
                    <a:pt x="9525" y="3289363"/>
                  </a:lnTo>
                  <a:lnTo>
                    <a:pt x="7529321" y="3289363"/>
                  </a:lnTo>
                  <a:lnTo>
                    <a:pt x="7529321" y="3294126"/>
                  </a:lnTo>
                  <a:close/>
                </a:path>
                <a:path w="7529830" h="3294379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7529830" h="3294379">
                  <a:moveTo>
                    <a:pt x="7519796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7519796" y="4762"/>
                  </a:lnTo>
                  <a:lnTo>
                    <a:pt x="7519796" y="9525"/>
                  </a:lnTo>
                  <a:close/>
                </a:path>
                <a:path w="7529830" h="3294379">
                  <a:moveTo>
                    <a:pt x="7519796" y="3289363"/>
                  </a:moveTo>
                  <a:lnTo>
                    <a:pt x="7519796" y="4762"/>
                  </a:lnTo>
                  <a:lnTo>
                    <a:pt x="7524559" y="9525"/>
                  </a:lnTo>
                  <a:lnTo>
                    <a:pt x="7529321" y="9525"/>
                  </a:lnTo>
                  <a:lnTo>
                    <a:pt x="7529321" y="3284601"/>
                  </a:lnTo>
                  <a:lnTo>
                    <a:pt x="7524559" y="3284601"/>
                  </a:lnTo>
                  <a:lnTo>
                    <a:pt x="7519796" y="3289363"/>
                  </a:lnTo>
                  <a:close/>
                </a:path>
                <a:path w="7529830" h="3294379">
                  <a:moveTo>
                    <a:pt x="7529321" y="9525"/>
                  </a:moveTo>
                  <a:lnTo>
                    <a:pt x="7524559" y="9525"/>
                  </a:lnTo>
                  <a:lnTo>
                    <a:pt x="7519796" y="4762"/>
                  </a:lnTo>
                  <a:lnTo>
                    <a:pt x="7529321" y="4762"/>
                  </a:lnTo>
                  <a:lnTo>
                    <a:pt x="7529321" y="9525"/>
                  </a:lnTo>
                  <a:close/>
                </a:path>
                <a:path w="7529830" h="3294379">
                  <a:moveTo>
                    <a:pt x="9525" y="3289363"/>
                  </a:moveTo>
                  <a:lnTo>
                    <a:pt x="4762" y="3284601"/>
                  </a:lnTo>
                  <a:lnTo>
                    <a:pt x="9525" y="3284601"/>
                  </a:lnTo>
                  <a:lnTo>
                    <a:pt x="9525" y="3289363"/>
                  </a:lnTo>
                  <a:close/>
                </a:path>
                <a:path w="7529830" h="3294379">
                  <a:moveTo>
                    <a:pt x="7519796" y="3289363"/>
                  </a:moveTo>
                  <a:lnTo>
                    <a:pt x="9525" y="3289363"/>
                  </a:lnTo>
                  <a:lnTo>
                    <a:pt x="9525" y="3284601"/>
                  </a:lnTo>
                  <a:lnTo>
                    <a:pt x="7519796" y="3284601"/>
                  </a:lnTo>
                  <a:lnTo>
                    <a:pt x="7519796" y="3289363"/>
                  </a:lnTo>
                  <a:close/>
                </a:path>
                <a:path w="7529830" h="3294379">
                  <a:moveTo>
                    <a:pt x="7529321" y="3289363"/>
                  </a:moveTo>
                  <a:lnTo>
                    <a:pt x="7519796" y="3289363"/>
                  </a:lnTo>
                  <a:lnTo>
                    <a:pt x="7524559" y="3284601"/>
                  </a:lnTo>
                  <a:lnTo>
                    <a:pt x="7529321" y="3284601"/>
                  </a:lnTo>
                  <a:lnTo>
                    <a:pt x="7529321" y="3289363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7597" y="4780597"/>
              <a:ext cx="1797367" cy="122586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276001" y="4934496"/>
            <a:ext cx="5200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637" y="150812"/>
            <a:ext cx="8842375" cy="6556375"/>
            <a:chOff x="147637" y="150812"/>
            <a:chExt cx="8842375" cy="6556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8012" y="858012"/>
              <a:ext cx="7319772" cy="31744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8487" y="848487"/>
              <a:ext cx="7339330" cy="3194050"/>
            </a:xfrm>
            <a:custGeom>
              <a:avLst/>
              <a:gdLst/>
              <a:ahLst/>
              <a:cxnLst/>
              <a:rect l="l" t="t" r="r" b="b"/>
              <a:pathLst>
                <a:path w="7339330" h="3194050">
                  <a:moveTo>
                    <a:pt x="7338821" y="3193541"/>
                  </a:moveTo>
                  <a:lnTo>
                    <a:pt x="0" y="3193541"/>
                  </a:lnTo>
                  <a:lnTo>
                    <a:pt x="0" y="0"/>
                  </a:lnTo>
                  <a:lnTo>
                    <a:pt x="7338821" y="0"/>
                  </a:lnTo>
                  <a:lnTo>
                    <a:pt x="7338821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3184016"/>
                  </a:lnTo>
                  <a:lnTo>
                    <a:pt x="4762" y="3184016"/>
                  </a:lnTo>
                  <a:lnTo>
                    <a:pt x="9525" y="3188779"/>
                  </a:lnTo>
                  <a:lnTo>
                    <a:pt x="7338821" y="3188779"/>
                  </a:lnTo>
                  <a:lnTo>
                    <a:pt x="7338821" y="3193541"/>
                  </a:lnTo>
                  <a:close/>
                </a:path>
                <a:path w="7339330" h="3194050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7339330" h="3194050">
                  <a:moveTo>
                    <a:pt x="7329296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7329296" y="4762"/>
                  </a:lnTo>
                  <a:lnTo>
                    <a:pt x="7329296" y="9525"/>
                  </a:lnTo>
                  <a:close/>
                </a:path>
                <a:path w="7339330" h="3194050">
                  <a:moveTo>
                    <a:pt x="7329296" y="3188779"/>
                  </a:moveTo>
                  <a:lnTo>
                    <a:pt x="7329296" y="4762"/>
                  </a:lnTo>
                  <a:lnTo>
                    <a:pt x="7334059" y="9525"/>
                  </a:lnTo>
                  <a:lnTo>
                    <a:pt x="7338821" y="9525"/>
                  </a:lnTo>
                  <a:lnTo>
                    <a:pt x="7338821" y="3184016"/>
                  </a:lnTo>
                  <a:lnTo>
                    <a:pt x="7334059" y="3184016"/>
                  </a:lnTo>
                  <a:lnTo>
                    <a:pt x="7329296" y="3188779"/>
                  </a:lnTo>
                  <a:close/>
                </a:path>
                <a:path w="7339330" h="3194050">
                  <a:moveTo>
                    <a:pt x="7338821" y="9525"/>
                  </a:moveTo>
                  <a:lnTo>
                    <a:pt x="7334059" y="9525"/>
                  </a:lnTo>
                  <a:lnTo>
                    <a:pt x="7329296" y="4762"/>
                  </a:lnTo>
                  <a:lnTo>
                    <a:pt x="7338821" y="4762"/>
                  </a:lnTo>
                  <a:lnTo>
                    <a:pt x="7338821" y="9525"/>
                  </a:lnTo>
                  <a:close/>
                </a:path>
                <a:path w="7339330" h="3194050">
                  <a:moveTo>
                    <a:pt x="9525" y="3188779"/>
                  </a:moveTo>
                  <a:lnTo>
                    <a:pt x="4762" y="3184016"/>
                  </a:lnTo>
                  <a:lnTo>
                    <a:pt x="9525" y="3184016"/>
                  </a:lnTo>
                  <a:lnTo>
                    <a:pt x="9525" y="3188779"/>
                  </a:lnTo>
                  <a:close/>
                </a:path>
                <a:path w="7339330" h="3194050">
                  <a:moveTo>
                    <a:pt x="7329296" y="3188779"/>
                  </a:moveTo>
                  <a:lnTo>
                    <a:pt x="9525" y="3188779"/>
                  </a:lnTo>
                  <a:lnTo>
                    <a:pt x="9525" y="3184016"/>
                  </a:lnTo>
                  <a:lnTo>
                    <a:pt x="7329296" y="3184016"/>
                  </a:lnTo>
                  <a:lnTo>
                    <a:pt x="7329296" y="3188779"/>
                  </a:lnTo>
                  <a:close/>
                </a:path>
                <a:path w="7339330" h="3194050">
                  <a:moveTo>
                    <a:pt x="7338821" y="3188779"/>
                  </a:moveTo>
                  <a:lnTo>
                    <a:pt x="7329296" y="3188779"/>
                  </a:lnTo>
                  <a:lnTo>
                    <a:pt x="7334059" y="3184016"/>
                  </a:lnTo>
                  <a:lnTo>
                    <a:pt x="7338821" y="3184016"/>
                  </a:lnTo>
                  <a:lnTo>
                    <a:pt x="7338821" y="3188779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85744" y="4715255"/>
              <a:ext cx="2072639" cy="1356360"/>
            </a:xfrm>
            <a:custGeom>
              <a:avLst/>
              <a:gdLst/>
              <a:ahLst/>
              <a:cxnLst/>
              <a:rect l="l" t="t" r="r" b="b"/>
              <a:pathLst>
                <a:path w="2072639" h="1356360">
                  <a:moveTo>
                    <a:pt x="1845564" y="1356360"/>
                  </a:moveTo>
                  <a:lnTo>
                    <a:pt x="227075" y="1356360"/>
                  </a:lnTo>
                  <a:lnTo>
                    <a:pt x="181327" y="1351952"/>
                  </a:lnTo>
                  <a:lnTo>
                    <a:pt x="138740" y="1338914"/>
                  </a:lnTo>
                  <a:lnTo>
                    <a:pt x="100215" y="1318162"/>
                  </a:lnTo>
                  <a:lnTo>
                    <a:pt x="66651" y="1290613"/>
                  </a:lnTo>
                  <a:lnTo>
                    <a:pt x="38947" y="1257186"/>
                  </a:lnTo>
                  <a:lnTo>
                    <a:pt x="18005" y="1218798"/>
                  </a:lnTo>
                  <a:lnTo>
                    <a:pt x="4722" y="1176366"/>
                  </a:lnTo>
                  <a:lnTo>
                    <a:pt x="0" y="1130808"/>
                  </a:lnTo>
                  <a:lnTo>
                    <a:pt x="0" y="225552"/>
                  </a:lnTo>
                  <a:lnTo>
                    <a:pt x="4722" y="180056"/>
                  </a:lnTo>
                  <a:lnTo>
                    <a:pt x="18005" y="137668"/>
                  </a:lnTo>
                  <a:lnTo>
                    <a:pt x="38947" y="99307"/>
                  </a:lnTo>
                  <a:lnTo>
                    <a:pt x="66651" y="65889"/>
                  </a:lnTo>
                  <a:lnTo>
                    <a:pt x="100215" y="38331"/>
                  </a:lnTo>
                  <a:lnTo>
                    <a:pt x="138740" y="17552"/>
                  </a:lnTo>
                  <a:lnTo>
                    <a:pt x="181327" y="4469"/>
                  </a:lnTo>
                  <a:lnTo>
                    <a:pt x="227075" y="0"/>
                  </a:lnTo>
                  <a:lnTo>
                    <a:pt x="1845564" y="0"/>
                  </a:lnTo>
                  <a:lnTo>
                    <a:pt x="1891250" y="4469"/>
                  </a:lnTo>
                  <a:lnTo>
                    <a:pt x="1933792" y="17552"/>
                  </a:lnTo>
                  <a:lnTo>
                    <a:pt x="1972290" y="38331"/>
                  </a:lnTo>
                  <a:lnTo>
                    <a:pt x="2005845" y="65889"/>
                  </a:lnTo>
                  <a:lnTo>
                    <a:pt x="2033558" y="99307"/>
                  </a:lnTo>
                  <a:lnTo>
                    <a:pt x="2054527" y="137668"/>
                  </a:lnTo>
                  <a:lnTo>
                    <a:pt x="2067854" y="180056"/>
                  </a:lnTo>
                  <a:lnTo>
                    <a:pt x="2072639" y="225552"/>
                  </a:lnTo>
                  <a:lnTo>
                    <a:pt x="2072639" y="1130808"/>
                  </a:lnTo>
                  <a:lnTo>
                    <a:pt x="2067854" y="1176366"/>
                  </a:lnTo>
                  <a:lnTo>
                    <a:pt x="2054527" y="1218798"/>
                  </a:lnTo>
                  <a:lnTo>
                    <a:pt x="2033558" y="1257186"/>
                  </a:lnTo>
                  <a:lnTo>
                    <a:pt x="2005845" y="1290613"/>
                  </a:lnTo>
                  <a:lnTo>
                    <a:pt x="1972290" y="1318162"/>
                  </a:lnTo>
                  <a:lnTo>
                    <a:pt x="1933792" y="1338914"/>
                  </a:lnTo>
                  <a:lnTo>
                    <a:pt x="1891250" y="1351952"/>
                  </a:lnTo>
                  <a:lnTo>
                    <a:pt x="1845564" y="1356360"/>
                  </a:lnTo>
                  <a:close/>
                </a:path>
              </a:pathLst>
            </a:custGeom>
            <a:solidFill>
              <a:srgbClr val="D41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80410" y="4709159"/>
              <a:ext cx="2083435" cy="1369060"/>
            </a:xfrm>
            <a:custGeom>
              <a:avLst/>
              <a:gdLst/>
              <a:ahLst/>
              <a:cxnLst/>
              <a:rect l="l" t="t" r="r" b="b"/>
              <a:pathLst>
                <a:path w="2083435" h="1369060">
                  <a:moveTo>
                    <a:pt x="5714" y="1136802"/>
                  </a:moveTo>
                  <a:lnTo>
                    <a:pt x="0" y="1136802"/>
                  </a:lnTo>
                  <a:lnTo>
                    <a:pt x="0" y="1102512"/>
                  </a:lnTo>
                  <a:lnTo>
                    <a:pt x="11429" y="1102512"/>
                  </a:lnTo>
                  <a:lnTo>
                    <a:pt x="11429" y="1136726"/>
                  </a:lnTo>
                  <a:lnTo>
                    <a:pt x="5714" y="1136802"/>
                  </a:lnTo>
                  <a:close/>
                </a:path>
                <a:path w="2083435" h="1369060">
                  <a:moveTo>
                    <a:pt x="1269" y="1161161"/>
                  </a:moveTo>
                  <a:lnTo>
                    <a:pt x="673" y="1154569"/>
                  </a:lnTo>
                  <a:lnTo>
                    <a:pt x="304" y="1148803"/>
                  </a:lnTo>
                  <a:lnTo>
                    <a:pt x="76" y="1142860"/>
                  </a:lnTo>
                  <a:lnTo>
                    <a:pt x="0" y="1136878"/>
                  </a:lnTo>
                  <a:lnTo>
                    <a:pt x="11429" y="1136726"/>
                  </a:lnTo>
                  <a:lnTo>
                    <a:pt x="11510" y="1142860"/>
                  </a:lnTo>
                  <a:lnTo>
                    <a:pt x="11716" y="1148079"/>
                  </a:lnTo>
                  <a:lnTo>
                    <a:pt x="12068" y="1153706"/>
                  </a:lnTo>
                  <a:lnTo>
                    <a:pt x="12623" y="1159852"/>
                  </a:lnTo>
                  <a:lnTo>
                    <a:pt x="1269" y="1161161"/>
                  </a:lnTo>
                  <a:close/>
                </a:path>
                <a:path w="2083435" h="1369060">
                  <a:moveTo>
                    <a:pt x="11430" y="1136802"/>
                  </a:moveTo>
                  <a:close/>
                </a:path>
                <a:path w="2083435" h="1369060">
                  <a:moveTo>
                    <a:pt x="11429" y="1091082"/>
                  </a:moveTo>
                  <a:lnTo>
                    <a:pt x="0" y="1091082"/>
                  </a:lnTo>
                  <a:lnTo>
                    <a:pt x="0" y="1056805"/>
                  </a:lnTo>
                  <a:lnTo>
                    <a:pt x="11429" y="1056805"/>
                  </a:lnTo>
                  <a:lnTo>
                    <a:pt x="11429" y="1091082"/>
                  </a:lnTo>
                  <a:close/>
                </a:path>
                <a:path w="2083435" h="1369060">
                  <a:moveTo>
                    <a:pt x="11429" y="1045375"/>
                  </a:moveTo>
                  <a:lnTo>
                    <a:pt x="0" y="1045375"/>
                  </a:lnTo>
                  <a:lnTo>
                    <a:pt x="0" y="1011085"/>
                  </a:lnTo>
                  <a:lnTo>
                    <a:pt x="11429" y="1011085"/>
                  </a:lnTo>
                  <a:lnTo>
                    <a:pt x="11429" y="1045375"/>
                  </a:lnTo>
                  <a:close/>
                </a:path>
                <a:path w="2083435" h="1369060">
                  <a:moveTo>
                    <a:pt x="11429" y="999655"/>
                  </a:moveTo>
                  <a:lnTo>
                    <a:pt x="0" y="999655"/>
                  </a:lnTo>
                  <a:lnTo>
                    <a:pt x="0" y="965365"/>
                  </a:lnTo>
                  <a:lnTo>
                    <a:pt x="11429" y="965365"/>
                  </a:lnTo>
                  <a:lnTo>
                    <a:pt x="11429" y="999655"/>
                  </a:lnTo>
                  <a:close/>
                </a:path>
                <a:path w="2083435" h="1369060">
                  <a:moveTo>
                    <a:pt x="11429" y="953935"/>
                  </a:moveTo>
                  <a:lnTo>
                    <a:pt x="0" y="953935"/>
                  </a:lnTo>
                  <a:lnTo>
                    <a:pt x="0" y="919657"/>
                  </a:lnTo>
                  <a:lnTo>
                    <a:pt x="11429" y="919657"/>
                  </a:lnTo>
                  <a:lnTo>
                    <a:pt x="11429" y="953935"/>
                  </a:lnTo>
                  <a:close/>
                </a:path>
                <a:path w="2083435" h="1369060">
                  <a:moveTo>
                    <a:pt x="11429" y="908227"/>
                  </a:moveTo>
                  <a:lnTo>
                    <a:pt x="0" y="908227"/>
                  </a:lnTo>
                  <a:lnTo>
                    <a:pt x="0" y="873937"/>
                  </a:lnTo>
                  <a:lnTo>
                    <a:pt x="11429" y="873937"/>
                  </a:lnTo>
                  <a:lnTo>
                    <a:pt x="11429" y="908227"/>
                  </a:lnTo>
                  <a:close/>
                </a:path>
                <a:path w="2083435" h="1369060">
                  <a:moveTo>
                    <a:pt x="11429" y="862507"/>
                  </a:moveTo>
                  <a:lnTo>
                    <a:pt x="0" y="862507"/>
                  </a:lnTo>
                  <a:lnTo>
                    <a:pt x="0" y="828217"/>
                  </a:lnTo>
                  <a:lnTo>
                    <a:pt x="11429" y="828217"/>
                  </a:lnTo>
                  <a:lnTo>
                    <a:pt x="11429" y="862507"/>
                  </a:lnTo>
                  <a:close/>
                </a:path>
                <a:path w="2083435" h="1369060">
                  <a:moveTo>
                    <a:pt x="11429" y="816787"/>
                  </a:moveTo>
                  <a:lnTo>
                    <a:pt x="0" y="816787"/>
                  </a:lnTo>
                  <a:lnTo>
                    <a:pt x="0" y="782510"/>
                  </a:lnTo>
                  <a:lnTo>
                    <a:pt x="11429" y="782510"/>
                  </a:lnTo>
                  <a:lnTo>
                    <a:pt x="11429" y="816787"/>
                  </a:lnTo>
                  <a:close/>
                </a:path>
                <a:path w="2083435" h="1369060">
                  <a:moveTo>
                    <a:pt x="11429" y="771080"/>
                  </a:moveTo>
                  <a:lnTo>
                    <a:pt x="0" y="771080"/>
                  </a:lnTo>
                  <a:lnTo>
                    <a:pt x="0" y="736790"/>
                  </a:lnTo>
                  <a:lnTo>
                    <a:pt x="11429" y="736790"/>
                  </a:lnTo>
                  <a:lnTo>
                    <a:pt x="11429" y="771080"/>
                  </a:lnTo>
                  <a:close/>
                </a:path>
                <a:path w="2083435" h="1369060">
                  <a:moveTo>
                    <a:pt x="11429" y="725360"/>
                  </a:moveTo>
                  <a:lnTo>
                    <a:pt x="0" y="725360"/>
                  </a:lnTo>
                  <a:lnTo>
                    <a:pt x="0" y="691070"/>
                  </a:lnTo>
                  <a:lnTo>
                    <a:pt x="11429" y="691070"/>
                  </a:lnTo>
                  <a:lnTo>
                    <a:pt x="11429" y="725360"/>
                  </a:lnTo>
                  <a:close/>
                </a:path>
                <a:path w="2083435" h="1369060">
                  <a:moveTo>
                    <a:pt x="11429" y="679640"/>
                  </a:moveTo>
                  <a:lnTo>
                    <a:pt x="0" y="679640"/>
                  </a:lnTo>
                  <a:lnTo>
                    <a:pt x="0" y="645363"/>
                  </a:lnTo>
                  <a:lnTo>
                    <a:pt x="11429" y="645363"/>
                  </a:lnTo>
                  <a:lnTo>
                    <a:pt x="11429" y="679640"/>
                  </a:lnTo>
                  <a:close/>
                </a:path>
                <a:path w="2083435" h="1369060">
                  <a:moveTo>
                    <a:pt x="11429" y="633933"/>
                  </a:moveTo>
                  <a:lnTo>
                    <a:pt x="0" y="633933"/>
                  </a:lnTo>
                  <a:lnTo>
                    <a:pt x="0" y="599643"/>
                  </a:lnTo>
                  <a:lnTo>
                    <a:pt x="11429" y="599643"/>
                  </a:lnTo>
                  <a:lnTo>
                    <a:pt x="11429" y="633933"/>
                  </a:lnTo>
                  <a:close/>
                </a:path>
                <a:path w="2083435" h="1369060">
                  <a:moveTo>
                    <a:pt x="11429" y="588213"/>
                  </a:moveTo>
                  <a:lnTo>
                    <a:pt x="0" y="588213"/>
                  </a:lnTo>
                  <a:lnTo>
                    <a:pt x="0" y="553923"/>
                  </a:lnTo>
                  <a:lnTo>
                    <a:pt x="11429" y="553923"/>
                  </a:lnTo>
                  <a:lnTo>
                    <a:pt x="11429" y="588213"/>
                  </a:lnTo>
                  <a:close/>
                </a:path>
                <a:path w="2083435" h="1369060">
                  <a:moveTo>
                    <a:pt x="11429" y="542493"/>
                  </a:moveTo>
                  <a:lnTo>
                    <a:pt x="0" y="542493"/>
                  </a:lnTo>
                  <a:lnTo>
                    <a:pt x="0" y="508203"/>
                  </a:lnTo>
                  <a:lnTo>
                    <a:pt x="11429" y="508203"/>
                  </a:lnTo>
                  <a:lnTo>
                    <a:pt x="11429" y="542493"/>
                  </a:lnTo>
                  <a:close/>
                </a:path>
                <a:path w="2083435" h="1369060">
                  <a:moveTo>
                    <a:pt x="11429" y="496785"/>
                  </a:moveTo>
                  <a:lnTo>
                    <a:pt x="0" y="496785"/>
                  </a:lnTo>
                  <a:lnTo>
                    <a:pt x="0" y="462495"/>
                  </a:lnTo>
                  <a:lnTo>
                    <a:pt x="11429" y="462495"/>
                  </a:lnTo>
                  <a:lnTo>
                    <a:pt x="11429" y="496785"/>
                  </a:lnTo>
                  <a:close/>
                </a:path>
                <a:path w="2083435" h="1369060">
                  <a:moveTo>
                    <a:pt x="11429" y="451065"/>
                  </a:moveTo>
                  <a:lnTo>
                    <a:pt x="0" y="451065"/>
                  </a:lnTo>
                  <a:lnTo>
                    <a:pt x="0" y="416775"/>
                  </a:lnTo>
                  <a:lnTo>
                    <a:pt x="11429" y="416775"/>
                  </a:lnTo>
                  <a:lnTo>
                    <a:pt x="11429" y="451065"/>
                  </a:lnTo>
                  <a:close/>
                </a:path>
                <a:path w="2083435" h="1369060">
                  <a:moveTo>
                    <a:pt x="11429" y="405345"/>
                  </a:moveTo>
                  <a:lnTo>
                    <a:pt x="0" y="405345"/>
                  </a:lnTo>
                  <a:lnTo>
                    <a:pt x="0" y="371055"/>
                  </a:lnTo>
                  <a:lnTo>
                    <a:pt x="11429" y="371055"/>
                  </a:lnTo>
                  <a:lnTo>
                    <a:pt x="11429" y="405345"/>
                  </a:lnTo>
                  <a:close/>
                </a:path>
                <a:path w="2083435" h="1369060">
                  <a:moveTo>
                    <a:pt x="11429" y="359625"/>
                  </a:moveTo>
                  <a:lnTo>
                    <a:pt x="0" y="359625"/>
                  </a:lnTo>
                  <a:lnTo>
                    <a:pt x="0" y="325348"/>
                  </a:lnTo>
                  <a:lnTo>
                    <a:pt x="11429" y="325348"/>
                  </a:lnTo>
                  <a:lnTo>
                    <a:pt x="11429" y="359625"/>
                  </a:lnTo>
                  <a:close/>
                </a:path>
                <a:path w="2083435" h="1369060">
                  <a:moveTo>
                    <a:pt x="11429" y="313918"/>
                  </a:moveTo>
                  <a:lnTo>
                    <a:pt x="0" y="313918"/>
                  </a:lnTo>
                  <a:lnTo>
                    <a:pt x="0" y="279628"/>
                  </a:lnTo>
                  <a:lnTo>
                    <a:pt x="11429" y="279628"/>
                  </a:lnTo>
                  <a:lnTo>
                    <a:pt x="11429" y="313918"/>
                  </a:lnTo>
                  <a:close/>
                </a:path>
                <a:path w="2083435" h="1369060">
                  <a:moveTo>
                    <a:pt x="11429" y="268198"/>
                  </a:moveTo>
                  <a:lnTo>
                    <a:pt x="0" y="268198"/>
                  </a:lnTo>
                  <a:lnTo>
                    <a:pt x="0" y="233908"/>
                  </a:lnTo>
                  <a:lnTo>
                    <a:pt x="11429" y="233908"/>
                  </a:lnTo>
                  <a:lnTo>
                    <a:pt x="11429" y="268198"/>
                  </a:lnTo>
                  <a:close/>
                </a:path>
                <a:path w="2083435" h="1369060">
                  <a:moveTo>
                    <a:pt x="11633" y="222707"/>
                  </a:moveTo>
                  <a:lnTo>
                    <a:pt x="215" y="222275"/>
                  </a:lnTo>
                  <a:lnTo>
                    <a:pt x="304" y="220078"/>
                  </a:lnTo>
                  <a:lnTo>
                    <a:pt x="685" y="214033"/>
                  </a:lnTo>
                  <a:lnTo>
                    <a:pt x="4292" y="187388"/>
                  </a:lnTo>
                  <a:lnTo>
                    <a:pt x="15519" y="189547"/>
                  </a:lnTo>
                  <a:lnTo>
                    <a:pt x="14861" y="192963"/>
                  </a:lnTo>
                  <a:lnTo>
                    <a:pt x="13961" y="198424"/>
                  </a:lnTo>
                  <a:lnTo>
                    <a:pt x="13190" y="203923"/>
                  </a:lnTo>
                  <a:lnTo>
                    <a:pt x="12559" y="209461"/>
                  </a:lnTo>
                  <a:lnTo>
                    <a:pt x="12068" y="215036"/>
                  </a:lnTo>
                  <a:lnTo>
                    <a:pt x="11715" y="220662"/>
                  </a:lnTo>
                  <a:lnTo>
                    <a:pt x="11633" y="222707"/>
                  </a:lnTo>
                  <a:close/>
                </a:path>
                <a:path w="2083435" h="1369060">
                  <a:moveTo>
                    <a:pt x="14874" y="192881"/>
                  </a:moveTo>
                  <a:close/>
                </a:path>
                <a:path w="2083435" h="1369060">
                  <a:moveTo>
                    <a:pt x="14861" y="192963"/>
                  </a:moveTo>
                  <a:close/>
                </a:path>
                <a:path w="2083435" h="1369060">
                  <a:moveTo>
                    <a:pt x="13961" y="198424"/>
                  </a:moveTo>
                  <a:lnTo>
                    <a:pt x="13982" y="198272"/>
                  </a:lnTo>
                  <a:lnTo>
                    <a:pt x="13961" y="198424"/>
                  </a:lnTo>
                  <a:close/>
                </a:path>
                <a:path w="2083435" h="1369060">
                  <a:moveTo>
                    <a:pt x="13195" y="203923"/>
                  </a:moveTo>
                  <a:lnTo>
                    <a:pt x="13207" y="203771"/>
                  </a:lnTo>
                  <a:lnTo>
                    <a:pt x="13195" y="203923"/>
                  </a:lnTo>
                  <a:close/>
                </a:path>
                <a:path w="2083435" h="1369060">
                  <a:moveTo>
                    <a:pt x="12560" y="209461"/>
                  </a:moveTo>
                  <a:lnTo>
                    <a:pt x="12573" y="209308"/>
                  </a:lnTo>
                  <a:lnTo>
                    <a:pt x="12560" y="209461"/>
                  </a:lnTo>
                  <a:close/>
                </a:path>
                <a:path w="2083435" h="1369060">
                  <a:moveTo>
                    <a:pt x="12068" y="215036"/>
                  </a:moveTo>
                  <a:lnTo>
                    <a:pt x="12077" y="214896"/>
                  </a:lnTo>
                  <a:lnTo>
                    <a:pt x="12068" y="215036"/>
                  </a:lnTo>
                  <a:close/>
                </a:path>
                <a:path w="2083435" h="1369060">
                  <a:moveTo>
                    <a:pt x="11715" y="220662"/>
                  </a:moveTo>
                  <a:lnTo>
                    <a:pt x="11722" y="220510"/>
                  </a:lnTo>
                  <a:lnTo>
                    <a:pt x="11715" y="220662"/>
                  </a:lnTo>
                  <a:close/>
                </a:path>
                <a:path w="2083435" h="1369060">
                  <a:moveTo>
                    <a:pt x="17957" y="178600"/>
                  </a:moveTo>
                  <a:lnTo>
                    <a:pt x="6832" y="176022"/>
                  </a:lnTo>
                  <a:lnTo>
                    <a:pt x="7340" y="173837"/>
                  </a:lnTo>
                  <a:lnTo>
                    <a:pt x="10477" y="162839"/>
                  </a:lnTo>
                  <a:lnTo>
                    <a:pt x="14122" y="152057"/>
                  </a:lnTo>
                  <a:lnTo>
                    <a:pt x="17818" y="142697"/>
                  </a:lnTo>
                  <a:lnTo>
                    <a:pt x="28448" y="146888"/>
                  </a:lnTo>
                  <a:lnTo>
                    <a:pt x="24763" y="156248"/>
                  </a:lnTo>
                  <a:lnTo>
                    <a:pt x="21311" y="166497"/>
                  </a:lnTo>
                  <a:lnTo>
                    <a:pt x="18418" y="176682"/>
                  </a:lnTo>
                  <a:lnTo>
                    <a:pt x="17957" y="178600"/>
                  </a:lnTo>
                  <a:close/>
                </a:path>
                <a:path w="2083435" h="1369060">
                  <a:moveTo>
                    <a:pt x="24831" y="156046"/>
                  </a:moveTo>
                  <a:close/>
                </a:path>
                <a:path w="2083435" h="1369060">
                  <a:moveTo>
                    <a:pt x="24763" y="156248"/>
                  </a:moveTo>
                  <a:lnTo>
                    <a:pt x="24831" y="156046"/>
                  </a:lnTo>
                  <a:lnTo>
                    <a:pt x="24763" y="156248"/>
                  </a:lnTo>
                  <a:close/>
                </a:path>
                <a:path w="2083435" h="1369060">
                  <a:moveTo>
                    <a:pt x="21380" y="166254"/>
                  </a:moveTo>
                  <a:close/>
                </a:path>
                <a:path w="2083435" h="1369060">
                  <a:moveTo>
                    <a:pt x="21311" y="166497"/>
                  </a:moveTo>
                  <a:lnTo>
                    <a:pt x="21380" y="166254"/>
                  </a:lnTo>
                  <a:lnTo>
                    <a:pt x="21311" y="166497"/>
                  </a:lnTo>
                  <a:close/>
                </a:path>
                <a:path w="2083435" h="1369060">
                  <a:moveTo>
                    <a:pt x="18338" y="176961"/>
                  </a:moveTo>
                  <a:lnTo>
                    <a:pt x="18402" y="176682"/>
                  </a:lnTo>
                  <a:lnTo>
                    <a:pt x="18338" y="176961"/>
                  </a:lnTo>
                  <a:close/>
                </a:path>
                <a:path w="2083435" h="1369060">
                  <a:moveTo>
                    <a:pt x="33007" y="136715"/>
                  </a:moveTo>
                  <a:lnTo>
                    <a:pt x="22593" y="132003"/>
                  </a:lnTo>
                  <a:lnTo>
                    <a:pt x="22936" y="131254"/>
                  </a:lnTo>
                  <a:lnTo>
                    <a:pt x="27927" y="121500"/>
                  </a:lnTo>
                  <a:lnTo>
                    <a:pt x="33654" y="111544"/>
                  </a:lnTo>
                  <a:lnTo>
                    <a:pt x="39687" y="102146"/>
                  </a:lnTo>
                  <a:lnTo>
                    <a:pt x="40246" y="101371"/>
                  </a:lnTo>
                  <a:lnTo>
                    <a:pt x="49555" y="107988"/>
                  </a:lnTo>
                  <a:lnTo>
                    <a:pt x="49015" y="108762"/>
                  </a:lnTo>
                  <a:lnTo>
                    <a:pt x="43289" y="117716"/>
                  </a:lnTo>
                  <a:lnTo>
                    <a:pt x="37976" y="126949"/>
                  </a:lnTo>
                  <a:lnTo>
                    <a:pt x="33232" y="136220"/>
                  </a:lnTo>
                  <a:lnTo>
                    <a:pt x="33007" y="136715"/>
                  </a:lnTo>
                  <a:close/>
                </a:path>
                <a:path w="2083435" h="1369060">
                  <a:moveTo>
                    <a:pt x="49074" y="108669"/>
                  </a:moveTo>
                  <a:lnTo>
                    <a:pt x="49161" y="108534"/>
                  </a:lnTo>
                  <a:lnTo>
                    <a:pt x="49074" y="108669"/>
                  </a:lnTo>
                  <a:close/>
                </a:path>
                <a:path w="2083435" h="1369060">
                  <a:moveTo>
                    <a:pt x="49015" y="108762"/>
                  </a:moveTo>
                  <a:close/>
                </a:path>
                <a:path w="2083435" h="1369060">
                  <a:moveTo>
                    <a:pt x="43361" y="117591"/>
                  </a:moveTo>
                  <a:close/>
                </a:path>
                <a:path w="2083435" h="1369060">
                  <a:moveTo>
                    <a:pt x="43289" y="117716"/>
                  </a:moveTo>
                  <a:close/>
                </a:path>
                <a:path w="2083435" h="1369060">
                  <a:moveTo>
                    <a:pt x="38004" y="126894"/>
                  </a:moveTo>
                  <a:lnTo>
                    <a:pt x="38100" y="126707"/>
                  </a:lnTo>
                  <a:lnTo>
                    <a:pt x="38004" y="126894"/>
                  </a:lnTo>
                  <a:close/>
                </a:path>
                <a:path w="2083435" h="1369060">
                  <a:moveTo>
                    <a:pt x="37976" y="126949"/>
                  </a:moveTo>
                  <a:close/>
                </a:path>
                <a:path w="2083435" h="1369060">
                  <a:moveTo>
                    <a:pt x="33124" y="136461"/>
                  </a:moveTo>
                  <a:lnTo>
                    <a:pt x="33235" y="136220"/>
                  </a:lnTo>
                  <a:lnTo>
                    <a:pt x="33124" y="136461"/>
                  </a:lnTo>
                  <a:close/>
                </a:path>
                <a:path w="2083435" h="1369060">
                  <a:moveTo>
                    <a:pt x="56083" y="98932"/>
                  </a:moveTo>
                  <a:lnTo>
                    <a:pt x="47091" y="91871"/>
                  </a:lnTo>
                  <a:lnTo>
                    <a:pt x="53047" y="84302"/>
                  </a:lnTo>
                  <a:lnTo>
                    <a:pt x="60350" y="75882"/>
                  </a:lnTo>
                  <a:lnTo>
                    <a:pt x="68033" y="67843"/>
                  </a:lnTo>
                  <a:lnTo>
                    <a:pt x="70345" y="65633"/>
                  </a:lnTo>
                  <a:lnTo>
                    <a:pt x="78231" y="73901"/>
                  </a:lnTo>
                  <a:lnTo>
                    <a:pt x="75929" y="76111"/>
                  </a:lnTo>
                  <a:lnTo>
                    <a:pt x="68618" y="83769"/>
                  </a:lnTo>
                  <a:lnTo>
                    <a:pt x="61883" y="91566"/>
                  </a:lnTo>
                  <a:lnTo>
                    <a:pt x="56083" y="98932"/>
                  </a:lnTo>
                  <a:close/>
                </a:path>
                <a:path w="2083435" h="1369060">
                  <a:moveTo>
                    <a:pt x="76019" y="76016"/>
                  </a:moveTo>
                  <a:close/>
                </a:path>
                <a:path w="2083435" h="1369060">
                  <a:moveTo>
                    <a:pt x="75929" y="76111"/>
                  </a:moveTo>
                  <a:close/>
                </a:path>
                <a:path w="2083435" h="1369060">
                  <a:moveTo>
                    <a:pt x="68774" y="83605"/>
                  </a:moveTo>
                  <a:close/>
                </a:path>
                <a:path w="2083435" h="1369060">
                  <a:moveTo>
                    <a:pt x="68632" y="83769"/>
                  </a:moveTo>
                  <a:lnTo>
                    <a:pt x="68774" y="83605"/>
                  </a:lnTo>
                  <a:lnTo>
                    <a:pt x="68632" y="83769"/>
                  </a:lnTo>
                  <a:close/>
                </a:path>
                <a:path w="2083435" h="1369060">
                  <a:moveTo>
                    <a:pt x="61696" y="91782"/>
                  </a:moveTo>
                  <a:lnTo>
                    <a:pt x="61861" y="91566"/>
                  </a:lnTo>
                  <a:lnTo>
                    <a:pt x="61696" y="91782"/>
                  </a:lnTo>
                  <a:close/>
                </a:path>
                <a:path w="2083435" h="1369060">
                  <a:moveTo>
                    <a:pt x="86423" y="66332"/>
                  </a:moveTo>
                  <a:lnTo>
                    <a:pt x="78943" y="57696"/>
                  </a:lnTo>
                  <a:lnTo>
                    <a:pt x="84505" y="52882"/>
                  </a:lnTo>
                  <a:lnTo>
                    <a:pt x="93268" y="45999"/>
                  </a:lnTo>
                  <a:lnTo>
                    <a:pt x="102374" y="39535"/>
                  </a:lnTo>
                  <a:lnTo>
                    <a:pt x="106959" y="36601"/>
                  </a:lnTo>
                  <a:lnTo>
                    <a:pt x="113131" y="46215"/>
                  </a:lnTo>
                  <a:lnTo>
                    <a:pt x="108548" y="49161"/>
                  </a:lnTo>
                  <a:lnTo>
                    <a:pt x="99898" y="55308"/>
                  </a:lnTo>
                  <a:lnTo>
                    <a:pt x="91566" y="61861"/>
                  </a:lnTo>
                  <a:lnTo>
                    <a:pt x="86423" y="66332"/>
                  </a:lnTo>
                  <a:close/>
                </a:path>
                <a:path w="2083435" h="1369060">
                  <a:moveTo>
                    <a:pt x="108678" y="49069"/>
                  </a:moveTo>
                  <a:close/>
                </a:path>
                <a:path w="2083435" h="1369060">
                  <a:moveTo>
                    <a:pt x="108548" y="49161"/>
                  </a:moveTo>
                  <a:lnTo>
                    <a:pt x="108678" y="49069"/>
                  </a:lnTo>
                  <a:lnTo>
                    <a:pt x="108548" y="49161"/>
                  </a:lnTo>
                  <a:close/>
                </a:path>
                <a:path w="2083435" h="1369060">
                  <a:moveTo>
                    <a:pt x="99919" y="55308"/>
                  </a:moveTo>
                  <a:lnTo>
                    <a:pt x="100114" y="55156"/>
                  </a:lnTo>
                  <a:lnTo>
                    <a:pt x="99919" y="55308"/>
                  </a:lnTo>
                  <a:close/>
                </a:path>
                <a:path w="2083435" h="1369060">
                  <a:moveTo>
                    <a:pt x="91592" y="61861"/>
                  </a:moveTo>
                  <a:lnTo>
                    <a:pt x="91782" y="61696"/>
                  </a:lnTo>
                  <a:lnTo>
                    <a:pt x="91592" y="61861"/>
                  </a:lnTo>
                  <a:close/>
                </a:path>
                <a:path w="2083435" h="1369060">
                  <a:moveTo>
                    <a:pt x="122669" y="40436"/>
                  </a:moveTo>
                  <a:lnTo>
                    <a:pt x="116966" y="30530"/>
                  </a:lnTo>
                  <a:lnTo>
                    <a:pt x="121500" y="27927"/>
                  </a:lnTo>
                  <a:lnTo>
                    <a:pt x="131254" y="22936"/>
                  </a:lnTo>
                  <a:lnTo>
                    <a:pt x="141782" y="18173"/>
                  </a:lnTo>
                  <a:lnTo>
                    <a:pt x="148653" y="15468"/>
                  </a:lnTo>
                  <a:lnTo>
                    <a:pt x="152844" y="26098"/>
                  </a:lnTo>
                  <a:lnTo>
                    <a:pt x="145973" y="28803"/>
                  </a:lnTo>
                  <a:lnTo>
                    <a:pt x="136500" y="33108"/>
                  </a:lnTo>
                  <a:lnTo>
                    <a:pt x="126707" y="38100"/>
                  </a:lnTo>
                  <a:lnTo>
                    <a:pt x="122669" y="40436"/>
                  </a:lnTo>
                  <a:close/>
                </a:path>
                <a:path w="2083435" h="1369060">
                  <a:moveTo>
                    <a:pt x="146015" y="28803"/>
                  </a:moveTo>
                  <a:lnTo>
                    <a:pt x="146240" y="28701"/>
                  </a:lnTo>
                  <a:lnTo>
                    <a:pt x="146015" y="28803"/>
                  </a:lnTo>
                  <a:close/>
                </a:path>
                <a:path w="2083435" h="1369060">
                  <a:moveTo>
                    <a:pt x="136220" y="33235"/>
                  </a:moveTo>
                  <a:lnTo>
                    <a:pt x="136461" y="33108"/>
                  </a:lnTo>
                  <a:lnTo>
                    <a:pt x="136220" y="33235"/>
                  </a:lnTo>
                  <a:close/>
                </a:path>
                <a:path w="2083435" h="1369060">
                  <a:moveTo>
                    <a:pt x="126894" y="38004"/>
                  </a:moveTo>
                  <a:close/>
                </a:path>
                <a:path w="2083435" h="1369060">
                  <a:moveTo>
                    <a:pt x="126728" y="38100"/>
                  </a:moveTo>
                  <a:lnTo>
                    <a:pt x="126894" y="38004"/>
                  </a:lnTo>
                  <a:lnTo>
                    <a:pt x="126728" y="38100"/>
                  </a:lnTo>
                  <a:close/>
                </a:path>
                <a:path w="2083435" h="1369060">
                  <a:moveTo>
                    <a:pt x="163347" y="22364"/>
                  </a:moveTo>
                  <a:lnTo>
                    <a:pt x="159677" y="11544"/>
                  </a:lnTo>
                  <a:lnTo>
                    <a:pt x="163106" y="10388"/>
                  </a:lnTo>
                  <a:lnTo>
                    <a:pt x="174116" y="7264"/>
                  </a:lnTo>
                  <a:lnTo>
                    <a:pt x="185267" y="4699"/>
                  </a:lnTo>
                  <a:lnTo>
                    <a:pt x="190957" y="3606"/>
                  </a:lnTo>
                  <a:lnTo>
                    <a:pt x="193840" y="3136"/>
                  </a:lnTo>
                  <a:lnTo>
                    <a:pt x="195706" y="14414"/>
                  </a:lnTo>
                  <a:lnTo>
                    <a:pt x="192831" y="14884"/>
                  </a:lnTo>
                  <a:lnTo>
                    <a:pt x="187690" y="15875"/>
                  </a:lnTo>
                  <a:lnTo>
                    <a:pt x="176682" y="18402"/>
                  </a:lnTo>
                  <a:lnTo>
                    <a:pt x="166234" y="21386"/>
                  </a:lnTo>
                  <a:lnTo>
                    <a:pt x="163347" y="22364"/>
                  </a:lnTo>
                  <a:close/>
                </a:path>
                <a:path w="2083435" h="1369060">
                  <a:moveTo>
                    <a:pt x="192875" y="14876"/>
                  </a:moveTo>
                  <a:close/>
                </a:path>
                <a:path w="2083435" h="1369060">
                  <a:moveTo>
                    <a:pt x="192831" y="14884"/>
                  </a:moveTo>
                  <a:close/>
                </a:path>
                <a:path w="2083435" h="1369060">
                  <a:moveTo>
                    <a:pt x="187426" y="15925"/>
                  </a:moveTo>
                  <a:lnTo>
                    <a:pt x="187629" y="15875"/>
                  </a:lnTo>
                  <a:lnTo>
                    <a:pt x="187426" y="15925"/>
                  </a:lnTo>
                  <a:close/>
                </a:path>
                <a:path w="2083435" h="1369060">
                  <a:moveTo>
                    <a:pt x="176738" y="18402"/>
                  </a:moveTo>
                  <a:lnTo>
                    <a:pt x="176961" y="18338"/>
                  </a:lnTo>
                  <a:lnTo>
                    <a:pt x="176738" y="18402"/>
                  </a:lnTo>
                  <a:close/>
                </a:path>
                <a:path w="2083435" h="1369060">
                  <a:moveTo>
                    <a:pt x="166256" y="21379"/>
                  </a:moveTo>
                  <a:lnTo>
                    <a:pt x="166497" y="21297"/>
                  </a:lnTo>
                  <a:lnTo>
                    <a:pt x="166256" y="21379"/>
                  </a:lnTo>
                  <a:close/>
                </a:path>
                <a:path w="2083435" h="1369060">
                  <a:moveTo>
                    <a:pt x="166234" y="21386"/>
                  </a:moveTo>
                  <a:close/>
                </a:path>
                <a:path w="2083435" h="1369060">
                  <a:moveTo>
                    <a:pt x="206743" y="12877"/>
                  </a:moveTo>
                  <a:lnTo>
                    <a:pt x="231863" y="0"/>
                  </a:lnTo>
                  <a:lnTo>
                    <a:pt x="240322" y="0"/>
                  </a:lnTo>
                  <a:lnTo>
                    <a:pt x="240322" y="11429"/>
                  </a:lnTo>
                  <a:lnTo>
                    <a:pt x="232016" y="11429"/>
                  </a:lnTo>
                  <a:lnTo>
                    <a:pt x="227147" y="11493"/>
                  </a:lnTo>
                  <a:lnTo>
                    <a:pt x="226313" y="11493"/>
                  </a:lnTo>
                  <a:lnTo>
                    <a:pt x="220832" y="11709"/>
                  </a:lnTo>
                  <a:lnTo>
                    <a:pt x="215095" y="12064"/>
                  </a:lnTo>
                  <a:lnTo>
                    <a:pt x="209308" y="12573"/>
                  </a:lnTo>
                  <a:lnTo>
                    <a:pt x="206743" y="12877"/>
                  </a:lnTo>
                  <a:close/>
                </a:path>
                <a:path w="2083435" h="1369060">
                  <a:moveTo>
                    <a:pt x="226174" y="11506"/>
                  </a:moveTo>
                  <a:lnTo>
                    <a:pt x="226313" y="11493"/>
                  </a:lnTo>
                  <a:lnTo>
                    <a:pt x="227147" y="11493"/>
                  </a:lnTo>
                  <a:lnTo>
                    <a:pt x="226174" y="11506"/>
                  </a:lnTo>
                  <a:close/>
                </a:path>
                <a:path w="2083435" h="1369060">
                  <a:moveTo>
                    <a:pt x="220510" y="11722"/>
                  </a:moveTo>
                  <a:lnTo>
                    <a:pt x="220662" y="11709"/>
                  </a:lnTo>
                  <a:lnTo>
                    <a:pt x="220832" y="11709"/>
                  </a:lnTo>
                  <a:lnTo>
                    <a:pt x="220510" y="11722"/>
                  </a:lnTo>
                  <a:close/>
                </a:path>
                <a:path w="2083435" h="1369060">
                  <a:moveTo>
                    <a:pt x="214896" y="12077"/>
                  </a:moveTo>
                  <a:lnTo>
                    <a:pt x="215036" y="12064"/>
                  </a:lnTo>
                  <a:lnTo>
                    <a:pt x="214896" y="12077"/>
                  </a:lnTo>
                  <a:close/>
                </a:path>
                <a:path w="2083435" h="1369060">
                  <a:moveTo>
                    <a:pt x="209352" y="12573"/>
                  </a:moveTo>
                  <a:close/>
                </a:path>
                <a:path w="2083435" h="1369060">
                  <a:moveTo>
                    <a:pt x="286029" y="11429"/>
                  </a:moveTo>
                  <a:lnTo>
                    <a:pt x="251752" y="11429"/>
                  </a:lnTo>
                  <a:lnTo>
                    <a:pt x="251752" y="0"/>
                  </a:lnTo>
                  <a:lnTo>
                    <a:pt x="286029" y="0"/>
                  </a:lnTo>
                  <a:lnTo>
                    <a:pt x="286029" y="11429"/>
                  </a:lnTo>
                  <a:close/>
                </a:path>
                <a:path w="2083435" h="1369060">
                  <a:moveTo>
                    <a:pt x="331749" y="11429"/>
                  </a:moveTo>
                  <a:lnTo>
                    <a:pt x="297459" y="11429"/>
                  </a:lnTo>
                  <a:lnTo>
                    <a:pt x="297459" y="0"/>
                  </a:lnTo>
                  <a:lnTo>
                    <a:pt x="331749" y="0"/>
                  </a:lnTo>
                  <a:lnTo>
                    <a:pt x="331749" y="11429"/>
                  </a:lnTo>
                  <a:close/>
                </a:path>
                <a:path w="2083435" h="1369060">
                  <a:moveTo>
                    <a:pt x="377469" y="11429"/>
                  </a:moveTo>
                  <a:lnTo>
                    <a:pt x="343179" y="11429"/>
                  </a:lnTo>
                  <a:lnTo>
                    <a:pt x="343179" y="0"/>
                  </a:lnTo>
                  <a:lnTo>
                    <a:pt x="377469" y="0"/>
                  </a:lnTo>
                  <a:lnTo>
                    <a:pt x="377469" y="11429"/>
                  </a:lnTo>
                  <a:close/>
                </a:path>
                <a:path w="2083435" h="1369060">
                  <a:moveTo>
                    <a:pt x="423189" y="11429"/>
                  </a:moveTo>
                  <a:lnTo>
                    <a:pt x="388899" y="11429"/>
                  </a:lnTo>
                  <a:lnTo>
                    <a:pt x="388899" y="0"/>
                  </a:lnTo>
                  <a:lnTo>
                    <a:pt x="423189" y="0"/>
                  </a:lnTo>
                  <a:lnTo>
                    <a:pt x="423189" y="11429"/>
                  </a:lnTo>
                  <a:close/>
                </a:path>
                <a:path w="2083435" h="1369060">
                  <a:moveTo>
                    <a:pt x="468896" y="11429"/>
                  </a:moveTo>
                  <a:lnTo>
                    <a:pt x="434606" y="11429"/>
                  </a:lnTo>
                  <a:lnTo>
                    <a:pt x="434606" y="0"/>
                  </a:lnTo>
                  <a:lnTo>
                    <a:pt x="468896" y="0"/>
                  </a:lnTo>
                  <a:lnTo>
                    <a:pt x="468896" y="11429"/>
                  </a:lnTo>
                  <a:close/>
                </a:path>
                <a:path w="2083435" h="1369060">
                  <a:moveTo>
                    <a:pt x="514616" y="11429"/>
                  </a:moveTo>
                  <a:lnTo>
                    <a:pt x="480326" y="11429"/>
                  </a:lnTo>
                  <a:lnTo>
                    <a:pt x="480326" y="0"/>
                  </a:lnTo>
                  <a:lnTo>
                    <a:pt x="514616" y="0"/>
                  </a:lnTo>
                  <a:lnTo>
                    <a:pt x="514616" y="11429"/>
                  </a:lnTo>
                  <a:close/>
                </a:path>
                <a:path w="2083435" h="1369060">
                  <a:moveTo>
                    <a:pt x="560336" y="11429"/>
                  </a:moveTo>
                  <a:lnTo>
                    <a:pt x="526046" y="11429"/>
                  </a:lnTo>
                  <a:lnTo>
                    <a:pt x="526046" y="0"/>
                  </a:lnTo>
                  <a:lnTo>
                    <a:pt x="560336" y="0"/>
                  </a:lnTo>
                  <a:lnTo>
                    <a:pt x="560336" y="11429"/>
                  </a:lnTo>
                  <a:close/>
                </a:path>
                <a:path w="2083435" h="1369060">
                  <a:moveTo>
                    <a:pt x="606043" y="11429"/>
                  </a:moveTo>
                  <a:lnTo>
                    <a:pt x="571753" y="11429"/>
                  </a:lnTo>
                  <a:lnTo>
                    <a:pt x="571753" y="0"/>
                  </a:lnTo>
                  <a:lnTo>
                    <a:pt x="606043" y="0"/>
                  </a:lnTo>
                  <a:lnTo>
                    <a:pt x="606043" y="11429"/>
                  </a:lnTo>
                  <a:close/>
                </a:path>
                <a:path w="2083435" h="1369060">
                  <a:moveTo>
                    <a:pt x="651763" y="11429"/>
                  </a:moveTo>
                  <a:lnTo>
                    <a:pt x="617474" y="11429"/>
                  </a:lnTo>
                  <a:lnTo>
                    <a:pt x="617474" y="0"/>
                  </a:lnTo>
                  <a:lnTo>
                    <a:pt x="651763" y="0"/>
                  </a:lnTo>
                  <a:lnTo>
                    <a:pt x="651763" y="11429"/>
                  </a:lnTo>
                  <a:close/>
                </a:path>
                <a:path w="2083435" h="1369060">
                  <a:moveTo>
                    <a:pt x="697484" y="11429"/>
                  </a:moveTo>
                  <a:lnTo>
                    <a:pt x="663193" y="11429"/>
                  </a:lnTo>
                  <a:lnTo>
                    <a:pt x="663193" y="0"/>
                  </a:lnTo>
                  <a:lnTo>
                    <a:pt x="697484" y="0"/>
                  </a:lnTo>
                  <a:lnTo>
                    <a:pt x="697484" y="11429"/>
                  </a:lnTo>
                  <a:close/>
                </a:path>
                <a:path w="2083435" h="1369060">
                  <a:moveTo>
                    <a:pt x="743191" y="11429"/>
                  </a:moveTo>
                  <a:lnTo>
                    <a:pt x="708913" y="11429"/>
                  </a:lnTo>
                  <a:lnTo>
                    <a:pt x="708913" y="0"/>
                  </a:lnTo>
                  <a:lnTo>
                    <a:pt x="743191" y="0"/>
                  </a:lnTo>
                  <a:lnTo>
                    <a:pt x="743191" y="11429"/>
                  </a:lnTo>
                  <a:close/>
                </a:path>
                <a:path w="2083435" h="1369060">
                  <a:moveTo>
                    <a:pt x="788911" y="11429"/>
                  </a:moveTo>
                  <a:lnTo>
                    <a:pt x="754621" y="11429"/>
                  </a:lnTo>
                  <a:lnTo>
                    <a:pt x="754621" y="0"/>
                  </a:lnTo>
                  <a:lnTo>
                    <a:pt x="788911" y="0"/>
                  </a:lnTo>
                  <a:lnTo>
                    <a:pt x="788911" y="11429"/>
                  </a:lnTo>
                  <a:close/>
                </a:path>
                <a:path w="2083435" h="1369060">
                  <a:moveTo>
                    <a:pt x="834631" y="11429"/>
                  </a:moveTo>
                  <a:lnTo>
                    <a:pt x="800341" y="11429"/>
                  </a:lnTo>
                  <a:lnTo>
                    <a:pt x="800341" y="0"/>
                  </a:lnTo>
                  <a:lnTo>
                    <a:pt x="834631" y="0"/>
                  </a:lnTo>
                  <a:lnTo>
                    <a:pt x="834631" y="11429"/>
                  </a:lnTo>
                  <a:close/>
                </a:path>
                <a:path w="2083435" h="1369060">
                  <a:moveTo>
                    <a:pt x="880338" y="11429"/>
                  </a:moveTo>
                  <a:lnTo>
                    <a:pt x="846061" y="11429"/>
                  </a:lnTo>
                  <a:lnTo>
                    <a:pt x="846061" y="0"/>
                  </a:lnTo>
                  <a:lnTo>
                    <a:pt x="880338" y="0"/>
                  </a:lnTo>
                  <a:lnTo>
                    <a:pt x="880338" y="11429"/>
                  </a:lnTo>
                  <a:close/>
                </a:path>
                <a:path w="2083435" h="1369060">
                  <a:moveTo>
                    <a:pt x="926058" y="11429"/>
                  </a:moveTo>
                  <a:lnTo>
                    <a:pt x="891768" y="11429"/>
                  </a:lnTo>
                  <a:lnTo>
                    <a:pt x="891768" y="0"/>
                  </a:lnTo>
                  <a:lnTo>
                    <a:pt x="926058" y="0"/>
                  </a:lnTo>
                  <a:lnTo>
                    <a:pt x="926058" y="11429"/>
                  </a:lnTo>
                  <a:close/>
                </a:path>
                <a:path w="2083435" h="1369060">
                  <a:moveTo>
                    <a:pt x="971778" y="11429"/>
                  </a:moveTo>
                  <a:lnTo>
                    <a:pt x="937488" y="11429"/>
                  </a:lnTo>
                  <a:lnTo>
                    <a:pt x="937488" y="0"/>
                  </a:lnTo>
                  <a:lnTo>
                    <a:pt x="971778" y="0"/>
                  </a:lnTo>
                  <a:lnTo>
                    <a:pt x="971778" y="11429"/>
                  </a:lnTo>
                  <a:close/>
                </a:path>
                <a:path w="2083435" h="1369060">
                  <a:moveTo>
                    <a:pt x="1017485" y="11429"/>
                  </a:moveTo>
                  <a:lnTo>
                    <a:pt x="983208" y="11429"/>
                  </a:lnTo>
                  <a:lnTo>
                    <a:pt x="983208" y="0"/>
                  </a:lnTo>
                  <a:lnTo>
                    <a:pt x="1017485" y="0"/>
                  </a:lnTo>
                  <a:lnTo>
                    <a:pt x="1017485" y="11429"/>
                  </a:lnTo>
                  <a:close/>
                </a:path>
                <a:path w="2083435" h="1369060">
                  <a:moveTo>
                    <a:pt x="1063205" y="11429"/>
                  </a:moveTo>
                  <a:lnTo>
                    <a:pt x="1028915" y="11429"/>
                  </a:lnTo>
                  <a:lnTo>
                    <a:pt x="1028915" y="0"/>
                  </a:lnTo>
                  <a:lnTo>
                    <a:pt x="1063205" y="0"/>
                  </a:lnTo>
                  <a:lnTo>
                    <a:pt x="1063205" y="11429"/>
                  </a:lnTo>
                  <a:close/>
                </a:path>
                <a:path w="2083435" h="1369060">
                  <a:moveTo>
                    <a:pt x="1108925" y="11429"/>
                  </a:moveTo>
                  <a:lnTo>
                    <a:pt x="1074635" y="11429"/>
                  </a:lnTo>
                  <a:lnTo>
                    <a:pt x="1074635" y="0"/>
                  </a:lnTo>
                  <a:lnTo>
                    <a:pt x="1108925" y="0"/>
                  </a:lnTo>
                  <a:lnTo>
                    <a:pt x="1108925" y="11429"/>
                  </a:lnTo>
                  <a:close/>
                </a:path>
                <a:path w="2083435" h="1369060">
                  <a:moveTo>
                    <a:pt x="1154633" y="11429"/>
                  </a:moveTo>
                  <a:lnTo>
                    <a:pt x="1120355" y="11429"/>
                  </a:lnTo>
                  <a:lnTo>
                    <a:pt x="1120355" y="0"/>
                  </a:lnTo>
                  <a:lnTo>
                    <a:pt x="1154633" y="0"/>
                  </a:lnTo>
                  <a:lnTo>
                    <a:pt x="1154633" y="11429"/>
                  </a:lnTo>
                  <a:close/>
                </a:path>
                <a:path w="2083435" h="1369060">
                  <a:moveTo>
                    <a:pt x="1200353" y="11429"/>
                  </a:moveTo>
                  <a:lnTo>
                    <a:pt x="1166063" y="11429"/>
                  </a:lnTo>
                  <a:lnTo>
                    <a:pt x="1166063" y="0"/>
                  </a:lnTo>
                  <a:lnTo>
                    <a:pt x="1200353" y="0"/>
                  </a:lnTo>
                  <a:lnTo>
                    <a:pt x="1200353" y="11429"/>
                  </a:lnTo>
                  <a:close/>
                </a:path>
                <a:path w="2083435" h="1369060">
                  <a:moveTo>
                    <a:pt x="1246073" y="11429"/>
                  </a:moveTo>
                  <a:lnTo>
                    <a:pt x="1211783" y="11429"/>
                  </a:lnTo>
                  <a:lnTo>
                    <a:pt x="1211783" y="0"/>
                  </a:lnTo>
                  <a:lnTo>
                    <a:pt x="1246073" y="0"/>
                  </a:lnTo>
                  <a:lnTo>
                    <a:pt x="1246073" y="11429"/>
                  </a:lnTo>
                  <a:close/>
                </a:path>
                <a:path w="2083435" h="1369060">
                  <a:moveTo>
                    <a:pt x="1291793" y="11429"/>
                  </a:moveTo>
                  <a:lnTo>
                    <a:pt x="1257503" y="11429"/>
                  </a:lnTo>
                  <a:lnTo>
                    <a:pt x="1257503" y="0"/>
                  </a:lnTo>
                  <a:lnTo>
                    <a:pt x="1291793" y="0"/>
                  </a:lnTo>
                  <a:lnTo>
                    <a:pt x="1291793" y="11429"/>
                  </a:lnTo>
                  <a:close/>
                </a:path>
                <a:path w="2083435" h="1369060">
                  <a:moveTo>
                    <a:pt x="1337500" y="11429"/>
                  </a:moveTo>
                  <a:lnTo>
                    <a:pt x="1303210" y="11429"/>
                  </a:lnTo>
                  <a:lnTo>
                    <a:pt x="1303210" y="0"/>
                  </a:lnTo>
                  <a:lnTo>
                    <a:pt x="1337500" y="0"/>
                  </a:lnTo>
                  <a:lnTo>
                    <a:pt x="1337500" y="11429"/>
                  </a:lnTo>
                  <a:close/>
                </a:path>
                <a:path w="2083435" h="1369060">
                  <a:moveTo>
                    <a:pt x="1383220" y="11429"/>
                  </a:moveTo>
                  <a:lnTo>
                    <a:pt x="1348930" y="11429"/>
                  </a:lnTo>
                  <a:lnTo>
                    <a:pt x="1348930" y="0"/>
                  </a:lnTo>
                  <a:lnTo>
                    <a:pt x="1383220" y="0"/>
                  </a:lnTo>
                  <a:lnTo>
                    <a:pt x="1383220" y="11429"/>
                  </a:lnTo>
                  <a:close/>
                </a:path>
                <a:path w="2083435" h="1369060">
                  <a:moveTo>
                    <a:pt x="1428940" y="11429"/>
                  </a:moveTo>
                  <a:lnTo>
                    <a:pt x="1394650" y="11429"/>
                  </a:lnTo>
                  <a:lnTo>
                    <a:pt x="1394650" y="0"/>
                  </a:lnTo>
                  <a:lnTo>
                    <a:pt x="1428940" y="0"/>
                  </a:lnTo>
                  <a:lnTo>
                    <a:pt x="1428940" y="11429"/>
                  </a:lnTo>
                  <a:close/>
                </a:path>
                <a:path w="2083435" h="1369060">
                  <a:moveTo>
                    <a:pt x="1474647" y="11429"/>
                  </a:moveTo>
                  <a:lnTo>
                    <a:pt x="1440370" y="11429"/>
                  </a:lnTo>
                  <a:lnTo>
                    <a:pt x="1440370" y="0"/>
                  </a:lnTo>
                  <a:lnTo>
                    <a:pt x="1474647" y="0"/>
                  </a:lnTo>
                  <a:lnTo>
                    <a:pt x="1474647" y="11429"/>
                  </a:lnTo>
                  <a:close/>
                </a:path>
                <a:path w="2083435" h="1369060">
                  <a:moveTo>
                    <a:pt x="1520367" y="11429"/>
                  </a:moveTo>
                  <a:lnTo>
                    <a:pt x="1486077" y="11429"/>
                  </a:lnTo>
                  <a:lnTo>
                    <a:pt x="1486077" y="0"/>
                  </a:lnTo>
                  <a:lnTo>
                    <a:pt x="1520367" y="0"/>
                  </a:lnTo>
                  <a:lnTo>
                    <a:pt x="1520367" y="11429"/>
                  </a:lnTo>
                  <a:close/>
                </a:path>
                <a:path w="2083435" h="1369060">
                  <a:moveTo>
                    <a:pt x="1566087" y="11429"/>
                  </a:moveTo>
                  <a:lnTo>
                    <a:pt x="1531797" y="11429"/>
                  </a:lnTo>
                  <a:lnTo>
                    <a:pt x="1531797" y="0"/>
                  </a:lnTo>
                  <a:lnTo>
                    <a:pt x="1566087" y="0"/>
                  </a:lnTo>
                  <a:lnTo>
                    <a:pt x="1566087" y="11429"/>
                  </a:lnTo>
                  <a:close/>
                </a:path>
                <a:path w="2083435" h="1369060">
                  <a:moveTo>
                    <a:pt x="1611795" y="11429"/>
                  </a:moveTo>
                  <a:lnTo>
                    <a:pt x="1577517" y="11429"/>
                  </a:lnTo>
                  <a:lnTo>
                    <a:pt x="1577517" y="0"/>
                  </a:lnTo>
                  <a:lnTo>
                    <a:pt x="1611795" y="0"/>
                  </a:lnTo>
                  <a:lnTo>
                    <a:pt x="1611795" y="11429"/>
                  </a:lnTo>
                  <a:close/>
                </a:path>
                <a:path w="2083435" h="1369060">
                  <a:moveTo>
                    <a:pt x="1657515" y="11429"/>
                  </a:moveTo>
                  <a:lnTo>
                    <a:pt x="1623225" y="11429"/>
                  </a:lnTo>
                  <a:lnTo>
                    <a:pt x="1623225" y="0"/>
                  </a:lnTo>
                  <a:lnTo>
                    <a:pt x="1657515" y="0"/>
                  </a:lnTo>
                  <a:lnTo>
                    <a:pt x="1657515" y="11429"/>
                  </a:lnTo>
                  <a:close/>
                </a:path>
                <a:path w="2083435" h="1369060">
                  <a:moveTo>
                    <a:pt x="1703235" y="11429"/>
                  </a:moveTo>
                  <a:lnTo>
                    <a:pt x="1668945" y="11429"/>
                  </a:lnTo>
                  <a:lnTo>
                    <a:pt x="1668945" y="0"/>
                  </a:lnTo>
                  <a:lnTo>
                    <a:pt x="1703235" y="0"/>
                  </a:lnTo>
                  <a:lnTo>
                    <a:pt x="1703235" y="11429"/>
                  </a:lnTo>
                  <a:close/>
                </a:path>
                <a:path w="2083435" h="1369060">
                  <a:moveTo>
                    <a:pt x="1748942" y="11429"/>
                  </a:moveTo>
                  <a:lnTo>
                    <a:pt x="1714665" y="11429"/>
                  </a:lnTo>
                  <a:lnTo>
                    <a:pt x="1714665" y="0"/>
                  </a:lnTo>
                  <a:lnTo>
                    <a:pt x="1748942" y="0"/>
                  </a:lnTo>
                  <a:lnTo>
                    <a:pt x="1748942" y="11429"/>
                  </a:lnTo>
                  <a:close/>
                </a:path>
                <a:path w="2083435" h="1369060">
                  <a:moveTo>
                    <a:pt x="1794662" y="11429"/>
                  </a:moveTo>
                  <a:lnTo>
                    <a:pt x="1760372" y="11429"/>
                  </a:lnTo>
                  <a:lnTo>
                    <a:pt x="1760372" y="0"/>
                  </a:lnTo>
                  <a:lnTo>
                    <a:pt x="1794662" y="0"/>
                  </a:lnTo>
                  <a:lnTo>
                    <a:pt x="1794662" y="11429"/>
                  </a:lnTo>
                  <a:close/>
                </a:path>
                <a:path w="2083435" h="1369060">
                  <a:moveTo>
                    <a:pt x="1840382" y="11429"/>
                  </a:moveTo>
                  <a:lnTo>
                    <a:pt x="1806092" y="11429"/>
                  </a:lnTo>
                  <a:lnTo>
                    <a:pt x="1806092" y="0"/>
                  </a:lnTo>
                  <a:lnTo>
                    <a:pt x="1840382" y="0"/>
                  </a:lnTo>
                  <a:lnTo>
                    <a:pt x="1840382" y="11429"/>
                  </a:lnTo>
                  <a:close/>
                </a:path>
                <a:path w="2083435" h="1369060">
                  <a:moveTo>
                    <a:pt x="1856943" y="11506"/>
                  </a:moveTo>
                  <a:lnTo>
                    <a:pt x="1851736" y="11442"/>
                  </a:lnTo>
                  <a:lnTo>
                    <a:pt x="1851875" y="12"/>
                  </a:lnTo>
                  <a:lnTo>
                    <a:pt x="1857095" y="76"/>
                  </a:lnTo>
                  <a:lnTo>
                    <a:pt x="1886889" y="2743"/>
                  </a:lnTo>
                  <a:lnTo>
                    <a:pt x="1885439" y="11493"/>
                  </a:lnTo>
                  <a:lnTo>
                    <a:pt x="1856803" y="11493"/>
                  </a:lnTo>
                  <a:lnTo>
                    <a:pt x="1856943" y="11506"/>
                  </a:lnTo>
                  <a:close/>
                </a:path>
                <a:path w="2083435" h="1369060">
                  <a:moveTo>
                    <a:pt x="1862607" y="11722"/>
                  </a:moveTo>
                  <a:lnTo>
                    <a:pt x="1856803" y="11493"/>
                  </a:lnTo>
                  <a:lnTo>
                    <a:pt x="1885439" y="11493"/>
                  </a:lnTo>
                  <a:lnTo>
                    <a:pt x="1885403" y="11709"/>
                  </a:lnTo>
                  <a:lnTo>
                    <a:pt x="1862454" y="11709"/>
                  </a:lnTo>
                  <a:lnTo>
                    <a:pt x="1862607" y="11722"/>
                  </a:lnTo>
                  <a:close/>
                </a:path>
                <a:path w="2083435" h="1369060">
                  <a:moveTo>
                    <a:pt x="1885260" y="12573"/>
                  </a:moveTo>
                  <a:lnTo>
                    <a:pt x="1873808" y="12573"/>
                  </a:lnTo>
                  <a:lnTo>
                    <a:pt x="1868081" y="12064"/>
                  </a:lnTo>
                  <a:lnTo>
                    <a:pt x="1862454" y="11709"/>
                  </a:lnTo>
                  <a:lnTo>
                    <a:pt x="1885403" y="11709"/>
                  </a:lnTo>
                  <a:lnTo>
                    <a:pt x="1885260" y="12573"/>
                  </a:lnTo>
                  <a:close/>
                </a:path>
                <a:path w="2083435" h="1369060">
                  <a:moveTo>
                    <a:pt x="1885155" y="13207"/>
                  </a:moveTo>
                  <a:lnTo>
                    <a:pt x="1879234" y="13195"/>
                  </a:lnTo>
                  <a:lnTo>
                    <a:pt x="1873656" y="12560"/>
                  </a:lnTo>
                  <a:lnTo>
                    <a:pt x="1873808" y="12573"/>
                  </a:lnTo>
                  <a:lnTo>
                    <a:pt x="1885260" y="12573"/>
                  </a:lnTo>
                  <a:lnTo>
                    <a:pt x="1885155" y="13207"/>
                  </a:lnTo>
                  <a:close/>
                </a:path>
                <a:path w="2083435" h="1369060">
                  <a:moveTo>
                    <a:pt x="1885022" y="14008"/>
                  </a:moveTo>
                  <a:lnTo>
                    <a:pt x="1879193" y="13195"/>
                  </a:lnTo>
                  <a:lnTo>
                    <a:pt x="1879345" y="13207"/>
                  </a:lnTo>
                  <a:lnTo>
                    <a:pt x="1885155" y="13207"/>
                  </a:lnTo>
                  <a:lnTo>
                    <a:pt x="1885022" y="14008"/>
                  </a:lnTo>
                  <a:close/>
                </a:path>
                <a:path w="2083435" h="1369060">
                  <a:moveTo>
                    <a:pt x="1930708" y="18402"/>
                  </a:moveTo>
                  <a:lnTo>
                    <a:pt x="1906435" y="18402"/>
                  </a:lnTo>
                  <a:lnTo>
                    <a:pt x="1895919" y="15976"/>
                  </a:lnTo>
                  <a:lnTo>
                    <a:pt x="1898484" y="4838"/>
                  </a:lnTo>
                  <a:lnTo>
                    <a:pt x="1909279" y="7340"/>
                  </a:lnTo>
                  <a:lnTo>
                    <a:pt x="1920278" y="10477"/>
                  </a:lnTo>
                  <a:lnTo>
                    <a:pt x="1931060" y="14122"/>
                  </a:lnTo>
                  <a:lnTo>
                    <a:pt x="1932216" y="14579"/>
                  </a:lnTo>
                  <a:lnTo>
                    <a:pt x="1930708" y="18402"/>
                  </a:lnTo>
                  <a:close/>
                </a:path>
                <a:path w="2083435" h="1369060">
                  <a:moveTo>
                    <a:pt x="1929532" y="21386"/>
                  </a:moveTo>
                  <a:lnTo>
                    <a:pt x="1916866" y="21380"/>
                  </a:lnTo>
                  <a:lnTo>
                    <a:pt x="1906155" y="18338"/>
                  </a:lnTo>
                  <a:lnTo>
                    <a:pt x="1906435" y="18402"/>
                  </a:lnTo>
                  <a:lnTo>
                    <a:pt x="1930708" y="18402"/>
                  </a:lnTo>
                  <a:lnTo>
                    <a:pt x="1929532" y="21386"/>
                  </a:lnTo>
                  <a:close/>
                </a:path>
                <a:path w="2083435" h="1369060">
                  <a:moveTo>
                    <a:pt x="1928165" y="24853"/>
                  </a:moveTo>
                  <a:lnTo>
                    <a:pt x="1927136" y="24853"/>
                  </a:lnTo>
                  <a:lnTo>
                    <a:pt x="1916863" y="21380"/>
                  </a:lnTo>
                  <a:lnTo>
                    <a:pt x="1929532" y="21386"/>
                  </a:lnTo>
                  <a:lnTo>
                    <a:pt x="1928165" y="24853"/>
                  </a:lnTo>
                  <a:close/>
                </a:path>
                <a:path w="2083435" h="1369060">
                  <a:moveTo>
                    <a:pt x="1928025" y="25209"/>
                  </a:moveTo>
                  <a:lnTo>
                    <a:pt x="1927068" y="24830"/>
                  </a:lnTo>
                  <a:lnTo>
                    <a:pt x="1928165" y="24853"/>
                  </a:lnTo>
                  <a:lnTo>
                    <a:pt x="1928025" y="25209"/>
                  </a:lnTo>
                  <a:close/>
                </a:path>
                <a:path w="2083435" h="1369060">
                  <a:moveTo>
                    <a:pt x="1972324" y="38100"/>
                  </a:moveTo>
                  <a:lnTo>
                    <a:pt x="1956409" y="38100"/>
                  </a:lnTo>
                  <a:lnTo>
                    <a:pt x="1946655" y="33108"/>
                  </a:lnTo>
                  <a:lnTo>
                    <a:pt x="1938362" y="29375"/>
                  </a:lnTo>
                  <a:lnTo>
                    <a:pt x="1943074" y="18961"/>
                  </a:lnTo>
                  <a:lnTo>
                    <a:pt x="1951863" y="22936"/>
                  </a:lnTo>
                  <a:lnTo>
                    <a:pt x="1961616" y="27927"/>
                  </a:lnTo>
                  <a:lnTo>
                    <a:pt x="1971573" y="33654"/>
                  </a:lnTo>
                  <a:lnTo>
                    <a:pt x="1974126" y="35293"/>
                  </a:lnTo>
                  <a:lnTo>
                    <a:pt x="1972324" y="38100"/>
                  </a:lnTo>
                  <a:close/>
                </a:path>
                <a:path w="2083435" h="1369060">
                  <a:moveTo>
                    <a:pt x="1946897" y="33235"/>
                  </a:moveTo>
                  <a:lnTo>
                    <a:pt x="1946616" y="33108"/>
                  </a:lnTo>
                  <a:lnTo>
                    <a:pt x="1946897" y="33235"/>
                  </a:lnTo>
                  <a:close/>
                </a:path>
                <a:path w="2083435" h="1369060">
                  <a:moveTo>
                    <a:pt x="1968907" y="43421"/>
                  </a:moveTo>
                  <a:lnTo>
                    <a:pt x="1965629" y="43421"/>
                  </a:lnTo>
                  <a:lnTo>
                    <a:pt x="1956223" y="38004"/>
                  </a:lnTo>
                  <a:lnTo>
                    <a:pt x="1956409" y="38100"/>
                  </a:lnTo>
                  <a:lnTo>
                    <a:pt x="1972324" y="38100"/>
                  </a:lnTo>
                  <a:lnTo>
                    <a:pt x="1968907" y="43421"/>
                  </a:lnTo>
                  <a:close/>
                </a:path>
                <a:path w="2083435" h="1369060">
                  <a:moveTo>
                    <a:pt x="1967953" y="44907"/>
                  </a:moveTo>
                  <a:lnTo>
                    <a:pt x="1965533" y="43365"/>
                  </a:lnTo>
                  <a:lnTo>
                    <a:pt x="1968907" y="43421"/>
                  </a:lnTo>
                  <a:lnTo>
                    <a:pt x="1967953" y="44907"/>
                  </a:lnTo>
                  <a:close/>
                </a:path>
                <a:path w="2083435" h="1369060">
                  <a:moveTo>
                    <a:pt x="2001421" y="55308"/>
                  </a:moveTo>
                  <a:lnTo>
                    <a:pt x="1983219" y="55308"/>
                  </a:lnTo>
                  <a:lnTo>
                    <a:pt x="1977250" y="51066"/>
                  </a:lnTo>
                  <a:lnTo>
                    <a:pt x="1983879" y="41757"/>
                  </a:lnTo>
                  <a:lnTo>
                    <a:pt x="1990064" y="46164"/>
                  </a:lnTo>
                  <a:lnTo>
                    <a:pt x="1998814" y="53047"/>
                  </a:lnTo>
                  <a:lnTo>
                    <a:pt x="2001421" y="55308"/>
                  </a:lnTo>
                  <a:close/>
                </a:path>
                <a:path w="2083435" h="1369060">
                  <a:moveTo>
                    <a:pt x="2008820" y="61861"/>
                  </a:moveTo>
                  <a:lnTo>
                    <a:pt x="1991550" y="61861"/>
                  </a:lnTo>
                  <a:lnTo>
                    <a:pt x="1983003" y="55156"/>
                  </a:lnTo>
                  <a:lnTo>
                    <a:pt x="1983219" y="55308"/>
                  </a:lnTo>
                  <a:lnTo>
                    <a:pt x="2001421" y="55308"/>
                  </a:lnTo>
                  <a:lnTo>
                    <a:pt x="2007235" y="60350"/>
                  </a:lnTo>
                  <a:lnTo>
                    <a:pt x="2008820" y="61861"/>
                  </a:lnTo>
                  <a:close/>
                </a:path>
                <a:path w="2083435" h="1369060">
                  <a:moveTo>
                    <a:pt x="2003132" y="72224"/>
                  </a:moveTo>
                  <a:lnTo>
                    <a:pt x="1999348" y="68618"/>
                  </a:lnTo>
                  <a:lnTo>
                    <a:pt x="1991334" y="61696"/>
                  </a:lnTo>
                  <a:lnTo>
                    <a:pt x="1991550" y="61861"/>
                  </a:lnTo>
                  <a:lnTo>
                    <a:pt x="2008820" y="61861"/>
                  </a:lnTo>
                  <a:lnTo>
                    <a:pt x="2011019" y="63957"/>
                  </a:lnTo>
                  <a:lnTo>
                    <a:pt x="2003132" y="72224"/>
                  </a:lnTo>
                  <a:close/>
                </a:path>
                <a:path w="2083435" h="1369060">
                  <a:moveTo>
                    <a:pt x="1999538" y="68808"/>
                  </a:moveTo>
                  <a:lnTo>
                    <a:pt x="1999319" y="68618"/>
                  </a:lnTo>
                  <a:lnTo>
                    <a:pt x="1999538" y="68808"/>
                  </a:lnTo>
                  <a:close/>
                </a:path>
                <a:path w="2083435" h="1369060">
                  <a:moveTo>
                    <a:pt x="2029598" y="83769"/>
                  </a:moveTo>
                  <a:lnTo>
                    <a:pt x="2014499" y="83769"/>
                  </a:lnTo>
                  <a:lnTo>
                    <a:pt x="2011019" y="80124"/>
                  </a:lnTo>
                  <a:lnTo>
                    <a:pt x="2019287" y="72237"/>
                  </a:lnTo>
                  <a:lnTo>
                    <a:pt x="2022957" y="76085"/>
                  </a:lnTo>
                  <a:lnTo>
                    <a:pt x="2029598" y="83769"/>
                  </a:lnTo>
                  <a:close/>
                </a:path>
                <a:path w="2083435" h="1369060">
                  <a:moveTo>
                    <a:pt x="2032152" y="106019"/>
                  </a:moveTo>
                  <a:lnTo>
                    <a:pt x="2027809" y="99898"/>
                  </a:lnTo>
                  <a:lnTo>
                    <a:pt x="2021255" y="91566"/>
                  </a:lnTo>
                  <a:lnTo>
                    <a:pt x="2014342" y="83605"/>
                  </a:lnTo>
                  <a:lnTo>
                    <a:pt x="2014499" y="83769"/>
                  </a:lnTo>
                  <a:lnTo>
                    <a:pt x="2029598" y="83769"/>
                  </a:lnTo>
                  <a:lnTo>
                    <a:pt x="2030234" y="84505"/>
                  </a:lnTo>
                  <a:lnTo>
                    <a:pt x="2037118" y="93268"/>
                  </a:lnTo>
                  <a:lnTo>
                    <a:pt x="2041474" y="99390"/>
                  </a:lnTo>
                  <a:lnTo>
                    <a:pt x="2032152" y="106019"/>
                  </a:lnTo>
                  <a:close/>
                </a:path>
                <a:path w="2083435" h="1369060">
                  <a:moveTo>
                    <a:pt x="2021420" y="91782"/>
                  </a:moveTo>
                  <a:lnTo>
                    <a:pt x="2021234" y="91566"/>
                  </a:lnTo>
                  <a:lnTo>
                    <a:pt x="2021420" y="91782"/>
                  </a:lnTo>
                  <a:close/>
                </a:path>
                <a:path w="2083435" h="1369060">
                  <a:moveTo>
                    <a:pt x="2027961" y="100114"/>
                  </a:moveTo>
                  <a:lnTo>
                    <a:pt x="2027792" y="99898"/>
                  </a:lnTo>
                  <a:lnTo>
                    <a:pt x="2027961" y="100114"/>
                  </a:lnTo>
                  <a:close/>
                </a:path>
                <a:path w="2083435" h="1369060">
                  <a:moveTo>
                    <a:pt x="2053013" y="117716"/>
                  </a:moveTo>
                  <a:lnTo>
                    <a:pt x="2039835" y="117716"/>
                  </a:lnTo>
                  <a:lnTo>
                    <a:pt x="2038299" y="115315"/>
                  </a:lnTo>
                  <a:lnTo>
                    <a:pt x="2047925" y="109156"/>
                  </a:lnTo>
                  <a:lnTo>
                    <a:pt x="2049602" y="111785"/>
                  </a:lnTo>
                  <a:lnTo>
                    <a:pt x="2053013" y="117716"/>
                  </a:lnTo>
                  <a:close/>
                </a:path>
                <a:path w="2083435" h="1369060">
                  <a:moveTo>
                    <a:pt x="2057978" y="126949"/>
                  </a:moveTo>
                  <a:lnTo>
                    <a:pt x="2045144" y="126949"/>
                  </a:lnTo>
                  <a:lnTo>
                    <a:pt x="2039755" y="117591"/>
                  </a:lnTo>
                  <a:lnTo>
                    <a:pt x="2053013" y="117716"/>
                  </a:lnTo>
                  <a:lnTo>
                    <a:pt x="2055190" y="121500"/>
                  </a:lnTo>
                  <a:lnTo>
                    <a:pt x="2057978" y="126949"/>
                  </a:lnTo>
                  <a:close/>
                </a:path>
                <a:path w="2083435" h="1369060">
                  <a:moveTo>
                    <a:pt x="2062537" y="136461"/>
                  </a:moveTo>
                  <a:lnTo>
                    <a:pt x="2050008" y="136461"/>
                  </a:lnTo>
                  <a:lnTo>
                    <a:pt x="2045112" y="126894"/>
                  </a:lnTo>
                  <a:lnTo>
                    <a:pt x="2057978" y="126949"/>
                  </a:lnTo>
                  <a:lnTo>
                    <a:pt x="2060181" y="131254"/>
                  </a:lnTo>
                  <a:lnTo>
                    <a:pt x="2062537" y="136461"/>
                  </a:lnTo>
                  <a:close/>
                </a:path>
                <a:path w="2083435" h="1369060">
                  <a:moveTo>
                    <a:pt x="2053818" y="144919"/>
                  </a:moveTo>
                  <a:lnTo>
                    <a:pt x="2049881" y="136220"/>
                  </a:lnTo>
                  <a:lnTo>
                    <a:pt x="2050008" y="136461"/>
                  </a:lnTo>
                  <a:lnTo>
                    <a:pt x="2062537" y="136461"/>
                  </a:lnTo>
                  <a:lnTo>
                    <a:pt x="2064232" y="140207"/>
                  </a:lnTo>
                  <a:lnTo>
                    <a:pt x="2053818" y="144919"/>
                  </a:lnTo>
                  <a:close/>
                </a:path>
                <a:path w="2083435" h="1369060">
                  <a:moveTo>
                    <a:pt x="2070411" y="156248"/>
                  </a:moveTo>
                  <a:lnTo>
                    <a:pt x="2058365" y="156248"/>
                  </a:lnTo>
                  <a:lnTo>
                    <a:pt x="2057971" y="155270"/>
                  </a:lnTo>
                  <a:lnTo>
                    <a:pt x="2068601" y="151079"/>
                  </a:lnTo>
                  <a:lnTo>
                    <a:pt x="2068995" y="152057"/>
                  </a:lnTo>
                  <a:lnTo>
                    <a:pt x="2070411" y="156248"/>
                  </a:lnTo>
                  <a:close/>
                </a:path>
                <a:path w="2083435" h="1369060">
                  <a:moveTo>
                    <a:pt x="2073691" y="166497"/>
                  </a:moveTo>
                  <a:lnTo>
                    <a:pt x="2061819" y="166497"/>
                  </a:lnTo>
                  <a:lnTo>
                    <a:pt x="2058293" y="156070"/>
                  </a:lnTo>
                  <a:lnTo>
                    <a:pt x="2058365" y="156248"/>
                  </a:lnTo>
                  <a:lnTo>
                    <a:pt x="2070411" y="156248"/>
                  </a:lnTo>
                  <a:lnTo>
                    <a:pt x="2072728" y="163106"/>
                  </a:lnTo>
                  <a:lnTo>
                    <a:pt x="2073691" y="166497"/>
                  </a:lnTo>
                  <a:close/>
                </a:path>
                <a:path w="2083435" h="1369060">
                  <a:moveTo>
                    <a:pt x="2067178" y="187375"/>
                  </a:moveTo>
                  <a:lnTo>
                    <a:pt x="2064715" y="176682"/>
                  </a:lnTo>
                  <a:lnTo>
                    <a:pt x="2061737" y="166254"/>
                  </a:lnTo>
                  <a:lnTo>
                    <a:pt x="2061819" y="166497"/>
                  </a:lnTo>
                  <a:lnTo>
                    <a:pt x="2073691" y="166497"/>
                  </a:lnTo>
                  <a:lnTo>
                    <a:pt x="2075853" y="174116"/>
                  </a:lnTo>
                  <a:lnTo>
                    <a:pt x="2078316" y="184810"/>
                  </a:lnTo>
                  <a:lnTo>
                    <a:pt x="2067178" y="187375"/>
                  </a:lnTo>
                  <a:close/>
                </a:path>
                <a:path w="2083435" h="1369060">
                  <a:moveTo>
                    <a:pt x="2064778" y="176961"/>
                  </a:moveTo>
                  <a:lnTo>
                    <a:pt x="2064699" y="176682"/>
                  </a:lnTo>
                  <a:lnTo>
                    <a:pt x="2064778" y="176961"/>
                  </a:lnTo>
                  <a:close/>
                </a:path>
                <a:path w="2083435" h="1369060">
                  <a:moveTo>
                    <a:pt x="2080695" y="198424"/>
                  </a:moveTo>
                  <a:lnTo>
                    <a:pt x="2069160" y="198424"/>
                  </a:lnTo>
                  <a:lnTo>
                    <a:pt x="2069134" y="198272"/>
                  </a:lnTo>
                  <a:lnTo>
                    <a:pt x="2080412" y="196405"/>
                  </a:lnTo>
                  <a:lnTo>
                    <a:pt x="2080695" y="198424"/>
                  </a:lnTo>
                  <a:close/>
                </a:path>
                <a:path w="2083435" h="1369060">
                  <a:moveTo>
                    <a:pt x="2082499" y="215036"/>
                  </a:moveTo>
                  <a:lnTo>
                    <a:pt x="2071052" y="215036"/>
                  </a:lnTo>
                  <a:lnTo>
                    <a:pt x="2070544" y="209308"/>
                  </a:lnTo>
                  <a:lnTo>
                    <a:pt x="2069909" y="203771"/>
                  </a:lnTo>
                  <a:lnTo>
                    <a:pt x="2069134" y="198272"/>
                  </a:lnTo>
                  <a:lnTo>
                    <a:pt x="2069160" y="198424"/>
                  </a:lnTo>
                  <a:lnTo>
                    <a:pt x="2080695" y="198424"/>
                  </a:lnTo>
                  <a:lnTo>
                    <a:pt x="2081263" y="202476"/>
                  </a:lnTo>
                  <a:lnTo>
                    <a:pt x="2081923" y="208305"/>
                  </a:lnTo>
                  <a:lnTo>
                    <a:pt x="2082444" y="214172"/>
                  </a:lnTo>
                  <a:lnTo>
                    <a:pt x="2082499" y="215036"/>
                  </a:lnTo>
                  <a:close/>
                </a:path>
                <a:path w="2083435" h="1369060">
                  <a:moveTo>
                    <a:pt x="2082840" y="220662"/>
                  </a:moveTo>
                  <a:lnTo>
                    <a:pt x="2071408" y="220662"/>
                  </a:lnTo>
                  <a:lnTo>
                    <a:pt x="2071039" y="214896"/>
                  </a:lnTo>
                  <a:lnTo>
                    <a:pt x="2071052" y="215036"/>
                  </a:lnTo>
                  <a:lnTo>
                    <a:pt x="2082499" y="215036"/>
                  </a:lnTo>
                  <a:lnTo>
                    <a:pt x="2082812" y="219938"/>
                  </a:lnTo>
                  <a:lnTo>
                    <a:pt x="2082840" y="220662"/>
                  </a:lnTo>
                  <a:close/>
                </a:path>
                <a:path w="2083435" h="1369060">
                  <a:moveTo>
                    <a:pt x="2083046" y="226313"/>
                  </a:moveTo>
                  <a:lnTo>
                    <a:pt x="2071624" y="226313"/>
                  </a:lnTo>
                  <a:lnTo>
                    <a:pt x="2071395" y="220510"/>
                  </a:lnTo>
                  <a:lnTo>
                    <a:pt x="2071408" y="220662"/>
                  </a:lnTo>
                  <a:lnTo>
                    <a:pt x="2082840" y="220662"/>
                  </a:lnTo>
                  <a:lnTo>
                    <a:pt x="2083046" y="226313"/>
                  </a:lnTo>
                  <a:close/>
                </a:path>
                <a:path w="2083435" h="1369060">
                  <a:moveTo>
                    <a:pt x="2071687" y="231571"/>
                  </a:moveTo>
                  <a:lnTo>
                    <a:pt x="2071611" y="226174"/>
                  </a:lnTo>
                  <a:lnTo>
                    <a:pt x="2071624" y="226313"/>
                  </a:lnTo>
                  <a:lnTo>
                    <a:pt x="2083046" y="226313"/>
                  </a:lnTo>
                  <a:lnTo>
                    <a:pt x="2083104" y="231419"/>
                  </a:lnTo>
                  <a:lnTo>
                    <a:pt x="2071687" y="231571"/>
                  </a:lnTo>
                  <a:close/>
                </a:path>
                <a:path w="2083435" h="1369060">
                  <a:moveTo>
                    <a:pt x="2083117" y="277215"/>
                  </a:moveTo>
                  <a:lnTo>
                    <a:pt x="2071687" y="277215"/>
                  </a:lnTo>
                  <a:lnTo>
                    <a:pt x="2071687" y="242925"/>
                  </a:lnTo>
                  <a:lnTo>
                    <a:pt x="2083117" y="242925"/>
                  </a:lnTo>
                  <a:lnTo>
                    <a:pt x="2083117" y="277215"/>
                  </a:lnTo>
                  <a:close/>
                </a:path>
                <a:path w="2083435" h="1369060">
                  <a:moveTo>
                    <a:pt x="2083117" y="322922"/>
                  </a:moveTo>
                  <a:lnTo>
                    <a:pt x="2071687" y="322922"/>
                  </a:lnTo>
                  <a:lnTo>
                    <a:pt x="2071687" y="288632"/>
                  </a:lnTo>
                  <a:lnTo>
                    <a:pt x="2083117" y="288632"/>
                  </a:lnTo>
                  <a:lnTo>
                    <a:pt x="2083117" y="322922"/>
                  </a:lnTo>
                  <a:close/>
                </a:path>
                <a:path w="2083435" h="1369060">
                  <a:moveTo>
                    <a:pt x="2083117" y="368642"/>
                  </a:moveTo>
                  <a:lnTo>
                    <a:pt x="2071687" y="368642"/>
                  </a:lnTo>
                  <a:lnTo>
                    <a:pt x="2071687" y="334352"/>
                  </a:lnTo>
                  <a:lnTo>
                    <a:pt x="2083117" y="334352"/>
                  </a:lnTo>
                  <a:lnTo>
                    <a:pt x="2083117" y="368642"/>
                  </a:lnTo>
                  <a:close/>
                </a:path>
                <a:path w="2083435" h="1369060">
                  <a:moveTo>
                    <a:pt x="2083117" y="414362"/>
                  </a:moveTo>
                  <a:lnTo>
                    <a:pt x="2071687" y="414362"/>
                  </a:lnTo>
                  <a:lnTo>
                    <a:pt x="2071687" y="380072"/>
                  </a:lnTo>
                  <a:lnTo>
                    <a:pt x="2083117" y="380072"/>
                  </a:lnTo>
                  <a:lnTo>
                    <a:pt x="2083117" y="414362"/>
                  </a:lnTo>
                  <a:close/>
                </a:path>
                <a:path w="2083435" h="1369060">
                  <a:moveTo>
                    <a:pt x="2083117" y="460070"/>
                  </a:moveTo>
                  <a:lnTo>
                    <a:pt x="2071687" y="460070"/>
                  </a:lnTo>
                  <a:lnTo>
                    <a:pt x="2071687" y="425792"/>
                  </a:lnTo>
                  <a:lnTo>
                    <a:pt x="2083117" y="425792"/>
                  </a:lnTo>
                  <a:lnTo>
                    <a:pt x="2083117" y="460070"/>
                  </a:lnTo>
                  <a:close/>
                </a:path>
                <a:path w="2083435" h="1369060">
                  <a:moveTo>
                    <a:pt x="2083117" y="505790"/>
                  </a:moveTo>
                  <a:lnTo>
                    <a:pt x="2071687" y="505790"/>
                  </a:lnTo>
                  <a:lnTo>
                    <a:pt x="2071687" y="471500"/>
                  </a:lnTo>
                  <a:lnTo>
                    <a:pt x="2083117" y="471500"/>
                  </a:lnTo>
                  <a:lnTo>
                    <a:pt x="2083117" y="505790"/>
                  </a:lnTo>
                  <a:close/>
                </a:path>
                <a:path w="2083435" h="1369060">
                  <a:moveTo>
                    <a:pt x="2083117" y="551510"/>
                  </a:moveTo>
                  <a:lnTo>
                    <a:pt x="2071687" y="551510"/>
                  </a:lnTo>
                  <a:lnTo>
                    <a:pt x="2071687" y="517220"/>
                  </a:lnTo>
                  <a:lnTo>
                    <a:pt x="2083117" y="517220"/>
                  </a:lnTo>
                  <a:lnTo>
                    <a:pt x="2083117" y="551510"/>
                  </a:lnTo>
                  <a:close/>
                </a:path>
                <a:path w="2083435" h="1369060">
                  <a:moveTo>
                    <a:pt x="2083117" y="597217"/>
                  </a:moveTo>
                  <a:lnTo>
                    <a:pt x="2071687" y="597217"/>
                  </a:lnTo>
                  <a:lnTo>
                    <a:pt x="2071687" y="562940"/>
                  </a:lnTo>
                  <a:lnTo>
                    <a:pt x="2083117" y="562940"/>
                  </a:lnTo>
                  <a:lnTo>
                    <a:pt x="2083117" y="597217"/>
                  </a:lnTo>
                  <a:close/>
                </a:path>
                <a:path w="2083435" h="1369060">
                  <a:moveTo>
                    <a:pt x="2083117" y="642937"/>
                  </a:moveTo>
                  <a:lnTo>
                    <a:pt x="2071687" y="642937"/>
                  </a:lnTo>
                  <a:lnTo>
                    <a:pt x="2071687" y="608647"/>
                  </a:lnTo>
                  <a:lnTo>
                    <a:pt x="2083117" y="608647"/>
                  </a:lnTo>
                  <a:lnTo>
                    <a:pt x="2083117" y="642937"/>
                  </a:lnTo>
                  <a:close/>
                </a:path>
                <a:path w="2083435" h="1369060">
                  <a:moveTo>
                    <a:pt x="2083117" y="688657"/>
                  </a:moveTo>
                  <a:lnTo>
                    <a:pt x="2071687" y="688657"/>
                  </a:lnTo>
                  <a:lnTo>
                    <a:pt x="2071687" y="654367"/>
                  </a:lnTo>
                  <a:lnTo>
                    <a:pt x="2083117" y="654367"/>
                  </a:lnTo>
                  <a:lnTo>
                    <a:pt x="2083117" y="688657"/>
                  </a:lnTo>
                  <a:close/>
                </a:path>
                <a:path w="2083435" h="1369060">
                  <a:moveTo>
                    <a:pt x="2083117" y="734364"/>
                  </a:moveTo>
                  <a:lnTo>
                    <a:pt x="2071687" y="734364"/>
                  </a:lnTo>
                  <a:lnTo>
                    <a:pt x="2071687" y="700087"/>
                  </a:lnTo>
                  <a:lnTo>
                    <a:pt x="2083117" y="700087"/>
                  </a:lnTo>
                  <a:lnTo>
                    <a:pt x="2083117" y="734364"/>
                  </a:lnTo>
                  <a:close/>
                </a:path>
                <a:path w="2083435" h="1369060">
                  <a:moveTo>
                    <a:pt x="2083117" y="780084"/>
                  </a:moveTo>
                  <a:lnTo>
                    <a:pt x="2071687" y="780084"/>
                  </a:lnTo>
                  <a:lnTo>
                    <a:pt x="2071687" y="745794"/>
                  </a:lnTo>
                  <a:lnTo>
                    <a:pt x="2083117" y="745794"/>
                  </a:lnTo>
                  <a:lnTo>
                    <a:pt x="2083117" y="780084"/>
                  </a:lnTo>
                  <a:close/>
                </a:path>
                <a:path w="2083435" h="1369060">
                  <a:moveTo>
                    <a:pt x="2083117" y="825804"/>
                  </a:moveTo>
                  <a:lnTo>
                    <a:pt x="2071687" y="825804"/>
                  </a:lnTo>
                  <a:lnTo>
                    <a:pt x="2071687" y="791514"/>
                  </a:lnTo>
                  <a:lnTo>
                    <a:pt x="2083117" y="791514"/>
                  </a:lnTo>
                  <a:lnTo>
                    <a:pt x="2083117" y="825804"/>
                  </a:lnTo>
                  <a:close/>
                </a:path>
                <a:path w="2083435" h="1369060">
                  <a:moveTo>
                    <a:pt x="2083117" y="871512"/>
                  </a:moveTo>
                  <a:lnTo>
                    <a:pt x="2071687" y="871512"/>
                  </a:lnTo>
                  <a:lnTo>
                    <a:pt x="2071687" y="837234"/>
                  </a:lnTo>
                  <a:lnTo>
                    <a:pt x="2083117" y="837234"/>
                  </a:lnTo>
                  <a:lnTo>
                    <a:pt x="2083117" y="871512"/>
                  </a:lnTo>
                  <a:close/>
                </a:path>
                <a:path w="2083435" h="1369060">
                  <a:moveTo>
                    <a:pt x="2083117" y="917232"/>
                  </a:moveTo>
                  <a:lnTo>
                    <a:pt x="2071687" y="917232"/>
                  </a:lnTo>
                  <a:lnTo>
                    <a:pt x="2071687" y="882942"/>
                  </a:lnTo>
                  <a:lnTo>
                    <a:pt x="2083117" y="882942"/>
                  </a:lnTo>
                  <a:lnTo>
                    <a:pt x="2083117" y="917232"/>
                  </a:lnTo>
                  <a:close/>
                </a:path>
                <a:path w="2083435" h="1369060">
                  <a:moveTo>
                    <a:pt x="2083117" y="962952"/>
                  </a:moveTo>
                  <a:lnTo>
                    <a:pt x="2071687" y="962952"/>
                  </a:lnTo>
                  <a:lnTo>
                    <a:pt x="2071687" y="928662"/>
                  </a:lnTo>
                  <a:lnTo>
                    <a:pt x="2083117" y="928662"/>
                  </a:lnTo>
                  <a:lnTo>
                    <a:pt x="2083117" y="962952"/>
                  </a:lnTo>
                  <a:close/>
                </a:path>
                <a:path w="2083435" h="1369060">
                  <a:moveTo>
                    <a:pt x="2083117" y="1008672"/>
                  </a:moveTo>
                  <a:lnTo>
                    <a:pt x="2071687" y="1008672"/>
                  </a:lnTo>
                  <a:lnTo>
                    <a:pt x="2071687" y="974382"/>
                  </a:lnTo>
                  <a:lnTo>
                    <a:pt x="2083117" y="974382"/>
                  </a:lnTo>
                  <a:lnTo>
                    <a:pt x="2083117" y="1008672"/>
                  </a:lnTo>
                  <a:close/>
                </a:path>
                <a:path w="2083435" h="1369060">
                  <a:moveTo>
                    <a:pt x="2083117" y="1054379"/>
                  </a:moveTo>
                  <a:lnTo>
                    <a:pt x="2071687" y="1054379"/>
                  </a:lnTo>
                  <a:lnTo>
                    <a:pt x="2071687" y="1020089"/>
                  </a:lnTo>
                  <a:lnTo>
                    <a:pt x="2083117" y="1020089"/>
                  </a:lnTo>
                  <a:lnTo>
                    <a:pt x="2083117" y="1054379"/>
                  </a:lnTo>
                  <a:close/>
                </a:path>
                <a:path w="2083435" h="1369060">
                  <a:moveTo>
                    <a:pt x="2083117" y="1100099"/>
                  </a:moveTo>
                  <a:lnTo>
                    <a:pt x="2071687" y="1100099"/>
                  </a:lnTo>
                  <a:lnTo>
                    <a:pt x="2071687" y="1065809"/>
                  </a:lnTo>
                  <a:lnTo>
                    <a:pt x="2083117" y="1065809"/>
                  </a:lnTo>
                  <a:lnTo>
                    <a:pt x="2083117" y="1100099"/>
                  </a:lnTo>
                  <a:close/>
                </a:path>
                <a:path w="2083435" h="1369060">
                  <a:moveTo>
                    <a:pt x="2083117" y="1136802"/>
                  </a:moveTo>
                  <a:lnTo>
                    <a:pt x="2071687" y="1136802"/>
                  </a:lnTo>
                  <a:lnTo>
                    <a:pt x="2071687" y="1111529"/>
                  </a:lnTo>
                  <a:lnTo>
                    <a:pt x="2083117" y="1111529"/>
                  </a:lnTo>
                  <a:lnTo>
                    <a:pt x="2083117" y="1136802"/>
                  </a:lnTo>
                  <a:close/>
                </a:path>
                <a:path w="2083435" h="1369060">
                  <a:moveTo>
                    <a:pt x="2082914" y="1146022"/>
                  </a:moveTo>
                  <a:lnTo>
                    <a:pt x="2071497" y="1145590"/>
                  </a:lnTo>
                  <a:lnTo>
                    <a:pt x="2071624" y="1142428"/>
                  </a:lnTo>
                  <a:lnTo>
                    <a:pt x="2071687" y="1136726"/>
                  </a:lnTo>
                  <a:lnTo>
                    <a:pt x="2083117" y="1136802"/>
                  </a:lnTo>
                  <a:lnTo>
                    <a:pt x="2083041" y="1142720"/>
                  </a:lnTo>
                  <a:lnTo>
                    <a:pt x="2082914" y="1146022"/>
                  </a:lnTo>
                  <a:close/>
                </a:path>
                <a:path w="2083435" h="1369060">
                  <a:moveTo>
                    <a:pt x="2071611" y="1142568"/>
                  </a:moveTo>
                  <a:lnTo>
                    <a:pt x="2071613" y="1142428"/>
                  </a:lnTo>
                  <a:lnTo>
                    <a:pt x="2071611" y="1142568"/>
                  </a:lnTo>
                  <a:close/>
                </a:path>
                <a:path w="2083435" h="1369060">
                  <a:moveTo>
                    <a:pt x="2082013" y="1159433"/>
                  </a:moveTo>
                  <a:lnTo>
                    <a:pt x="2070544" y="1159433"/>
                  </a:lnTo>
                  <a:lnTo>
                    <a:pt x="2070785" y="1156703"/>
                  </a:lnTo>
                  <a:lnTo>
                    <a:pt x="2082164" y="1157719"/>
                  </a:lnTo>
                  <a:lnTo>
                    <a:pt x="2082013" y="1159433"/>
                  </a:lnTo>
                  <a:close/>
                </a:path>
                <a:path w="2083435" h="1369060">
                  <a:moveTo>
                    <a:pt x="2081403" y="1164970"/>
                  </a:moveTo>
                  <a:lnTo>
                    <a:pt x="2069909" y="1164970"/>
                  </a:lnTo>
                  <a:lnTo>
                    <a:pt x="2070557" y="1159281"/>
                  </a:lnTo>
                  <a:lnTo>
                    <a:pt x="2070544" y="1159433"/>
                  </a:lnTo>
                  <a:lnTo>
                    <a:pt x="2082013" y="1159433"/>
                  </a:lnTo>
                  <a:lnTo>
                    <a:pt x="2081911" y="1160589"/>
                  </a:lnTo>
                  <a:lnTo>
                    <a:pt x="2081403" y="1164970"/>
                  </a:lnTo>
                  <a:close/>
                </a:path>
                <a:path w="2083435" h="1369060">
                  <a:moveTo>
                    <a:pt x="2079818" y="1175918"/>
                  </a:moveTo>
                  <a:lnTo>
                    <a:pt x="2068233" y="1175918"/>
                  </a:lnTo>
                  <a:lnTo>
                    <a:pt x="2068258" y="1175778"/>
                  </a:lnTo>
                  <a:lnTo>
                    <a:pt x="2069160" y="1170317"/>
                  </a:lnTo>
                  <a:lnTo>
                    <a:pt x="2069922" y="1164818"/>
                  </a:lnTo>
                  <a:lnTo>
                    <a:pt x="2069909" y="1164970"/>
                  </a:lnTo>
                  <a:lnTo>
                    <a:pt x="2081403" y="1164970"/>
                  </a:lnTo>
                  <a:lnTo>
                    <a:pt x="2081237" y="1166406"/>
                  </a:lnTo>
                  <a:lnTo>
                    <a:pt x="2080437" y="1172184"/>
                  </a:lnTo>
                  <a:lnTo>
                    <a:pt x="2079818" y="1175918"/>
                  </a:lnTo>
                  <a:close/>
                </a:path>
                <a:path w="2083435" h="1369060">
                  <a:moveTo>
                    <a:pt x="2069134" y="1170457"/>
                  </a:moveTo>
                  <a:lnTo>
                    <a:pt x="2069154" y="1170317"/>
                  </a:lnTo>
                  <a:lnTo>
                    <a:pt x="2069134" y="1170457"/>
                  </a:lnTo>
                  <a:close/>
                </a:path>
                <a:path w="2083435" h="1369060">
                  <a:moveTo>
                    <a:pt x="2068242" y="1175862"/>
                  </a:moveTo>
                  <a:close/>
                </a:path>
                <a:path w="2083435" h="1369060">
                  <a:moveTo>
                    <a:pt x="2076386" y="1192276"/>
                  </a:moveTo>
                  <a:lnTo>
                    <a:pt x="2065248" y="1189710"/>
                  </a:lnTo>
                  <a:lnTo>
                    <a:pt x="2067242" y="1181112"/>
                  </a:lnTo>
                  <a:lnTo>
                    <a:pt x="2068242" y="1175862"/>
                  </a:lnTo>
                  <a:lnTo>
                    <a:pt x="2079818" y="1175918"/>
                  </a:lnTo>
                  <a:lnTo>
                    <a:pt x="2079485" y="1177925"/>
                  </a:lnTo>
                  <a:lnTo>
                    <a:pt x="2078380" y="1183678"/>
                  </a:lnTo>
                  <a:lnTo>
                    <a:pt x="2076386" y="1192276"/>
                  </a:lnTo>
                  <a:close/>
                </a:path>
                <a:path w="2083435" h="1369060">
                  <a:moveTo>
                    <a:pt x="2067191" y="1181315"/>
                  </a:moveTo>
                  <a:lnTo>
                    <a:pt x="2067230" y="1181112"/>
                  </a:lnTo>
                  <a:lnTo>
                    <a:pt x="2067191" y="1181315"/>
                  </a:lnTo>
                  <a:close/>
                </a:path>
                <a:path w="2083435" h="1369060">
                  <a:moveTo>
                    <a:pt x="2069557" y="1202512"/>
                  </a:moveTo>
                  <a:lnTo>
                    <a:pt x="2061730" y="1202512"/>
                  </a:lnTo>
                  <a:lnTo>
                    <a:pt x="2061819" y="1202245"/>
                  </a:lnTo>
                  <a:lnTo>
                    <a:pt x="2062314" y="1200454"/>
                  </a:lnTo>
                  <a:lnTo>
                    <a:pt x="2069557" y="1202512"/>
                  </a:lnTo>
                  <a:close/>
                </a:path>
                <a:path w="2083435" h="1369060">
                  <a:moveTo>
                    <a:pt x="2061737" y="1202488"/>
                  </a:moveTo>
                  <a:lnTo>
                    <a:pt x="2061806" y="1202245"/>
                  </a:lnTo>
                  <a:lnTo>
                    <a:pt x="2061737" y="1202488"/>
                  </a:lnTo>
                  <a:close/>
                </a:path>
                <a:path w="2083435" h="1369060">
                  <a:moveTo>
                    <a:pt x="2070321" y="1212761"/>
                  </a:moveTo>
                  <a:lnTo>
                    <a:pt x="2058263" y="1212761"/>
                  </a:lnTo>
                  <a:lnTo>
                    <a:pt x="2058365" y="1212494"/>
                  </a:lnTo>
                  <a:lnTo>
                    <a:pt x="2061737" y="1202488"/>
                  </a:lnTo>
                  <a:lnTo>
                    <a:pt x="2069557" y="1202512"/>
                  </a:lnTo>
                  <a:lnTo>
                    <a:pt x="2073313" y="1203578"/>
                  </a:lnTo>
                  <a:lnTo>
                    <a:pt x="2072639" y="1205903"/>
                  </a:lnTo>
                  <a:lnTo>
                    <a:pt x="2070321" y="1212761"/>
                  </a:lnTo>
                  <a:close/>
                </a:path>
                <a:path w="2083435" h="1369060">
                  <a:moveTo>
                    <a:pt x="2058285" y="1212697"/>
                  </a:moveTo>
                  <a:lnTo>
                    <a:pt x="2058353" y="1212494"/>
                  </a:lnTo>
                  <a:lnTo>
                    <a:pt x="2058285" y="1212697"/>
                  </a:lnTo>
                  <a:close/>
                </a:path>
                <a:path w="2083435" h="1369060">
                  <a:moveTo>
                    <a:pt x="2066596" y="1222768"/>
                  </a:moveTo>
                  <a:lnTo>
                    <a:pt x="2054313" y="1222768"/>
                  </a:lnTo>
                  <a:lnTo>
                    <a:pt x="2058285" y="1212697"/>
                  </a:lnTo>
                  <a:lnTo>
                    <a:pt x="2070321" y="1212761"/>
                  </a:lnTo>
                  <a:lnTo>
                    <a:pt x="2068995" y="1216685"/>
                  </a:lnTo>
                  <a:lnTo>
                    <a:pt x="2066596" y="1222768"/>
                  </a:lnTo>
                  <a:close/>
                </a:path>
                <a:path w="2083435" h="1369060">
                  <a:moveTo>
                    <a:pt x="2060702" y="1236332"/>
                  </a:moveTo>
                  <a:lnTo>
                    <a:pt x="2050288" y="1231633"/>
                  </a:lnTo>
                  <a:lnTo>
                    <a:pt x="2054415" y="1222502"/>
                  </a:lnTo>
                  <a:lnTo>
                    <a:pt x="2054313" y="1222768"/>
                  </a:lnTo>
                  <a:lnTo>
                    <a:pt x="2066596" y="1222768"/>
                  </a:lnTo>
                  <a:lnTo>
                    <a:pt x="2064943" y="1226959"/>
                  </a:lnTo>
                  <a:lnTo>
                    <a:pt x="2060702" y="1236332"/>
                  </a:lnTo>
                  <a:close/>
                </a:path>
                <a:path w="2083435" h="1369060">
                  <a:moveTo>
                    <a:pt x="2046161" y="1242034"/>
                  </a:moveTo>
                  <a:lnTo>
                    <a:pt x="2045017" y="1242034"/>
                  </a:lnTo>
                  <a:lnTo>
                    <a:pt x="2045246" y="1241564"/>
                  </a:lnTo>
                  <a:lnTo>
                    <a:pt x="2046161" y="1242034"/>
                  </a:lnTo>
                  <a:close/>
                </a:path>
                <a:path w="2083435" h="1369060">
                  <a:moveTo>
                    <a:pt x="2045082" y="1241900"/>
                  </a:moveTo>
                  <a:close/>
                </a:path>
                <a:path w="2083435" h="1369060">
                  <a:moveTo>
                    <a:pt x="2052881" y="1251254"/>
                  </a:moveTo>
                  <a:lnTo>
                    <a:pt x="2039696" y="1251254"/>
                  </a:lnTo>
                  <a:lnTo>
                    <a:pt x="2039835" y="1251026"/>
                  </a:lnTo>
                  <a:lnTo>
                    <a:pt x="2045082" y="1241900"/>
                  </a:lnTo>
                  <a:lnTo>
                    <a:pt x="2045017" y="1242034"/>
                  </a:lnTo>
                  <a:lnTo>
                    <a:pt x="2046161" y="1242034"/>
                  </a:lnTo>
                  <a:lnTo>
                    <a:pt x="2055418" y="1246784"/>
                  </a:lnTo>
                  <a:lnTo>
                    <a:pt x="2055050" y="1247482"/>
                  </a:lnTo>
                  <a:lnTo>
                    <a:pt x="2052881" y="1251254"/>
                  </a:lnTo>
                  <a:close/>
                </a:path>
                <a:path w="2083435" h="1369060">
                  <a:moveTo>
                    <a:pt x="2039755" y="1251151"/>
                  </a:moveTo>
                  <a:close/>
                </a:path>
                <a:path w="2083435" h="1369060">
                  <a:moveTo>
                    <a:pt x="2047530" y="1260208"/>
                  </a:moveTo>
                  <a:lnTo>
                    <a:pt x="2033955" y="1260208"/>
                  </a:lnTo>
                  <a:lnTo>
                    <a:pt x="2034108" y="1259979"/>
                  </a:lnTo>
                  <a:lnTo>
                    <a:pt x="2039755" y="1251151"/>
                  </a:lnTo>
                  <a:lnTo>
                    <a:pt x="2052881" y="1251254"/>
                  </a:lnTo>
                  <a:lnTo>
                    <a:pt x="2049462" y="1257198"/>
                  </a:lnTo>
                  <a:lnTo>
                    <a:pt x="2047530" y="1260208"/>
                  </a:lnTo>
                  <a:close/>
                </a:path>
                <a:path w="2083435" h="1369060">
                  <a:moveTo>
                    <a:pt x="2034047" y="1260065"/>
                  </a:moveTo>
                  <a:close/>
                </a:path>
                <a:path w="2083435" h="1369060">
                  <a:moveTo>
                    <a:pt x="2041828" y="1268844"/>
                  </a:moveTo>
                  <a:lnTo>
                    <a:pt x="2027809" y="1268844"/>
                  </a:lnTo>
                  <a:lnTo>
                    <a:pt x="2034047" y="1260065"/>
                  </a:lnTo>
                  <a:lnTo>
                    <a:pt x="2033955" y="1260208"/>
                  </a:lnTo>
                  <a:lnTo>
                    <a:pt x="2047530" y="1260208"/>
                  </a:lnTo>
                  <a:lnTo>
                    <a:pt x="2043429" y="1266596"/>
                  </a:lnTo>
                  <a:lnTo>
                    <a:pt x="2041828" y="1268844"/>
                  </a:lnTo>
                  <a:close/>
                </a:path>
                <a:path w="2083435" h="1369060">
                  <a:moveTo>
                    <a:pt x="2036305" y="1276515"/>
                  </a:moveTo>
                  <a:lnTo>
                    <a:pt x="2027313" y="1269453"/>
                  </a:lnTo>
                  <a:lnTo>
                    <a:pt x="2027961" y="1268628"/>
                  </a:lnTo>
                  <a:lnTo>
                    <a:pt x="2027809" y="1268844"/>
                  </a:lnTo>
                  <a:lnTo>
                    <a:pt x="2041828" y="1268844"/>
                  </a:lnTo>
                  <a:lnTo>
                    <a:pt x="2036952" y="1275689"/>
                  </a:lnTo>
                  <a:lnTo>
                    <a:pt x="2036305" y="1276515"/>
                  </a:lnTo>
                  <a:close/>
                </a:path>
                <a:path w="2083435" h="1369060">
                  <a:moveTo>
                    <a:pt x="2028431" y="1285176"/>
                  </a:moveTo>
                  <a:lnTo>
                    <a:pt x="2014308" y="1285176"/>
                  </a:lnTo>
                  <a:lnTo>
                    <a:pt x="2014499" y="1284973"/>
                  </a:lnTo>
                  <a:lnTo>
                    <a:pt x="2020366" y="1278178"/>
                  </a:lnTo>
                  <a:lnTo>
                    <a:pt x="2028431" y="1285176"/>
                  </a:lnTo>
                  <a:close/>
                </a:path>
                <a:path w="2083435" h="1369060">
                  <a:moveTo>
                    <a:pt x="2014342" y="1285137"/>
                  </a:moveTo>
                  <a:lnTo>
                    <a:pt x="2014484" y="1284973"/>
                  </a:lnTo>
                  <a:lnTo>
                    <a:pt x="2014342" y="1285137"/>
                  </a:lnTo>
                  <a:close/>
                </a:path>
                <a:path w="2083435" h="1369060">
                  <a:moveTo>
                    <a:pt x="2022800" y="1292821"/>
                  </a:moveTo>
                  <a:lnTo>
                    <a:pt x="2007006" y="1292821"/>
                  </a:lnTo>
                  <a:lnTo>
                    <a:pt x="2007196" y="1292631"/>
                  </a:lnTo>
                  <a:lnTo>
                    <a:pt x="2014342" y="1285137"/>
                  </a:lnTo>
                  <a:lnTo>
                    <a:pt x="2028431" y="1285176"/>
                  </a:lnTo>
                  <a:lnTo>
                    <a:pt x="2029002" y="1285671"/>
                  </a:lnTo>
                  <a:lnTo>
                    <a:pt x="2022800" y="1292821"/>
                  </a:lnTo>
                  <a:close/>
                </a:path>
                <a:path w="2083435" h="1369060">
                  <a:moveTo>
                    <a:pt x="2007099" y="1292724"/>
                  </a:moveTo>
                  <a:close/>
                </a:path>
                <a:path w="2083435" h="1369060">
                  <a:moveTo>
                    <a:pt x="2015824" y="1300124"/>
                  </a:moveTo>
                  <a:lnTo>
                    <a:pt x="1999348" y="1300124"/>
                  </a:lnTo>
                  <a:lnTo>
                    <a:pt x="2007099" y="1292724"/>
                  </a:lnTo>
                  <a:lnTo>
                    <a:pt x="2022800" y="1292821"/>
                  </a:lnTo>
                  <a:lnTo>
                    <a:pt x="2015824" y="1300124"/>
                  </a:lnTo>
                  <a:close/>
                </a:path>
                <a:path w="2083435" h="1369060">
                  <a:moveTo>
                    <a:pt x="2004504" y="1310754"/>
                  </a:moveTo>
                  <a:lnTo>
                    <a:pt x="1997024" y="1302118"/>
                  </a:lnTo>
                  <a:lnTo>
                    <a:pt x="1999538" y="1299933"/>
                  </a:lnTo>
                  <a:lnTo>
                    <a:pt x="1999348" y="1300124"/>
                  </a:lnTo>
                  <a:lnTo>
                    <a:pt x="2015824" y="1300124"/>
                  </a:lnTo>
                  <a:lnTo>
                    <a:pt x="2015083" y="1300899"/>
                  </a:lnTo>
                  <a:lnTo>
                    <a:pt x="2007031" y="1308582"/>
                  </a:lnTo>
                  <a:lnTo>
                    <a:pt x="2004504" y="1310754"/>
                  </a:lnTo>
                  <a:close/>
                </a:path>
                <a:path w="2083435" h="1369060">
                  <a:moveTo>
                    <a:pt x="1993679" y="1319733"/>
                  </a:moveTo>
                  <a:lnTo>
                    <a:pt x="1974354" y="1319733"/>
                  </a:lnTo>
                  <a:lnTo>
                    <a:pt x="1974583" y="1319580"/>
                  </a:lnTo>
                  <a:lnTo>
                    <a:pt x="1983219" y="1313434"/>
                  </a:lnTo>
                  <a:lnTo>
                    <a:pt x="1988477" y="1309281"/>
                  </a:lnTo>
                  <a:lnTo>
                    <a:pt x="1995538" y="1318272"/>
                  </a:lnTo>
                  <a:lnTo>
                    <a:pt x="1993679" y="1319733"/>
                  </a:lnTo>
                  <a:close/>
                </a:path>
                <a:path w="2083435" h="1369060">
                  <a:moveTo>
                    <a:pt x="1983003" y="1313586"/>
                  </a:moveTo>
                  <a:lnTo>
                    <a:pt x="1983197" y="1313434"/>
                  </a:lnTo>
                  <a:lnTo>
                    <a:pt x="1983003" y="1313586"/>
                  </a:lnTo>
                  <a:close/>
                </a:path>
                <a:path w="2083435" h="1369060">
                  <a:moveTo>
                    <a:pt x="1974440" y="1319672"/>
                  </a:moveTo>
                  <a:lnTo>
                    <a:pt x="1974569" y="1319580"/>
                  </a:lnTo>
                  <a:lnTo>
                    <a:pt x="1974440" y="1319672"/>
                  </a:lnTo>
                  <a:close/>
                </a:path>
                <a:path w="2083435" h="1369060">
                  <a:moveTo>
                    <a:pt x="1986020" y="1325460"/>
                  </a:moveTo>
                  <a:lnTo>
                    <a:pt x="1965401" y="1325460"/>
                  </a:lnTo>
                  <a:lnTo>
                    <a:pt x="1965629" y="1325321"/>
                  </a:lnTo>
                  <a:lnTo>
                    <a:pt x="1974440" y="1319672"/>
                  </a:lnTo>
                  <a:lnTo>
                    <a:pt x="1993679" y="1319733"/>
                  </a:lnTo>
                  <a:lnTo>
                    <a:pt x="1989848" y="1322743"/>
                  </a:lnTo>
                  <a:lnTo>
                    <a:pt x="1986020" y="1325460"/>
                  </a:lnTo>
                  <a:close/>
                </a:path>
                <a:path w="2083435" h="1369060">
                  <a:moveTo>
                    <a:pt x="1965526" y="1325380"/>
                  </a:moveTo>
                  <a:close/>
                </a:path>
                <a:path w="2083435" h="1369060">
                  <a:moveTo>
                    <a:pt x="1966531" y="1337983"/>
                  </a:moveTo>
                  <a:lnTo>
                    <a:pt x="1960841" y="1328077"/>
                  </a:lnTo>
                  <a:lnTo>
                    <a:pt x="1965526" y="1325380"/>
                  </a:lnTo>
                  <a:lnTo>
                    <a:pt x="1986020" y="1325460"/>
                  </a:lnTo>
                  <a:lnTo>
                    <a:pt x="1980742" y="1329207"/>
                  </a:lnTo>
                  <a:lnTo>
                    <a:pt x="1971332" y="1335227"/>
                  </a:lnTo>
                  <a:lnTo>
                    <a:pt x="1966531" y="1337983"/>
                  </a:lnTo>
                  <a:close/>
                </a:path>
                <a:path w="2083435" h="1369060">
                  <a:moveTo>
                    <a:pt x="1952188" y="1335633"/>
                  </a:moveTo>
                  <a:lnTo>
                    <a:pt x="1946655" y="1335633"/>
                  </a:lnTo>
                  <a:lnTo>
                    <a:pt x="1951037" y="1333385"/>
                  </a:lnTo>
                  <a:lnTo>
                    <a:pt x="1952188" y="1335633"/>
                  </a:lnTo>
                  <a:close/>
                </a:path>
                <a:path w="2083435" h="1369060">
                  <a:moveTo>
                    <a:pt x="1955402" y="1343990"/>
                  </a:moveTo>
                  <a:lnTo>
                    <a:pt x="1926869" y="1343990"/>
                  </a:lnTo>
                  <a:lnTo>
                    <a:pt x="1927136" y="1343888"/>
                  </a:lnTo>
                  <a:lnTo>
                    <a:pt x="1937143" y="1339938"/>
                  </a:lnTo>
                  <a:lnTo>
                    <a:pt x="1946897" y="1335506"/>
                  </a:lnTo>
                  <a:lnTo>
                    <a:pt x="1946655" y="1335633"/>
                  </a:lnTo>
                  <a:lnTo>
                    <a:pt x="1952188" y="1335633"/>
                  </a:lnTo>
                  <a:lnTo>
                    <a:pt x="1956244" y="1343558"/>
                  </a:lnTo>
                  <a:lnTo>
                    <a:pt x="1955402" y="1343990"/>
                  </a:lnTo>
                  <a:close/>
                </a:path>
                <a:path w="2083435" h="1369060">
                  <a:moveTo>
                    <a:pt x="1936877" y="1340040"/>
                  </a:moveTo>
                  <a:lnTo>
                    <a:pt x="1937101" y="1339938"/>
                  </a:lnTo>
                  <a:lnTo>
                    <a:pt x="1936877" y="1340040"/>
                  </a:lnTo>
                  <a:close/>
                </a:path>
                <a:path w="2083435" h="1369060">
                  <a:moveTo>
                    <a:pt x="1927072" y="1343910"/>
                  </a:moveTo>
                  <a:close/>
                </a:path>
                <a:path w="2083435" h="1369060">
                  <a:moveTo>
                    <a:pt x="1923859" y="1357058"/>
                  </a:moveTo>
                  <a:lnTo>
                    <a:pt x="1920189" y="1346238"/>
                  </a:lnTo>
                  <a:lnTo>
                    <a:pt x="1927072" y="1343910"/>
                  </a:lnTo>
                  <a:lnTo>
                    <a:pt x="1926869" y="1343990"/>
                  </a:lnTo>
                  <a:lnTo>
                    <a:pt x="1955402" y="1343990"/>
                  </a:lnTo>
                  <a:lnTo>
                    <a:pt x="1951863" y="1345806"/>
                  </a:lnTo>
                  <a:lnTo>
                    <a:pt x="1941334" y="1350568"/>
                  </a:lnTo>
                  <a:lnTo>
                    <a:pt x="1931060" y="1354620"/>
                  </a:lnTo>
                  <a:lnTo>
                    <a:pt x="1923859" y="1357058"/>
                  </a:lnTo>
                  <a:close/>
                </a:path>
                <a:path w="2083435" h="1369060">
                  <a:moveTo>
                    <a:pt x="1910491" y="1352867"/>
                  </a:moveTo>
                  <a:lnTo>
                    <a:pt x="1895487" y="1352867"/>
                  </a:lnTo>
                  <a:lnTo>
                    <a:pt x="1906435" y="1350340"/>
                  </a:lnTo>
                  <a:lnTo>
                    <a:pt x="1909521" y="1349451"/>
                  </a:lnTo>
                  <a:lnTo>
                    <a:pt x="1910491" y="1352867"/>
                  </a:lnTo>
                  <a:close/>
                </a:path>
                <a:path w="2083435" h="1369060">
                  <a:moveTo>
                    <a:pt x="1906155" y="1350403"/>
                  </a:moveTo>
                  <a:lnTo>
                    <a:pt x="1906380" y="1350340"/>
                  </a:lnTo>
                  <a:lnTo>
                    <a:pt x="1906155" y="1350403"/>
                  </a:lnTo>
                  <a:close/>
                </a:path>
                <a:path w="2083435" h="1369060">
                  <a:moveTo>
                    <a:pt x="1910780" y="1353883"/>
                  </a:moveTo>
                  <a:lnTo>
                    <a:pt x="1890153" y="1353883"/>
                  </a:lnTo>
                  <a:lnTo>
                    <a:pt x="1890293" y="1353858"/>
                  </a:lnTo>
                  <a:lnTo>
                    <a:pt x="1895690" y="1352816"/>
                  </a:lnTo>
                  <a:lnTo>
                    <a:pt x="1895487" y="1352867"/>
                  </a:lnTo>
                  <a:lnTo>
                    <a:pt x="1910491" y="1352867"/>
                  </a:lnTo>
                  <a:lnTo>
                    <a:pt x="1910780" y="1353883"/>
                  </a:lnTo>
                  <a:close/>
                </a:path>
                <a:path w="2083435" h="1369060">
                  <a:moveTo>
                    <a:pt x="1890237" y="1353867"/>
                  </a:moveTo>
                  <a:close/>
                </a:path>
                <a:path w="2083435" h="1369060">
                  <a:moveTo>
                    <a:pt x="1911036" y="1354785"/>
                  </a:moveTo>
                  <a:lnTo>
                    <a:pt x="1884692" y="1354785"/>
                  </a:lnTo>
                  <a:lnTo>
                    <a:pt x="1890237" y="1353867"/>
                  </a:lnTo>
                  <a:lnTo>
                    <a:pt x="1910780" y="1353883"/>
                  </a:lnTo>
                  <a:lnTo>
                    <a:pt x="1911036" y="1354785"/>
                  </a:lnTo>
                  <a:close/>
                </a:path>
                <a:path w="2083435" h="1369060">
                  <a:moveTo>
                    <a:pt x="1878114" y="1367180"/>
                  </a:moveTo>
                  <a:lnTo>
                    <a:pt x="1876818" y="1355826"/>
                  </a:lnTo>
                  <a:lnTo>
                    <a:pt x="1879345" y="1355534"/>
                  </a:lnTo>
                  <a:lnTo>
                    <a:pt x="1884832" y="1354759"/>
                  </a:lnTo>
                  <a:lnTo>
                    <a:pt x="1884692" y="1354785"/>
                  </a:lnTo>
                  <a:lnTo>
                    <a:pt x="1911036" y="1354785"/>
                  </a:lnTo>
                  <a:lnTo>
                    <a:pt x="1880641" y="1366888"/>
                  </a:lnTo>
                  <a:lnTo>
                    <a:pt x="1878114" y="1367180"/>
                  </a:lnTo>
                  <a:close/>
                </a:path>
                <a:path w="2083435" h="1369060">
                  <a:moveTo>
                    <a:pt x="1879193" y="1355547"/>
                  </a:moveTo>
                  <a:lnTo>
                    <a:pt x="1879345" y="1355534"/>
                  </a:lnTo>
                  <a:lnTo>
                    <a:pt x="1879193" y="1355547"/>
                  </a:lnTo>
                  <a:close/>
                </a:path>
                <a:path w="2083435" h="1369060">
                  <a:moveTo>
                    <a:pt x="1865745" y="1357033"/>
                  </a:moveTo>
                  <a:lnTo>
                    <a:pt x="1862454" y="1357033"/>
                  </a:lnTo>
                  <a:lnTo>
                    <a:pt x="1865731" y="1356817"/>
                  </a:lnTo>
                  <a:lnTo>
                    <a:pt x="1865745" y="1357033"/>
                  </a:lnTo>
                  <a:close/>
                </a:path>
                <a:path w="2083435" h="1369060">
                  <a:moveTo>
                    <a:pt x="1865758" y="1357249"/>
                  </a:moveTo>
                  <a:lnTo>
                    <a:pt x="1856803" y="1357249"/>
                  </a:lnTo>
                  <a:lnTo>
                    <a:pt x="1862607" y="1357020"/>
                  </a:lnTo>
                  <a:lnTo>
                    <a:pt x="1862454" y="1357033"/>
                  </a:lnTo>
                  <a:lnTo>
                    <a:pt x="1865745" y="1357033"/>
                  </a:lnTo>
                  <a:lnTo>
                    <a:pt x="1865758" y="1357249"/>
                  </a:lnTo>
                  <a:close/>
                </a:path>
                <a:path w="2083435" h="1369060">
                  <a:moveTo>
                    <a:pt x="1851253" y="1368742"/>
                  </a:moveTo>
                  <a:lnTo>
                    <a:pt x="1831809" y="1368742"/>
                  </a:lnTo>
                  <a:lnTo>
                    <a:pt x="1831809" y="1357312"/>
                  </a:lnTo>
                  <a:lnTo>
                    <a:pt x="1851101" y="1357312"/>
                  </a:lnTo>
                  <a:lnTo>
                    <a:pt x="1856943" y="1357236"/>
                  </a:lnTo>
                  <a:lnTo>
                    <a:pt x="1856803" y="1357249"/>
                  </a:lnTo>
                  <a:lnTo>
                    <a:pt x="1865758" y="1357249"/>
                  </a:lnTo>
                  <a:lnTo>
                    <a:pt x="1866455" y="1368234"/>
                  </a:lnTo>
                  <a:lnTo>
                    <a:pt x="1863178" y="1368437"/>
                  </a:lnTo>
                  <a:lnTo>
                    <a:pt x="1857235" y="1368666"/>
                  </a:lnTo>
                  <a:lnTo>
                    <a:pt x="1851253" y="1368742"/>
                  </a:lnTo>
                  <a:close/>
                </a:path>
                <a:path w="2083435" h="1369060">
                  <a:moveTo>
                    <a:pt x="1820379" y="1368742"/>
                  </a:moveTo>
                  <a:lnTo>
                    <a:pt x="1786102" y="1368742"/>
                  </a:lnTo>
                  <a:lnTo>
                    <a:pt x="1786102" y="1357312"/>
                  </a:lnTo>
                  <a:lnTo>
                    <a:pt x="1820379" y="1357312"/>
                  </a:lnTo>
                  <a:lnTo>
                    <a:pt x="1820379" y="1368742"/>
                  </a:lnTo>
                  <a:close/>
                </a:path>
                <a:path w="2083435" h="1369060">
                  <a:moveTo>
                    <a:pt x="1774672" y="1368742"/>
                  </a:moveTo>
                  <a:lnTo>
                    <a:pt x="1740382" y="1368742"/>
                  </a:lnTo>
                  <a:lnTo>
                    <a:pt x="1740382" y="1357312"/>
                  </a:lnTo>
                  <a:lnTo>
                    <a:pt x="1774672" y="1357312"/>
                  </a:lnTo>
                  <a:lnTo>
                    <a:pt x="1774672" y="1368742"/>
                  </a:lnTo>
                  <a:close/>
                </a:path>
                <a:path w="2083435" h="1369060">
                  <a:moveTo>
                    <a:pt x="1728952" y="1368742"/>
                  </a:moveTo>
                  <a:lnTo>
                    <a:pt x="1694662" y="1368742"/>
                  </a:lnTo>
                  <a:lnTo>
                    <a:pt x="1694662" y="1357312"/>
                  </a:lnTo>
                  <a:lnTo>
                    <a:pt x="1728952" y="1357312"/>
                  </a:lnTo>
                  <a:lnTo>
                    <a:pt x="1728952" y="1368742"/>
                  </a:lnTo>
                  <a:close/>
                </a:path>
                <a:path w="2083435" h="1369060">
                  <a:moveTo>
                    <a:pt x="1683232" y="1368742"/>
                  </a:moveTo>
                  <a:lnTo>
                    <a:pt x="1648955" y="1368742"/>
                  </a:lnTo>
                  <a:lnTo>
                    <a:pt x="1648955" y="1357312"/>
                  </a:lnTo>
                  <a:lnTo>
                    <a:pt x="1683232" y="1357312"/>
                  </a:lnTo>
                  <a:lnTo>
                    <a:pt x="1683232" y="1368742"/>
                  </a:lnTo>
                  <a:close/>
                </a:path>
                <a:path w="2083435" h="1369060">
                  <a:moveTo>
                    <a:pt x="1637525" y="1368742"/>
                  </a:moveTo>
                  <a:lnTo>
                    <a:pt x="1603235" y="1368742"/>
                  </a:lnTo>
                  <a:lnTo>
                    <a:pt x="1603235" y="1357312"/>
                  </a:lnTo>
                  <a:lnTo>
                    <a:pt x="1637525" y="1357312"/>
                  </a:lnTo>
                  <a:lnTo>
                    <a:pt x="1637525" y="1368742"/>
                  </a:lnTo>
                  <a:close/>
                </a:path>
                <a:path w="2083435" h="1369060">
                  <a:moveTo>
                    <a:pt x="1591805" y="1368742"/>
                  </a:moveTo>
                  <a:lnTo>
                    <a:pt x="1557515" y="1368742"/>
                  </a:lnTo>
                  <a:lnTo>
                    <a:pt x="1557515" y="1357312"/>
                  </a:lnTo>
                  <a:lnTo>
                    <a:pt x="1591805" y="1357312"/>
                  </a:lnTo>
                  <a:lnTo>
                    <a:pt x="1591805" y="1368742"/>
                  </a:lnTo>
                  <a:close/>
                </a:path>
                <a:path w="2083435" h="1369060">
                  <a:moveTo>
                    <a:pt x="1546085" y="1368742"/>
                  </a:moveTo>
                  <a:lnTo>
                    <a:pt x="1511795" y="1368742"/>
                  </a:lnTo>
                  <a:lnTo>
                    <a:pt x="1511795" y="1357312"/>
                  </a:lnTo>
                  <a:lnTo>
                    <a:pt x="1546085" y="1357312"/>
                  </a:lnTo>
                  <a:lnTo>
                    <a:pt x="1546085" y="1368742"/>
                  </a:lnTo>
                  <a:close/>
                </a:path>
                <a:path w="2083435" h="1369060">
                  <a:moveTo>
                    <a:pt x="1500377" y="1368742"/>
                  </a:moveTo>
                  <a:lnTo>
                    <a:pt x="1466088" y="1368742"/>
                  </a:lnTo>
                  <a:lnTo>
                    <a:pt x="1466088" y="1357312"/>
                  </a:lnTo>
                  <a:lnTo>
                    <a:pt x="1500377" y="1357312"/>
                  </a:lnTo>
                  <a:lnTo>
                    <a:pt x="1500377" y="1368742"/>
                  </a:lnTo>
                  <a:close/>
                </a:path>
                <a:path w="2083435" h="1369060">
                  <a:moveTo>
                    <a:pt x="1454657" y="1368742"/>
                  </a:moveTo>
                  <a:lnTo>
                    <a:pt x="1420367" y="1368742"/>
                  </a:lnTo>
                  <a:lnTo>
                    <a:pt x="1420367" y="1357312"/>
                  </a:lnTo>
                  <a:lnTo>
                    <a:pt x="1454657" y="1357312"/>
                  </a:lnTo>
                  <a:lnTo>
                    <a:pt x="1454657" y="1368742"/>
                  </a:lnTo>
                  <a:close/>
                </a:path>
                <a:path w="2083435" h="1369060">
                  <a:moveTo>
                    <a:pt x="1408938" y="1368742"/>
                  </a:moveTo>
                  <a:lnTo>
                    <a:pt x="1374648" y="1368742"/>
                  </a:lnTo>
                  <a:lnTo>
                    <a:pt x="1374648" y="1357312"/>
                  </a:lnTo>
                  <a:lnTo>
                    <a:pt x="1408938" y="1357312"/>
                  </a:lnTo>
                  <a:lnTo>
                    <a:pt x="1408938" y="1368742"/>
                  </a:lnTo>
                  <a:close/>
                </a:path>
                <a:path w="2083435" h="1369060">
                  <a:moveTo>
                    <a:pt x="1363230" y="1368742"/>
                  </a:moveTo>
                  <a:lnTo>
                    <a:pt x="1328940" y="1368742"/>
                  </a:lnTo>
                  <a:lnTo>
                    <a:pt x="1328940" y="1357312"/>
                  </a:lnTo>
                  <a:lnTo>
                    <a:pt x="1363230" y="1357312"/>
                  </a:lnTo>
                  <a:lnTo>
                    <a:pt x="1363230" y="1368742"/>
                  </a:lnTo>
                  <a:close/>
                </a:path>
                <a:path w="2083435" h="1369060">
                  <a:moveTo>
                    <a:pt x="1317510" y="1368742"/>
                  </a:moveTo>
                  <a:lnTo>
                    <a:pt x="1283220" y="1368742"/>
                  </a:lnTo>
                  <a:lnTo>
                    <a:pt x="1283220" y="1357312"/>
                  </a:lnTo>
                  <a:lnTo>
                    <a:pt x="1317510" y="1357312"/>
                  </a:lnTo>
                  <a:lnTo>
                    <a:pt x="1317510" y="1368742"/>
                  </a:lnTo>
                  <a:close/>
                </a:path>
                <a:path w="2083435" h="1369060">
                  <a:moveTo>
                    <a:pt x="1271790" y="1368742"/>
                  </a:moveTo>
                  <a:lnTo>
                    <a:pt x="1237500" y="1368742"/>
                  </a:lnTo>
                  <a:lnTo>
                    <a:pt x="1237500" y="1357312"/>
                  </a:lnTo>
                  <a:lnTo>
                    <a:pt x="1271790" y="1357312"/>
                  </a:lnTo>
                  <a:lnTo>
                    <a:pt x="1271790" y="1368742"/>
                  </a:lnTo>
                  <a:close/>
                </a:path>
                <a:path w="2083435" h="1369060">
                  <a:moveTo>
                    <a:pt x="1226070" y="1368742"/>
                  </a:moveTo>
                  <a:lnTo>
                    <a:pt x="1191793" y="1368742"/>
                  </a:lnTo>
                  <a:lnTo>
                    <a:pt x="1191793" y="1357312"/>
                  </a:lnTo>
                  <a:lnTo>
                    <a:pt x="1226070" y="1357312"/>
                  </a:lnTo>
                  <a:lnTo>
                    <a:pt x="1226070" y="1368742"/>
                  </a:lnTo>
                  <a:close/>
                </a:path>
                <a:path w="2083435" h="1369060">
                  <a:moveTo>
                    <a:pt x="1180363" y="1368742"/>
                  </a:moveTo>
                  <a:lnTo>
                    <a:pt x="1146073" y="1368742"/>
                  </a:lnTo>
                  <a:lnTo>
                    <a:pt x="1146073" y="1357312"/>
                  </a:lnTo>
                  <a:lnTo>
                    <a:pt x="1180363" y="1357312"/>
                  </a:lnTo>
                  <a:lnTo>
                    <a:pt x="1180363" y="1368742"/>
                  </a:lnTo>
                  <a:close/>
                </a:path>
                <a:path w="2083435" h="1369060">
                  <a:moveTo>
                    <a:pt x="1134643" y="1368742"/>
                  </a:moveTo>
                  <a:lnTo>
                    <a:pt x="1100353" y="1368742"/>
                  </a:lnTo>
                  <a:lnTo>
                    <a:pt x="1100353" y="1357312"/>
                  </a:lnTo>
                  <a:lnTo>
                    <a:pt x="1134643" y="1357312"/>
                  </a:lnTo>
                  <a:lnTo>
                    <a:pt x="1134643" y="1368742"/>
                  </a:lnTo>
                  <a:close/>
                </a:path>
                <a:path w="2083435" h="1369060">
                  <a:moveTo>
                    <a:pt x="1088923" y="1368742"/>
                  </a:moveTo>
                  <a:lnTo>
                    <a:pt x="1054646" y="1368742"/>
                  </a:lnTo>
                  <a:lnTo>
                    <a:pt x="1054646" y="1357312"/>
                  </a:lnTo>
                  <a:lnTo>
                    <a:pt x="1088923" y="1357312"/>
                  </a:lnTo>
                  <a:lnTo>
                    <a:pt x="1088923" y="1368742"/>
                  </a:lnTo>
                  <a:close/>
                </a:path>
                <a:path w="2083435" h="1369060">
                  <a:moveTo>
                    <a:pt x="1043216" y="1368742"/>
                  </a:moveTo>
                  <a:lnTo>
                    <a:pt x="1008926" y="1368742"/>
                  </a:lnTo>
                  <a:lnTo>
                    <a:pt x="1008926" y="1357312"/>
                  </a:lnTo>
                  <a:lnTo>
                    <a:pt x="1043216" y="1357312"/>
                  </a:lnTo>
                  <a:lnTo>
                    <a:pt x="1043216" y="1368742"/>
                  </a:lnTo>
                  <a:close/>
                </a:path>
                <a:path w="2083435" h="1369060">
                  <a:moveTo>
                    <a:pt x="997496" y="1368742"/>
                  </a:moveTo>
                  <a:lnTo>
                    <a:pt x="963206" y="1368742"/>
                  </a:lnTo>
                  <a:lnTo>
                    <a:pt x="963206" y="1357312"/>
                  </a:lnTo>
                  <a:lnTo>
                    <a:pt x="997496" y="1357312"/>
                  </a:lnTo>
                  <a:lnTo>
                    <a:pt x="997496" y="1368742"/>
                  </a:lnTo>
                  <a:close/>
                </a:path>
                <a:path w="2083435" h="1369060">
                  <a:moveTo>
                    <a:pt x="951776" y="1368742"/>
                  </a:moveTo>
                  <a:lnTo>
                    <a:pt x="917498" y="1368742"/>
                  </a:lnTo>
                  <a:lnTo>
                    <a:pt x="917498" y="1357312"/>
                  </a:lnTo>
                  <a:lnTo>
                    <a:pt x="951776" y="1357312"/>
                  </a:lnTo>
                  <a:lnTo>
                    <a:pt x="951776" y="1368742"/>
                  </a:lnTo>
                  <a:close/>
                </a:path>
                <a:path w="2083435" h="1369060">
                  <a:moveTo>
                    <a:pt x="906068" y="1368742"/>
                  </a:moveTo>
                  <a:lnTo>
                    <a:pt x="871778" y="1368742"/>
                  </a:lnTo>
                  <a:lnTo>
                    <a:pt x="871778" y="1357312"/>
                  </a:lnTo>
                  <a:lnTo>
                    <a:pt x="906068" y="1357312"/>
                  </a:lnTo>
                  <a:lnTo>
                    <a:pt x="906068" y="1368742"/>
                  </a:lnTo>
                  <a:close/>
                </a:path>
                <a:path w="2083435" h="1369060">
                  <a:moveTo>
                    <a:pt x="860348" y="1368742"/>
                  </a:moveTo>
                  <a:lnTo>
                    <a:pt x="826058" y="1368742"/>
                  </a:lnTo>
                  <a:lnTo>
                    <a:pt x="826058" y="1357312"/>
                  </a:lnTo>
                  <a:lnTo>
                    <a:pt x="860348" y="1357312"/>
                  </a:lnTo>
                  <a:lnTo>
                    <a:pt x="860348" y="1368742"/>
                  </a:lnTo>
                  <a:close/>
                </a:path>
                <a:path w="2083435" h="1369060">
                  <a:moveTo>
                    <a:pt x="814628" y="1368742"/>
                  </a:moveTo>
                  <a:lnTo>
                    <a:pt x="780351" y="1368742"/>
                  </a:lnTo>
                  <a:lnTo>
                    <a:pt x="780351" y="1357312"/>
                  </a:lnTo>
                  <a:lnTo>
                    <a:pt x="814628" y="1357312"/>
                  </a:lnTo>
                  <a:lnTo>
                    <a:pt x="814628" y="1368742"/>
                  </a:lnTo>
                  <a:close/>
                </a:path>
                <a:path w="2083435" h="1369060">
                  <a:moveTo>
                    <a:pt x="768921" y="1368742"/>
                  </a:moveTo>
                  <a:lnTo>
                    <a:pt x="734631" y="1368742"/>
                  </a:lnTo>
                  <a:lnTo>
                    <a:pt x="734631" y="1357312"/>
                  </a:lnTo>
                  <a:lnTo>
                    <a:pt x="768921" y="1357312"/>
                  </a:lnTo>
                  <a:lnTo>
                    <a:pt x="768921" y="1368742"/>
                  </a:lnTo>
                  <a:close/>
                </a:path>
                <a:path w="2083435" h="1369060">
                  <a:moveTo>
                    <a:pt x="723201" y="1368742"/>
                  </a:moveTo>
                  <a:lnTo>
                    <a:pt x="688911" y="1368742"/>
                  </a:lnTo>
                  <a:lnTo>
                    <a:pt x="688911" y="1357312"/>
                  </a:lnTo>
                  <a:lnTo>
                    <a:pt x="723201" y="1357312"/>
                  </a:lnTo>
                  <a:lnTo>
                    <a:pt x="723201" y="1368742"/>
                  </a:lnTo>
                  <a:close/>
                </a:path>
                <a:path w="2083435" h="1369060">
                  <a:moveTo>
                    <a:pt x="677481" y="1368742"/>
                  </a:moveTo>
                  <a:lnTo>
                    <a:pt x="643191" y="1368742"/>
                  </a:lnTo>
                  <a:lnTo>
                    <a:pt x="643191" y="1357312"/>
                  </a:lnTo>
                  <a:lnTo>
                    <a:pt x="677481" y="1357312"/>
                  </a:lnTo>
                  <a:lnTo>
                    <a:pt x="677481" y="1368742"/>
                  </a:lnTo>
                  <a:close/>
                </a:path>
                <a:path w="2083435" h="1369060">
                  <a:moveTo>
                    <a:pt x="631774" y="1368742"/>
                  </a:moveTo>
                  <a:lnTo>
                    <a:pt x="597484" y="1368742"/>
                  </a:lnTo>
                  <a:lnTo>
                    <a:pt x="597484" y="1357312"/>
                  </a:lnTo>
                  <a:lnTo>
                    <a:pt x="631774" y="1357312"/>
                  </a:lnTo>
                  <a:lnTo>
                    <a:pt x="631774" y="1368742"/>
                  </a:lnTo>
                  <a:close/>
                </a:path>
                <a:path w="2083435" h="1369060">
                  <a:moveTo>
                    <a:pt x="586054" y="1368742"/>
                  </a:moveTo>
                  <a:lnTo>
                    <a:pt x="551764" y="1368742"/>
                  </a:lnTo>
                  <a:lnTo>
                    <a:pt x="551764" y="1357312"/>
                  </a:lnTo>
                  <a:lnTo>
                    <a:pt x="586054" y="1357312"/>
                  </a:lnTo>
                  <a:lnTo>
                    <a:pt x="586054" y="1368742"/>
                  </a:lnTo>
                  <a:close/>
                </a:path>
                <a:path w="2083435" h="1369060">
                  <a:moveTo>
                    <a:pt x="540334" y="1368742"/>
                  </a:moveTo>
                  <a:lnTo>
                    <a:pt x="506044" y="1368742"/>
                  </a:lnTo>
                  <a:lnTo>
                    <a:pt x="506044" y="1357312"/>
                  </a:lnTo>
                  <a:lnTo>
                    <a:pt x="540334" y="1357312"/>
                  </a:lnTo>
                  <a:lnTo>
                    <a:pt x="540334" y="1368742"/>
                  </a:lnTo>
                  <a:close/>
                </a:path>
                <a:path w="2083435" h="1369060">
                  <a:moveTo>
                    <a:pt x="494614" y="1368742"/>
                  </a:moveTo>
                  <a:lnTo>
                    <a:pt x="460336" y="1368742"/>
                  </a:lnTo>
                  <a:lnTo>
                    <a:pt x="460336" y="1357312"/>
                  </a:lnTo>
                  <a:lnTo>
                    <a:pt x="494614" y="1357312"/>
                  </a:lnTo>
                  <a:lnTo>
                    <a:pt x="494614" y="1368742"/>
                  </a:lnTo>
                  <a:close/>
                </a:path>
                <a:path w="2083435" h="1369060">
                  <a:moveTo>
                    <a:pt x="448906" y="1368742"/>
                  </a:moveTo>
                  <a:lnTo>
                    <a:pt x="414616" y="1368742"/>
                  </a:lnTo>
                  <a:lnTo>
                    <a:pt x="414616" y="1357312"/>
                  </a:lnTo>
                  <a:lnTo>
                    <a:pt x="448906" y="1357312"/>
                  </a:lnTo>
                  <a:lnTo>
                    <a:pt x="448906" y="1368742"/>
                  </a:lnTo>
                  <a:close/>
                </a:path>
                <a:path w="2083435" h="1369060">
                  <a:moveTo>
                    <a:pt x="403186" y="1368742"/>
                  </a:moveTo>
                  <a:lnTo>
                    <a:pt x="368896" y="1368742"/>
                  </a:lnTo>
                  <a:lnTo>
                    <a:pt x="368896" y="1357312"/>
                  </a:lnTo>
                  <a:lnTo>
                    <a:pt x="403186" y="1357312"/>
                  </a:lnTo>
                  <a:lnTo>
                    <a:pt x="403186" y="1368742"/>
                  </a:lnTo>
                  <a:close/>
                </a:path>
                <a:path w="2083435" h="1369060">
                  <a:moveTo>
                    <a:pt x="357466" y="1368742"/>
                  </a:moveTo>
                  <a:lnTo>
                    <a:pt x="323189" y="1368742"/>
                  </a:lnTo>
                  <a:lnTo>
                    <a:pt x="323189" y="1357312"/>
                  </a:lnTo>
                  <a:lnTo>
                    <a:pt x="357466" y="1357312"/>
                  </a:lnTo>
                  <a:lnTo>
                    <a:pt x="357466" y="1368742"/>
                  </a:lnTo>
                  <a:close/>
                </a:path>
                <a:path w="2083435" h="1369060">
                  <a:moveTo>
                    <a:pt x="311759" y="1368742"/>
                  </a:moveTo>
                  <a:lnTo>
                    <a:pt x="277469" y="1368742"/>
                  </a:lnTo>
                  <a:lnTo>
                    <a:pt x="277469" y="1357312"/>
                  </a:lnTo>
                  <a:lnTo>
                    <a:pt x="311759" y="1357312"/>
                  </a:lnTo>
                  <a:lnTo>
                    <a:pt x="311759" y="1368742"/>
                  </a:lnTo>
                  <a:close/>
                </a:path>
                <a:path w="2083435" h="1369060">
                  <a:moveTo>
                    <a:pt x="266039" y="1368742"/>
                  </a:moveTo>
                  <a:lnTo>
                    <a:pt x="231686" y="1368742"/>
                  </a:lnTo>
                  <a:lnTo>
                    <a:pt x="231825" y="1357312"/>
                  </a:lnTo>
                  <a:lnTo>
                    <a:pt x="266039" y="1357312"/>
                  </a:lnTo>
                  <a:lnTo>
                    <a:pt x="266039" y="1368742"/>
                  </a:lnTo>
                  <a:close/>
                </a:path>
                <a:path w="2083435" h="1369060">
                  <a:moveTo>
                    <a:pt x="220116" y="1368450"/>
                  </a:moveTo>
                  <a:lnTo>
                    <a:pt x="185064" y="1364005"/>
                  </a:lnTo>
                  <a:lnTo>
                    <a:pt x="187401" y="1353858"/>
                  </a:lnTo>
                  <a:lnTo>
                    <a:pt x="187528" y="1352842"/>
                  </a:lnTo>
                  <a:lnTo>
                    <a:pt x="192831" y="1353858"/>
                  </a:lnTo>
                  <a:lnTo>
                    <a:pt x="198424" y="1354785"/>
                  </a:lnTo>
                  <a:lnTo>
                    <a:pt x="203832" y="1355534"/>
                  </a:lnTo>
                  <a:lnTo>
                    <a:pt x="209349" y="1356169"/>
                  </a:lnTo>
                  <a:lnTo>
                    <a:pt x="215036" y="1356677"/>
                  </a:lnTo>
                  <a:lnTo>
                    <a:pt x="220547" y="1357033"/>
                  </a:lnTo>
                  <a:lnTo>
                    <a:pt x="220116" y="1368450"/>
                  </a:lnTo>
                  <a:close/>
                </a:path>
                <a:path w="2083435" h="1369060">
                  <a:moveTo>
                    <a:pt x="173647" y="1361351"/>
                  </a:moveTo>
                  <a:lnTo>
                    <a:pt x="162839" y="1358264"/>
                  </a:lnTo>
                  <a:lnTo>
                    <a:pt x="152057" y="1354620"/>
                  </a:lnTo>
                  <a:lnTo>
                    <a:pt x="141782" y="1350568"/>
                  </a:lnTo>
                  <a:lnTo>
                    <a:pt x="140449" y="1349971"/>
                  </a:lnTo>
                  <a:lnTo>
                    <a:pt x="145161" y="1339557"/>
                  </a:lnTo>
                  <a:lnTo>
                    <a:pt x="146013" y="1339938"/>
                  </a:lnTo>
                  <a:lnTo>
                    <a:pt x="155990" y="1343888"/>
                  </a:lnTo>
                  <a:lnTo>
                    <a:pt x="166234" y="1347355"/>
                  </a:lnTo>
                  <a:lnTo>
                    <a:pt x="176771" y="1350352"/>
                  </a:lnTo>
                  <a:lnTo>
                    <a:pt x="173647" y="1361351"/>
                  </a:lnTo>
                  <a:close/>
                </a:path>
                <a:path w="2083435" h="1369060">
                  <a:moveTo>
                    <a:pt x="146240" y="1340040"/>
                  </a:moveTo>
                  <a:lnTo>
                    <a:pt x="145973" y="1339938"/>
                  </a:lnTo>
                  <a:lnTo>
                    <a:pt x="146240" y="1340040"/>
                  </a:lnTo>
                  <a:close/>
                </a:path>
                <a:path w="2083435" h="1369060">
                  <a:moveTo>
                    <a:pt x="129819" y="1345069"/>
                  </a:moveTo>
                  <a:lnTo>
                    <a:pt x="121500" y="1340815"/>
                  </a:lnTo>
                  <a:lnTo>
                    <a:pt x="111544" y="1335087"/>
                  </a:lnTo>
                  <a:lnTo>
                    <a:pt x="102146" y="1329054"/>
                  </a:lnTo>
                  <a:lnTo>
                    <a:pt x="99606" y="1327238"/>
                  </a:lnTo>
                  <a:lnTo>
                    <a:pt x="106222" y="1317929"/>
                  </a:lnTo>
                  <a:lnTo>
                    <a:pt x="108548" y="1319580"/>
                  </a:lnTo>
                  <a:lnTo>
                    <a:pt x="117498" y="1325321"/>
                  </a:lnTo>
                  <a:lnTo>
                    <a:pt x="126728" y="1330642"/>
                  </a:lnTo>
                  <a:lnTo>
                    <a:pt x="135026" y="1334897"/>
                  </a:lnTo>
                  <a:lnTo>
                    <a:pt x="129819" y="1345069"/>
                  </a:lnTo>
                  <a:close/>
                </a:path>
                <a:path w="2083435" h="1369060">
                  <a:moveTo>
                    <a:pt x="90182" y="1320317"/>
                  </a:moveTo>
                  <a:lnTo>
                    <a:pt x="84505" y="1315859"/>
                  </a:lnTo>
                  <a:lnTo>
                    <a:pt x="75882" y="1308392"/>
                  </a:lnTo>
                  <a:lnTo>
                    <a:pt x="67843" y="1300708"/>
                  </a:lnTo>
                  <a:lnTo>
                    <a:pt x="64135" y="1296835"/>
                  </a:lnTo>
                  <a:lnTo>
                    <a:pt x="72415" y="1288948"/>
                  </a:lnTo>
                  <a:lnTo>
                    <a:pt x="75929" y="1292631"/>
                  </a:lnTo>
                  <a:lnTo>
                    <a:pt x="83569" y="1299933"/>
                  </a:lnTo>
                  <a:lnTo>
                    <a:pt x="91592" y="1306880"/>
                  </a:lnTo>
                  <a:lnTo>
                    <a:pt x="97243" y="1311325"/>
                  </a:lnTo>
                  <a:lnTo>
                    <a:pt x="90182" y="1320317"/>
                  </a:lnTo>
                  <a:close/>
                </a:path>
                <a:path w="2083435" h="1369060">
                  <a:moveTo>
                    <a:pt x="91782" y="1307045"/>
                  </a:moveTo>
                  <a:lnTo>
                    <a:pt x="91566" y="1306880"/>
                  </a:lnTo>
                  <a:lnTo>
                    <a:pt x="91782" y="1307045"/>
                  </a:lnTo>
                  <a:close/>
                </a:path>
                <a:path w="2083435" h="1369060">
                  <a:moveTo>
                    <a:pt x="56273" y="1288161"/>
                  </a:moveTo>
                  <a:lnTo>
                    <a:pt x="52882" y="1284236"/>
                  </a:lnTo>
                  <a:lnTo>
                    <a:pt x="45999" y="1275473"/>
                  </a:lnTo>
                  <a:lnTo>
                    <a:pt x="39535" y="1266367"/>
                  </a:lnTo>
                  <a:lnTo>
                    <a:pt x="35432" y="1259966"/>
                  </a:lnTo>
                  <a:lnTo>
                    <a:pt x="45059" y="1253794"/>
                  </a:lnTo>
                  <a:lnTo>
                    <a:pt x="49171" y="1260208"/>
                  </a:lnTo>
                  <a:lnTo>
                    <a:pt x="55308" y="1268844"/>
                  </a:lnTo>
                  <a:lnTo>
                    <a:pt x="61861" y="1277175"/>
                  </a:lnTo>
                  <a:lnTo>
                    <a:pt x="64909" y="1280680"/>
                  </a:lnTo>
                  <a:lnTo>
                    <a:pt x="56273" y="1288161"/>
                  </a:lnTo>
                  <a:close/>
                </a:path>
                <a:path w="2083435" h="1369060">
                  <a:moveTo>
                    <a:pt x="55325" y="1268844"/>
                  </a:moveTo>
                  <a:lnTo>
                    <a:pt x="55156" y="1268628"/>
                  </a:lnTo>
                  <a:lnTo>
                    <a:pt x="55325" y="1268844"/>
                  </a:lnTo>
                  <a:close/>
                </a:path>
                <a:path w="2083435" h="1369060">
                  <a:moveTo>
                    <a:pt x="61883" y="1277175"/>
                  </a:moveTo>
                  <a:lnTo>
                    <a:pt x="61696" y="1276959"/>
                  </a:lnTo>
                  <a:lnTo>
                    <a:pt x="61883" y="1277175"/>
                  </a:lnTo>
                  <a:close/>
                </a:path>
                <a:path w="2083435" h="1369060">
                  <a:moveTo>
                    <a:pt x="29451" y="1249908"/>
                  </a:moveTo>
                  <a:lnTo>
                    <a:pt x="27927" y="1247241"/>
                  </a:lnTo>
                  <a:lnTo>
                    <a:pt x="22936" y="1237488"/>
                  </a:lnTo>
                  <a:lnTo>
                    <a:pt x="18173" y="1226959"/>
                  </a:lnTo>
                  <a:lnTo>
                    <a:pt x="14681" y="1218082"/>
                  </a:lnTo>
                  <a:lnTo>
                    <a:pt x="25311" y="1213891"/>
                  </a:lnTo>
                  <a:lnTo>
                    <a:pt x="28698" y="1222502"/>
                  </a:lnTo>
                  <a:lnTo>
                    <a:pt x="33126" y="1232280"/>
                  </a:lnTo>
                  <a:lnTo>
                    <a:pt x="37976" y="1241793"/>
                  </a:lnTo>
                  <a:lnTo>
                    <a:pt x="39369" y="1244206"/>
                  </a:lnTo>
                  <a:lnTo>
                    <a:pt x="29451" y="1249908"/>
                  </a:lnTo>
                  <a:close/>
                </a:path>
                <a:path w="2083435" h="1369060">
                  <a:moveTo>
                    <a:pt x="28822" y="1222768"/>
                  </a:moveTo>
                  <a:lnTo>
                    <a:pt x="28701" y="1222502"/>
                  </a:lnTo>
                  <a:lnTo>
                    <a:pt x="28822" y="1222768"/>
                  </a:lnTo>
                  <a:close/>
                </a:path>
                <a:path w="2083435" h="1369060">
                  <a:moveTo>
                    <a:pt x="33235" y="1232522"/>
                  </a:moveTo>
                  <a:lnTo>
                    <a:pt x="33108" y="1232280"/>
                  </a:lnTo>
                  <a:lnTo>
                    <a:pt x="33235" y="1232522"/>
                  </a:lnTo>
                  <a:close/>
                </a:path>
                <a:path w="2083435" h="1369060">
                  <a:moveTo>
                    <a:pt x="10845" y="1207020"/>
                  </a:moveTo>
                  <a:lnTo>
                    <a:pt x="2781" y="1172768"/>
                  </a:lnTo>
                  <a:lnTo>
                    <a:pt x="14058" y="1170901"/>
                  </a:lnTo>
                  <a:lnTo>
                    <a:pt x="14861" y="1175778"/>
                  </a:lnTo>
                  <a:lnTo>
                    <a:pt x="15886" y="1181112"/>
                  </a:lnTo>
                  <a:lnTo>
                    <a:pt x="18337" y="1191780"/>
                  </a:lnTo>
                  <a:lnTo>
                    <a:pt x="21311" y="1202245"/>
                  </a:lnTo>
                  <a:lnTo>
                    <a:pt x="21678" y="1203350"/>
                  </a:lnTo>
                  <a:lnTo>
                    <a:pt x="10845" y="1207020"/>
                  </a:lnTo>
                  <a:close/>
                </a:path>
                <a:path w="2083435" h="1369060">
                  <a:moveTo>
                    <a:pt x="18418" y="1192060"/>
                  </a:moveTo>
                  <a:lnTo>
                    <a:pt x="18338" y="1191780"/>
                  </a:lnTo>
                  <a:lnTo>
                    <a:pt x="18418" y="1192060"/>
                  </a:lnTo>
                  <a:close/>
                </a:path>
              </a:pathLst>
            </a:custGeom>
            <a:solidFill>
              <a:srgbClr val="BB2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020400" y="4885270"/>
            <a:ext cx="6026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0" dirty="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endParaRPr sz="60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637" y="150812"/>
            <a:ext cx="8842375" cy="6556375"/>
            <a:chOff x="147637" y="150812"/>
            <a:chExt cx="8842375" cy="6556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2624" y="714755"/>
              <a:ext cx="7033259" cy="33268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73099" y="705230"/>
              <a:ext cx="7052309" cy="3346450"/>
            </a:xfrm>
            <a:custGeom>
              <a:avLst/>
              <a:gdLst/>
              <a:ahLst/>
              <a:cxnLst/>
              <a:rect l="l" t="t" r="r" b="b"/>
              <a:pathLst>
                <a:path w="7052309" h="3346450">
                  <a:moveTo>
                    <a:pt x="7052309" y="3345942"/>
                  </a:moveTo>
                  <a:lnTo>
                    <a:pt x="0" y="3345942"/>
                  </a:lnTo>
                  <a:lnTo>
                    <a:pt x="0" y="0"/>
                  </a:lnTo>
                  <a:lnTo>
                    <a:pt x="7052309" y="0"/>
                  </a:lnTo>
                  <a:lnTo>
                    <a:pt x="7052309" y="4762"/>
                  </a:lnTo>
                  <a:lnTo>
                    <a:pt x="9525" y="4762"/>
                  </a:lnTo>
                  <a:lnTo>
                    <a:pt x="4762" y="9524"/>
                  </a:lnTo>
                  <a:lnTo>
                    <a:pt x="9525" y="9524"/>
                  </a:lnTo>
                  <a:lnTo>
                    <a:pt x="9525" y="3336417"/>
                  </a:lnTo>
                  <a:lnTo>
                    <a:pt x="4762" y="3336417"/>
                  </a:lnTo>
                  <a:lnTo>
                    <a:pt x="9525" y="3341179"/>
                  </a:lnTo>
                  <a:lnTo>
                    <a:pt x="7052309" y="3341179"/>
                  </a:lnTo>
                  <a:lnTo>
                    <a:pt x="7052309" y="3345942"/>
                  </a:lnTo>
                  <a:close/>
                </a:path>
                <a:path w="7052309" h="3346450">
                  <a:moveTo>
                    <a:pt x="9525" y="9524"/>
                  </a:moveTo>
                  <a:lnTo>
                    <a:pt x="4762" y="9524"/>
                  </a:lnTo>
                  <a:lnTo>
                    <a:pt x="9525" y="4762"/>
                  </a:lnTo>
                  <a:lnTo>
                    <a:pt x="9525" y="9524"/>
                  </a:lnTo>
                  <a:close/>
                </a:path>
                <a:path w="7052309" h="3346450">
                  <a:moveTo>
                    <a:pt x="7042784" y="9524"/>
                  </a:moveTo>
                  <a:lnTo>
                    <a:pt x="9525" y="9524"/>
                  </a:lnTo>
                  <a:lnTo>
                    <a:pt x="9525" y="4762"/>
                  </a:lnTo>
                  <a:lnTo>
                    <a:pt x="7042784" y="4762"/>
                  </a:lnTo>
                  <a:lnTo>
                    <a:pt x="7042784" y="9524"/>
                  </a:lnTo>
                  <a:close/>
                </a:path>
                <a:path w="7052309" h="3346450">
                  <a:moveTo>
                    <a:pt x="7042784" y="3341179"/>
                  </a:moveTo>
                  <a:lnTo>
                    <a:pt x="7042784" y="4762"/>
                  </a:lnTo>
                  <a:lnTo>
                    <a:pt x="7047547" y="9524"/>
                  </a:lnTo>
                  <a:lnTo>
                    <a:pt x="7052309" y="9524"/>
                  </a:lnTo>
                  <a:lnTo>
                    <a:pt x="7052309" y="3336417"/>
                  </a:lnTo>
                  <a:lnTo>
                    <a:pt x="7047547" y="3336417"/>
                  </a:lnTo>
                  <a:lnTo>
                    <a:pt x="7042784" y="3341179"/>
                  </a:lnTo>
                  <a:close/>
                </a:path>
                <a:path w="7052309" h="3346450">
                  <a:moveTo>
                    <a:pt x="7052309" y="9524"/>
                  </a:moveTo>
                  <a:lnTo>
                    <a:pt x="7047547" y="9524"/>
                  </a:lnTo>
                  <a:lnTo>
                    <a:pt x="7042784" y="4762"/>
                  </a:lnTo>
                  <a:lnTo>
                    <a:pt x="7052309" y="4762"/>
                  </a:lnTo>
                  <a:lnTo>
                    <a:pt x="7052309" y="9524"/>
                  </a:lnTo>
                  <a:close/>
                </a:path>
                <a:path w="7052309" h="3346450">
                  <a:moveTo>
                    <a:pt x="9525" y="3341179"/>
                  </a:moveTo>
                  <a:lnTo>
                    <a:pt x="4762" y="3336417"/>
                  </a:lnTo>
                  <a:lnTo>
                    <a:pt x="9525" y="3336417"/>
                  </a:lnTo>
                  <a:lnTo>
                    <a:pt x="9525" y="3341179"/>
                  </a:lnTo>
                  <a:close/>
                </a:path>
                <a:path w="7052309" h="3346450">
                  <a:moveTo>
                    <a:pt x="7042784" y="3341179"/>
                  </a:moveTo>
                  <a:lnTo>
                    <a:pt x="9525" y="3341179"/>
                  </a:lnTo>
                  <a:lnTo>
                    <a:pt x="9525" y="3336417"/>
                  </a:lnTo>
                  <a:lnTo>
                    <a:pt x="7042784" y="3336417"/>
                  </a:lnTo>
                  <a:lnTo>
                    <a:pt x="7042784" y="3341179"/>
                  </a:lnTo>
                  <a:close/>
                </a:path>
                <a:path w="7052309" h="3346450">
                  <a:moveTo>
                    <a:pt x="7052309" y="3341179"/>
                  </a:moveTo>
                  <a:lnTo>
                    <a:pt x="7042784" y="3341179"/>
                  </a:lnTo>
                  <a:lnTo>
                    <a:pt x="7047547" y="3336417"/>
                  </a:lnTo>
                  <a:lnTo>
                    <a:pt x="7052309" y="3336417"/>
                  </a:lnTo>
                  <a:lnTo>
                    <a:pt x="7052309" y="3341179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00628" y="4500371"/>
              <a:ext cx="1999614" cy="1286510"/>
            </a:xfrm>
            <a:custGeom>
              <a:avLst/>
              <a:gdLst/>
              <a:ahLst/>
              <a:cxnLst/>
              <a:rect l="l" t="t" r="r" b="b"/>
              <a:pathLst>
                <a:path w="1999614" h="1286510">
                  <a:moveTo>
                    <a:pt x="1786127" y="1286255"/>
                  </a:moveTo>
                  <a:lnTo>
                    <a:pt x="214884" y="1286255"/>
                  </a:lnTo>
                  <a:lnTo>
                    <a:pt x="165461" y="1280524"/>
                  </a:lnTo>
                  <a:lnTo>
                    <a:pt x="120153" y="1264343"/>
                  </a:lnTo>
                  <a:lnTo>
                    <a:pt x="80236" y="1238989"/>
                  </a:lnTo>
                  <a:lnTo>
                    <a:pt x="46986" y="1205739"/>
                  </a:lnTo>
                  <a:lnTo>
                    <a:pt x="21679" y="1165868"/>
                  </a:lnTo>
                  <a:lnTo>
                    <a:pt x="5591" y="1120654"/>
                  </a:lnTo>
                  <a:lnTo>
                    <a:pt x="0" y="1071372"/>
                  </a:lnTo>
                  <a:lnTo>
                    <a:pt x="0" y="214883"/>
                  </a:lnTo>
                  <a:lnTo>
                    <a:pt x="5591" y="165601"/>
                  </a:lnTo>
                  <a:lnTo>
                    <a:pt x="21679" y="120387"/>
                  </a:lnTo>
                  <a:lnTo>
                    <a:pt x="46986" y="80516"/>
                  </a:lnTo>
                  <a:lnTo>
                    <a:pt x="80236" y="47266"/>
                  </a:lnTo>
                  <a:lnTo>
                    <a:pt x="120153" y="21912"/>
                  </a:lnTo>
                  <a:lnTo>
                    <a:pt x="165461" y="5731"/>
                  </a:lnTo>
                  <a:lnTo>
                    <a:pt x="214884" y="0"/>
                  </a:lnTo>
                  <a:lnTo>
                    <a:pt x="1786127" y="0"/>
                  </a:lnTo>
                  <a:lnTo>
                    <a:pt x="1835125" y="5731"/>
                  </a:lnTo>
                  <a:lnTo>
                    <a:pt x="1880122" y="21912"/>
                  </a:lnTo>
                  <a:lnTo>
                    <a:pt x="1919815" y="47266"/>
                  </a:lnTo>
                  <a:lnTo>
                    <a:pt x="1952901" y="80516"/>
                  </a:lnTo>
                  <a:lnTo>
                    <a:pt x="1978077" y="120387"/>
                  </a:lnTo>
                  <a:lnTo>
                    <a:pt x="1994040" y="165601"/>
                  </a:lnTo>
                  <a:lnTo>
                    <a:pt x="1999488" y="214883"/>
                  </a:lnTo>
                  <a:lnTo>
                    <a:pt x="1999488" y="1071372"/>
                  </a:lnTo>
                  <a:lnTo>
                    <a:pt x="1994040" y="1120654"/>
                  </a:lnTo>
                  <a:lnTo>
                    <a:pt x="1978077" y="1165868"/>
                  </a:lnTo>
                  <a:lnTo>
                    <a:pt x="1952901" y="1205739"/>
                  </a:lnTo>
                  <a:lnTo>
                    <a:pt x="1919815" y="1238989"/>
                  </a:lnTo>
                  <a:lnTo>
                    <a:pt x="1880122" y="1264343"/>
                  </a:lnTo>
                  <a:lnTo>
                    <a:pt x="1835125" y="1280524"/>
                  </a:lnTo>
                  <a:lnTo>
                    <a:pt x="1786127" y="1286255"/>
                  </a:lnTo>
                  <a:close/>
                </a:path>
              </a:pathLst>
            </a:custGeom>
            <a:solidFill>
              <a:srgbClr val="D41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4722" y="4494847"/>
              <a:ext cx="2011680" cy="1297305"/>
            </a:xfrm>
            <a:custGeom>
              <a:avLst/>
              <a:gdLst/>
              <a:ahLst/>
              <a:cxnLst/>
              <a:rect l="l" t="t" r="r" b="b"/>
              <a:pathLst>
                <a:path w="2011679" h="1297304">
                  <a:moveTo>
                    <a:pt x="5195" y="1077277"/>
                  </a:moveTo>
                  <a:lnTo>
                    <a:pt x="0" y="1077277"/>
                  </a:lnTo>
                  <a:lnTo>
                    <a:pt x="0" y="1042987"/>
                  </a:lnTo>
                  <a:lnTo>
                    <a:pt x="11429" y="1042987"/>
                  </a:lnTo>
                  <a:lnTo>
                    <a:pt x="11429" y="1077201"/>
                  </a:lnTo>
                  <a:lnTo>
                    <a:pt x="5195" y="1077277"/>
                  </a:lnTo>
                  <a:close/>
                </a:path>
                <a:path w="2011679" h="1297304">
                  <a:moveTo>
                    <a:pt x="2514" y="1110665"/>
                  </a:moveTo>
                  <a:lnTo>
                    <a:pt x="0" y="1077340"/>
                  </a:lnTo>
                  <a:lnTo>
                    <a:pt x="11429" y="1077201"/>
                  </a:lnTo>
                  <a:lnTo>
                    <a:pt x="11510" y="1083017"/>
                  </a:lnTo>
                  <a:lnTo>
                    <a:pt x="11703" y="1087945"/>
                  </a:lnTo>
                  <a:lnTo>
                    <a:pt x="12030" y="1093254"/>
                  </a:lnTo>
                  <a:lnTo>
                    <a:pt x="12497" y="1098537"/>
                  </a:lnTo>
                  <a:lnTo>
                    <a:pt x="13102" y="1103782"/>
                  </a:lnTo>
                  <a:lnTo>
                    <a:pt x="13842" y="1109078"/>
                  </a:lnTo>
                  <a:lnTo>
                    <a:pt x="2514" y="1110665"/>
                  </a:lnTo>
                  <a:close/>
                </a:path>
                <a:path w="2011679" h="1297304">
                  <a:moveTo>
                    <a:pt x="11430" y="1077277"/>
                  </a:moveTo>
                  <a:close/>
                </a:path>
                <a:path w="2011679" h="1297304">
                  <a:moveTo>
                    <a:pt x="11499" y="1082738"/>
                  </a:moveTo>
                  <a:lnTo>
                    <a:pt x="11493" y="1082586"/>
                  </a:lnTo>
                  <a:lnTo>
                    <a:pt x="11499" y="1082738"/>
                  </a:lnTo>
                  <a:close/>
                </a:path>
                <a:path w="2011679" h="1297304">
                  <a:moveTo>
                    <a:pt x="11429" y="1031557"/>
                  </a:moveTo>
                  <a:lnTo>
                    <a:pt x="0" y="1031557"/>
                  </a:lnTo>
                  <a:lnTo>
                    <a:pt x="0" y="997267"/>
                  </a:lnTo>
                  <a:lnTo>
                    <a:pt x="11429" y="997267"/>
                  </a:lnTo>
                  <a:lnTo>
                    <a:pt x="11429" y="1031557"/>
                  </a:lnTo>
                  <a:close/>
                </a:path>
                <a:path w="2011679" h="1297304">
                  <a:moveTo>
                    <a:pt x="11429" y="985837"/>
                  </a:moveTo>
                  <a:lnTo>
                    <a:pt x="0" y="985837"/>
                  </a:lnTo>
                  <a:lnTo>
                    <a:pt x="0" y="951560"/>
                  </a:lnTo>
                  <a:lnTo>
                    <a:pt x="11429" y="951560"/>
                  </a:lnTo>
                  <a:lnTo>
                    <a:pt x="11429" y="985837"/>
                  </a:lnTo>
                  <a:close/>
                </a:path>
                <a:path w="2011679" h="1297304">
                  <a:moveTo>
                    <a:pt x="11429" y="940130"/>
                  </a:moveTo>
                  <a:lnTo>
                    <a:pt x="0" y="940130"/>
                  </a:lnTo>
                  <a:lnTo>
                    <a:pt x="0" y="905840"/>
                  </a:lnTo>
                  <a:lnTo>
                    <a:pt x="11429" y="905840"/>
                  </a:lnTo>
                  <a:lnTo>
                    <a:pt x="11429" y="940130"/>
                  </a:lnTo>
                  <a:close/>
                </a:path>
                <a:path w="2011679" h="1297304">
                  <a:moveTo>
                    <a:pt x="11429" y="894410"/>
                  </a:moveTo>
                  <a:lnTo>
                    <a:pt x="0" y="894410"/>
                  </a:lnTo>
                  <a:lnTo>
                    <a:pt x="0" y="860120"/>
                  </a:lnTo>
                  <a:lnTo>
                    <a:pt x="11429" y="860120"/>
                  </a:lnTo>
                  <a:lnTo>
                    <a:pt x="11429" y="894410"/>
                  </a:lnTo>
                  <a:close/>
                </a:path>
                <a:path w="2011679" h="1297304">
                  <a:moveTo>
                    <a:pt x="11429" y="848690"/>
                  </a:moveTo>
                  <a:lnTo>
                    <a:pt x="0" y="848690"/>
                  </a:lnTo>
                  <a:lnTo>
                    <a:pt x="0" y="814400"/>
                  </a:lnTo>
                  <a:lnTo>
                    <a:pt x="11429" y="814400"/>
                  </a:lnTo>
                  <a:lnTo>
                    <a:pt x="11429" y="848690"/>
                  </a:lnTo>
                  <a:close/>
                </a:path>
                <a:path w="2011679" h="1297304">
                  <a:moveTo>
                    <a:pt x="11429" y="802982"/>
                  </a:moveTo>
                  <a:lnTo>
                    <a:pt x="0" y="802982"/>
                  </a:lnTo>
                  <a:lnTo>
                    <a:pt x="0" y="768692"/>
                  </a:lnTo>
                  <a:lnTo>
                    <a:pt x="11429" y="768692"/>
                  </a:lnTo>
                  <a:lnTo>
                    <a:pt x="11429" y="802982"/>
                  </a:lnTo>
                  <a:close/>
                </a:path>
                <a:path w="2011679" h="1297304">
                  <a:moveTo>
                    <a:pt x="11429" y="757262"/>
                  </a:moveTo>
                  <a:lnTo>
                    <a:pt x="0" y="757262"/>
                  </a:lnTo>
                  <a:lnTo>
                    <a:pt x="0" y="722972"/>
                  </a:lnTo>
                  <a:lnTo>
                    <a:pt x="11429" y="722972"/>
                  </a:lnTo>
                  <a:lnTo>
                    <a:pt x="11429" y="757262"/>
                  </a:lnTo>
                  <a:close/>
                </a:path>
                <a:path w="2011679" h="1297304">
                  <a:moveTo>
                    <a:pt x="11429" y="711542"/>
                  </a:moveTo>
                  <a:lnTo>
                    <a:pt x="0" y="711542"/>
                  </a:lnTo>
                  <a:lnTo>
                    <a:pt x="0" y="677252"/>
                  </a:lnTo>
                  <a:lnTo>
                    <a:pt x="11429" y="677252"/>
                  </a:lnTo>
                  <a:lnTo>
                    <a:pt x="11429" y="711542"/>
                  </a:lnTo>
                  <a:close/>
                </a:path>
                <a:path w="2011679" h="1297304">
                  <a:moveTo>
                    <a:pt x="11429" y="665822"/>
                  </a:moveTo>
                  <a:lnTo>
                    <a:pt x="0" y="665822"/>
                  </a:lnTo>
                  <a:lnTo>
                    <a:pt x="0" y="631545"/>
                  </a:lnTo>
                  <a:lnTo>
                    <a:pt x="11429" y="631545"/>
                  </a:lnTo>
                  <a:lnTo>
                    <a:pt x="11429" y="665822"/>
                  </a:lnTo>
                  <a:close/>
                </a:path>
                <a:path w="2011679" h="1297304">
                  <a:moveTo>
                    <a:pt x="11429" y="620115"/>
                  </a:moveTo>
                  <a:lnTo>
                    <a:pt x="0" y="620115"/>
                  </a:lnTo>
                  <a:lnTo>
                    <a:pt x="0" y="585825"/>
                  </a:lnTo>
                  <a:lnTo>
                    <a:pt x="11429" y="585825"/>
                  </a:lnTo>
                  <a:lnTo>
                    <a:pt x="11429" y="620115"/>
                  </a:lnTo>
                  <a:close/>
                </a:path>
                <a:path w="2011679" h="1297304">
                  <a:moveTo>
                    <a:pt x="11429" y="574395"/>
                  </a:moveTo>
                  <a:lnTo>
                    <a:pt x="0" y="574395"/>
                  </a:lnTo>
                  <a:lnTo>
                    <a:pt x="0" y="540105"/>
                  </a:lnTo>
                  <a:lnTo>
                    <a:pt x="11429" y="540105"/>
                  </a:lnTo>
                  <a:lnTo>
                    <a:pt x="11429" y="574395"/>
                  </a:lnTo>
                  <a:close/>
                </a:path>
                <a:path w="2011679" h="1297304">
                  <a:moveTo>
                    <a:pt x="11429" y="528675"/>
                  </a:moveTo>
                  <a:lnTo>
                    <a:pt x="0" y="528675"/>
                  </a:lnTo>
                  <a:lnTo>
                    <a:pt x="0" y="494398"/>
                  </a:lnTo>
                  <a:lnTo>
                    <a:pt x="11429" y="494398"/>
                  </a:lnTo>
                  <a:lnTo>
                    <a:pt x="11429" y="528675"/>
                  </a:lnTo>
                  <a:close/>
                </a:path>
                <a:path w="2011679" h="1297304">
                  <a:moveTo>
                    <a:pt x="11429" y="482968"/>
                  </a:moveTo>
                  <a:lnTo>
                    <a:pt x="0" y="482968"/>
                  </a:lnTo>
                  <a:lnTo>
                    <a:pt x="0" y="448678"/>
                  </a:lnTo>
                  <a:lnTo>
                    <a:pt x="11429" y="448678"/>
                  </a:lnTo>
                  <a:lnTo>
                    <a:pt x="11429" y="482968"/>
                  </a:lnTo>
                  <a:close/>
                </a:path>
                <a:path w="2011679" h="1297304">
                  <a:moveTo>
                    <a:pt x="11429" y="437248"/>
                  </a:moveTo>
                  <a:lnTo>
                    <a:pt x="0" y="437248"/>
                  </a:lnTo>
                  <a:lnTo>
                    <a:pt x="0" y="402958"/>
                  </a:lnTo>
                  <a:lnTo>
                    <a:pt x="11429" y="402958"/>
                  </a:lnTo>
                  <a:lnTo>
                    <a:pt x="11429" y="437248"/>
                  </a:lnTo>
                  <a:close/>
                </a:path>
                <a:path w="2011679" h="1297304">
                  <a:moveTo>
                    <a:pt x="11429" y="391528"/>
                  </a:moveTo>
                  <a:lnTo>
                    <a:pt x="0" y="391528"/>
                  </a:lnTo>
                  <a:lnTo>
                    <a:pt x="0" y="357250"/>
                  </a:lnTo>
                  <a:lnTo>
                    <a:pt x="11429" y="357250"/>
                  </a:lnTo>
                  <a:lnTo>
                    <a:pt x="11429" y="391528"/>
                  </a:lnTo>
                  <a:close/>
                </a:path>
                <a:path w="2011679" h="1297304">
                  <a:moveTo>
                    <a:pt x="11429" y="345820"/>
                  </a:moveTo>
                  <a:lnTo>
                    <a:pt x="0" y="345820"/>
                  </a:lnTo>
                  <a:lnTo>
                    <a:pt x="0" y="311530"/>
                  </a:lnTo>
                  <a:lnTo>
                    <a:pt x="11429" y="311530"/>
                  </a:lnTo>
                  <a:lnTo>
                    <a:pt x="11429" y="345820"/>
                  </a:lnTo>
                  <a:close/>
                </a:path>
                <a:path w="2011679" h="1297304">
                  <a:moveTo>
                    <a:pt x="11429" y="300100"/>
                  </a:moveTo>
                  <a:lnTo>
                    <a:pt x="0" y="300100"/>
                  </a:lnTo>
                  <a:lnTo>
                    <a:pt x="0" y="265811"/>
                  </a:lnTo>
                  <a:lnTo>
                    <a:pt x="11429" y="265811"/>
                  </a:lnTo>
                  <a:lnTo>
                    <a:pt x="11429" y="300100"/>
                  </a:lnTo>
                  <a:close/>
                </a:path>
                <a:path w="2011679" h="1297304">
                  <a:moveTo>
                    <a:pt x="11429" y="254380"/>
                  </a:moveTo>
                  <a:lnTo>
                    <a:pt x="0" y="254380"/>
                  </a:lnTo>
                  <a:lnTo>
                    <a:pt x="0" y="220103"/>
                  </a:lnTo>
                  <a:lnTo>
                    <a:pt x="11429" y="220103"/>
                  </a:lnTo>
                  <a:lnTo>
                    <a:pt x="11429" y="254380"/>
                  </a:lnTo>
                  <a:close/>
                </a:path>
                <a:path w="2011679" h="1297304">
                  <a:moveTo>
                    <a:pt x="11722" y="209029"/>
                  </a:moveTo>
                  <a:lnTo>
                    <a:pt x="317" y="208318"/>
                  </a:lnTo>
                  <a:lnTo>
                    <a:pt x="647" y="203034"/>
                  </a:lnTo>
                  <a:lnTo>
                    <a:pt x="1142" y="197472"/>
                  </a:lnTo>
                  <a:lnTo>
                    <a:pt x="1777" y="191947"/>
                  </a:lnTo>
                  <a:lnTo>
                    <a:pt x="2552" y="186385"/>
                  </a:lnTo>
                  <a:lnTo>
                    <a:pt x="4495" y="175552"/>
                  </a:lnTo>
                  <a:lnTo>
                    <a:pt x="4991" y="173443"/>
                  </a:lnTo>
                  <a:lnTo>
                    <a:pt x="16128" y="176009"/>
                  </a:lnTo>
                  <a:lnTo>
                    <a:pt x="15644" y="178130"/>
                  </a:lnTo>
                  <a:lnTo>
                    <a:pt x="13814" y="188391"/>
                  </a:lnTo>
                  <a:lnTo>
                    <a:pt x="13102" y="193522"/>
                  </a:lnTo>
                  <a:lnTo>
                    <a:pt x="12497" y="198767"/>
                  </a:lnTo>
                  <a:lnTo>
                    <a:pt x="12030" y="204050"/>
                  </a:lnTo>
                  <a:lnTo>
                    <a:pt x="11722" y="209029"/>
                  </a:lnTo>
                  <a:close/>
                </a:path>
                <a:path w="2011679" h="1297304">
                  <a:moveTo>
                    <a:pt x="15681" y="177925"/>
                  </a:moveTo>
                  <a:close/>
                </a:path>
                <a:path w="2011679" h="1297304">
                  <a:moveTo>
                    <a:pt x="15644" y="178130"/>
                  </a:moveTo>
                  <a:lnTo>
                    <a:pt x="15681" y="177925"/>
                  </a:lnTo>
                  <a:lnTo>
                    <a:pt x="15644" y="178130"/>
                  </a:lnTo>
                  <a:close/>
                </a:path>
                <a:path w="2011679" h="1297304">
                  <a:moveTo>
                    <a:pt x="13814" y="188391"/>
                  </a:moveTo>
                  <a:lnTo>
                    <a:pt x="13842" y="188188"/>
                  </a:lnTo>
                  <a:lnTo>
                    <a:pt x="13814" y="188391"/>
                  </a:lnTo>
                  <a:close/>
                </a:path>
                <a:path w="2011679" h="1297304">
                  <a:moveTo>
                    <a:pt x="13102" y="193522"/>
                  </a:moveTo>
                  <a:lnTo>
                    <a:pt x="13119" y="193382"/>
                  </a:lnTo>
                  <a:lnTo>
                    <a:pt x="13102" y="193522"/>
                  </a:lnTo>
                  <a:close/>
                </a:path>
                <a:path w="2011679" h="1297304">
                  <a:moveTo>
                    <a:pt x="12497" y="198757"/>
                  </a:moveTo>
                  <a:lnTo>
                    <a:pt x="12509" y="198627"/>
                  </a:lnTo>
                  <a:lnTo>
                    <a:pt x="12497" y="198757"/>
                  </a:lnTo>
                  <a:close/>
                </a:path>
                <a:path w="2011679" h="1297304">
                  <a:moveTo>
                    <a:pt x="12497" y="198767"/>
                  </a:moveTo>
                  <a:close/>
                </a:path>
                <a:path w="2011679" h="1297304">
                  <a:moveTo>
                    <a:pt x="12037" y="203930"/>
                  </a:moveTo>
                  <a:close/>
                </a:path>
                <a:path w="2011679" h="1297304">
                  <a:moveTo>
                    <a:pt x="12030" y="204050"/>
                  </a:moveTo>
                  <a:close/>
                </a:path>
                <a:path w="2011679" h="1297304">
                  <a:moveTo>
                    <a:pt x="18770" y="165188"/>
                  </a:moveTo>
                  <a:lnTo>
                    <a:pt x="7772" y="162064"/>
                  </a:lnTo>
                  <a:lnTo>
                    <a:pt x="9931" y="154470"/>
                  </a:lnTo>
                  <a:lnTo>
                    <a:pt x="13398" y="144246"/>
                  </a:lnTo>
                  <a:lnTo>
                    <a:pt x="17348" y="134251"/>
                  </a:lnTo>
                  <a:lnTo>
                    <a:pt x="19697" y="129070"/>
                  </a:lnTo>
                  <a:lnTo>
                    <a:pt x="30111" y="133769"/>
                  </a:lnTo>
                  <a:lnTo>
                    <a:pt x="27776" y="138963"/>
                  </a:lnTo>
                  <a:lnTo>
                    <a:pt x="24146" y="148170"/>
                  </a:lnTo>
                  <a:lnTo>
                    <a:pt x="20777" y="158127"/>
                  </a:lnTo>
                  <a:lnTo>
                    <a:pt x="18770" y="165188"/>
                  </a:lnTo>
                  <a:close/>
                </a:path>
                <a:path w="2011679" h="1297304">
                  <a:moveTo>
                    <a:pt x="27872" y="138719"/>
                  </a:moveTo>
                  <a:close/>
                </a:path>
                <a:path w="2011679" h="1297304">
                  <a:moveTo>
                    <a:pt x="27776" y="138963"/>
                  </a:moveTo>
                  <a:lnTo>
                    <a:pt x="27872" y="138719"/>
                  </a:lnTo>
                  <a:lnTo>
                    <a:pt x="27776" y="138963"/>
                  </a:lnTo>
                  <a:close/>
                </a:path>
                <a:path w="2011679" h="1297304">
                  <a:moveTo>
                    <a:pt x="24041" y="148437"/>
                  </a:moveTo>
                  <a:lnTo>
                    <a:pt x="24129" y="148170"/>
                  </a:lnTo>
                  <a:lnTo>
                    <a:pt x="24041" y="148437"/>
                  </a:lnTo>
                  <a:close/>
                </a:path>
                <a:path w="2011679" h="1297304">
                  <a:moveTo>
                    <a:pt x="20846" y="157884"/>
                  </a:moveTo>
                  <a:close/>
                </a:path>
                <a:path w="2011679" h="1297304">
                  <a:moveTo>
                    <a:pt x="20777" y="158127"/>
                  </a:moveTo>
                  <a:lnTo>
                    <a:pt x="20846" y="157884"/>
                  </a:lnTo>
                  <a:lnTo>
                    <a:pt x="20777" y="158127"/>
                  </a:lnTo>
                  <a:close/>
                </a:path>
                <a:path w="2011679" h="1297304">
                  <a:moveTo>
                    <a:pt x="34988" y="123748"/>
                  </a:moveTo>
                  <a:lnTo>
                    <a:pt x="24815" y="118541"/>
                  </a:lnTo>
                  <a:lnTo>
                    <a:pt x="26492" y="115265"/>
                  </a:lnTo>
                  <a:lnTo>
                    <a:pt x="31927" y="105816"/>
                  </a:lnTo>
                  <a:lnTo>
                    <a:pt x="37655" y="96888"/>
                  </a:lnTo>
                  <a:lnTo>
                    <a:pt x="43408" y="88798"/>
                  </a:lnTo>
                  <a:lnTo>
                    <a:pt x="52730" y="95427"/>
                  </a:lnTo>
                  <a:lnTo>
                    <a:pt x="46983" y="103517"/>
                  </a:lnTo>
                  <a:lnTo>
                    <a:pt x="41555" y="111988"/>
                  </a:lnTo>
                  <a:lnTo>
                    <a:pt x="36540" y="120726"/>
                  </a:lnTo>
                  <a:lnTo>
                    <a:pt x="34988" y="123748"/>
                  </a:lnTo>
                  <a:close/>
                </a:path>
                <a:path w="2011679" h="1297304">
                  <a:moveTo>
                    <a:pt x="47036" y="103433"/>
                  </a:moveTo>
                  <a:lnTo>
                    <a:pt x="47129" y="103289"/>
                  </a:lnTo>
                  <a:lnTo>
                    <a:pt x="47036" y="103433"/>
                  </a:lnTo>
                  <a:close/>
                </a:path>
                <a:path w="2011679" h="1297304">
                  <a:moveTo>
                    <a:pt x="46983" y="103517"/>
                  </a:moveTo>
                  <a:close/>
                </a:path>
                <a:path w="2011679" h="1297304">
                  <a:moveTo>
                    <a:pt x="41565" y="111971"/>
                  </a:moveTo>
                  <a:lnTo>
                    <a:pt x="41694" y="111747"/>
                  </a:lnTo>
                  <a:lnTo>
                    <a:pt x="41565" y="111971"/>
                  </a:lnTo>
                  <a:close/>
                </a:path>
                <a:path w="2011679" h="1297304">
                  <a:moveTo>
                    <a:pt x="41555" y="111988"/>
                  </a:moveTo>
                  <a:close/>
                </a:path>
                <a:path w="2011679" h="1297304">
                  <a:moveTo>
                    <a:pt x="36566" y="120675"/>
                  </a:moveTo>
                  <a:lnTo>
                    <a:pt x="36664" y="120484"/>
                  </a:lnTo>
                  <a:lnTo>
                    <a:pt x="36566" y="120675"/>
                  </a:lnTo>
                  <a:close/>
                </a:path>
                <a:path w="2011679" h="1297304">
                  <a:moveTo>
                    <a:pt x="36540" y="120726"/>
                  </a:moveTo>
                  <a:close/>
                </a:path>
                <a:path w="2011679" h="1297304">
                  <a:moveTo>
                    <a:pt x="59461" y="86880"/>
                  </a:moveTo>
                  <a:lnTo>
                    <a:pt x="50825" y="79400"/>
                  </a:lnTo>
                  <a:lnTo>
                    <a:pt x="57251" y="71983"/>
                  </a:lnTo>
                  <a:lnTo>
                    <a:pt x="64541" y="64350"/>
                  </a:lnTo>
                  <a:lnTo>
                    <a:pt x="72186" y="57073"/>
                  </a:lnTo>
                  <a:lnTo>
                    <a:pt x="75349" y="54330"/>
                  </a:lnTo>
                  <a:lnTo>
                    <a:pt x="82829" y="62966"/>
                  </a:lnTo>
                  <a:lnTo>
                    <a:pt x="79667" y="65709"/>
                  </a:lnTo>
                  <a:lnTo>
                    <a:pt x="72437" y="72618"/>
                  </a:lnTo>
                  <a:lnTo>
                    <a:pt x="65533" y="79870"/>
                  </a:lnTo>
                  <a:lnTo>
                    <a:pt x="59461" y="86880"/>
                  </a:lnTo>
                  <a:close/>
                </a:path>
                <a:path w="2011679" h="1297304">
                  <a:moveTo>
                    <a:pt x="79852" y="65549"/>
                  </a:moveTo>
                  <a:close/>
                </a:path>
                <a:path w="2011679" h="1297304">
                  <a:moveTo>
                    <a:pt x="79683" y="65709"/>
                  </a:moveTo>
                  <a:lnTo>
                    <a:pt x="79852" y="65549"/>
                  </a:lnTo>
                  <a:lnTo>
                    <a:pt x="79683" y="65709"/>
                  </a:lnTo>
                  <a:close/>
                </a:path>
                <a:path w="2011679" h="1297304">
                  <a:moveTo>
                    <a:pt x="72525" y="72525"/>
                  </a:moveTo>
                  <a:close/>
                </a:path>
                <a:path w="2011679" h="1297304">
                  <a:moveTo>
                    <a:pt x="72437" y="72618"/>
                  </a:moveTo>
                  <a:close/>
                </a:path>
                <a:path w="2011679" h="1297304">
                  <a:moveTo>
                    <a:pt x="65551" y="79849"/>
                  </a:moveTo>
                  <a:lnTo>
                    <a:pt x="65709" y="79667"/>
                  </a:lnTo>
                  <a:lnTo>
                    <a:pt x="65551" y="79849"/>
                  </a:lnTo>
                  <a:close/>
                </a:path>
                <a:path w="2011679" h="1297304">
                  <a:moveTo>
                    <a:pt x="65533" y="79870"/>
                  </a:moveTo>
                  <a:close/>
                </a:path>
                <a:path w="2011679" h="1297304">
                  <a:moveTo>
                    <a:pt x="91427" y="55854"/>
                  </a:moveTo>
                  <a:lnTo>
                    <a:pt x="84353" y="46875"/>
                  </a:lnTo>
                  <a:lnTo>
                    <a:pt x="88493" y="43637"/>
                  </a:lnTo>
                  <a:lnTo>
                    <a:pt x="97116" y="37503"/>
                  </a:lnTo>
                  <a:lnTo>
                    <a:pt x="106057" y="31788"/>
                  </a:lnTo>
                  <a:lnTo>
                    <a:pt x="113576" y="27470"/>
                  </a:lnTo>
                  <a:lnTo>
                    <a:pt x="119265" y="37376"/>
                  </a:lnTo>
                  <a:lnTo>
                    <a:pt x="111747" y="41694"/>
                  </a:lnTo>
                  <a:lnTo>
                    <a:pt x="103303" y="47129"/>
                  </a:lnTo>
                  <a:lnTo>
                    <a:pt x="95110" y="52946"/>
                  </a:lnTo>
                  <a:lnTo>
                    <a:pt x="91427" y="55854"/>
                  </a:lnTo>
                  <a:close/>
                </a:path>
                <a:path w="2011679" h="1297304">
                  <a:moveTo>
                    <a:pt x="111971" y="41565"/>
                  </a:moveTo>
                  <a:close/>
                </a:path>
                <a:path w="2011679" h="1297304">
                  <a:moveTo>
                    <a:pt x="111770" y="41694"/>
                  </a:moveTo>
                  <a:lnTo>
                    <a:pt x="111971" y="41565"/>
                  </a:lnTo>
                  <a:lnTo>
                    <a:pt x="111770" y="41694"/>
                  </a:lnTo>
                  <a:close/>
                </a:path>
                <a:path w="2011679" h="1297304">
                  <a:moveTo>
                    <a:pt x="103432" y="47037"/>
                  </a:moveTo>
                  <a:close/>
                </a:path>
                <a:path w="2011679" h="1297304">
                  <a:moveTo>
                    <a:pt x="103303" y="47129"/>
                  </a:moveTo>
                  <a:lnTo>
                    <a:pt x="103432" y="47037"/>
                  </a:lnTo>
                  <a:lnTo>
                    <a:pt x="103303" y="47129"/>
                  </a:lnTo>
                  <a:close/>
                </a:path>
                <a:path w="2011679" h="1297304">
                  <a:moveTo>
                    <a:pt x="95301" y="52810"/>
                  </a:moveTo>
                  <a:close/>
                </a:path>
                <a:path w="2011679" h="1297304">
                  <a:moveTo>
                    <a:pt x="95128" y="52946"/>
                  </a:moveTo>
                  <a:lnTo>
                    <a:pt x="95301" y="52810"/>
                  </a:lnTo>
                  <a:lnTo>
                    <a:pt x="95128" y="52946"/>
                  </a:lnTo>
                  <a:close/>
                </a:path>
                <a:path w="2011679" h="1297304">
                  <a:moveTo>
                    <a:pt x="129159" y="32219"/>
                  </a:moveTo>
                  <a:lnTo>
                    <a:pt x="123951" y="22047"/>
                  </a:lnTo>
                  <a:lnTo>
                    <a:pt x="124764" y="21640"/>
                  </a:lnTo>
                  <a:lnTo>
                    <a:pt x="134251" y="17348"/>
                  </a:lnTo>
                  <a:lnTo>
                    <a:pt x="144246" y="13398"/>
                  </a:lnTo>
                  <a:lnTo>
                    <a:pt x="154470" y="9931"/>
                  </a:lnTo>
                  <a:lnTo>
                    <a:pt x="156908" y="9232"/>
                  </a:lnTo>
                  <a:lnTo>
                    <a:pt x="160032" y="20231"/>
                  </a:lnTo>
                  <a:lnTo>
                    <a:pt x="157864" y="20853"/>
                  </a:lnTo>
                  <a:lnTo>
                    <a:pt x="148170" y="24129"/>
                  </a:lnTo>
                  <a:lnTo>
                    <a:pt x="138999" y="27762"/>
                  </a:lnTo>
                  <a:lnTo>
                    <a:pt x="129489" y="32054"/>
                  </a:lnTo>
                  <a:lnTo>
                    <a:pt x="129159" y="32219"/>
                  </a:lnTo>
                  <a:close/>
                </a:path>
                <a:path w="2011679" h="1297304">
                  <a:moveTo>
                    <a:pt x="157885" y="20846"/>
                  </a:moveTo>
                  <a:lnTo>
                    <a:pt x="158127" y="20764"/>
                  </a:lnTo>
                  <a:lnTo>
                    <a:pt x="157885" y="20846"/>
                  </a:lnTo>
                  <a:close/>
                </a:path>
                <a:path w="2011679" h="1297304">
                  <a:moveTo>
                    <a:pt x="157864" y="20853"/>
                  </a:moveTo>
                  <a:close/>
                </a:path>
                <a:path w="2011679" h="1297304">
                  <a:moveTo>
                    <a:pt x="148212" y="24129"/>
                  </a:moveTo>
                  <a:lnTo>
                    <a:pt x="148437" y="24041"/>
                  </a:lnTo>
                  <a:lnTo>
                    <a:pt x="148212" y="24129"/>
                  </a:lnTo>
                  <a:close/>
                </a:path>
                <a:path w="2011679" h="1297304">
                  <a:moveTo>
                    <a:pt x="138720" y="27872"/>
                  </a:moveTo>
                  <a:lnTo>
                    <a:pt x="138963" y="27762"/>
                  </a:lnTo>
                  <a:lnTo>
                    <a:pt x="138720" y="27872"/>
                  </a:lnTo>
                  <a:close/>
                </a:path>
                <a:path w="2011679" h="1297304">
                  <a:moveTo>
                    <a:pt x="138710" y="27876"/>
                  </a:moveTo>
                  <a:close/>
                </a:path>
                <a:path w="2011679" h="1297304">
                  <a:moveTo>
                    <a:pt x="129610" y="31994"/>
                  </a:moveTo>
                  <a:close/>
                </a:path>
                <a:path w="2011679" h="1297304">
                  <a:moveTo>
                    <a:pt x="129489" y="32054"/>
                  </a:moveTo>
                  <a:close/>
                </a:path>
                <a:path w="2011679" h="1297304">
                  <a:moveTo>
                    <a:pt x="170789" y="17335"/>
                  </a:moveTo>
                  <a:lnTo>
                    <a:pt x="202818" y="673"/>
                  </a:lnTo>
                  <a:lnTo>
                    <a:pt x="203835" y="12052"/>
                  </a:lnTo>
                  <a:lnTo>
                    <a:pt x="198657" y="12509"/>
                  </a:lnTo>
                  <a:lnTo>
                    <a:pt x="193602" y="13093"/>
                  </a:lnTo>
                  <a:lnTo>
                    <a:pt x="188459" y="13804"/>
                  </a:lnTo>
                  <a:lnTo>
                    <a:pt x="177856" y="15697"/>
                  </a:lnTo>
                  <a:lnTo>
                    <a:pt x="170789" y="17335"/>
                  </a:lnTo>
                  <a:close/>
                </a:path>
                <a:path w="2011679" h="1297304">
                  <a:moveTo>
                    <a:pt x="198752" y="12498"/>
                  </a:moveTo>
                  <a:close/>
                </a:path>
                <a:path w="2011679" h="1297304">
                  <a:moveTo>
                    <a:pt x="198657" y="12509"/>
                  </a:moveTo>
                  <a:close/>
                </a:path>
                <a:path w="2011679" h="1297304">
                  <a:moveTo>
                    <a:pt x="193382" y="13119"/>
                  </a:moveTo>
                  <a:lnTo>
                    <a:pt x="193522" y="13093"/>
                  </a:lnTo>
                  <a:lnTo>
                    <a:pt x="193382" y="13119"/>
                  </a:lnTo>
                  <a:close/>
                </a:path>
                <a:path w="2011679" h="1297304">
                  <a:moveTo>
                    <a:pt x="188188" y="13842"/>
                  </a:moveTo>
                  <a:lnTo>
                    <a:pt x="188391" y="13804"/>
                  </a:lnTo>
                  <a:lnTo>
                    <a:pt x="188188" y="13842"/>
                  </a:lnTo>
                  <a:close/>
                </a:path>
                <a:path w="2011679" h="1297304">
                  <a:moveTo>
                    <a:pt x="177918" y="15682"/>
                  </a:moveTo>
                  <a:lnTo>
                    <a:pt x="178130" y="15633"/>
                  </a:lnTo>
                  <a:lnTo>
                    <a:pt x="177918" y="15682"/>
                  </a:lnTo>
                  <a:close/>
                </a:path>
                <a:path w="2011679" h="1297304">
                  <a:moveTo>
                    <a:pt x="177856" y="15697"/>
                  </a:moveTo>
                  <a:close/>
                </a:path>
                <a:path w="2011679" h="1297304">
                  <a:moveTo>
                    <a:pt x="214807" y="11493"/>
                  </a:moveTo>
                  <a:lnTo>
                    <a:pt x="214668" y="63"/>
                  </a:lnTo>
                  <a:lnTo>
                    <a:pt x="219963" y="0"/>
                  </a:lnTo>
                  <a:lnTo>
                    <a:pt x="249021" y="0"/>
                  </a:lnTo>
                  <a:lnTo>
                    <a:pt x="249021" y="11429"/>
                  </a:lnTo>
                  <a:lnTo>
                    <a:pt x="220103" y="11429"/>
                  </a:lnTo>
                  <a:lnTo>
                    <a:pt x="214807" y="11493"/>
                  </a:lnTo>
                  <a:close/>
                </a:path>
                <a:path w="2011679" h="1297304">
                  <a:moveTo>
                    <a:pt x="294741" y="11429"/>
                  </a:moveTo>
                  <a:lnTo>
                    <a:pt x="260451" y="11429"/>
                  </a:lnTo>
                  <a:lnTo>
                    <a:pt x="260451" y="0"/>
                  </a:lnTo>
                  <a:lnTo>
                    <a:pt x="294741" y="0"/>
                  </a:lnTo>
                  <a:lnTo>
                    <a:pt x="294741" y="11429"/>
                  </a:lnTo>
                  <a:close/>
                </a:path>
                <a:path w="2011679" h="1297304">
                  <a:moveTo>
                    <a:pt x="340461" y="11429"/>
                  </a:moveTo>
                  <a:lnTo>
                    <a:pt x="306171" y="11429"/>
                  </a:lnTo>
                  <a:lnTo>
                    <a:pt x="306171" y="0"/>
                  </a:lnTo>
                  <a:lnTo>
                    <a:pt x="340461" y="0"/>
                  </a:lnTo>
                  <a:lnTo>
                    <a:pt x="340461" y="11429"/>
                  </a:lnTo>
                  <a:close/>
                </a:path>
                <a:path w="2011679" h="1297304">
                  <a:moveTo>
                    <a:pt x="386168" y="11429"/>
                  </a:moveTo>
                  <a:lnTo>
                    <a:pt x="351891" y="11429"/>
                  </a:lnTo>
                  <a:lnTo>
                    <a:pt x="351891" y="0"/>
                  </a:lnTo>
                  <a:lnTo>
                    <a:pt x="386168" y="0"/>
                  </a:lnTo>
                  <a:lnTo>
                    <a:pt x="386168" y="11429"/>
                  </a:lnTo>
                  <a:close/>
                </a:path>
                <a:path w="2011679" h="1297304">
                  <a:moveTo>
                    <a:pt x="431888" y="11429"/>
                  </a:moveTo>
                  <a:lnTo>
                    <a:pt x="397598" y="11429"/>
                  </a:lnTo>
                  <a:lnTo>
                    <a:pt x="397598" y="0"/>
                  </a:lnTo>
                  <a:lnTo>
                    <a:pt x="431888" y="0"/>
                  </a:lnTo>
                  <a:lnTo>
                    <a:pt x="431888" y="11429"/>
                  </a:lnTo>
                  <a:close/>
                </a:path>
                <a:path w="2011679" h="1297304">
                  <a:moveTo>
                    <a:pt x="477608" y="11429"/>
                  </a:moveTo>
                  <a:lnTo>
                    <a:pt x="443318" y="11429"/>
                  </a:lnTo>
                  <a:lnTo>
                    <a:pt x="443318" y="0"/>
                  </a:lnTo>
                  <a:lnTo>
                    <a:pt x="477608" y="0"/>
                  </a:lnTo>
                  <a:lnTo>
                    <a:pt x="477608" y="11429"/>
                  </a:lnTo>
                  <a:close/>
                </a:path>
                <a:path w="2011679" h="1297304">
                  <a:moveTo>
                    <a:pt x="523328" y="11429"/>
                  </a:moveTo>
                  <a:lnTo>
                    <a:pt x="489038" y="11429"/>
                  </a:lnTo>
                  <a:lnTo>
                    <a:pt x="489038" y="0"/>
                  </a:lnTo>
                  <a:lnTo>
                    <a:pt x="523328" y="0"/>
                  </a:lnTo>
                  <a:lnTo>
                    <a:pt x="523328" y="11429"/>
                  </a:lnTo>
                  <a:close/>
                </a:path>
                <a:path w="2011679" h="1297304">
                  <a:moveTo>
                    <a:pt x="569036" y="11429"/>
                  </a:moveTo>
                  <a:lnTo>
                    <a:pt x="534746" y="11429"/>
                  </a:lnTo>
                  <a:lnTo>
                    <a:pt x="534746" y="0"/>
                  </a:lnTo>
                  <a:lnTo>
                    <a:pt x="569036" y="0"/>
                  </a:lnTo>
                  <a:lnTo>
                    <a:pt x="569036" y="11429"/>
                  </a:lnTo>
                  <a:close/>
                </a:path>
                <a:path w="2011679" h="1297304">
                  <a:moveTo>
                    <a:pt x="614756" y="11429"/>
                  </a:moveTo>
                  <a:lnTo>
                    <a:pt x="580466" y="11429"/>
                  </a:lnTo>
                  <a:lnTo>
                    <a:pt x="580466" y="0"/>
                  </a:lnTo>
                  <a:lnTo>
                    <a:pt x="614756" y="0"/>
                  </a:lnTo>
                  <a:lnTo>
                    <a:pt x="614756" y="11429"/>
                  </a:lnTo>
                  <a:close/>
                </a:path>
                <a:path w="2011679" h="1297304">
                  <a:moveTo>
                    <a:pt x="660476" y="11429"/>
                  </a:moveTo>
                  <a:lnTo>
                    <a:pt x="626186" y="11429"/>
                  </a:lnTo>
                  <a:lnTo>
                    <a:pt x="626186" y="0"/>
                  </a:lnTo>
                  <a:lnTo>
                    <a:pt x="660476" y="0"/>
                  </a:lnTo>
                  <a:lnTo>
                    <a:pt x="660476" y="11429"/>
                  </a:lnTo>
                  <a:close/>
                </a:path>
                <a:path w="2011679" h="1297304">
                  <a:moveTo>
                    <a:pt x="706183" y="11429"/>
                  </a:moveTo>
                  <a:lnTo>
                    <a:pt x="671893" y="11429"/>
                  </a:lnTo>
                  <a:lnTo>
                    <a:pt x="671893" y="0"/>
                  </a:lnTo>
                  <a:lnTo>
                    <a:pt x="706183" y="0"/>
                  </a:lnTo>
                  <a:lnTo>
                    <a:pt x="706183" y="11429"/>
                  </a:lnTo>
                  <a:close/>
                </a:path>
                <a:path w="2011679" h="1297304">
                  <a:moveTo>
                    <a:pt x="751903" y="11429"/>
                  </a:moveTo>
                  <a:lnTo>
                    <a:pt x="717613" y="11429"/>
                  </a:lnTo>
                  <a:lnTo>
                    <a:pt x="717613" y="0"/>
                  </a:lnTo>
                  <a:lnTo>
                    <a:pt x="751903" y="0"/>
                  </a:lnTo>
                  <a:lnTo>
                    <a:pt x="751903" y="11429"/>
                  </a:lnTo>
                  <a:close/>
                </a:path>
                <a:path w="2011679" h="1297304">
                  <a:moveTo>
                    <a:pt x="797623" y="11429"/>
                  </a:moveTo>
                  <a:lnTo>
                    <a:pt x="763333" y="11429"/>
                  </a:lnTo>
                  <a:lnTo>
                    <a:pt x="763333" y="0"/>
                  </a:lnTo>
                  <a:lnTo>
                    <a:pt x="797623" y="0"/>
                  </a:lnTo>
                  <a:lnTo>
                    <a:pt x="797623" y="11429"/>
                  </a:lnTo>
                  <a:close/>
                </a:path>
                <a:path w="2011679" h="1297304">
                  <a:moveTo>
                    <a:pt x="843330" y="11429"/>
                  </a:moveTo>
                  <a:lnTo>
                    <a:pt x="809053" y="11429"/>
                  </a:lnTo>
                  <a:lnTo>
                    <a:pt x="809053" y="0"/>
                  </a:lnTo>
                  <a:lnTo>
                    <a:pt x="843330" y="0"/>
                  </a:lnTo>
                  <a:lnTo>
                    <a:pt x="843330" y="11429"/>
                  </a:lnTo>
                  <a:close/>
                </a:path>
                <a:path w="2011679" h="1297304">
                  <a:moveTo>
                    <a:pt x="889050" y="11429"/>
                  </a:moveTo>
                  <a:lnTo>
                    <a:pt x="854760" y="11429"/>
                  </a:lnTo>
                  <a:lnTo>
                    <a:pt x="854760" y="0"/>
                  </a:lnTo>
                  <a:lnTo>
                    <a:pt x="889050" y="0"/>
                  </a:lnTo>
                  <a:lnTo>
                    <a:pt x="889050" y="11429"/>
                  </a:lnTo>
                  <a:close/>
                </a:path>
                <a:path w="2011679" h="1297304">
                  <a:moveTo>
                    <a:pt x="934770" y="11429"/>
                  </a:moveTo>
                  <a:lnTo>
                    <a:pt x="900480" y="11429"/>
                  </a:lnTo>
                  <a:lnTo>
                    <a:pt x="900480" y="0"/>
                  </a:lnTo>
                  <a:lnTo>
                    <a:pt x="934770" y="0"/>
                  </a:lnTo>
                  <a:lnTo>
                    <a:pt x="934770" y="11429"/>
                  </a:lnTo>
                  <a:close/>
                </a:path>
                <a:path w="2011679" h="1297304">
                  <a:moveTo>
                    <a:pt x="980478" y="11429"/>
                  </a:moveTo>
                  <a:lnTo>
                    <a:pt x="946200" y="11429"/>
                  </a:lnTo>
                  <a:lnTo>
                    <a:pt x="946200" y="0"/>
                  </a:lnTo>
                  <a:lnTo>
                    <a:pt x="980478" y="0"/>
                  </a:lnTo>
                  <a:lnTo>
                    <a:pt x="980478" y="11429"/>
                  </a:lnTo>
                  <a:close/>
                </a:path>
                <a:path w="2011679" h="1297304">
                  <a:moveTo>
                    <a:pt x="1026198" y="11429"/>
                  </a:moveTo>
                  <a:lnTo>
                    <a:pt x="991908" y="11429"/>
                  </a:lnTo>
                  <a:lnTo>
                    <a:pt x="991908" y="0"/>
                  </a:lnTo>
                  <a:lnTo>
                    <a:pt x="1026198" y="0"/>
                  </a:lnTo>
                  <a:lnTo>
                    <a:pt x="1026198" y="11429"/>
                  </a:lnTo>
                  <a:close/>
                </a:path>
                <a:path w="2011679" h="1297304">
                  <a:moveTo>
                    <a:pt x="1071918" y="11429"/>
                  </a:moveTo>
                  <a:lnTo>
                    <a:pt x="1037628" y="11429"/>
                  </a:lnTo>
                  <a:lnTo>
                    <a:pt x="1037628" y="0"/>
                  </a:lnTo>
                  <a:lnTo>
                    <a:pt x="1071918" y="0"/>
                  </a:lnTo>
                  <a:lnTo>
                    <a:pt x="1071918" y="11429"/>
                  </a:lnTo>
                  <a:close/>
                </a:path>
                <a:path w="2011679" h="1297304">
                  <a:moveTo>
                    <a:pt x="1117625" y="11429"/>
                  </a:moveTo>
                  <a:lnTo>
                    <a:pt x="1083348" y="11429"/>
                  </a:lnTo>
                  <a:lnTo>
                    <a:pt x="1083348" y="0"/>
                  </a:lnTo>
                  <a:lnTo>
                    <a:pt x="1117625" y="0"/>
                  </a:lnTo>
                  <a:lnTo>
                    <a:pt x="1117625" y="11429"/>
                  </a:lnTo>
                  <a:close/>
                </a:path>
                <a:path w="2011679" h="1297304">
                  <a:moveTo>
                    <a:pt x="1163345" y="11429"/>
                  </a:moveTo>
                  <a:lnTo>
                    <a:pt x="1129055" y="11429"/>
                  </a:lnTo>
                  <a:lnTo>
                    <a:pt x="1129055" y="0"/>
                  </a:lnTo>
                  <a:lnTo>
                    <a:pt x="1163345" y="0"/>
                  </a:lnTo>
                  <a:lnTo>
                    <a:pt x="1163345" y="11429"/>
                  </a:lnTo>
                  <a:close/>
                </a:path>
                <a:path w="2011679" h="1297304">
                  <a:moveTo>
                    <a:pt x="1209065" y="11429"/>
                  </a:moveTo>
                  <a:lnTo>
                    <a:pt x="1174775" y="11429"/>
                  </a:lnTo>
                  <a:lnTo>
                    <a:pt x="1174775" y="0"/>
                  </a:lnTo>
                  <a:lnTo>
                    <a:pt x="1209065" y="0"/>
                  </a:lnTo>
                  <a:lnTo>
                    <a:pt x="1209065" y="11429"/>
                  </a:lnTo>
                  <a:close/>
                </a:path>
                <a:path w="2011679" h="1297304">
                  <a:moveTo>
                    <a:pt x="1254772" y="11429"/>
                  </a:moveTo>
                  <a:lnTo>
                    <a:pt x="1220495" y="11429"/>
                  </a:lnTo>
                  <a:lnTo>
                    <a:pt x="1220495" y="0"/>
                  </a:lnTo>
                  <a:lnTo>
                    <a:pt x="1254772" y="0"/>
                  </a:lnTo>
                  <a:lnTo>
                    <a:pt x="1254772" y="11429"/>
                  </a:lnTo>
                  <a:close/>
                </a:path>
                <a:path w="2011679" h="1297304">
                  <a:moveTo>
                    <a:pt x="1300492" y="11429"/>
                  </a:moveTo>
                  <a:lnTo>
                    <a:pt x="1266202" y="11429"/>
                  </a:lnTo>
                  <a:lnTo>
                    <a:pt x="1266202" y="0"/>
                  </a:lnTo>
                  <a:lnTo>
                    <a:pt x="1300492" y="0"/>
                  </a:lnTo>
                  <a:lnTo>
                    <a:pt x="1300492" y="11429"/>
                  </a:lnTo>
                  <a:close/>
                </a:path>
                <a:path w="2011679" h="1297304">
                  <a:moveTo>
                    <a:pt x="1346212" y="11429"/>
                  </a:moveTo>
                  <a:lnTo>
                    <a:pt x="1311922" y="11429"/>
                  </a:lnTo>
                  <a:lnTo>
                    <a:pt x="1311922" y="0"/>
                  </a:lnTo>
                  <a:lnTo>
                    <a:pt x="1346212" y="0"/>
                  </a:lnTo>
                  <a:lnTo>
                    <a:pt x="1346212" y="11429"/>
                  </a:lnTo>
                  <a:close/>
                </a:path>
                <a:path w="2011679" h="1297304">
                  <a:moveTo>
                    <a:pt x="1391932" y="11429"/>
                  </a:moveTo>
                  <a:lnTo>
                    <a:pt x="1357642" y="11429"/>
                  </a:lnTo>
                  <a:lnTo>
                    <a:pt x="1357642" y="0"/>
                  </a:lnTo>
                  <a:lnTo>
                    <a:pt x="1391932" y="0"/>
                  </a:lnTo>
                  <a:lnTo>
                    <a:pt x="1391932" y="11429"/>
                  </a:lnTo>
                  <a:close/>
                </a:path>
                <a:path w="2011679" h="1297304">
                  <a:moveTo>
                    <a:pt x="1437639" y="11429"/>
                  </a:moveTo>
                  <a:lnTo>
                    <a:pt x="1403350" y="11429"/>
                  </a:lnTo>
                  <a:lnTo>
                    <a:pt x="1403350" y="0"/>
                  </a:lnTo>
                  <a:lnTo>
                    <a:pt x="1437639" y="0"/>
                  </a:lnTo>
                  <a:lnTo>
                    <a:pt x="1437639" y="11429"/>
                  </a:lnTo>
                  <a:close/>
                </a:path>
                <a:path w="2011679" h="1297304">
                  <a:moveTo>
                    <a:pt x="1483360" y="11429"/>
                  </a:moveTo>
                  <a:lnTo>
                    <a:pt x="1449069" y="11429"/>
                  </a:lnTo>
                  <a:lnTo>
                    <a:pt x="1449069" y="0"/>
                  </a:lnTo>
                  <a:lnTo>
                    <a:pt x="1483360" y="0"/>
                  </a:lnTo>
                  <a:lnTo>
                    <a:pt x="1483360" y="11429"/>
                  </a:lnTo>
                  <a:close/>
                </a:path>
                <a:path w="2011679" h="1297304">
                  <a:moveTo>
                    <a:pt x="1529079" y="11429"/>
                  </a:moveTo>
                  <a:lnTo>
                    <a:pt x="1494789" y="11429"/>
                  </a:lnTo>
                  <a:lnTo>
                    <a:pt x="1494789" y="0"/>
                  </a:lnTo>
                  <a:lnTo>
                    <a:pt x="1529079" y="0"/>
                  </a:lnTo>
                  <a:lnTo>
                    <a:pt x="1529079" y="11429"/>
                  </a:lnTo>
                  <a:close/>
                </a:path>
                <a:path w="2011679" h="1297304">
                  <a:moveTo>
                    <a:pt x="1574787" y="11429"/>
                  </a:moveTo>
                  <a:lnTo>
                    <a:pt x="1540510" y="11429"/>
                  </a:lnTo>
                  <a:lnTo>
                    <a:pt x="1540510" y="0"/>
                  </a:lnTo>
                  <a:lnTo>
                    <a:pt x="1574787" y="0"/>
                  </a:lnTo>
                  <a:lnTo>
                    <a:pt x="1574787" y="11429"/>
                  </a:lnTo>
                  <a:close/>
                </a:path>
                <a:path w="2011679" h="1297304">
                  <a:moveTo>
                    <a:pt x="1620507" y="11429"/>
                  </a:moveTo>
                  <a:lnTo>
                    <a:pt x="1586217" y="11429"/>
                  </a:lnTo>
                  <a:lnTo>
                    <a:pt x="1586217" y="0"/>
                  </a:lnTo>
                  <a:lnTo>
                    <a:pt x="1620507" y="0"/>
                  </a:lnTo>
                  <a:lnTo>
                    <a:pt x="1620507" y="11429"/>
                  </a:lnTo>
                  <a:close/>
                </a:path>
                <a:path w="2011679" h="1297304">
                  <a:moveTo>
                    <a:pt x="1666227" y="11429"/>
                  </a:moveTo>
                  <a:lnTo>
                    <a:pt x="1631937" y="11429"/>
                  </a:lnTo>
                  <a:lnTo>
                    <a:pt x="1631937" y="0"/>
                  </a:lnTo>
                  <a:lnTo>
                    <a:pt x="1666227" y="0"/>
                  </a:lnTo>
                  <a:lnTo>
                    <a:pt x="1666227" y="11429"/>
                  </a:lnTo>
                  <a:close/>
                </a:path>
                <a:path w="2011679" h="1297304">
                  <a:moveTo>
                    <a:pt x="1711934" y="11429"/>
                  </a:moveTo>
                  <a:lnTo>
                    <a:pt x="1677657" y="11429"/>
                  </a:lnTo>
                  <a:lnTo>
                    <a:pt x="1677657" y="0"/>
                  </a:lnTo>
                  <a:lnTo>
                    <a:pt x="1711934" y="0"/>
                  </a:lnTo>
                  <a:lnTo>
                    <a:pt x="1711934" y="11429"/>
                  </a:lnTo>
                  <a:close/>
                </a:path>
                <a:path w="2011679" h="1297304">
                  <a:moveTo>
                    <a:pt x="1757654" y="11429"/>
                  </a:moveTo>
                  <a:lnTo>
                    <a:pt x="1723364" y="11429"/>
                  </a:lnTo>
                  <a:lnTo>
                    <a:pt x="1723364" y="0"/>
                  </a:lnTo>
                  <a:lnTo>
                    <a:pt x="1757654" y="0"/>
                  </a:lnTo>
                  <a:lnTo>
                    <a:pt x="1757654" y="11429"/>
                  </a:lnTo>
                  <a:close/>
                </a:path>
                <a:path w="2011679" h="1297304">
                  <a:moveTo>
                    <a:pt x="1802460" y="11709"/>
                  </a:moveTo>
                  <a:lnTo>
                    <a:pt x="1796961" y="11493"/>
                  </a:lnTo>
                  <a:lnTo>
                    <a:pt x="1797113" y="11493"/>
                  </a:lnTo>
                  <a:lnTo>
                    <a:pt x="1791576" y="11429"/>
                  </a:lnTo>
                  <a:lnTo>
                    <a:pt x="1769084" y="11429"/>
                  </a:lnTo>
                  <a:lnTo>
                    <a:pt x="1769084" y="0"/>
                  </a:lnTo>
                  <a:lnTo>
                    <a:pt x="1791715" y="0"/>
                  </a:lnTo>
                  <a:lnTo>
                    <a:pt x="1797253" y="76"/>
                  </a:lnTo>
                  <a:lnTo>
                    <a:pt x="1803730" y="330"/>
                  </a:lnTo>
                  <a:lnTo>
                    <a:pt x="1803008" y="11696"/>
                  </a:lnTo>
                  <a:lnTo>
                    <a:pt x="1802320" y="11696"/>
                  </a:lnTo>
                  <a:lnTo>
                    <a:pt x="1802460" y="11709"/>
                  </a:lnTo>
                  <a:close/>
                </a:path>
                <a:path w="2011679" h="1297304">
                  <a:moveTo>
                    <a:pt x="1803006" y="11734"/>
                  </a:moveTo>
                  <a:lnTo>
                    <a:pt x="1802320" y="11696"/>
                  </a:lnTo>
                  <a:lnTo>
                    <a:pt x="1803008" y="11696"/>
                  </a:lnTo>
                  <a:close/>
                </a:path>
                <a:path w="2011679" h="1297304">
                  <a:moveTo>
                    <a:pt x="1847733" y="15697"/>
                  </a:moveTo>
                  <a:lnTo>
                    <a:pt x="1833841" y="15697"/>
                  </a:lnTo>
                  <a:lnTo>
                    <a:pt x="1823288" y="13804"/>
                  </a:lnTo>
                  <a:lnTo>
                    <a:pt x="1818157" y="13093"/>
                  </a:lnTo>
                  <a:lnTo>
                    <a:pt x="1814106" y="12636"/>
                  </a:lnTo>
                  <a:lnTo>
                    <a:pt x="1815401" y="1282"/>
                  </a:lnTo>
                  <a:lnTo>
                    <a:pt x="1819732" y="1777"/>
                  </a:lnTo>
                  <a:lnTo>
                    <a:pt x="1825294" y="2552"/>
                  </a:lnTo>
                  <a:lnTo>
                    <a:pt x="1836127" y="4495"/>
                  </a:lnTo>
                  <a:lnTo>
                    <a:pt x="1846770" y="6959"/>
                  </a:lnTo>
                  <a:lnTo>
                    <a:pt x="1849958" y="7874"/>
                  </a:lnTo>
                  <a:lnTo>
                    <a:pt x="1847733" y="15697"/>
                  </a:lnTo>
                  <a:close/>
                </a:path>
                <a:path w="2011679" h="1297304">
                  <a:moveTo>
                    <a:pt x="1847068" y="18034"/>
                  </a:moveTo>
                  <a:lnTo>
                    <a:pt x="1843879" y="18021"/>
                  </a:lnTo>
                  <a:lnTo>
                    <a:pt x="1833763" y="15683"/>
                  </a:lnTo>
                  <a:lnTo>
                    <a:pt x="1847733" y="15697"/>
                  </a:lnTo>
                  <a:lnTo>
                    <a:pt x="1847068" y="18034"/>
                  </a:lnTo>
                  <a:close/>
                </a:path>
                <a:path w="2011679" h="1297304">
                  <a:moveTo>
                    <a:pt x="1846834" y="18859"/>
                  </a:moveTo>
                  <a:lnTo>
                    <a:pt x="1843870" y="18021"/>
                  </a:lnTo>
                  <a:lnTo>
                    <a:pt x="1847068" y="18034"/>
                  </a:lnTo>
                  <a:lnTo>
                    <a:pt x="1846834" y="18859"/>
                  </a:lnTo>
                  <a:close/>
                </a:path>
                <a:path w="2011679" h="1297304">
                  <a:moveTo>
                    <a:pt x="1891790" y="24129"/>
                  </a:moveTo>
                  <a:lnTo>
                    <a:pt x="1863509" y="24129"/>
                  </a:lnTo>
                  <a:lnTo>
                    <a:pt x="1857502" y="22098"/>
                  </a:lnTo>
                  <a:lnTo>
                    <a:pt x="1861159" y="11277"/>
                  </a:lnTo>
                  <a:lnTo>
                    <a:pt x="1867433" y="13398"/>
                  </a:lnTo>
                  <a:lnTo>
                    <a:pt x="1877428" y="17348"/>
                  </a:lnTo>
                  <a:lnTo>
                    <a:pt x="1887169" y="21767"/>
                  </a:lnTo>
                  <a:lnTo>
                    <a:pt x="1891790" y="24129"/>
                  </a:lnTo>
                  <a:close/>
                </a:path>
                <a:path w="2011679" h="1297304">
                  <a:moveTo>
                    <a:pt x="1891973" y="27876"/>
                  </a:moveTo>
                  <a:lnTo>
                    <a:pt x="1872961" y="27872"/>
                  </a:lnTo>
                  <a:lnTo>
                    <a:pt x="1872716" y="27762"/>
                  </a:lnTo>
                  <a:lnTo>
                    <a:pt x="1863242" y="24041"/>
                  </a:lnTo>
                  <a:lnTo>
                    <a:pt x="1863509" y="24129"/>
                  </a:lnTo>
                  <a:lnTo>
                    <a:pt x="1891790" y="24129"/>
                  </a:lnTo>
                  <a:lnTo>
                    <a:pt x="1893455" y="24980"/>
                  </a:lnTo>
                  <a:lnTo>
                    <a:pt x="1891973" y="27876"/>
                  </a:lnTo>
                  <a:close/>
                </a:path>
                <a:path w="2011679" h="1297304">
                  <a:moveTo>
                    <a:pt x="1872959" y="27872"/>
                  </a:moveTo>
                  <a:lnTo>
                    <a:pt x="1872680" y="27762"/>
                  </a:lnTo>
                  <a:lnTo>
                    <a:pt x="1872959" y="27872"/>
                  </a:lnTo>
                  <a:close/>
                </a:path>
                <a:path w="2011679" h="1297304">
                  <a:moveTo>
                    <a:pt x="1889834" y="32054"/>
                  </a:moveTo>
                  <a:lnTo>
                    <a:pt x="1882203" y="32054"/>
                  </a:lnTo>
                  <a:lnTo>
                    <a:pt x="1872959" y="27872"/>
                  </a:lnTo>
                  <a:lnTo>
                    <a:pt x="1891973" y="27876"/>
                  </a:lnTo>
                  <a:lnTo>
                    <a:pt x="1889834" y="32054"/>
                  </a:lnTo>
                  <a:close/>
                </a:path>
                <a:path w="2011679" h="1297304">
                  <a:moveTo>
                    <a:pt x="1888248" y="35153"/>
                  </a:moveTo>
                  <a:lnTo>
                    <a:pt x="1882049" y="31985"/>
                  </a:lnTo>
                  <a:lnTo>
                    <a:pt x="1882203" y="32054"/>
                  </a:lnTo>
                  <a:lnTo>
                    <a:pt x="1889834" y="32054"/>
                  </a:lnTo>
                  <a:lnTo>
                    <a:pt x="1888248" y="35153"/>
                  </a:lnTo>
                  <a:close/>
                </a:path>
                <a:path w="2011679" h="1297304">
                  <a:moveTo>
                    <a:pt x="1920449" y="41694"/>
                  </a:moveTo>
                  <a:lnTo>
                    <a:pt x="1899932" y="41694"/>
                  </a:lnTo>
                  <a:lnTo>
                    <a:pt x="1897989" y="40576"/>
                  </a:lnTo>
                  <a:lnTo>
                    <a:pt x="1903679" y="30670"/>
                  </a:lnTo>
                  <a:lnTo>
                    <a:pt x="1905863" y="31927"/>
                  </a:lnTo>
                  <a:lnTo>
                    <a:pt x="1914791" y="37655"/>
                  </a:lnTo>
                  <a:lnTo>
                    <a:pt x="1920449" y="41694"/>
                  </a:lnTo>
                  <a:close/>
                </a:path>
                <a:path w="2011679" h="1297304">
                  <a:moveTo>
                    <a:pt x="1927642" y="47129"/>
                  </a:moveTo>
                  <a:lnTo>
                    <a:pt x="1908390" y="47129"/>
                  </a:lnTo>
                  <a:lnTo>
                    <a:pt x="1899705" y="41563"/>
                  </a:lnTo>
                  <a:lnTo>
                    <a:pt x="1899932" y="41694"/>
                  </a:lnTo>
                  <a:lnTo>
                    <a:pt x="1920449" y="41694"/>
                  </a:lnTo>
                  <a:lnTo>
                    <a:pt x="1923402" y="43802"/>
                  </a:lnTo>
                  <a:lnTo>
                    <a:pt x="1927642" y="47129"/>
                  </a:lnTo>
                  <a:close/>
                </a:path>
                <a:path w="2011679" h="1297304">
                  <a:moveTo>
                    <a:pt x="1930928" y="52946"/>
                  </a:moveTo>
                  <a:lnTo>
                    <a:pt x="1916569" y="52946"/>
                  </a:lnTo>
                  <a:lnTo>
                    <a:pt x="1908247" y="47037"/>
                  </a:lnTo>
                  <a:lnTo>
                    <a:pt x="1908390" y="47129"/>
                  </a:lnTo>
                  <a:lnTo>
                    <a:pt x="1927642" y="47129"/>
                  </a:lnTo>
                  <a:lnTo>
                    <a:pt x="1931720" y="50330"/>
                  </a:lnTo>
                  <a:lnTo>
                    <a:pt x="1932559" y="51066"/>
                  </a:lnTo>
                  <a:lnTo>
                    <a:pt x="1930928" y="52946"/>
                  </a:lnTo>
                  <a:close/>
                </a:path>
                <a:path w="2011679" h="1297304">
                  <a:moveTo>
                    <a:pt x="1925550" y="59143"/>
                  </a:moveTo>
                  <a:lnTo>
                    <a:pt x="1924443" y="59143"/>
                  </a:lnTo>
                  <a:lnTo>
                    <a:pt x="1916378" y="52810"/>
                  </a:lnTo>
                  <a:lnTo>
                    <a:pt x="1916569" y="52946"/>
                  </a:lnTo>
                  <a:lnTo>
                    <a:pt x="1930928" y="52946"/>
                  </a:lnTo>
                  <a:lnTo>
                    <a:pt x="1925550" y="59143"/>
                  </a:lnTo>
                  <a:close/>
                </a:path>
                <a:path w="2011679" h="1297304">
                  <a:moveTo>
                    <a:pt x="1925065" y="59702"/>
                  </a:moveTo>
                  <a:lnTo>
                    <a:pt x="1924227" y="58978"/>
                  </a:lnTo>
                  <a:lnTo>
                    <a:pt x="1924443" y="59143"/>
                  </a:lnTo>
                  <a:lnTo>
                    <a:pt x="1925550" y="59143"/>
                  </a:lnTo>
                  <a:lnTo>
                    <a:pt x="1925065" y="59702"/>
                  </a:lnTo>
                  <a:close/>
                </a:path>
                <a:path w="2011679" h="1297304">
                  <a:moveTo>
                    <a:pt x="1954980" y="72618"/>
                  </a:moveTo>
                  <a:lnTo>
                    <a:pt x="1939251" y="72618"/>
                  </a:lnTo>
                  <a:lnTo>
                    <a:pt x="1933435" y="67081"/>
                  </a:lnTo>
                  <a:lnTo>
                    <a:pt x="1941322" y="58800"/>
                  </a:lnTo>
                  <a:lnTo>
                    <a:pt x="1947329" y="64541"/>
                  </a:lnTo>
                  <a:lnTo>
                    <a:pt x="1954606" y="72186"/>
                  </a:lnTo>
                  <a:lnTo>
                    <a:pt x="1954980" y="72618"/>
                  </a:lnTo>
                  <a:close/>
                </a:path>
                <a:path w="2011679" h="1297304">
                  <a:moveTo>
                    <a:pt x="1961272" y="79870"/>
                  </a:moveTo>
                  <a:lnTo>
                    <a:pt x="1946148" y="79870"/>
                  </a:lnTo>
                  <a:lnTo>
                    <a:pt x="1939154" y="72525"/>
                  </a:lnTo>
                  <a:lnTo>
                    <a:pt x="1954980" y="72618"/>
                  </a:lnTo>
                  <a:lnTo>
                    <a:pt x="1961272" y="79870"/>
                  </a:lnTo>
                  <a:close/>
                </a:path>
                <a:path w="2011679" h="1297304">
                  <a:moveTo>
                    <a:pt x="1956041" y="91706"/>
                  </a:moveTo>
                  <a:lnTo>
                    <a:pt x="1952536" y="87236"/>
                  </a:lnTo>
                  <a:lnTo>
                    <a:pt x="1946125" y="79846"/>
                  </a:lnTo>
                  <a:lnTo>
                    <a:pt x="1961272" y="79870"/>
                  </a:lnTo>
                  <a:lnTo>
                    <a:pt x="1965032" y="84645"/>
                  </a:lnTo>
                  <a:lnTo>
                    <a:pt x="1956041" y="91706"/>
                  </a:lnTo>
                  <a:close/>
                </a:path>
                <a:path w="2011679" h="1297304">
                  <a:moveTo>
                    <a:pt x="1952701" y="87452"/>
                  </a:moveTo>
                  <a:lnTo>
                    <a:pt x="1952514" y="87236"/>
                  </a:lnTo>
                  <a:lnTo>
                    <a:pt x="1952701" y="87452"/>
                  </a:lnTo>
                  <a:close/>
                </a:path>
                <a:path w="2011679" h="1297304">
                  <a:moveTo>
                    <a:pt x="1978268" y="103517"/>
                  </a:moveTo>
                  <a:lnTo>
                    <a:pt x="1964702" y="103517"/>
                  </a:lnTo>
                  <a:lnTo>
                    <a:pt x="1962683" y="100672"/>
                  </a:lnTo>
                  <a:lnTo>
                    <a:pt x="1971992" y="94043"/>
                  </a:lnTo>
                  <a:lnTo>
                    <a:pt x="1974176" y="97116"/>
                  </a:lnTo>
                  <a:lnTo>
                    <a:pt x="1978268" y="103517"/>
                  </a:lnTo>
                  <a:close/>
                </a:path>
                <a:path w="2011679" h="1297304">
                  <a:moveTo>
                    <a:pt x="1983303" y="111988"/>
                  </a:moveTo>
                  <a:lnTo>
                    <a:pt x="1970125" y="111988"/>
                  </a:lnTo>
                  <a:lnTo>
                    <a:pt x="1964642" y="103432"/>
                  </a:lnTo>
                  <a:lnTo>
                    <a:pt x="1978268" y="103517"/>
                  </a:lnTo>
                  <a:lnTo>
                    <a:pt x="1979891" y="106057"/>
                  </a:lnTo>
                  <a:lnTo>
                    <a:pt x="1983303" y="111988"/>
                  </a:lnTo>
                  <a:close/>
                </a:path>
                <a:path w="2011679" h="1297304">
                  <a:moveTo>
                    <a:pt x="1987983" y="120726"/>
                  </a:moveTo>
                  <a:lnTo>
                    <a:pt x="1975142" y="120726"/>
                  </a:lnTo>
                  <a:lnTo>
                    <a:pt x="1970114" y="111971"/>
                  </a:lnTo>
                  <a:lnTo>
                    <a:pt x="1983303" y="111988"/>
                  </a:lnTo>
                  <a:lnTo>
                    <a:pt x="1985187" y="115265"/>
                  </a:lnTo>
                  <a:lnTo>
                    <a:pt x="1987983" y="120726"/>
                  </a:lnTo>
                  <a:close/>
                </a:path>
                <a:path w="2011679" h="1297304">
                  <a:moveTo>
                    <a:pt x="1979625" y="129476"/>
                  </a:moveTo>
                  <a:lnTo>
                    <a:pt x="1975111" y="120672"/>
                  </a:lnTo>
                  <a:lnTo>
                    <a:pt x="1987983" y="120726"/>
                  </a:lnTo>
                  <a:lnTo>
                    <a:pt x="1989797" y="124269"/>
                  </a:lnTo>
                  <a:lnTo>
                    <a:pt x="1979625" y="129476"/>
                  </a:lnTo>
                  <a:close/>
                </a:path>
                <a:path w="2011679" h="1297304">
                  <a:moveTo>
                    <a:pt x="2002789" y="158127"/>
                  </a:moveTo>
                  <a:lnTo>
                    <a:pt x="1990915" y="158127"/>
                  </a:lnTo>
                  <a:lnTo>
                    <a:pt x="1987550" y="148170"/>
                  </a:lnTo>
                  <a:lnTo>
                    <a:pt x="1984070" y="139395"/>
                  </a:lnTo>
                  <a:lnTo>
                    <a:pt x="1994712" y="135204"/>
                  </a:lnTo>
                  <a:lnTo>
                    <a:pt x="1998281" y="144246"/>
                  </a:lnTo>
                  <a:lnTo>
                    <a:pt x="2001748" y="154470"/>
                  </a:lnTo>
                  <a:lnTo>
                    <a:pt x="2002789" y="158127"/>
                  </a:lnTo>
                  <a:close/>
                </a:path>
                <a:path w="2011679" h="1297304">
                  <a:moveTo>
                    <a:pt x="1987638" y="148437"/>
                  </a:moveTo>
                  <a:lnTo>
                    <a:pt x="1987533" y="148170"/>
                  </a:lnTo>
                  <a:lnTo>
                    <a:pt x="1987638" y="148437"/>
                  </a:lnTo>
                  <a:close/>
                </a:path>
                <a:path w="2011679" h="1297304">
                  <a:moveTo>
                    <a:pt x="2005447" y="168033"/>
                  </a:moveTo>
                  <a:lnTo>
                    <a:pt x="1993722" y="168033"/>
                  </a:lnTo>
                  <a:lnTo>
                    <a:pt x="1990833" y="157884"/>
                  </a:lnTo>
                  <a:lnTo>
                    <a:pt x="1990915" y="158127"/>
                  </a:lnTo>
                  <a:lnTo>
                    <a:pt x="2002789" y="158127"/>
                  </a:lnTo>
                  <a:lnTo>
                    <a:pt x="2004720" y="164909"/>
                  </a:lnTo>
                  <a:lnTo>
                    <a:pt x="2005447" y="168033"/>
                  </a:lnTo>
                  <a:close/>
                </a:path>
                <a:path w="2011679" h="1297304">
                  <a:moveTo>
                    <a:pt x="1994433" y="171145"/>
                  </a:moveTo>
                  <a:lnTo>
                    <a:pt x="1993660" y="167817"/>
                  </a:lnTo>
                  <a:lnTo>
                    <a:pt x="1993722" y="168033"/>
                  </a:lnTo>
                  <a:lnTo>
                    <a:pt x="2005447" y="168033"/>
                  </a:lnTo>
                  <a:lnTo>
                    <a:pt x="2005571" y="168567"/>
                  </a:lnTo>
                  <a:lnTo>
                    <a:pt x="1994433" y="171145"/>
                  </a:lnTo>
                  <a:close/>
                </a:path>
                <a:path w="2011679" h="1297304">
                  <a:moveTo>
                    <a:pt x="2009404" y="188391"/>
                  </a:moveTo>
                  <a:lnTo>
                    <a:pt x="1997875" y="188391"/>
                  </a:lnTo>
                  <a:lnTo>
                    <a:pt x="1996732" y="182041"/>
                  </a:lnTo>
                  <a:lnTo>
                    <a:pt x="2007984" y="180035"/>
                  </a:lnTo>
                  <a:lnTo>
                    <a:pt x="2009127" y="186385"/>
                  </a:lnTo>
                  <a:lnTo>
                    <a:pt x="2009404" y="188391"/>
                  </a:lnTo>
                  <a:close/>
                </a:path>
                <a:path w="2011679" h="1297304">
                  <a:moveTo>
                    <a:pt x="2010079" y="193522"/>
                  </a:moveTo>
                  <a:lnTo>
                    <a:pt x="1998586" y="193522"/>
                  </a:lnTo>
                  <a:lnTo>
                    <a:pt x="1997837" y="188188"/>
                  </a:lnTo>
                  <a:lnTo>
                    <a:pt x="1997875" y="188391"/>
                  </a:lnTo>
                  <a:lnTo>
                    <a:pt x="2009404" y="188391"/>
                  </a:lnTo>
                  <a:lnTo>
                    <a:pt x="2009914" y="192087"/>
                  </a:lnTo>
                  <a:lnTo>
                    <a:pt x="2010079" y="193522"/>
                  </a:lnTo>
                  <a:close/>
                </a:path>
                <a:path w="2011679" h="1297304">
                  <a:moveTo>
                    <a:pt x="2010652" y="198767"/>
                  </a:moveTo>
                  <a:lnTo>
                    <a:pt x="1999183" y="198767"/>
                  </a:lnTo>
                  <a:lnTo>
                    <a:pt x="1998560" y="193382"/>
                  </a:lnTo>
                  <a:lnTo>
                    <a:pt x="1998586" y="193522"/>
                  </a:lnTo>
                  <a:lnTo>
                    <a:pt x="2010079" y="193522"/>
                  </a:lnTo>
                  <a:lnTo>
                    <a:pt x="2010549" y="197612"/>
                  </a:lnTo>
                  <a:lnTo>
                    <a:pt x="2010652" y="198767"/>
                  </a:lnTo>
                  <a:close/>
                </a:path>
                <a:path w="2011679" h="1297304">
                  <a:moveTo>
                    <a:pt x="2011100" y="204050"/>
                  </a:moveTo>
                  <a:lnTo>
                    <a:pt x="1999653" y="204050"/>
                  </a:lnTo>
                  <a:lnTo>
                    <a:pt x="1999182" y="198757"/>
                  </a:lnTo>
                  <a:lnTo>
                    <a:pt x="2010652" y="198767"/>
                  </a:lnTo>
                  <a:lnTo>
                    <a:pt x="2011044" y="203174"/>
                  </a:lnTo>
                  <a:lnTo>
                    <a:pt x="2011100" y="204050"/>
                  </a:lnTo>
                  <a:close/>
                </a:path>
                <a:path w="2011679" h="1297304">
                  <a:moveTo>
                    <a:pt x="2011421" y="209359"/>
                  </a:moveTo>
                  <a:lnTo>
                    <a:pt x="1999983" y="209359"/>
                  </a:lnTo>
                  <a:lnTo>
                    <a:pt x="1999642" y="203931"/>
                  </a:lnTo>
                  <a:lnTo>
                    <a:pt x="2011100" y="204050"/>
                  </a:lnTo>
                  <a:lnTo>
                    <a:pt x="2011400" y="208787"/>
                  </a:lnTo>
                  <a:lnTo>
                    <a:pt x="2011421" y="209359"/>
                  </a:lnTo>
                  <a:close/>
                </a:path>
                <a:path w="2011679" h="1297304">
                  <a:moveTo>
                    <a:pt x="2000186" y="215176"/>
                  </a:moveTo>
                  <a:lnTo>
                    <a:pt x="2000169" y="214287"/>
                  </a:lnTo>
                  <a:lnTo>
                    <a:pt x="1999970" y="209219"/>
                  </a:lnTo>
                  <a:lnTo>
                    <a:pt x="1999983" y="209359"/>
                  </a:lnTo>
                  <a:lnTo>
                    <a:pt x="2011421" y="209359"/>
                  </a:lnTo>
                  <a:lnTo>
                    <a:pt x="2011616" y="215023"/>
                  </a:lnTo>
                  <a:lnTo>
                    <a:pt x="2000186" y="215176"/>
                  </a:lnTo>
                  <a:close/>
                </a:path>
                <a:path w="2011679" h="1297304">
                  <a:moveTo>
                    <a:pt x="2000186" y="214718"/>
                  </a:moveTo>
                  <a:lnTo>
                    <a:pt x="2000180" y="214566"/>
                  </a:lnTo>
                  <a:lnTo>
                    <a:pt x="2000186" y="214718"/>
                  </a:lnTo>
                  <a:close/>
                </a:path>
                <a:path w="2011679" h="1297304">
                  <a:moveTo>
                    <a:pt x="2011679" y="260819"/>
                  </a:moveTo>
                  <a:lnTo>
                    <a:pt x="2000250" y="260819"/>
                  </a:lnTo>
                  <a:lnTo>
                    <a:pt x="2000250" y="226529"/>
                  </a:lnTo>
                  <a:lnTo>
                    <a:pt x="2011679" y="226529"/>
                  </a:lnTo>
                  <a:lnTo>
                    <a:pt x="2011679" y="260819"/>
                  </a:lnTo>
                  <a:close/>
                </a:path>
                <a:path w="2011679" h="1297304">
                  <a:moveTo>
                    <a:pt x="2011679" y="306527"/>
                  </a:moveTo>
                  <a:lnTo>
                    <a:pt x="2000250" y="306527"/>
                  </a:lnTo>
                  <a:lnTo>
                    <a:pt x="2000250" y="272249"/>
                  </a:lnTo>
                  <a:lnTo>
                    <a:pt x="2011679" y="272249"/>
                  </a:lnTo>
                  <a:lnTo>
                    <a:pt x="2011679" y="306527"/>
                  </a:lnTo>
                  <a:close/>
                </a:path>
                <a:path w="2011679" h="1297304">
                  <a:moveTo>
                    <a:pt x="2011679" y="352247"/>
                  </a:moveTo>
                  <a:lnTo>
                    <a:pt x="2000250" y="352247"/>
                  </a:lnTo>
                  <a:lnTo>
                    <a:pt x="2000250" y="317957"/>
                  </a:lnTo>
                  <a:lnTo>
                    <a:pt x="2011679" y="317957"/>
                  </a:lnTo>
                  <a:lnTo>
                    <a:pt x="2011679" y="352247"/>
                  </a:lnTo>
                  <a:close/>
                </a:path>
                <a:path w="2011679" h="1297304">
                  <a:moveTo>
                    <a:pt x="2011679" y="397967"/>
                  </a:moveTo>
                  <a:lnTo>
                    <a:pt x="2000250" y="397967"/>
                  </a:lnTo>
                  <a:lnTo>
                    <a:pt x="2000250" y="363677"/>
                  </a:lnTo>
                  <a:lnTo>
                    <a:pt x="2011679" y="363677"/>
                  </a:lnTo>
                  <a:lnTo>
                    <a:pt x="2011679" y="397967"/>
                  </a:lnTo>
                  <a:close/>
                </a:path>
                <a:path w="2011679" h="1297304">
                  <a:moveTo>
                    <a:pt x="2011679" y="443674"/>
                  </a:moveTo>
                  <a:lnTo>
                    <a:pt x="2000250" y="443674"/>
                  </a:lnTo>
                  <a:lnTo>
                    <a:pt x="2000250" y="409397"/>
                  </a:lnTo>
                  <a:lnTo>
                    <a:pt x="2011679" y="409397"/>
                  </a:lnTo>
                  <a:lnTo>
                    <a:pt x="2011679" y="443674"/>
                  </a:lnTo>
                  <a:close/>
                </a:path>
                <a:path w="2011679" h="1297304">
                  <a:moveTo>
                    <a:pt x="2011679" y="489394"/>
                  </a:moveTo>
                  <a:lnTo>
                    <a:pt x="2000250" y="489394"/>
                  </a:lnTo>
                  <a:lnTo>
                    <a:pt x="2000250" y="455104"/>
                  </a:lnTo>
                  <a:lnTo>
                    <a:pt x="2011679" y="455104"/>
                  </a:lnTo>
                  <a:lnTo>
                    <a:pt x="2011679" y="489394"/>
                  </a:lnTo>
                  <a:close/>
                </a:path>
                <a:path w="2011679" h="1297304">
                  <a:moveTo>
                    <a:pt x="2011679" y="535114"/>
                  </a:moveTo>
                  <a:lnTo>
                    <a:pt x="2000250" y="535114"/>
                  </a:lnTo>
                  <a:lnTo>
                    <a:pt x="2000250" y="500824"/>
                  </a:lnTo>
                  <a:lnTo>
                    <a:pt x="2011679" y="500824"/>
                  </a:lnTo>
                  <a:lnTo>
                    <a:pt x="2011679" y="535114"/>
                  </a:lnTo>
                  <a:close/>
                </a:path>
                <a:path w="2011679" h="1297304">
                  <a:moveTo>
                    <a:pt x="2011679" y="580821"/>
                  </a:moveTo>
                  <a:lnTo>
                    <a:pt x="2000250" y="580821"/>
                  </a:lnTo>
                  <a:lnTo>
                    <a:pt x="2000250" y="546544"/>
                  </a:lnTo>
                  <a:lnTo>
                    <a:pt x="2011679" y="546544"/>
                  </a:lnTo>
                  <a:lnTo>
                    <a:pt x="2011679" y="580821"/>
                  </a:lnTo>
                  <a:close/>
                </a:path>
                <a:path w="2011679" h="1297304">
                  <a:moveTo>
                    <a:pt x="2011679" y="626541"/>
                  </a:moveTo>
                  <a:lnTo>
                    <a:pt x="2000250" y="626541"/>
                  </a:lnTo>
                  <a:lnTo>
                    <a:pt x="2000250" y="592251"/>
                  </a:lnTo>
                  <a:lnTo>
                    <a:pt x="2011679" y="592251"/>
                  </a:lnTo>
                  <a:lnTo>
                    <a:pt x="2011679" y="626541"/>
                  </a:lnTo>
                  <a:close/>
                </a:path>
                <a:path w="2011679" h="1297304">
                  <a:moveTo>
                    <a:pt x="2011679" y="672261"/>
                  </a:moveTo>
                  <a:lnTo>
                    <a:pt x="2000250" y="672261"/>
                  </a:lnTo>
                  <a:lnTo>
                    <a:pt x="2000250" y="637971"/>
                  </a:lnTo>
                  <a:lnTo>
                    <a:pt x="2011679" y="637971"/>
                  </a:lnTo>
                  <a:lnTo>
                    <a:pt x="2011679" y="672261"/>
                  </a:lnTo>
                  <a:close/>
                </a:path>
                <a:path w="2011679" h="1297304">
                  <a:moveTo>
                    <a:pt x="2011679" y="717969"/>
                  </a:moveTo>
                  <a:lnTo>
                    <a:pt x="2000250" y="717969"/>
                  </a:lnTo>
                  <a:lnTo>
                    <a:pt x="2000250" y="683691"/>
                  </a:lnTo>
                  <a:lnTo>
                    <a:pt x="2011679" y="683691"/>
                  </a:lnTo>
                  <a:lnTo>
                    <a:pt x="2011679" y="717969"/>
                  </a:lnTo>
                  <a:close/>
                </a:path>
                <a:path w="2011679" h="1297304">
                  <a:moveTo>
                    <a:pt x="2011679" y="763689"/>
                  </a:moveTo>
                  <a:lnTo>
                    <a:pt x="2000250" y="763689"/>
                  </a:lnTo>
                  <a:lnTo>
                    <a:pt x="2000250" y="729399"/>
                  </a:lnTo>
                  <a:lnTo>
                    <a:pt x="2011679" y="729399"/>
                  </a:lnTo>
                  <a:lnTo>
                    <a:pt x="2011679" y="763689"/>
                  </a:lnTo>
                  <a:close/>
                </a:path>
                <a:path w="2011679" h="1297304">
                  <a:moveTo>
                    <a:pt x="2011679" y="809409"/>
                  </a:moveTo>
                  <a:lnTo>
                    <a:pt x="2000250" y="809409"/>
                  </a:lnTo>
                  <a:lnTo>
                    <a:pt x="2000250" y="775119"/>
                  </a:lnTo>
                  <a:lnTo>
                    <a:pt x="2011679" y="775119"/>
                  </a:lnTo>
                  <a:lnTo>
                    <a:pt x="2011679" y="809409"/>
                  </a:lnTo>
                  <a:close/>
                </a:path>
                <a:path w="2011679" h="1297304">
                  <a:moveTo>
                    <a:pt x="2011679" y="855129"/>
                  </a:moveTo>
                  <a:lnTo>
                    <a:pt x="2000250" y="855129"/>
                  </a:lnTo>
                  <a:lnTo>
                    <a:pt x="2000250" y="820839"/>
                  </a:lnTo>
                  <a:lnTo>
                    <a:pt x="2011679" y="820839"/>
                  </a:lnTo>
                  <a:lnTo>
                    <a:pt x="2011679" y="855129"/>
                  </a:lnTo>
                  <a:close/>
                </a:path>
                <a:path w="2011679" h="1297304">
                  <a:moveTo>
                    <a:pt x="2011679" y="900836"/>
                  </a:moveTo>
                  <a:lnTo>
                    <a:pt x="2000250" y="900836"/>
                  </a:lnTo>
                  <a:lnTo>
                    <a:pt x="2000250" y="866559"/>
                  </a:lnTo>
                  <a:lnTo>
                    <a:pt x="2011679" y="866559"/>
                  </a:lnTo>
                  <a:lnTo>
                    <a:pt x="2011679" y="900836"/>
                  </a:lnTo>
                  <a:close/>
                </a:path>
                <a:path w="2011679" h="1297304">
                  <a:moveTo>
                    <a:pt x="2011679" y="946556"/>
                  </a:moveTo>
                  <a:lnTo>
                    <a:pt x="2000250" y="946556"/>
                  </a:lnTo>
                  <a:lnTo>
                    <a:pt x="2000250" y="912266"/>
                  </a:lnTo>
                  <a:lnTo>
                    <a:pt x="2011679" y="912266"/>
                  </a:lnTo>
                  <a:lnTo>
                    <a:pt x="2011679" y="946556"/>
                  </a:lnTo>
                  <a:close/>
                </a:path>
                <a:path w="2011679" h="1297304">
                  <a:moveTo>
                    <a:pt x="2011679" y="992276"/>
                  </a:moveTo>
                  <a:lnTo>
                    <a:pt x="2000250" y="992276"/>
                  </a:lnTo>
                  <a:lnTo>
                    <a:pt x="2000250" y="957986"/>
                  </a:lnTo>
                  <a:lnTo>
                    <a:pt x="2011679" y="957986"/>
                  </a:lnTo>
                  <a:lnTo>
                    <a:pt x="2011679" y="992276"/>
                  </a:lnTo>
                  <a:close/>
                </a:path>
                <a:path w="2011679" h="1297304">
                  <a:moveTo>
                    <a:pt x="2011679" y="1037983"/>
                  </a:moveTo>
                  <a:lnTo>
                    <a:pt x="2000250" y="1037983"/>
                  </a:lnTo>
                  <a:lnTo>
                    <a:pt x="2000250" y="1003706"/>
                  </a:lnTo>
                  <a:lnTo>
                    <a:pt x="2011679" y="1003706"/>
                  </a:lnTo>
                  <a:lnTo>
                    <a:pt x="2011679" y="1037983"/>
                  </a:lnTo>
                  <a:close/>
                </a:path>
                <a:path w="2011679" h="1297304">
                  <a:moveTo>
                    <a:pt x="2011679" y="1077277"/>
                  </a:moveTo>
                  <a:lnTo>
                    <a:pt x="2000250" y="1077277"/>
                  </a:lnTo>
                  <a:lnTo>
                    <a:pt x="2000250" y="1049413"/>
                  </a:lnTo>
                  <a:lnTo>
                    <a:pt x="2011679" y="1049413"/>
                  </a:lnTo>
                  <a:lnTo>
                    <a:pt x="2011679" y="1077277"/>
                  </a:lnTo>
                  <a:close/>
                </a:path>
                <a:path w="2011679" h="1297304">
                  <a:moveTo>
                    <a:pt x="2011605" y="1082738"/>
                  </a:moveTo>
                  <a:lnTo>
                    <a:pt x="2000186" y="1082738"/>
                  </a:lnTo>
                  <a:lnTo>
                    <a:pt x="2000250" y="1077201"/>
                  </a:lnTo>
                  <a:lnTo>
                    <a:pt x="2011679" y="1077277"/>
                  </a:lnTo>
                  <a:lnTo>
                    <a:pt x="2011605" y="1082738"/>
                  </a:lnTo>
                  <a:close/>
                </a:path>
                <a:path w="2011679" h="1297304">
                  <a:moveTo>
                    <a:pt x="2011565" y="1083919"/>
                  </a:moveTo>
                  <a:lnTo>
                    <a:pt x="2000148" y="1083487"/>
                  </a:lnTo>
                  <a:lnTo>
                    <a:pt x="2000186" y="1082586"/>
                  </a:lnTo>
                  <a:lnTo>
                    <a:pt x="2000186" y="1082738"/>
                  </a:lnTo>
                  <a:lnTo>
                    <a:pt x="2011605" y="1082738"/>
                  </a:lnTo>
                  <a:lnTo>
                    <a:pt x="2011565" y="1083919"/>
                  </a:lnTo>
                  <a:close/>
                </a:path>
                <a:path w="2011679" h="1297304">
                  <a:moveTo>
                    <a:pt x="2010641" y="1098677"/>
                  </a:moveTo>
                  <a:lnTo>
                    <a:pt x="1999170" y="1098677"/>
                  </a:lnTo>
                  <a:lnTo>
                    <a:pt x="1999183" y="1098537"/>
                  </a:lnTo>
                  <a:lnTo>
                    <a:pt x="1999526" y="1094600"/>
                  </a:lnTo>
                  <a:lnTo>
                    <a:pt x="2010917" y="1095616"/>
                  </a:lnTo>
                  <a:lnTo>
                    <a:pt x="2010641" y="1098677"/>
                  </a:lnTo>
                  <a:close/>
                </a:path>
                <a:path w="2011679" h="1297304">
                  <a:moveTo>
                    <a:pt x="1999181" y="1098555"/>
                  </a:moveTo>
                  <a:close/>
                </a:path>
                <a:path w="2011679" h="1297304">
                  <a:moveTo>
                    <a:pt x="2007594" y="1119466"/>
                  </a:moveTo>
                  <a:lnTo>
                    <a:pt x="1995982" y="1119466"/>
                  </a:lnTo>
                  <a:lnTo>
                    <a:pt x="1996046" y="1119174"/>
                  </a:lnTo>
                  <a:lnTo>
                    <a:pt x="1997875" y="1108913"/>
                  </a:lnTo>
                  <a:lnTo>
                    <a:pt x="1998586" y="1103782"/>
                  </a:lnTo>
                  <a:lnTo>
                    <a:pt x="1999181" y="1098555"/>
                  </a:lnTo>
                  <a:lnTo>
                    <a:pt x="2010641" y="1098677"/>
                  </a:lnTo>
                  <a:lnTo>
                    <a:pt x="2010537" y="1099832"/>
                  </a:lnTo>
                  <a:lnTo>
                    <a:pt x="2009902" y="1105357"/>
                  </a:lnTo>
                  <a:lnTo>
                    <a:pt x="2009127" y="1110919"/>
                  </a:lnTo>
                  <a:lnTo>
                    <a:pt x="2007594" y="1119466"/>
                  </a:lnTo>
                  <a:close/>
                </a:path>
                <a:path w="2011679" h="1297304">
                  <a:moveTo>
                    <a:pt x="1998560" y="1103922"/>
                  </a:moveTo>
                  <a:lnTo>
                    <a:pt x="1998577" y="1103782"/>
                  </a:lnTo>
                  <a:lnTo>
                    <a:pt x="1998560" y="1103922"/>
                  </a:lnTo>
                  <a:close/>
                </a:path>
                <a:path w="2011679" h="1297304">
                  <a:moveTo>
                    <a:pt x="1997837" y="1109116"/>
                  </a:moveTo>
                  <a:lnTo>
                    <a:pt x="1997865" y="1108913"/>
                  </a:lnTo>
                  <a:lnTo>
                    <a:pt x="1997837" y="1109116"/>
                  </a:lnTo>
                  <a:close/>
                </a:path>
                <a:path w="2011679" h="1297304">
                  <a:moveTo>
                    <a:pt x="1995997" y="1119387"/>
                  </a:moveTo>
                  <a:lnTo>
                    <a:pt x="1996035" y="1119174"/>
                  </a:lnTo>
                  <a:lnTo>
                    <a:pt x="1995997" y="1119387"/>
                  </a:lnTo>
                  <a:close/>
                </a:path>
                <a:path w="2011679" h="1297304">
                  <a:moveTo>
                    <a:pt x="2005228" y="1130198"/>
                  </a:moveTo>
                  <a:lnTo>
                    <a:pt x="1994090" y="1127620"/>
                  </a:lnTo>
                  <a:lnTo>
                    <a:pt x="1995997" y="1119387"/>
                  </a:lnTo>
                  <a:lnTo>
                    <a:pt x="2007594" y="1119466"/>
                  </a:lnTo>
                  <a:lnTo>
                    <a:pt x="2007184" y="1121752"/>
                  </a:lnTo>
                  <a:lnTo>
                    <a:pt x="2005228" y="1130198"/>
                  </a:lnTo>
                  <a:close/>
                </a:path>
                <a:path w="2011679" h="1297304">
                  <a:moveTo>
                    <a:pt x="1994939" y="1139443"/>
                  </a:moveTo>
                  <a:lnTo>
                    <a:pt x="1990826" y="1139443"/>
                  </a:lnTo>
                  <a:lnTo>
                    <a:pt x="1990915" y="1139177"/>
                  </a:lnTo>
                  <a:lnTo>
                    <a:pt x="1991144" y="1138364"/>
                  </a:lnTo>
                  <a:lnTo>
                    <a:pt x="1994939" y="1139443"/>
                  </a:lnTo>
                  <a:close/>
                </a:path>
                <a:path w="2011679" h="1297304">
                  <a:moveTo>
                    <a:pt x="1990834" y="1139415"/>
                  </a:moveTo>
                  <a:lnTo>
                    <a:pt x="1990905" y="1139177"/>
                  </a:lnTo>
                  <a:lnTo>
                    <a:pt x="1990834" y="1139415"/>
                  </a:lnTo>
                  <a:close/>
                </a:path>
                <a:path w="2011679" h="1297304">
                  <a:moveTo>
                    <a:pt x="1999612" y="1149134"/>
                  </a:moveTo>
                  <a:lnTo>
                    <a:pt x="1987550" y="1149134"/>
                  </a:lnTo>
                  <a:lnTo>
                    <a:pt x="1990834" y="1139415"/>
                  </a:lnTo>
                  <a:lnTo>
                    <a:pt x="1994939" y="1139443"/>
                  </a:lnTo>
                  <a:lnTo>
                    <a:pt x="2002129" y="1141488"/>
                  </a:lnTo>
                  <a:lnTo>
                    <a:pt x="2001748" y="1142834"/>
                  </a:lnTo>
                  <a:lnTo>
                    <a:pt x="1999612" y="1149134"/>
                  </a:lnTo>
                  <a:close/>
                </a:path>
                <a:path w="2011679" h="1297304">
                  <a:moveTo>
                    <a:pt x="1996093" y="1158595"/>
                  </a:moveTo>
                  <a:lnTo>
                    <a:pt x="1983803" y="1158595"/>
                  </a:lnTo>
                  <a:lnTo>
                    <a:pt x="1983917" y="1158341"/>
                  </a:lnTo>
                  <a:lnTo>
                    <a:pt x="1987638" y="1148867"/>
                  </a:lnTo>
                  <a:lnTo>
                    <a:pt x="1987550" y="1149134"/>
                  </a:lnTo>
                  <a:lnTo>
                    <a:pt x="1999612" y="1149134"/>
                  </a:lnTo>
                  <a:lnTo>
                    <a:pt x="1998281" y="1153058"/>
                  </a:lnTo>
                  <a:lnTo>
                    <a:pt x="1996093" y="1158595"/>
                  </a:lnTo>
                  <a:close/>
                </a:path>
                <a:path w="2011679" h="1297304">
                  <a:moveTo>
                    <a:pt x="1983807" y="1158584"/>
                  </a:moveTo>
                  <a:lnTo>
                    <a:pt x="1983903" y="1158341"/>
                  </a:lnTo>
                  <a:lnTo>
                    <a:pt x="1983807" y="1158584"/>
                  </a:lnTo>
                  <a:close/>
                </a:path>
                <a:path w="2011679" h="1297304">
                  <a:moveTo>
                    <a:pt x="1992165" y="1167828"/>
                  </a:moveTo>
                  <a:lnTo>
                    <a:pt x="1979625" y="1167828"/>
                  </a:lnTo>
                  <a:lnTo>
                    <a:pt x="1979739" y="1167587"/>
                  </a:lnTo>
                  <a:lnTo>
                    <a:pt x="1983807" y="1158584"/>
                  </a:lnTo>
                  <a:lnTo>
                    <a:pt x="1996093" y="1158595"/>
                  </a:lnTo>
                  <a:lnTo>
                    <a:pt x="1994331" y="1163053"/>
                  </a:lnTo>
                  <a:lnTo>
                    <a:pt x="1992165" y="1167828"/>
                  </a:lnTo>
                  <a:close/>
                </a:path>
                <a:path w="2011679" h="1297304">
                  <a:moveTo>
                    <a:pt x="1979692" y="1167679"/>
                  </a:moveTo>
                  <a:close/>
                </a:path>
                <a:path w="2011679" h="1297304">
                  <a:moveTo>
                    <a:pt x="1989112" y="1174368"/>
                  </a:moveTo>
                  <a:lnTo>
                    <a:pt x="1978939" y="1169162"/>
                  </a:lnTo>
                  <a:lnTo>
                    <a:pt x="1979692" y="1167679"/>
                  </a:lnTo>
                  <a:lnTo>
                    <a:pt x="1979625" y="1167828"/>
                  </a:lnTo>
                  <a:lnTo>
                    <a:pt x="1992165" y="1167828"/>
                  </a:lnTo>
                  <a:lnTo>
                    <a:pt x="1989912" y="1172794"/>
                  </a:lnTo>
                  <a:lnTo>
                    <a:pt x="1989112" y="1174368"/>
                  </a:lnTo>
                  <a:close/>
                </a:path>
                <a:path w="2011679" h="1297304">
                  <a:moveTo>
                    <a:pt x="1983168" y="1185557"/>
                  </a:moveTo>
                  <a:lnTo>
                    <a:pt x="1969985" y="1185557"/>
                  </a:lnTo>
                  <a:lnTo>
                    <a:pt x="1970125" y="1185316"/>
                  </a:lnTo>
                  <a:lnTo>
                    <a:pt x="1973732" y="1179029"/>
                  </a:lnTo>
                  <a:lnTo>
                    <a:pt x="1983651" y="1184719"/>
                  </a:lnTo>
                  <a:lnTo>
                    <a:pt x="1983168" y="1185557"/>
                  </a:lnTo>
                  <a:close/>
                </a:path>
                <a:path w="2011679" h="1297304">
                  <a:moveTo>
                    <a:pt x="1970114" y="1185334"/>
                  </a:moveTo>
                  <a:close/>
                </a:path>
                <a:path w="2011679" h="1297304">
                  <a:moveTo>
                    <a:pt x="1978130" y="1194015"/>
                  </a:moveTo>
                  <a:lnTo>
                    <a:pt x="1964550" y="1194015"/>
                  </a:lnTo>
                  <a:lnTo>
                    <a:pt x="1964702" y="1193787"/>
                  </a:lnTo>
                  <a:lnTo>
                    <a:pt x="1970114" y="1185334"/>
                  </a:lnTo>
                  <a:lnTo>
                    <a:pt x="1969985" y="1185557"/>
                  </a:lnTo>
                  <a:lnTo>
                    <a:pt x="1983168" y="1185557"/>
                  </a:lnTo>
                  <a:lnTo>
                    <a:pt x="1979752" y="1191488"/>
                  </a:lnTo>
                  <a:lnTo>
                    <a:pt x="1978130" y="1194015"/>
                  </a:lnTo>
                  <a:close/>
                </a:path>
                <a:path w="2011679" h="1297304">
                  <a:moveTo>
                    <a:pt x="1964642" y="1193872"/>
                  </a:moveTo>
                  <a:close/>
                </a:path>
                <a:path w="2011679" h="1297304">
                  <a:moveTo>
                    <a:pt x="1972755" y="1202194"/>
                  </a:moveTo>
                  <a:lnTo>
                    <a:pt x="1958733" y="1202194"/>
                  </a:lnTo>
                  <a:lnTo>
                    <a:pt x="1958898" y="1201966"/>
                  </a:lnTo>
                  <a:lnTo>
                    <a:pt x="1964642" y="1193872"/>
                  </a:lnTo>
                  <a:lnTo>
                    <a:pt x="1964550" y="1194015"/>
                  </a:lnTo>
                  <a:lnTo>
                    <a:pt x="1978130" y="1194015"/>
                  </a:lnTo>
                  <a:lnTo>
                    <a:pt x="1974024" y="1200416"/>
                  </a:lnTo>
                  <a:lnTo>
                    <a:pt x="1972755" y="1202194"/>
                  </a:lnTo>
                  <a:close/>
                </a:path>
                <a:path w="2011679" h="1297304">
                  <a:moveTo>
                    <a:pt x="1958869" y="1202002"/>
                  </a:moveTo>
                  <a:close/>
                </a:path>
                <a:path w="2011679" h="1297304">
                  <a:moveTo>
                    <a:pt x="1964105" y="1213840"/>
                  </a:moveTo>
                  <a:lnTo>
                    <a:pt x="1955114" y="1206779"/>
                  </a:lnTo>
                  <a:lnTo>
                    <a:pt x="1958869" y="1202002"/>
                  </a:lnTo>
                  <a:lnTo>
                    <a:pt x="1958733" y="1202194"/>
                  </a:lnTo>
                  <a:lnTo>
                    <a:pt x="1972755" y="1202194"/>
                  </a:lnTo>
                  <a:lnTo>
                    <a:pt x="1967877" y="1209027"/>
                  </a:lnTo>
                  <a:lnTo>
                    <a:pt x="1964105" y="1213840"/>
                  </a:lnTo>
                  <a:close/>
                </a:path>
                <a:path w="2011679" h="1297304">
                  <a:moveTo>
                    <a:pt x="1950617" y="1217637"/>
                  </a:moveTo>
                  <a:lnTo>
                    <a:pt x="1945970" y="1217637"/>
                  </a:lnTo>
                  <a:lnTo>
                    <a:pt x="1946148" y="1217434"/>
                  </a:lnTo>
                  <a:lnTo>
                    <a:pt x="1947964" y="1215339"/>
                  </a:lnTo>
                  <a:lnTo>
                    <a:pt x="1950617" y="1217637"/>
                  </a:lnTo>
                  <a:close/>
                </a:path>
                <a:path w="2011679" h="1297304">
                  <a:moveTo>
                    <a:pt x="1946130" y="1217452"/>
                  </a:moveTo>
                  <a:close/>
                </a:path>
                <a:path w="2011679" h="1297304">
                  <a:moveTo>
                    <a:pt x="1954814" y="1224876"/>
                  </a:moveTo>
                  <a:lnTo>
                    <a:pt x="1939061" y="1224876"/>
                  </a:lnTo>
                  <a:lnTo>
                    <a:pt x="1939251" y="1224686"/>
                  </a:lnTo>
                  <a:lnTo>
                    <a:pt x="1946130" y="1217452"/>
                  </a:lnTo>
                  <a:lnTo>
                    <a:pt x="1945970" y="1217637"/>
                  </a:lnTo>
                  <a:lnTo>
                    <a:pt x="1950617" y="1217637"/>
                  </a:lnTo>
                  <a:lnTo>
                    <a:pt x="1956600" y="1222819"/>
                  </a:lnTo>
                  <a:lnTo>
                    <a:pt x="1954814" y="1224876"/>
                  </a:lnTo>
                  <a:close/>
                </a:path>
                <a:path w="2011679" h="1297304">
                  <a:moveTo>
                    <a:pt x="1939154" y="1224779"/>
                  </a:moveTo>
                  <a:close/>
                </a:path>
                <a:path w="2011679" h="1297304">
                  <a:moveTo>
                    <a:pt x="1948266" y="1231773"/>
                  </a:moveTo>
                  <a:lnTo>
                    <a:pt x="1931809" y="1231773"/>
                  </a:lnTo>
                  <a:lnTo>
                    <a:pt x="1932012" y="1231595"/>
                  </a:lnTo>
                  <a:lnTo>
                    <a:pt x="1939154" y="1224779"/>
                  </a:lnTo>
                  <a:lnTo>
                    <a:pt x="1954814" y="1224876"/>
                  </a:lnTo>
                  <a:lnTo>
                    <a:pt x="1954428" y="1225321"/>
                  </a:lnTo>
                  <a:lnTo>
                    <a:pt x="1948266" y="1231773"/>
                  </a:lnTo>
                  <a:close/>
                </a:path>
                <a:path w="2011679" h="1297304">
                  <a:moveTo>
                    <a:pt x="1931833" y="1231750"/>
                  </a:moveTo>
                  <a:lnTo>
                    <a:pt x="1931996" y="1231595"/>
                  </a:lnTo>
                  <a:lnTo>
                    <a:pt x="1931833" y="1231750"/>
                  </a:lnTo>
                  <a:close/>
                </a:path>
                <a:path w="2011679" h="1297304">
                  <a:moveTo>
                    <a:pt x="1931200" y="1247381"/>
                  </a:moveTo>
                  <a:lnTo>
                    <a:pt x="1924138" y="1238402"/>
                  </a:lnTo>
                  <a:lnTo>
                    <a:pt x="1924443" y="1238161"/>
                  </a:lnTo>
                  <a:lnTo>
                    <a:pt x="1931833" y="1231750"/>
                  </a:lnTo>
                  <a:lnTo>
                    <a:pt x="1948266" y="1231773"/>
                  </a:lnTo>
                  <a:lnTo>
                    <a:pt x="1947138" y="1232954"/>
                  </a:lnTo>
                  <a:lnTo>
                    <a:pt x="1939493" y="1240231"/>
                  </a:lnTo>
                  <a:lnTo>
                    <a:pt x="1931720" y="1246974"/>
                  </a:lnTo>
                  <a:lnTo>
                    <a:pt x="1931200" y="1247381"/>
                  </a:lnTo>
                  <a:close/>
                </a:path>
                <a:path w="2011679" h="1297304">
                  <a:moveTo>
                    <a:pt x="1924227" y="1238326"/>
                  </a:moveTo>
                  <a:lnTo>
                    <a:pt x="1924418" y="1238161"/>
                  </a:lnTo>
                  <a:lnTo>
                    <a:pt x="1924227" y="1238326"/>
                  </a:lnTo>
                  <a:close/>
                </a:path>
                <a:path w="2011679" h="1297304">
                  <a:moveTo>
                    <a:pt x="1918946" y="1250327"/>
                  </a:moveTo>
                  <a:lnTo>
                    <a:pt x="1908162" y="1250327"/>
                  </a:lnTo>
                  <a:lnTo>
                    <a:pt x="1908390" y="1250175"/>
                  </a:lnTo>
                  <a:lnTo>
                    <a:pt x="1915325" y="1245235"/>
                  </a:lnTo>
                  <a:lnTo>
                    <a:pt x="1918946" y="1250327"/>
                  </a:lnTo>
                  <a:close/>
                </a:path>
                <a:path w="2011679" h="1297304">
                  <a:moveTo>
                    <a:pt x="1908246" y="1250267"/>
                  </a:moveTo>
                  <a:lnTo>
                    <a:pt x="1908376" y="1250175"/>
                  </a:lnTo>
                  <a:lnTo>
                    <a:pt x="1908246" y="1250267"/>
                  </a:lnTo>
                  <a:close/>
                </a:path>
                <a:path w="2011679" h="1297304">
                  <a:moveTo>
                    <a:pt x="1920272" y="1255750"/>
                  </a:moveTo>
                  <a:lnTo>
                    <a:pt x="1899691" y="1255750"/>
                  </a:lnTo>
                  <a:lnTo>
                    <a:pt x="1899932" y="1255610"/>
                  </a:lnTo>
                  <a:lnTo>
                    <a:pt x="1908246" y="1250267"/>
                  </a:lnTo>
                  <a:lnTo>
                    <a:pt x="1918946" y="1250327"/>
                  </a:lnTo>
                  <a:lnTo>
                    <a:pt x="1921954" y="1254556"/>
                  </a:lnTo>
                  <a:lnTo>
                    <a:pt x="1920272" y="1255750"/>
                  </a:lnTo>
                  <a:close/>
                </a:path>
                <a:path w="2011679" h="1297304">
                  <a:moveTo>
                    <a:pt x="1899708" y="1255739"/>
                  </a:moveTo>
                  <a:lnTo>
                    <a:pt x="1899909" y="1255610"/>
                  </a:lnTo>
                  <a:lnTo>
                    <a:pt x="1899708" y="1255739"/>
                  </a:lnTo>
                  <a:close/>
                </a:path>
                <a:path w="2011679" h="1297304">
                  <a:moveTo>
                    <a:pt x="1913053" y="1260767"/>
                  </a:moveTo>
                  <a:lnTo>
                    <a:pt x="1890953" y="1260767"/>
                  </a:lnTo>
                  <a:lnTo>
                    <a:pt x="1891195" y="1260640"/>
                  </a:lnTo>
                  <a:lnTo>
                    <a:pt x="1899708" y="1255739"/>
                  </a:lnTo>
                  <a:lnTo>
                    <a:pt x="1920272" y="1255750"/>
                  </a:lnTo>
                  <a:lnTo>
                    <a:pt x="1914563" y="1259801"/>
                  </a:lnTo>
                  <a:lnTo>
                    <a:pt x="1913053" y="1260767"/>
                  </a:lnTo>
                  <a:close/>
                </a:path>
                <a:path w="2011679" h="1297304">
                  <a:moveTo>
                    <a:pt x="1891005" y="1260737"/>
                  </a:moveTo>
                  <a:lnTo>
                    <a:pt x="1891174" y="1260640"/>
                  </a:lnTo>
                  <a:lnTo>
                    <a:pt x="1891005" y="1260737"/>
                  </a:lnTo>
                  <a:close/>
                </a:path>
                <a:path w="2011679" h="1297304">
                  <a:moveTo>
                    <a:pt x="1892122" y="1273009"/>
                  </a:moveTo>
                  <a:lnTo>
                    <a:pt x="1886915" y="1262837"/>
                  </a:lnTo>
                  <a:lnTo>
                    <a:pt x="1891005" y="1260737"/>
                  </a:lnTo>
                  <a:lnTo>
                    <a:pt x="1913053" y="1260767"/>
                  </a:lnTo>
                  <a:lnTo>
                    <a:pt x="1905622" y="1265516"/>
                  </a:lnTo>
                  <a:lnTo>
                    <a:pt x="1896414" y="1270812"/>
                  </a:lnTo>
                  <a:lnTo>
                    <a:pt x="1892122" y="1273009"/>
                  </a:lnTo>
                  <a:close/>
                </a:path>
                <a:path w="2011679" h="1297304">
                  <a:moveTo>
                    <a:pt x="1877719" y="1269542"/>
                  </a:moveTo>
                  <a:lnTo>
                    <a:pt x="1872716" y="1269542"/>
                  </a:lnTo>
                  <a:lnTo>
                    <a:pt x="1872970" y="1269428"/>
                  </a:lnTo>
                  <a:lnTo>
                    <a:pt x="1876869" y="1267663"/>
                  </a:lnTo>
                  <a:lnTo>
                    <a:pt x="1877719" y="1269542"/>
                  </a:lnTo>
                  <a:close/>
                </a:path>
                <a:path w="2011679" h="1297304">
                  <a:moveTo>
                    <a:pt x="1872959" y="1269432"/>
                  </a:moveTo>
                  <a:close/>
                </a:path>
                <a:path w="2011679" h="1297304">
                  <a:moveTo>
                    <a:pt x="1880885" y="1276540"/>
                  </a:moveTo>
                  <a:lnTo>
                    <a:pt x="1853552" y="1276540"/>
                  </a:lnTo>
                  <a:lnTo>
                    <a:pt x="1853818" y="1276451"/>
                  </a:lnTo>
                  <a:lnTo>
                    <a:pt x="1863509" y="1273175"/>
                  </a:lnTo>
                  <a:lnTo>
                    <a:pt x="1872959" y="1269432"/>
                  </a:lnTo>
                  <a:lnTo>
                    <a:pt x="1872716" y="1269542"/>
                  </a:lnTo>
                  <a:lnTo>
                    <a:pt x="1877719" y="1269542"/>
                  </a:lnTo>
                  <a:lnTo>
                    <a:pt x="1880885" y="1276540"/>
                  </a:lnTo>
                  <a:close/>
                </a:path>
                <a:path w="2011679" h="1297304">
                  <a:moveTo>
                    <a:pt x="1863242" y="1273263"/>
                  </a:moveTo>
                  <a:lnTo>
                    <a:pt x="1863467" y="1273175"/>
                  </a:lnTo>
                  <a:lnTo>
                    <a:pt x="1863242" y="1273263"/>
                  </a:lnTo>
                  <a:close/>
                </a:path>
                <a:path w="2011679" h="1297304">
                  <a:moveTo>
                    <a:pt x="1853795" y="1276458"/>
                  </a:moveTo>
                  <a:close/>
                </a:path>
                <a:path w="2011679" h="1297304">
                  <a:moveTo>
                    <a:pt x="1848523" y="1289850"/>
                  </a:moveTo>
                  <a:lnTo>
                    <a:pt x="1845398" y="1278851"/>
                  </a:lnTo>
                  <a:lnTo>
                    <a:pt x="1853795" y="1276458"/>
                  </a:lnTo>
                  <a:lnTo>
                    <a:pt x="1853552" y="1276540"/>
                  </a:lnTo>
                  <a:lnTo>
                    <a:pt x="1880885" y="1276540"/>
                  </a:lnTo>
                  <a:lnTo>
                    <a:pt x="1881581" y="1278077"/>
                  </a:lnTo>
                  <a:lnTo>
                    <a:pt x="1877428" y="1279956"/>
                  </a:lnTo>
                  <a:lnTo>
                    <a:pt x="1867433" y="1283906"/>
                  </a:lnTo>
                  <a:lnTo>
                    <a:pt x="1857209" y="1287373"/>
                  </a:lnTo>
                  <a:lnTo>
                    <a:pt x="1848523" y="1289850"/>
                  </a:lnTo>
                  <a:close/>
                </a:path>
                <a:path w="2011679" h="1297304">
                  <a:moveTo>
                    <a:pt x="1834606" y="1281671"/>
                  </a:moveTo>
                  <a:lnTo>
                    <a:pt x="1833549" y="1281671"/>
                  </a:lnTo>
                  <a:lnTo>
                    <a:pt x="1833841" y="1281607"/>
                  </a:lnTo>
                  <a:lnTo>
                    <a:pt x="1834553" y="1281442"/>
                  </a:lnTo>
                  <a:lnTo>
                    <a:pt x="1834606" y="1281671"/>
                  </a:lnTo>
                  <a:close/>
                </a:path>
                <a:path w="2011679" h="1297304">
                  <a:moveTo>
                    <a:pt x="1833778" y="1281619"/>
                  </a:moveTo>
                  <a:close/>
                </a:path>
                <a:path w="2011679" h="1297304">
                  <a:moveTo>
                    <a:pt x="1835029" y="1283500"/>
                  </a:moveTo>
                  <a:lnTo>
                    <a:pt x="1823288" y="1283500"/>
                  </a:lnTo>
                  <a:lnTo>
                    <a:pt x="1833778" y="1281619"/>
                  </a:lnTo>
                  <a:lnTo>
                    <a:pt x="1833549" y="1281671"/>
                  </a:lnTo>
                  <a:lnTo>
                    <a:pt x="1834606" y="1281671"/>
                  </a:lnTo>
                  <a:lnTo>
                    <a:pt x="1835029" y="1283500"/>
                  </a:lnTo>
                  <a:close/>
                </a:path>
                <a:path w="2011679" h="1297304">
                  <a:moveTo>
                    <a:pt x="1835194" y="1284211"/>
                  </a:moveTo>
                  <a:lnTo>
                    <a:pt x="1818157" y="1284211"/>
                  </a:lnTo>
                  <a:lnTo>
                    <a:pt x="1823491" y="1283462"/>
                  </a:lnTo>
                  <a:lnTo>
                    <a:pt x="1823288" y="1283500"/>
                  </a:lnTo>
                  <a:lnTo>
                    <a:pt x="1835029" y="1283500"/>
                  </a:lnTo>
                  <a:lnTo>
                    <a:pt x="1835194" y="1284211"/>
                  </a:lnTo>
                  <a:close/>
                </a:path>
                <a:path w="2011679" h="1297304">
                  <a:moveTo>
                    <a:pt x="1835333" y="1284808"/>
                  </a:moveTo>
                  <a:lnTo>
                    <a:pt x="1812912" y="1284808"/>
                  </a:lnTo>
                  <a:lnTo>
                    <a:pt x="1813052" y="1284795"/>
                  </a:lnTo>
                  <a:lnTo>
                    <a:pt x="1818297" y="1284185"/>
                  </a:lnTo>
                  <a:lnTo>
                    <a:pt x="1818157" y="1284211"/>
                  </a:lnTo>
                  <a:lnTo>
                    <a:pt x="1835194" y="1284211"/>
                  </a:lnTo>
                  <a:lnTo>
                    <a:pt x="1835333" y="1284808"/>
                  </a:lnTo>
                  <a:close/>
                </a:path>
                <a:path w="2011679" h="1297304">
                  <a:moveTo>
                    <a:pt x="1812922" y="1284807"/>
                  </a:moveTo>
                  <a:lnTo>
                    <a:pt x="1813052" y="1284795"/>
                  </a:lnTo>
                  <a:lnTo>
                    <a:pt x="1812922" y="1284807"/>
                  </a:lnTo>
                  <a:close/>
                </a:path>
                <a:path w="2011679" h="1297304">
                  <a:moveTo>
                    <a:pt x="1835441" y="1285278"/>
                  </a:moveTo>
                  <a:lnTo>
                    <a:pt x="1807629" y="1285278"/>
                  </a:lnTo>
                  <a:lnTo>
                    <a:pt x="1807781" y="1285265"/>
                  </a:lnTo>
                  <a:lnTo>
                    <a:pt x="1812922" y="1284807"/>
                  </a:lnTo>
                  <a:lnTo>
                    <a:pt x="1835333" y="1284808"/>
                  </a:lnTo>
                  <a:lnTo>
                    <a:pt x="1835441" y="1285278"/>
                  </a:lnTo>
                  <a:close/>
                </a:path>
                <a:path w="2011679" h="1297304">
                  <a:moveTo>
                    <a:pt x="1807748" y="1285267"/>
                  </a:moveTo>
                  <a:close/>
                </a:path>
                <a:path w="2011679" h="1297304">
                  <a:moveTo>
                    <a:pt x="1835518" y="1285608"/>
                  </a:moveTo>
                  <a:lnTo>
                    <a:pt x="1802320" y="1285608"/>
                  </a:lnTo>
                  <a:lnTo>
                    <a:pt x="1807748" y="1285267"/>
                  </a:lnTo>
                  <a:lnTo>
                    <a:pt x="1835441" y="1285278"/>
                  </a:lnTo>
                  <a:lnTo>
                    <a:pt x="1835518" y="1285608"/>
                  </a:lnTo>
                  <a:close/>
                </a:path>
                <a:path w="2011679" h="1297304">
                  <a:moveTo>
                    <a:pt x="1802091" y="1297051"/>
                  </a:moveTo>
                  <a:lnTo>
                    <a:pt x="1801647" y="1285633"/>
                  </a:lnTo>
                  <a:lnTo>
                    <a:pt x="1802460" y="1285595"/>
                  </a:lnTo>
                  <a:lnTo>
                    <a:pt x="1802320" y="1285608"/>
                  </a:lnTo>
                  <a:lnTo>
                    <a:pt x="1835518" y="1285608"/>
                  </a:lnTo>
                  <a:lnTo>
                    <a:pt x="1837131" y="1292567"/>
                  </a:lnTo>
                  <a:lnTo>
                    <a:pt x="1835848" y="1292860"/>
                  </a:lnTo>
                  <a:lnTo>
                    <a:pt x="1825294" y="1294752"/>
                  </a:lnTo>
                  <a:lnTo>
                    <a:pt x="1819592" y="1295539"/>
                  </a:lnTo>
                  <a:lnTo>
                    <a:pt x="1814067" y="1296174"/>
                  </a:lnTo>
                  <a:lnTo>
                    <a:pt x="1808505" y="1296669"/>
                  </a:lnTo>
                  <a:lnTo>
                    <a:pt x="1802891" y="1297025"/>
                  </a:lnTo>
                  <a:lnTo>
                    <a:pt x="1802091" y="1297051"/>
                  </a:lnTo>
                  <a:close/>
                </a:path>
                <a:path w="2011679" h="1297304">
                  <a:moveTo>
                    <a:pt x="1790445" y="1297304"/>
                  </a:moveTo>
                  <a:lnTo>
                    <a:pt x="1756155" y="1297304"/>
                  </a:lnTo>
                  <a:lnTo>
                    <a:pt x="1756155" y="1285875"/>
                  </a:lnTo>
                  <a:lnTo>
                    <a:pt x="1790445" y="1285875"/>
                  </a:lnTo>
                  <a:lnTo>
                    <a:pt x="1790445" y="1297304"/>
                  </a:lnTo>
                  <a:close/>
                </a:path>
                <a:path w="2011679" h="1297304">
                  <a:moveTo>
                    <a:pt x="1744726" y="1297304"/>
                  </a:moveTo>
                  <a:lnTo>
                    <a:pt x="1710436" y="1297304"/>
                  </a:lnTo>
                  <a:lnTo>
                    <a:pt x="1710436" y="1285875"/>
                  </a:lnTo>
                  <a:lnTo>
                    <a:pt x="1744726" y="1285875"/>
                  </a:lnTo>
                  <a:lnTo>
                    <a:pt x="1744726" y="1297304"/>
                  </a:lnTo>
                  <a:close/>
                </a:path>
                <a:path w="2011679" h="1297304">
                  <a:moveTo>
                    <a:pt x="1699005" y="1297304"/>
                  </a:moveTo>
                  <a:lnTo>
                    <a:pt x="1664728" y="1297304"/>
                  </a:lnTo>
                  <a:lnTo>
                    <a:pt x="1664728" y="1285875"/>
                  </a:lnTo>
                  <a:lnTo>
                    <a:pt x="1699005" y="1285875"/>
                  </a:lnTo>
                  <a:lnTo>
                    <a:pt x="1699005" y="1297304"/>
                  </a:lnTo>
                  <a:close/>
                </a:path>
                <a:path w="2011679" h="1297304">
                  <a:moveTo>
                    <a:pt x="1653298" y="1297304"/>
                  </a:moveTo>
                  <a:lnTo>
                    <a:pt x="1619008" y="1297304"/>
                  </a:lnTo>
                  <a:lnTo>
                    <a:pt x="1619008" y="1285875"/>
                  </a:lnTo>
                  <a:lnTo>
                    <a:pt x="1653298" y="1285875"/>
                  </a:lnTo>
                  <a:lnTo>
                    <a:pt x="1653298" y="1297304"/>
                  </a:lnTo>
                  <a:close/>
                </a:path>
                <a:path w="2011679" h="1297304">
                  <a:moveTo>
                    <a:pt x="1607578" y="1297304"/>
                  </a:moveTo>
                  <a:lnTo>
                    <a:pt x="1573288" y="1297304"/>
                  </a:lnTo>
                  <a:lnTo>
                    <a:pt x="1573288" y="1285875"/>
                  </a:lnTo>
                  <a:lnTo>
                    <a:pt x="1607578" y="1285875"/>
                  </a:lnTo>
                  <a:lnTo>
                    <a:pt x="1607578" y="1297304"/>
                  </a:lnTo>
                  <a:close/>
                </a:path>
                <a:path w="2011679" h="1297304">
                  <a:moveTo>
                    <a:pt x="1561858" y="1297304"/>
                  </a:moveTo>
                  <a:lnTo>
                    <a:pt x="1527581" y="1297304"/>
                  </a:lnTo>
                  <a:lnTo>
                    <a:pt x="1527581" y="1285875"/>
                  </a:lnTo>
                  <a:lnTo>
                    <a:pt x="1561858" y="1285875"/>
                  </a:lnTo>
                  <a:lnTo>
                    <a:pt x="1561858" y="1297304"/>
                  </a:lnTo>
                  <a:close/>
                </a:path>
                <a:path w="2011679" h="1297304">
                  <a:moveTo>
                    <a:pt x="1516151" y="1297304"/>
                  </a:moveTo>
                  <a:lnTo>
                    <a:pt x="1481861" y="1297304"/>
                  </a:lnTo>
                  <a:lnTo>
                    <a:pt x="1481861" y="1285875"/>
                  </a:lnTo>
                  <a:lnTo>
                    <a:pt x="1516151" y="1285875"/>
                  </a:lnTo>
                  <a:lnTo>
                    <a:pt x="1516151" y="1297304"/>
                  </a:lnTo>
                  <a:close/>
                </a:path>
                <a:path w="2011679" h="1297304">
                  <a:moveTo>
                    <a:pt x="1470431" y="1297304"/>
                  </a:moveTo>
                  <a:lnTo>
                    <a:pt x="1436141" y="1297304"/>
                  </a:lnTo>
                  <a:lnTo>
                    <a:pt x="1436141" y="1285875"/>
                  </a:lnTo>
                  <a:lnTo>
                    <a:pt x="1470431" y="1285875"/>
                  </a:lnTo>
                  <a:lnTo>
                    <a:pt x="1470431" y="1297304"/>
                  </a:lnTo>
                  <a:close/>
                </a:path>
                <a:path w="2011679" h="1297304">
                  <a:moveTo>
                    <a:pt x="1424711" y="1297304"/>
                  </a:moveTo>
                  <a:lnTo>
                    <a:pt x="1390434" y="1297304"/>
                  </a:lnTo>
                  <a:lnTo>
                    <a:pt x="1390434" y="1285875"/>
                  </a:lnTo>
                  <a:lnTo>
                    <a:pt x="1424711" y="1285875"/>
                  </a:lnTo>
                  <a:lnTo>
                    <a:pt x="1424711" y="1297304"/>
                  </a:lnTo>
                  <a:close/>
                </a:path>
                <a:path w="2011679" h="1297304">
                  <a:moveTo>
                    <a:pt x="1379004" y="1297304"/>
                  </a:moveTo>
                  <a:lnTo>
                    <a:pt x="1344714" y="1297304"/>
                  </a:lnTo>
                  <a:lnTo>
                    <a:pt x="1344714" y="1285875"/>
                  </a:lnTo>
                  <a:lnTo>
                    <a:pt x="1379004" y="1285875"/>
                  </a:lnTo>
                  <a:lnTo>
                    <a:pt x="1379004" y="1297304"/>
                  </a:lnTo>
                  <a:close/>
                </a:path>
                <a:path w="2011679" h="1297304">
                  <a:moveTo>
                    <a:pt x="1333284" y="1297304"/>
                  </a:moveTo>
                  <a:lnTo>
                    <a:pt x="1298994" y="1297304"/>
                  </a:lnTo>
                  <a:lnTo>
                    <a:pt x="1298994" y="1285875"/>
                  </a:lnTo>
                  <a:lnTo>
                    <a:pt x="1333284" y="1285875"/>
                  </a:lnTo>
                  <a:lnTo>
                    <a:pt x="1333284" y="1297304"/>
                  </a:lnTo>
                  <a:close/>
                </a:path>
                <a:path w="2011679" h="1297304">
                  <a:moveTo>
                    <a:pt x="1287564" y="1297304"/>
                  </a:moveTo>
                  <a:lnTo>
                    <a:pt x="1253274" y="1297304"/>
                  </a:lnTo>
                  <a:lnTo>
                    <a:pt x="1253274" y="1285875"/>
                  </a:lnTo>
                  <a:lnTo>
                    <a:pt x="1287564" y="1285875"/>
                  </a:lnTo>
                  <a:lnTo>
                    <a:pt x="1287564" y="1297304"/>
                  </a:lnTo>
                  <a:close/>
                </a:path>
                <a:path w="2011679" h="1297304">
                  <a:moveTo>
                    <a:pt x="1241856" y="1297304"/>
                  </a:moveTo>
                  <a:lnTo>
                    <a:pt x="1207566" y="1297304"/>
                  </a:lnTo>
                  <a:lnTo>
                    <a:pt x="1207566" y="1285875"/>
                  </a:lnTo>
                  <a:lnTo>
                    <a:pt x="1241856" y="1285875"/>
                  </a:lnTo>
                  <a:lnTo>
                    <a:pt x="1241856" y="1297304"/>
                  </a:lnTo>
                  <a:close/>
                </a:path>
                <a:path w="2011679" h="1297304">
                  <a:moveTo>
                    <a:pt x="1196136" y="1297304"/>
                  </a:moveTo>
                  <a:lnTo>
                    <a:pt x="1161846" y="1297304"/>
                  </a:lnTo>
                  <a:lnTo>
                    <a:pt x="1161846" y="1285875"/>
                  </a:lnTo>
                  <a:lnTo>
                    <a:pt x="1196136" y="1285875"/>
                  </a:lnTo>
                  <a:lnTo>
                    <a:pt x="1196136" y="1297304"/>
                  </a:lnTo>
                  <a:close/>
                </a:path>
                <a:path w="2011679" h="1297304">
                  <a:moveTo>
                    <a:pt x="1150416" y="1297304"/>
                  </a:moveTo>
                  <a:lnTo>
                    <a:pt x="1116126" y="1297304"/>
                  </a:lnTo>
                  <a:lnTo>
                    <a:pt x="1116126" y="1285875"/>
                  </a:lnTo>
                  <a:lnTo>
                    <a:pt x="1150416" y="1285875"/>
                  </a:lnTo>
                  <a:lnTo>
                    <a:pt x="1150416" y="1297304"/>
                  </a:lnTo>
                  <a:close/>
                </a:path>
                <a:path w="2011679" h="1297304">
                  <a:moveTo>
                    <a:pt x="1104709" y="1297304"/>
                  </a:moveTo>
                  <a:lnTo>
                    <a:pt x="1070419" y="1297304"/>
                  </a:lnTo>
                  <a:lnTo>
                    <a:pt x="1070419" y="1285875"/>
                  </a:lnTo>
                  <a:lnTo>
                    <a:pt x="1104709" y="1285875"/>
                  </a:lnTo>
                  <a:lnTo>
                    <a:pt x="1104709" y="1297304"/>
                  </a:lnTo>
                  <a:close/>
                </a:path>
                <a:path w="2011679" h="1297304">
                  <a:moveTo>
                    <a:pt x="1058989" y="1297304"/>
                  </a:moveTo>
                  <a:lnTo>
                    <a:pt x="1024699" y="1297304"/>
                  </a:lnTo>
                  <a:lnTo>
                    <a:pt x="1024699" y="1285875"/>
                  </a:lnTo>
                  <a:lnTo>
                    <a:pt x="1058989" y="1285875"/>
                  </a:lnTo>
                  <a:lnTo>
                    <a:pt x="1058989" y="1297304"/>
                  </a:lnTo>
                  <a:close/>
                </a:path>
                <a:path w="2011679" h="1297304">
                  <a:moveTo>
                    <a:pt x="1013269" y="1297304"/>
                  </a:moveTo>
                  <a:lnTo>
                    <a:pt x="978979" y="1297304"/>
                  </a:lnTo>
                  <a:lnTo>
                    <a:pt x="978979" y="1285875"/>
                  </a:lnTo>
                  <a:lnTo>
                    <a:pt x="1013269" y="1285875"/>
                  </a:lnTo>
                  <a:lnTo>
                    <a:pt x="1013269" y="1297304"/>
                  </a:lnTo>
                  <a:close/>
                </a:path>
                <a:path w="2011679" h="1297304">
                  <a:moveTo>
                    <a:pt x="967549" y="1297304"/>
                  </a:moveTo>
                  <a:lnTo>
                    <a:pt x="933272" y="1297304"/>
                  </a:lnTo>
                  <a:lnTo>
                    <a:pt x="933272" y="1285875"/>
                  </a:lnTo>
                  <a:lnTo>
                    <a:pt x="967549" y="1285875"/>
                  </a:lnTo>
                  <a:lnTo>
                    <a:pt x="967549" y="1297304"/>
                  </a:lnTo>
                  <a:close/>
                </a:path>
                <a:path w="2011679" h="1297304">
                  <a:moveTo>
                    <a:pt x="921842" y="1297304"/>
                  </a:moveTo>
                  <a:lnTo>
                    <a:pt x="887552" y="1297304"/>
                  </a:lnTo>
                  <a:lnTo>
                    <a:pt x="887552" y="1285875"/>
                  </a:lnTo>
                  <a:lnTo>
                    <a:pt x="921842" y="1285875"/>
                  </a:lnTo>
                  <a:lnTo>
                    <a:pt x="921842" y="1297304"/>
                  </a:lnTo>
                  <a:close/>
                </a:path>
                <a:path w="2011679" h="1297304">
                  <a:moveTo>
                    <a:pt x="876122" y="1297304"/>
                  </a:moveTo>
                  <a:lnTo>
                    <a:pt x="841832" y="1297304"/>
                  </a:lnTo>
                  <a:lnTo>
                    <a:pt x="841832" y="1285875"/>
                  </a:lnTo>
                  <a:lnTo>
                    <a:pt x="876122" y="1285875"/>
                  </a:lnTo>
                  <a:lnTo>
                    <a:pt x="876122" y="1297304"/>
                  </a:lnTo>
                  <a:close/>
                </a:path>
                <a:path w="2011679" h="1297304">
                  <a:moveTo>
                    <a:pt x="830402" y="1297304"/>
                  </a:moveTo>
                  <a:lnTo>
                    <a:pt x="796124" y="1297304"/>
                  </a:lnTo>
                  <a:lnTo>
                    <a:pt x="796124" y="1285875"/>
                  </a:lnTo>
                  <a:lnTo>
                    <a:pt x="830402" y="1285875"/>
                  </a:lnTo>
                  <a:lnTo>
                    <a:pt x="830402" y="1297304"/>
                  </a:lnTo>
                  <a:close/>
                </a:path>
                <a:path w="2011679" h="1297304">
                  <a:moveTo>
                    <a:pt x="784694" y="1297304"/>
                  </a:moveTo>
                  <a:lnTo>
                    <a:pt x="750404" y="1297304"/>
                  </a:lnTo>
                  <a:lnTo>
                    <a:pt x="750404" y="1285875"/>
                  </a:lnTo>
                  <a:lnTo>
                    <a:pt x="784694" y="1285875"/>
                  </a:lnTo>
                  <a:lnTo>
                    <a:pt x="784694" y="1297304"/>
                  </a:lnTo>
                  <a:close/>
                </a:path>
                <a:path w="2011679" h="1297304">
                  <a:moveTo>
                    <a:pt x="738974" y="1297304"/>
                  </a:moveTo>
                  <a:lnTo>
                    <a:pt x="704684" y="1297304"/>
                  </a:lnTo>
                  <a:lnTo>
                    <a:pt x="704684" y="1285875"/>
                  </a:lnTo>
                  <a:lnTo>
                    <a:pt x="738974" y="1285875"/>
                  </a:lnTo>
                  <a:lnTo>
                    <a:pt x="738974" y="1297304"/>
                  </a:lnTo>
                  <a:close/>
                </a:path>
                <a:path w="2011679" h="1297304">
                  <a:moveTo>
                    <a:pt x="693254" y="1297304"/>
                  </a:moveTo>
                  <a:lnTo>
                    <a:pt x="658977" y="1297304"/>
                  </a:lnTo>
                  <a:lnTo>
                    <a:pt x="658977" y="1285875"/>
                  </a:lnTo>
                  <a:lnTo>
                    <a:pt x="693254" y="1285875"/>
                  </a:lnTo>
                  <a:lnTo>
                    <a:pt x="693254" y="1297304"/>
                  </a:lnTo>
                  <a:close/>
                </a:path>
                <a:path w="2011679" h="1297304">
                  <a:moveTo>
                    <a:pt x="647547" y="1297304"/>
                  </a:moveTo>
                  <a:lnTo>
                    <a:pt x="613257" y="1297304"/>
                  </a:lnTo>
                  <a:lnTo>
                    <a:pt x="613257" y="1285875"/>
                  </a:lnTo>
                  <a:lnTo>
                    <a:pt x="647547" y="1285875"/>
                  </a:lnTo>
                  <a:lnTo>
                    <a:pt x="647547" y="1297304"/>
                  </a:lnTo>
                  <a:close/>
                </a:path>
                <a:path w="2011679" h="1297304">
                  <a:moveTo>
                    <a:pt x="601827" y="1297304"/>
                  </a:moveTo>
                  <a:lnTo>
                    <a:pt x="567537" y="1297304"/>
                  </a:lnTo>
                  <a:lnTo>
                    <a:pt x="567537" y="1285875"/>
                  </a:lnTo>
                  <a:lnTo>
                    <a:pt x="601827" y="1285875"/>
                  </a:lnTo>
                  <a:lnTo>
                    <a:pt x="601827" y="1297304"/>
                  </a:lnTo>
                  <a:close/>
                </a:path>
                <a:path w="2011679" h="1297304">
                  <a:moveTo>
                    <a:pt x="556107" y="1297304"/>
                  </a:moveTo>
                  <a:lnTo>
                    <a:pt x="521830" y="1297304"/>
                  </a:lnTo>
                  <a:lnTo>
                    <a:pt x="521830" y="1285875"/>
                  </a:lnTo>
                  <a:lnTo>
                    <a:pt x="556107" y="1285875"/>
                  </a:lnTo>
                  <a:lnTo>
                    <a:pt x="556107" y="1297304"/>
                  </a:lnTo>
                  <a:close/>
                </a:path>
                <a:path w="2011679" h="1297304">
                  <a:moveTo>
                    <a:pt x="510400" y="1297304"/>
                  </a:moveTo>
                  <a:lnTo>
                    <a:pt x="476110" y="1297304"/>
                  </a:lnTo>
                  <a:lnTo>
                    <a:pt x="476110" y="1285875"/>
                  </a:lnTo>
                  <a:lnTo>
                    <a:pt x="510400" y="1285875"/>
                  </a:lnTo>
                  <a:lnTo>
                    <a:pt x="510400" y="1297304"/>
                  </a:lnTo>
                  <a:close/>
                </a:path>
                <a:path w="2011679" h="1297304">
                  <a:moveTo>
                    <a:pt x="464680" y="1297304"/>
                  </a:moveTo>
                  <a:lnTo>
                    <a:pt x="430390" y="1297304"/>
                  </a:lnTo>
                  <a:lnTo>
                    <a:pt x="430390" y="1285875"/>
                  </a:lnTo>
                  <a:lnTo>
                    <a:pt x="464680" y="1285875"/>
                  </a:lnTo>
                  <a:lnTo>
                    <a:pt x="464680" y="1297304"/>
                  </a:lnTo>
                  <a:close/>
                </a:path>
                <a:path w="2011679" h="1297304">
                  <a:moveTo>
                    <a:pt x="418960" y="1297304"/>
                  </a:moveTo>
                  <a:lnTo>
                    <a:pt x="384670" y="1297304"/>
                  </a:lnTo>
                  <a:lnTo>
                    <a:pt x="384670" y="1285875"/>
                  </a:lnTo>
                  <a:lnTo>
                    <a:pt x="418960" y="1285875"/>
                  </a:lnTo>
                  <a:lnTo>
                    <a:pt x="418960" y="1297304"/>
                  </a:lnTo>
                  <a:close/>
                </a:path>
                <a:path w="2011679" h="1297304">
                  <a:moveTo>
                    <a:pt x="373252" y="1297304"/>
                  </a:moveTo>
                  <a:lnTo>
                    <a:pt x="338963" y="1297304"/>
                  </a:lnTo>
                  <a:lnTo>
                    <a:pt x="338963" y="1285875"/>
                  </a:lnTo>
                  <a:lnTo>
                    <a:pt x="373252" y="1285875"/>
                  </a:lnTo>
                  <a:lnTo>
                    <a:pt x="373252" y="1297304"/>
                  </a:lnTo>
                  <a:close/>
                </a:path>
                <a:path w="2011679" h="1297304">
                  <a:moveTo>
                    <a:pt x="327532" y="1297304"/>
                  </a:moveTo>
                  <a:lnTo>
                    <a:pt x="293242" y="1297304"/>
                  </a:lnTo>
                  <a:lnTo>
                    <a:pt x="293242" y="1285875"/>
                  </a:lnTo>
                  <a:lnTo>
                    <a:pt x="327532" y="1285875"/>
                  </a:lnTo>
                  <a:lnTo>
                    <a:pt x="327532" y="1297304"/>
                  </a:lnTo>
                  <a:close/>
                </a:path>
                <a:path w="2011679" h="1297304">
                  <a:moveTo>
                    <a:pt x="281813" y="1297304"/>
                  </a:moveTo>
                  <a:lnTo>
                    <a:pt x="247523" y="1297304"/>
                  </a:lnTo>
                  <a:lnTo>
                    <a:pt x="247523" y="1285875"/>
                  </a:lnTo>
                  <a:lnTo>
                    <a:pt x="281813" y="1285875"/>
                  </a:lnTo>
                  <a:lnTo>
                    <a:pt x="281813" y="1297304"/>
                  </a:lnTo>
                  <a:close/>
                </a:path>
                <a:path w="2011679" h="1297304">
                  <a:moveTo>
                    <a:pt x="236105" y="1297304"/>
                  </a:moveTo>
                  <a:lnTo>
                    <a:pt x="219963" y="1297304"/>
                  </a:lnTo>
                  <a:lnTo>
                    <a:pt x="214426" y="1297228"/>
                  </a:lnTo>
                  <a:lnTo>
                    <a:pt x="208635" y="1297012"/>
                  </a:lnTo>
                  <a:lnTo>
                    <a:pt x="203034" y="1296657"/>
                  </a:lnTo>
                  <a:lnTo>
                    <a:pt x="201333" y="1296504"/>
                  </a:lnTo>
                  <a:lnTo>
                    <a:pt x="202336" y="1285125"/>
                  </a:lnTo>
                  <a:lnTo>
                    <a:pt x="203908" y="1285265"/>
                  </a:lnTo>
                  <a:lnTo>
                    <a:pt x="209359" y="1285608"/>
                  </a:lnTo>
                  <a:lnTo>
                    <a:pt x="214718" y="1285811"/>
                  </a:lnTo>
                  <a:lnTo>
                    <a:pt x="214566" y="1285811"/>
                  </a:lnTo>
                  <a:lnTo>
                    <a:pt x="220103" y="1285875"/>
                  </a:lnTo>
                  <a:lnTo>
                    <a:pt x="236105" y="1285875"/>
                  </a:lnTo>
                  <a:lnTo>
                    <a:pt x="236105" y="1297304"/>
                  </a:lnTo>
                  <a:close/>
                </a:path>
                <a:path w="2011679" h="1297304">
                  <a:moveTo>
                    <a:pt x="189687" y="1295209"/>
                  </a:moveTo>
                  <a:lnTo>
                    <a:pt x="186385" y="1294752"/>
                  </a:lnTo>
                  <a:lnTo>
                    <a:pt x="175552" y="1292809"/>
                  </a:lnTo>
                  <a:lnTo>
                    <a:pt x="164909" y="1290345"/>
                  </a:lnTo>
                  <a:lnTo>
                    <a:pt x="155473" y="1287665"/>
                  </a:lnTo>
                  <a:lnTo>
                    <a:pt x="158597" y="1276667"/>
                  </a:lnTo>
                  <a:lnTo>
                    <a:pt x="167765" y="1279270"/>
                  </a:lnTo>
                  <a:lnTo>
                    <a:pt x="177855" y="1281607"/>
                  </a:lnTo>
                  <a:lnTo>
                    <a:pt x="188391" y="1283500"/>
                  </a:lnTo>
                  <a:lnTo>
                    <a:pt x="191274" y="1283893"/>
                  </a:lnTo>
                  <a:lnTo>
                    <a:pt x="189687" y="1295209"/>
                  </a:lnTo>
                  <a:close/>
                </a:path>
                <a:path w="2011679" h="1297304">
                  <a:moveTo>
                    <a:pt x="144106" y="1283842"/>
                  </a:moveTo>
                  <a:lnTo>
                    <a:pt x="134251" y="1279956"/>
                  </a:lnTo>
                  <a:lnTo>
                    <a:pt x="124510" y="1275537"/>
                  </a:lnTo>
                  <a:lnTo>
                    <a:pt x="115265" y="1270812"/>
                  </a:lnTo>
                  <a:lnTo>
                    <a:pt x="112267" y="1269098"/>
                  </a:lnTo>
                  <a:lnTo>
                    <a:pt x="117970" y="1259179"/>
                  </a:lnTo>
                  <a:lnTo>
                    <a:pt x="120505" y="1260640"/>
                  </a:lnTo>
                  <a:lnTo>
                    <a:pt x="129494" y="1265250"/>
                  </a:lnTo>
                  <a:lnTo>
                    <a:pt x="138710" y="1269428"/>
                  </a:lnTo>
                  <a:lnTo>
                    <a:pt x="138963" y="1269542"/>
                  </a:lnTo>
                  <a:lnTo>
                    <a:pt x="148297" y="1273213"/>
                  </a:lnTo>
                  <a:lnTo>
                    <a:pt x="144106" y="1283842"/>
                  </a:lnTo>
                  <a:close/>
                </a:path>
                <a:path w="2011679" h="1297304">
                  <a:moveTo>
                    <a:pt x="138998" y="1269542"/>
                  </a:moveTo>
                  <a:lnTo>
                    <a:pt x="138720" y="1269432"/>
                  </a:lnTo>
                  <a:lnTo>
                    <a:pt x="138998" y="1269542"/>
                  </a:lnTo>
                  <a:close/>
                </a:path>
                <a:path w="2011679" h="1297304">
                  <a:moveTo>
                    <a:pt x="102235" y="1263078"/>
                  </a:moveTo>
                  <a:lnTo>
                    <a:pt x="96888" y="1259649"/>
                  </a:lnTo>
                  <a:lnTo>
                    <a:pt x="88212" y="1253451"/>
                  </a:lnTo>
                  <a:lnTo>
                    <a:pt x="79959" y="1246974"/>
                  </a:lnTo>
                  <a:lnTo>
                    <a:pt x="74218" y="1241983"/>
                  </a:lnTo>
                  <a:lnTo>
                    <a:pt x="81699" y="1233347"/>
                  </a:lnTo>
                  <a:lnTo>
                    <a:pt x="87261" y="1238161"/>
                  </a:lnTo>
                  <a:lnTo>
                    <a:pt x="95128" y="1244358"/>
                  </a:lnTo>
                  <a:lnTo>
                    <a:pt x="103303" y="1250175"/>
                  </a:lnTo>
                  <a:lnTo>
                    <a:pt x="108407" y="1253451"/>
                  </a:lnTo>
                  <a:lnTo>
                    <a:pt x="102235" y="1263078"/>
                  </a:lnTo>
                  <a:close/>
                </a:path>
                <a:path w="2011679" h="1297304">
                  <a:moveTo>
                    <a:pt x="87452" y="1238326"/>
                  </a:moveTo>
                  <a:lnTo>
                    <a:pt x="87236" y="1238161"/>
                  </a:lnTo>
                  <a:lnTo>
                    <a:pt x="87452" y="1238326"/>
                  </a:lnTo>
                  <a:close/>
                </a:path>
                <a:path w="2011679" h="1297304">
                  <a:moveTo>
                    <a:pt x="65659" y="1234008"/>
                  </a:moveTo>
                  <a:lnTo>
                    <a:pt x="42544" y="1207287"/>
                  </a:lnTo>
                  <a:lnTo>
                    <a:pt x="51854" y="1200657"/>
                  </a:lnTo>
                  <a:lnTo>
                    <a:pt x="52783" y="1201966"/>
                  </a:lnTo>
                  <a:lnTo>
                    <a:pt x="59143" y="1210068"/>
                  </a:lnTo>
                  <a:lnTo>
                    <a:pt x="65709" y="1217637"/>
                  </a:lnTo>
                  <a:lnTo>
                    <a:pt x="72437" y="1224686"/>
                  </a:lnTo>
                  <a:lnTo>
                    <a:pt x="73545" y="1225740"/>
                  </a:lnTo>
                  <a:lnTo>
                    <a:pt x="65659" y="1234008"/>
                  </a:lnTo>
                  <a:close/>
                </a:path>
                <a:path w="2011679" h="1297304">
                  <a:moveTo>
                    <a:pt x="59165" y="1210068"/>
                  </a:moveTo>
                  <a:lnTo>
                    <a:pt x="58978" y="1209852"/>
                  </a:lnTo>
                  <a:lnTo>
                    <a:pt x="59165" y="1210068"/>
                  </a:lnTo>
                  <a:close/>
                </a:path>
                <a:path w="2011679" h="1297304">
                  <a:moveTo>
                    <a:pt x="35890" y="1197660"/>
                  </a:moveTo>
                  <a:lnTo>
                    <a:pt x="31788" y="1191247"/>
                  </a:lnTo>
                  <a:lnTo>
                    <a:pt x="26492" y="1182039"/>
                  </a:lnTo>
                  <a:lnTo>
                    <a:pt x="21640" y="1172540"/>
                  </a:lnTo>
                  <a:lnTo>
                    <a:pt x="19075" y="1166876"/>
                  </a:lnTo>
                  <a:lnTo>
                    <a:pt x="29489" y="1162164"/>
                  </a:lnTo>
                  <a:lnTo>
                    <a:pt x="31945" y="1167587"/>
                  </a:lnTo>
                  <a:lnTo>
                    <a:pt x="36541" y="1176578"/>
                  </a:lnTo>
                  <a:lnTo>
                    <a:pt x="41555" y="1185316"/>
                  </a:lnTo>
                  <a:lnTo>
                    <a:pt x="45504" y="1191488"/>
                  </a:lnTo>
                  <a:lnTo>
                    <a:pt x="35890" y="1197660"/>
                  </a:lnTo>
                  <a:close/>
                </a:path>
                <a:path w="2011679" h="1297304">
                  <a:moveTo>
                    <a:pt x="14592" y="1156068"/>
                  </a:moveTo>
                  <a:lnTo>
                    <a:pt x="13398" y="1153058"/>
                  </a:lnTo>
                  <a:lnTo>
                    <a:pt x="9931" y="1142834"/>
                  </a:lnTo>
                  <a:lnTo>
                    <a:pt x="6959" y="1132395"/>
                  </a:lnTo>
                  <a:lnTo>
                    <a:pt x="4648" y="1122400"/>
                  </a:lnTo>
                  <a:lnTo>
                    <a:pt x="15786" y="1119835"/>
                  </a:lnTo>
                  <a:lnTo>
                    <a:pt x="17969" y="1129271"/>
                  </a:lnTo>
                  <a:lnTo>
                    <a:pt x="20777" y="1139177"/>
                  </a:lnTo>
                  <a:lnTo>
                    <a:pt x="24039" y="1148867"/>
                  </a:lnTo>
                  <a:lnTo>
                    <a:pt x="25222" y="1151864"/>
                  </a:lnTo>
                  <a:lnTo>
                    <a:pt x="14592" y="1156068"/>
                  </a:lnTo>
                  <a:close/>
                </a:path>
                <a:path w="2011679" h="1297304">
                  <a:moveTo>
                    <a:pt x="24146" y="1149134"/>
                  </a:moveTo>
                  <a:lnTo>
                    <a:pt x="24041" y="1148867"/>
                  </a:lnTo>
                  <a:lnTo>
                    <a:pt x="24146" y="1149134"/>
                  </a:lnTo>
                  <a:close/>
                </a:path>
              </a:pathLst>
            </a:custGeom>
            <a:solidFill>
              <a:srgbClr val="BB2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242028" y="4684623"/>
            <a:ext cx="5162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637" y="150812"/>
            <a:ext cx="8842375" cy="6556375"/>
            <a:chOff x="147637" y="150812"/>
            <a:chExt cx="8842375" cy="6556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172" y="643127"/>
              <a:ext cx="8029956" cy="28696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647" y="633602"/>
              <a:ext cx="8049259" cy="2889250"/>
            </a:xfrm>
            <a:custGeom>
              <a:avLst/>
              <a:gdLst/>
              <a:ahLst/>
              <a:cxnLst/>
              <a:rect l="l" t="t" r="r" b="b"/>
              <a:pathLst>
                <a:path w="8049259" h="2889250">
                  <a:moveTo>
                    <a:pt x="8049006" y="2888742"/>
                  </a:moveTo>
                  <a:lnTo>
                    <a:pt x="0" y="2888742"/>
                  </a:lnTo>
                  <a:lnTo>
                    <a:pt x="0" y="0"/>
                  </a:lnTo>
                  <a:lnTo>
                    <a:pt x="8049006" y="0"/>
                  </a:lnTo>
                  <a:lnTo>
                    <a:pt x="8049006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2879217"/>
                  </a:lnTo>
                  <a:lnTo>
                    <a:pt x="4762" y="2879217"/>
                  </a:lnTo>
                  <a:lnTo>
                    <a:pt x="9525" y="2883979"/>
                  </a:lnTo>
                  <a:lnTo>
                    <a:pt x="8049006" y="2883979"/>
                  </a:lnTo>
                  <a:lnTo>
                    <a:pt x="8049006" y="2888742"/>
                  </a:lnTo>
                  <a:close/>
                </a:path>
                <a:path w="8049259" h="2889250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8049259" h="2889250">
                  <a:moveTo>
                    <a:pt x="8039481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8039481" y="4762"/>
                  </a:lnTo>
                  <a:lnTo>
                    <a:pt x="8039481" y="9525"/>
                  </a:lnTo>
                  <a:close/>
                </a:path>
                <a:path w="8049259" h="2889250">
                  <a:moveTo>
                    <a:pt x="8039481" y="2883979"/>
                  </a:moveTo>
                  <a:lnTo>
                    <a:pt x="8039481" y="4762"/>
                  </a:lnTo>
                  <a:lnTo>
                    <a:pt x="8044243" y="9525"/>
                  </a:lnTo>
                  <a:lnTo>
                    <a:pt x="8049006" y="9525"/>
                  </a:lnTo>
                  <a:lnTo>
                    <a:pt x="8049006" y="2879217"/>
                  </a:lnTo>
                  <a:lnTo>
                    <a:pt x="8044243" y="2879217"/>
                  </a:lnTo>
                  <a:lnTo>
                    <a:pt x="8039481" y="2883979"/>
                  </a:lnTo>
                  <a:close/>
                </a:path>
                <a:path w="8049259" h="2889250">
                  <a:moveTo>
                    <a:pt x="8049006" y="9525"/>
                  </a:moveTo>
                  <a:lnTo>
                    <a:pt x="8044243" y="9525"/>
                  </a:lnTo>
                  <a:lnTo>
                    <a:pt x="8039481" y="4762"/>
                  </a:lnTo>
                  <a:lnTo>
                    <a:pt x="8049006" y="4762"/>
                  </a:lnTo>
                  <a:lnTo>
                    <a:pt x="8049006" y="9525"/>
                  </a:lnTo>
                  <a:close/>
                </a:path>
                <a:path w="8049259" h="2889250">
                  <a:moveTo>
                    <a:pt x="9525" y="2883979"/>
                  </a:moveTo>
                  <a:lnTo>
                    <a:pt x="4762" y="2879217"/>
                  </a:lnTo>
                  <a:lnTo>
                    <a:pt x="9525" y="2879217"/>
                  </a:lnTo>
                  <a:lnTo>
                    <a:pt x="9525" y="2883979"/>
                  </a:lnTo>
                  <a:close/>
                </a:path>
                <a:path w="8049259" h="2889250">
                  <a:moveTo>
                    <a:pt x="8039481" y="2883979"/>
                  </a:moveTo>
                  <a:lnTo>
                    <a:pt x="9525" y="2883979"/>
                  </a:lnTo>
                  <a:lnTo>
                    <a:pt x="9525" y="2879217"/>
                  </a:lnTo>
                  <a:lnTo>
                    <a:pt x="8039481" y="2879217"/>
                  </a:lnTo>
                  <a:lnTo>
                    <a:pt x="8039481" y="2883979"/>
                  </a:lnTo>
                  <a:close/>
                </a:path>
                <a:path w="8049259" h="2889250">
                  <a:moveTo>
                    <a:pt x="8049006" y="2883979"/>
                  </a:moveTo>
                  <a:lnTo>
                    <a:pt x="8039481" y="2883979"/>
                  </a:lnTo>
                  <a:lnTo>
                    <a:pt x="8044243" y="2879217"/>
                  </a:lnTo>
                  <a:lnTo>
                    <a:pt x="8049006" y="2879217"/>
                  </a:lnTo>
                  <a:lnTo>
                    <a:pt x="8049006" y="2883979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7597" y="4209097"/>
              <a:ext cx="1797367" cy="136874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263288" y="4434738"/>
            <a:ext cx="5454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637" y="150812"/>
            <a:ext cx="8842375" cy="6556375"/>
            <a:chOff x="147637" y="150812"/>
            <a:chExt cx="8842375" cy="6556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9995" y="786383"/>
              <a:ext cx="7914132" cy="33665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0470" y="776858"/>
              <a:ext cx="7933690" cy="3385820"/>
            </a:xfrm>
            <a:custGeom>
              <a:avLst/>
              <a:gdLst/>
              <a:ahLst/>
              <a:cxnLst/>
              <a:rect l="l" t="t" r="r" b="b"/>
              <a:pathLst>
                <a:path w="7933690" h="3385820">
                  <a:moveTo>
                    <a:pt x="7933182" y="3385566"/>
                  </a:moveTo>
                  <a:lnTo>
                    <a:pt x="0" y="3385566"/>
                  </a:lnTo>
                  <a:lnTo>
                    <a:pt x="0" y="0"/>
                  </a:lnTo>
                  <a:lnTo>
                    <a:pt x="7933182" y="0"/>
                  </a:lnTo>
                  <a:lnTo>
                    <a:pt x="7933182" y="4762"/>
                  </a:lnTo>
                  <a:lnTo>
                    <a:pt x="9525" y="4762"/>
                  </a:lnTo>
                  <a:lnTo>
                    <a:pt x="4762" y="9524"/>
                  </a:lnTo>
                  <a:lnTo>
                    <a:pt x="9525" y="9524"/>
                  </a:lnTo>
                  <a:lnTo>
                    <a:pt x="9525" y="3376041"/>
                  </a:lnTo>
                  <a:lnTo>
                    <a:pt x="4762" y="3376041"/>
                  </a:lnTo>
                  <a:lnTo>
                    <a:pt x="9525" y="3380803"/>
                  </a:lnTo>
                  <a:lnTo>
                    <a:pt x="7933182" y="3380803"/>
                  </a:lnTo>
                  <a:lnTo>
                    <a:pt x="7933182" y="3385566"/>
                  </a:lnTo>
                  <a:close/>
                </a:path>
                <a:path w="7933690" h="3385820">
                  <a:moveTo>
                    <a:pt x="9525" y="9524"/>
                  </a:moveTo>
                  <a:lnTo>
                    <a:pt x="4762" y="9524"/>
                  </a:lnTo>
                  <a:lnTo>
                    <a:pt x="9525" y="4762"/>
                  </a:lnTo>
                  <a:lnTo>
                    <a:pt x="9525" y="9524"/>
                  </a:lnTo>
                  <a:close/>
                </a:path>
                <a:path w="7933690" h="3385820">
                  <a:moveTo>
                    <a:pt x="7923657" y="9524"/>
                  </a:moveTo>
                  <a:lnTo>
                    <a:pt x="9525" y="9524"/>
                  </a:lnTo>
                  <a:lnTo>
                    <a:pt x="9525" y="4762"/>
                  </a:lnTo>
                  <a:lnTo>
                    <a:pt x="7923657" y="4762"/>
                  </a:lnTo>
                  <a:lnTo>
                    <a:pt x="7923657" y="9524"/>
                  </a:lnTo>
                  <a:close/>
                </a:path>
                <a:path w="7933690" h="3385820">
                  <a:moveTo>
                    <a:pt x="7923657" y="3380803"/>
                  </a:moveTo>
                  <a:lnTo>
                    <a:pt x="7923657" y="4762"/>
                  </a:lnTo>
                  <a:lnTo>
                    <a:pt x="7928419" y="9524"/>
                  </a:lnTo>
                  <a:lnTo>
                    <a:pt x="7933182" y="9524"/>
                  </a:lnTo>
                  <a:lnTo>
                    <a:pt x="7933182" y="3376041"/>
                  </a:lnTo>
                  <a:lnTo>
                    <a:pt x="7928419" y="3376041"/>
                  </a:lnTo>
                  <a:lnTo>
                    <a:pt x="7923657" y="3380803"/>
                  </a:lnTo>
                  <a:close/>
                </a:path>
                <a:path w="7933690" h="3385820">
                  <a:moveTo>
                    <a:pt x="7933182" y="9524"/>
                  </a:moveTo>
                  <a:lnTo>
                    <a:pt x="7928419" y="9524"/>
                  </a:lnTo>
                  <a:lnTo>
                    <a:pt x="7923657" y="4762"/>
                  </a:lnTo>
                  <a:lnTo>
                    <a:pt x="7933182" y="4762"/>
                  </a:lnTo>
                  <a:lnTo>
                    <a:pt x="7933182" y="9524"/>
                  </a:lnTo>
                  <a:close/>
                </a:path>
                <a:path w="7933690" h="3385820">
                  <a:moveTo>
                    <a:pt x="9525" y="3380803"/>
                  </a:moveTo>
                  <a:lnTo>
                    <a:pt x="4762" y="3376041"/>
                  </a:lnTo>
                  <a:lnTo>
                    <a:pt x="9525" y="3376041"/>
                  </a:lnTo>
                  <a:lnTo>
                    <a:pt x="9525" y="3380803"/>
                  </a:lnTo>
                  <a:close/>
                </a:path>
                <a:path w="7933690" h="3385820">
                  <a:moveTo>
                    <a:pt x="7923657" y="3380803"/>
                  </a:moveTo>
                  <a:lnTo>
                    <a:pt x="9525" y="3380803"/>
                  </a:lnTo>
                  <a:lnTo>
                    <a:pt x="9525" y="3376041"/>
                  </a:lnTo>
                  <a:lnTo>
                    <a:pt x="7923657" y="3376041"/>
                  </a:lnTo>
                  <a:lnTo>
                    <a:pt x="7923657" y="3380803"/>
                  </a:lnTo>
                  <a:close/>
                </a:path>
                <a:path w="7933690" h="3385820">
                  <a:moveTo>
                    <a:pt x="7933182" y="3380803"/>
                  </a:moveTo>
                  <a:lnTo>
                    <a:pt x="7923657" y="3380803"/>
                  </a:lnTo>
                  <a:lnTo>
                    <a:pt x="7928419" y="3376041"/>
                  </a:lnTo>
                  <a:lnTo>
                    <a:pt x="7933182" y="3376041"/>
                  </a:lnTo>
                  <a:lnTo>
                    <a:pt x="7933182" y="3380803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1909" y="4780597"/>
              <a:ext cx="1868804" cy="136874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455375" y="4907178"/>
            <a:ext cx="66103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endParaRPr sz="66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1717</Words>
  <Application>Microsoft Office PowerPoint</Application>
  <PresentationFormat>On-screen Show (4:3)</PresentationFormat>
  <Paragraphs>437</Paragraphs>
  <Slides>102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3" baseType="lpstr">
      <vt:lpstr>Office Theme</vt:lpstr>
      <vt:lpstr>  Uterine Fibroids</vt:lpstr>
      <vt:lpstr>Fibroid</vt:lpstr>
      <vt:lpstr>Definition</vt:lpstr>
      <vt:lpstr>Synonyms</vt:lpstr>
      <vt:lpstr>Aetiology</vt:lpstr>
      <vt:lpstr>Risk factors</vt:lpstr>
      <vt:lpstr>Site of origin</vt:lpstr>
      <vt:lpstr>According to relation to uterine mus8 cle</vt:lpstr>
      <vt:lpstr>extrauterine</vt:lpstr>
      <vt:lpstr>Characters of fibroids</vt:lpstr>
      <vt:lpstr>Pathology Of Fibroid</vt:lpstr>
      <vt:lpstr>Pathology Of Fibroid</vt:lpstr>
      <vt:lpstr>Macroscopic appearance</vt:lpstr>
      <vt:lpstr>Blood supply of fibroids</vt:lpstr>
      <vt:lpstr>Secondary pathological degenerative changes and</vt:lpstr>
      <vt:lpstr>PowerPoint Presentation</vt:lpstr>
      <vt:lpstr>Clinical picture</vt:lpstr>
      <vt:lpstr>Symptoms</vt:lpstr>
      <vt:lpstr>Cases ??????????</vt:lpstr>
      <vt:lpstr>How do myoma cause bleeding</vt:lpstr>
      <vt:lpstr>Signs ??????????</vt:lpstr>
      <vt:lpstr>PowerPoint Presentation</vt:lpstr>
      <vt:lpstr>(1) Pelvic ultrasonography</vt:lpstr>
      <vt:lpstr>PowerPoint Presentation</vt:lpstr>
      <vt:lpstr>PowerPoint Presentation</vt:lpstr>
      <vt:lpstr>PowerPoint Presentation</vt:lpstr>
      <vt:lpstr>PowerPoint Presentation</vt:lpstr>
      <vt:lpstr>(3) Hysteroscopy</vt:lpstr>
      <vt:lpstr>(4) Endometrial biopsy</vt:lpstr>
      <vt:lpstr>(5) Intra venous pyelogram (IVP)</vt:lpstr>
      <vt:lpstr>(6) CT scan or MRI</vt:lpstr>
      <vt:lpstr>Differential diagnosis</vt:lpstr>
      <vt:lpstr>Differential diagnosis</vt:lpstr>
      <vt:lpstr>Treatment</vt:lpstr>
      <vt:lpstr>Treatment of fibroid</vt:lpstr>
      <vt:lpstr>Treatment of fibroid</vt:lpstr>
      <vt:lpstr>Treatment</vt:lpstr>
      <vt:lpstr>Medical Treatment</vt:lpstr>
      <vt:lpstr>Gonadotrophin releasing hormone analogue (agonist)</vt:lpstr>
      <vt:lpstr>Mifepristone: a progesterone receptor antagonist It reduces the size of myomas by 50%.</vt:lpstr>
      <vt:lpstr>Medical Treatment</vt:lpstr>
      <vt:lpstr>Surgical</vt:lpstr>
      <vt:lpstr>Indications of Surgical treatment</vt:lpstr>
      <vt:lpstr>Myomectomy</vt:lpstr>
      <vt:lpstr>Myomectomy</vt:lpstr>
      <vt:lpstr>Contraindication of Myomectomy</vt:lpstr>
      <vt:lpstr>Types of Myomectomy</vt:lpstr>
      <vt:lpstr>Hysteroscopic Myomectomy</vt:lpstr>
      <vt:lpstr>Laparoscopic Myomectomy</vt:lpstr>
      <vt:lpstr>Hysterectomy</vt:lpstr>
      <vt:lpstr>Hysterectomy</vt:lpstr>
      <vt:lpstr>(3) Embolization of both uterine arteries</vt:lpstr>
      <vt:lpstr>Embolization of both uterine arteries</vt:lpstr>
      <vt:lpstr>Embolization of both uterine arteries</vt:lpstr>
      <vt:lpstr>MRI-guided Focused Ultrasound (MRI- FUS)</vt:lpstr>
      <vt:lpstr>MRI-guided Focused Ultrasound (MRI- FUS)</vt:lpstr>
      <vt:lpstr>Cervical fibroid</vt:lpstr>
      <vt:lpstr>Cervical Fibroid</vt:lpstr>
      <vt:lpstr>Types of Cervical Fibroid</vt:lpstr>
      <vt:lpstr>Symptoms of cervical fibroid</vt:lpstr>
      <vt:lpstr>Symptoms of cervical fibroid</vt:lpstr>
      <vt:lpstr>Signs of cervical fibroid</vt:lpstr>
      <vt:lpstr>Treatment of cervical fibroid</vt:lpstr>
      <vt:lpstr>Uterine polypi</vt:lpstr>
      <vt:lpstr> Uterine Polyp</vt:lpstr>
      <vt:lpstr>Corporeal polypi</vt:lpstr>
      <vt:lpstr>Diagnosis &amp; Treatment of cervical</vt:lpstr>
      <vt:lpstr>2-Fibroid polyp</vt:lpstr>
      <vt:lpstr>3-Placental polyp:</vt:lpstr>
      <vt:lpstr>Malignant polyp</vt:lpstr>
      <vt:lpstr>Cervical polyp</vt:lpstr>
      <vt:lpstr>PowerPoint Presentation</vt:lpstr>
      <vt:lpstr>PowerPoint Presentation</vt:lpstr>
      <vt:lpstr>CLINICAL CASES</vt:lpstr>
      <vt:lpstr>Case (1)</vt:lpstr>
      <vt:lpstr>Which of the following types of uterine</vt:lpstr>
      <vt:lpstr>Case (2)</vt:lpstr>
      <vt:lpstr>Which of the following would be the most common manifestation?</vt:lpstr>
      <vt:lpstr>Case (3)</vt:lpstr>
      <vt:lpstr>Which of the following is the most likely diagnosis?</vt:lpstr>
      <vt:lpstr>Case (4)</vt:lpstr>
      <vt:lpstr>Which of the following is the best management?</vt:lpstr>
      <vt:lpstr>Case (5)</vt:lpstr>
      <vt:lpstr>The most likely diagnosis is</vt:lpstr>
      <vt:lpstr>Clinical Case</vt:lpstr>
      <vt:lpstr>The next best step in management of this patient is:</vt:lpstr>
      <vt:lpstr>Explanation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 That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Uterine Fibroids</dc:title>
  <dc:description/>
  <cp:lastModifiedBy>Dr. Manisha</cp:lastModifiedBy>
  <cp:revision>1</cp:revision>
  <dcterms:created xsi:type="dcterms:W3CDTF">2024-08-02T11:42:23Z</dcterms:created>
  <dcterms:modified xsi:type="dcterms:W3CDTF">2024-08-02T11:48:53Z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2021-04-22T00:00:00Z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2024-08-02T00:00:00Z</vt:filetime>
  </property>
  <property fmtid="{D5CDD505-2E9C-101B-9397-08002B2CF9AE}" pid="5" name="SourceModified">
    <vt:lpwstr>D:20210422051317+03'13'</vt:lpwstr>
  </property>
</Properties>
</file>