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7" r:id="rId5"/>
    <p:sldId id="306" r:id="rId6"/>
    <p:sldId id="364" r:id="rId7"/>
    <p:sldId id="3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62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3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2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6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3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26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44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6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04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4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8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340B-2F90-4F32-BBFA-E6A0948D319A}" type="datetimeFigureOut">
              <a:rPr lang="en-IN" smtClean="0"/>
              <a:t>14-01-2025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576D-419C-4DE4-A6F5-9596F38C9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9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0145" y="450377"/>
            <a:ext cx="6689886" cy="10918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Triangle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1994" y="4572000"/>
            <a:ext cx="5268037" cy="194755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Dr.Mrs.H.S.Mohite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Dept.</a:t>
            </a:r>
            <a:endParaRPr lang="en-I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/>
          <a:stretch/>
        </p:blipFill>
        <p:spPr>
          <a:xfrm>
            <a:off x="232013" y="450377"/>
            <a:ext cx="5088132" cy="64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204716"/>
            <a:ext cx="7069540" cy="6653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triangle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depression on front of upper 1/3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thigh below inguinal ligament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 directed downward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Laterally: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Medially: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adductor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inguinal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Apex: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point of medial borders of adductor longs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sartorius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/>
          <a:stretch/>
        </p:blipFill>
        <p:spPr>
          <a:xfrm>
            <a:off x="7178722" y="0"/>
            <a:ext cx="501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90205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Floor: gutter-shaped and muscular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Psoas major (tendon)</a:t>
            </a: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Adductor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iliacus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psoas major intervenes trunk of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psoas major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transmits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circumflex femoral vessels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Profunda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femories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vessles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interval between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pectineus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adductor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915" y="0"/>
            <a:ext cx="5135223" cy="66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09482" cy="6958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Roof: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having saphenous opening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fascia overlying roof contains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branch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femoral artery &amp; accompanying veins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part of great saphenous vein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inguinal lymph nodes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genitofemoral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Ilioinguinal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/>
          </a:p>
        </p:txBody>
      </p:sp>
      <p:pic>
        <p:nvPicPr>
          <p:cNvPr id="4" name="Picture 2" descr="D:\VIKRANT SHARMA\Krishna Garg Mam\BDC Presentation\BDC (vol 1)\Tiff\BDC Vol 2 Jpg\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50469"/>
            <a:ext cx="642059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9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305797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 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artery and its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vein and its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tributaries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nerve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inguinal lymph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cutaneous nerve of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thigh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genitofemoral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Fibrofatty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tissue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/>
          <a:stretch/>
        </p:blipFill>
        <p:spPr>
          <a:xfrm>
            <a:off x="6305797" y="0"/>
            <a:ext cx="588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VIKRANT SHARMA\Krishna Garg Mam\BDC Presentation\BDC (vol 1)\Tiff\BDC Vol 2 Jpg\3-1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7519" y="6110288"/>
            <a:ext cx="9789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latin typeface="Helvetica Narrow" pitchFamily="34" charset="0"/>
              </a:rPr>
              <a:t>Contents of the right femoral triangle</a:t>
            </a:r>
          </a:p>
        </p:txBody>
      </p:sp>
    </p:spTree>
    <p:extLst>
      <p:ext uri="{BB962C8B-B14F-4D97-AF65-F5344CB8AC3E}">
        <p14:creationId xmlns:p14="http://schemas.microsoft.com/office/powerpoint/2010/main" val="13460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24" y="2156345"/>
            <a:ext cx="8543498" cy="155584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3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179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Narrow</vt:lpstr>
      <vt:lpstr>Times New Roman</vt:lpstr>
      <vt:lpstr>Office Theme</vt:lpstr>
      <vt:lpstr>Femoral Triangle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of thigh</dc:title>
  <dc:creator>HEMLATA MOHITE</dc:creator>
  <cp:lastModifiedBy>H-TECH</cp:lastModifiedBy>
  <cp:revision>130</cp:revision>
  <dcterms:created xsi:type="dcterms:W3CDTF">2022-08-26T08:48:18Z</dcterms:created>
  <dcterms:modified xsi:type="dcterms:W3CDTF">2025-01-14T06:13:32Z</dcterms:modified>
</cp:coreProperties>
</file>