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ink/ink1.xml" ContentType="application/inkml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0" r:id="rId8"/>
    <p:sldId id="265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1113.3877" units="1/cm"/>
          <inkml:channelProperty channel="Y" name="resolution" value="1979.87915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2-12-15T09:46:49.4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2358 17091 0 0,'0'0'0'0,"0"0"0"0,0 0 0 0,0 0 0 16,-136-67 0-16,106 57 0 0,3 0 0 0,1-2 0 16,4 0 0-16,2-2 0 0,4-3 0 0,4 0 0 15,6 0 0-15,1-3 0 0,5 8 0 16,0 3 0-16</inkml:trace>
  <inkml:trace contextRef="#ctx0" brushRef="#br0" timeOffset="3284.5025">2568 17095 0 0,'0'0'0'16,"0"0"0"-16,0 0 0 0,0 0 0 0,0 0 0 15,0 0 0-15,0 0 0 0,0 0 0 0,0 0 0 16,0 0 0-16,0 0 0 0,0 0 0 0,0 0 0 15,0 0 0-15,8-13 0 0,-8 16 0 0,0-2 0 16,-1-1 0-16,1 0 0 0,0 0 0 16,0 0 0-16,0 0 0 0,0 1 0 0,0-1 0 15,0 0 0-15,1 0 0 0,-1 0 0 0,1 0 0 16,-1 0 0-16,0 0 0 0,0 0 0 16,0 0 0-16,0 0 0 0,0 0 0 0,0 0 0 15,-1 0 0-15,-5 0 0 0,2 2 0 0,-4 0 0 16,-2 1 0-16,0-1 0 0,1 2 0 0,0-1 0 15,2-2 0-15,0-1 0 0,4 0 23 16,-3 0 26-16,4 0-14 0,-2-3-6 0,0 0-14 16,2-1-6-16,-1 0-2 0,-3-1-2 0,4 0-5 15,-2 1 2-15,1-1 1 0,1 0-1 16,-1 1 4-16,-2 2-5 0,2-1-1 0,1 1-4 16,-1 0-7-16,0 1-3 0,1-1 1 0,0 0 1 15,-2 2 4-15,2 0 7 0,1 0 1 0,-1 0 1 16,-1-3-2-16,-1 2 3 0,2-2 2 0,1 1 0 15,-1-1 5-15,0 1-5 0,2-1-1 0,-2 1-3 16,2-1 0-16,0 1 2 0,0 1 4 16,0-2 3-16,0 2 4 0,-1 1 0 0,1 0-4 15,0 0-2-15,0 0-10 0,0 0-17 0,0 0-34 16,0 0-37-16,0 0 51 0,0 0 40 0,0 1 0 16,1 3 0-16,3 2 0 0,-1 0 0 15,0 3 0-15,3 1 0 0,-4 0 0 0,0 2 0 16,1 1 0-16,0 1 0 0,-2 0 0 0,0 1 0 15,0 1 0-15,-1 1 0 0,0-2 0 16,0 1 0-16,-2-1 0 0,-2 0 0 0,0-1 0 16,2-3 0-16,-2-2 0 0,0-4 0 0,3-1 0 15,0-1 0-15,1-3 0 0,0 0 0 0,0 0 134 16,-1-3 9-16,0-4-47 0,0-3-67 16,-1-2-27-16,2-7-4 0,0-2 4 0,-2-1 5 15,2-3 5-15,-1 1 6 0,-1 0 6 0,0 0 4 16,-4 3 9-16,2 1 2 0,-4 3 2 0,2 2-2 15,0 2 0-15,-2 2-5 0,-2 1 2 0,2 4 3 16,2 0 4-16,-1 1 7 0,1 2-2 0,1 1-7 16,2-1-15-16,1 2-15 0,2 1-28 15,-2 0-38-15,2 0-47 0,0 0-26 0,0 0 7 16,3 0 13-16,1 1 50 0,-1 3 22 0,4 0 12 16,-3 1 16-16,2 1 6 0,-3 0 4 15,3 3-2-15,-3-2 2 0,3 1-6 0,-1 0 2 16,0 0-4-16,-1-2 3 0,0 3-2 0,1-3 0 15,-3 1 4-15,1-2-1 0,2-2 2 0,-4 1 0 16,0-2 3-16,-1-2-1 0,1 1 19 16,-1-1 30-16,0 0 49 0,0 0 55 0,0 0 23 15,0 0 2-15,0 0-36 0,0 0-45 0,0 0-36 16,-1 0-23-16,0 0-10 0,1 0 0 16,0 0-4-16,0 0-6 0,0 0-5 0,0 0-9 15,0 0-5-15,0 0-8 0,0 0 0 0,0 0-4 16,0 0 0-16,0 0-4 0,0 0-3 0,0 0-3 15,0 0-11-15,0 0-4 0,0 0-8 0,0 0 0 16,0 0 0-16,0 0 10 0,0 0 10 0,0 0 7 16,0 0 9-16,0 0 3 0,0 0 9 0,0 0-1 15,0 0 7-15,0 0-1 0,0 0 0 16,0 0 3-16,0 0 3 0,0 0 7 0,0 0 2 16,0 0 7-16,0 0-4 0,0 0 6 0,0 0-2 15,0 0 1-15,0 0 9 0,0 0-3 0,0 0 3 16,0 0 4-16,0 0-2 0,0 0-4 0,0 0 2 15,0 0-8-15,0 0 2 0,0 0-4 16,0 0-4-16,0 0-1 0,0 0-9 0,0 0-3 16,0 0-9-16,0 0-2 0,0 0-7 0,0 0 2 15,0 0-2-15,0 0-3 0,1 0 0 0,-1 0-8 16,0 0 0-16,0 0-3 0,0 0-1 16,1 0-1-16,-1 0 1 0,1 0 6 0,-1 0 3 15,2 0 9-15,1 0 1 0,-1 0 3 0,-2 0-4 16,2 0 5-16,1 2 1 0,0-1-1 0,-1-1 1 15,-2 1-3-15,2-1 0 0,-1 0-4 16,2 3 6-16,-3-3-6 0,2 0 5 0,-2 0 0 0,0 0 3 16,0 0 10-16,0 0 0 0,0 0 8 0,0 0-2 15,0 0 3-15,0 0 0 0,0 0 7 0,0 0 4 16,0 0 5-16,0 0 7 0,0 0-1 0,0 0 2 16,0 0-9-16,0 0-5 0,0 0-10 15,0 0-6-15,0 0-3 0,0 0-5 0,0 0-3 16,0 0-4-16,0 0 2 0,0 0-8 0,0 0 2 15,0 0-2-15,0 0-2 0,0 0 3 0,0 0 0 16,0 0-3-16,0 0-2 0,0 0 0 0,0 0-5 31,0 0 5-31,0 0-5 0,0 0 0 0,0 0-2 16,0 0 0-16,0 0 2 0,1 0-4 0,-1 0 3 16,0 0-7-16,0 0 5 0,0 0-3 0,0 0 6 15,0 0 2-15,0 0 2 0,0 0 8 0,0 0-3 16,0 0 6-16,0 0-5 0,0 0 1 0,0 0-4 15,0 0 4-15,0 0 2 0,0 0-1 0,0 0 4 16,0 0-8-16,0 0 3 0,0 0-3 16,0 0 1-16,0 0-5 0,0 0-3 0,1 0 1 15,-1 0 0-15,1 0 7 0,-1 0-4 0,1 0 8 16,0 1-4-16,-1-1 5 0,1 1-2 16,1-1-1-16,0 2-1 0,0-1-3 0,-1 1 4 15,0 0-1-15,2-2 1 0,0 2-3 0,-1-1 3 16,0 1 0-16,1-2 0 0,2 2 3 0,-3-1 0 15,2-1 0-15,1 2-1 0,0-2 4 16,0 1-2-16,3-1 4 0,-2 0-3 0,1 0 2 16,2 0 2-16,1 0-4 0,-1 0 6 0,0-3-5 15,-2 1 0-15,4-1-1 0,-3 0 1 16,0 0-5-16,2-1 5 0,-2 2-4 0,-1-1 0 16,-1 2 2-16,3 0-8 0,-5-1 4 0,3 1-4 15,-1 0 4-15,-2 0 0 0,4-1 2 0,-4 1-1 16,4-1-1-16,-1 0 5 0,-3 2-6 0,4-3 7 15,-6 2-6-15,0-2 8 0,2 3 3 0,-4-1 5 16,1 1 5-16,-1 0-4 0,0 0 1 16,0 0-5-16,0 0-2 0,0 0-6 0,0 0 1 15,0 0-4-15,0 0-3 0,0 0 1 0,0 0-4 16,0 0-2-16,0 0-4 0,0 0-2 0,0 0-7 16,0 0-3-16,0 0-2 0,0 0 4 15,1 0 6-15,0 0 2 0,0 0 9 0,1 0-5 16,2 0 5-16,-1 1-1 0,-1-1 1 0,5 2 1 15,-4-1 0-15,3 0-3 0,-3-1 0 16,2 3 0-16,-1-3-2 0,-1 0 4 0,2 2-2 16,-2-1 4-16,-2-1-3 0,0 1 5 0,-1 0 2 15,0-1-1-15,0 2 10 0,0-2 7 0,0 0 15 16,0 0 12-16,0 0 11 0,0 0 7 0,0 0 4 16,0 0-2-16,0 0-6 0,0 0-13 0,0 0-19 15,0 0-10-15,0 0-16 0,0 0 0 0,0 0-11 16,0-2-7-16,0 2-11 0,0 0-19 15,0 0-4-15,0 0-4 0,0 0 7 0,0 0 8 16,0 0 13-16,0 0 6 0,0 0 12 0,0 0 7 16,0 0-1-16,0 0 12 0,0 0-3 0,0 0 8 15,0 0 5-15,0 0 4 0,0 0 4 0,0 0-2 16,0 0-2-16,0 0-4 0,0 0 1 0,0 0-4 16,0 0 4-16,0 0-3 0,0 0 0 15,0 0-3-15,0 0-2 0,0 0-4 0,0 0-5 16,0 0 0-16,0 0-8 0,0 0 4 0,0 0-3 15,0 0 0-15,0 0 0 0,0 0 0 0,0 0 0 16,0 0 3-16,0 0 4 0,0 0-3 16,0 0 8-16,0 0-4 0,0 0 10 0,0 0 3 15,0 0-1-15,0 0 7 0,0 0-4 0,0 0 3 16,-1 0-7-16,1 0-3 0,0 0-7 16,0 0 0-16,0 0-3 0,-1 0-1 0,1 0 0 15,0 0-2-15,0 0-5 0,0 0-6 0,0 0-1 16,0 0-3-16,0 0 1 0,0 0 0 15,0 0 3-15,0 0 3 0,0 0-2 0,0 0 4 16,0 0-2-16,0 0-4 0,0 0 8 0,0 0 5 16,0 0-1-16,0 0 2 0,0-1-1 0,0 1 0 0,0 0 2 15,0 0 4-15,0 0-3 0,0 0-3 0,0 0-2 16,0 0-1 0,0 0 0-16,0 0-1 0,0 0 2 0,0 0-4 15,0 0 3-15,0 0 6 0,0 0-6 0,0 0 1 16,0 0 2-16,0 0-2 0,0 0 3 15,0 0 1-15,0 0-3 0,0 0-4 0,0 0 1 16,0 0-1-16,0 0 5 0,0 0-3 0,0 0 2 16,0 0 3-16,0 0-5 0,0 0 3 0,0 0-1 15,0 0-4-15,0 0 9 0,0 0-1 0,0 0 0 16,0 0 6-16,0 0-4 0,0 0-1 0,0 0 2 16,0 0-6-16,0 0 2 0,0 0-5 15,0 0 3-15,0 0 4 0,0 0-5 0,0 0 1 16,0 0-2-16,0 0-7 0,0 0 6 0,0 0 5 15,0 0-4-15,0 0-1 0,0 0 2 16,0 0-3-16,0 0 1 0,0 0 1 0,0 0 0 16,0 0-1-16,0 0 3 0,0 0-2 0,0 0 5 15,0 0-3-15,0 0 2 0,0 0 6 0,0 0-5 16,0-1 8-16,0 1 0 0,0 0 0 16,0 0 4-16,-1 0-4 0,0 0-2 0,0 0-1 15,-4 0-7-15,4-1-2 0,0 1 0 0,-1 0-2 16,1-2 2-16,-1 2 0 0,2 0 0 15,0 0-2-15,0 0-1 0,0 0 1 0,0 0-4 16,0 0 5-16,0 0-2 0,0 0 3 0,0 0-2 16,0 0-1-16,0 0 3 0,0 0-2 0,0 0 3 15,0 0 0-15,0 0 1 0,0 0-6 0,0 0 9 16,0 0-5-16,0 0 2 0,0 0 3 0,0 0-6 16,0 0-1-16,0 0 0 0,0 0 2 0,0 0-2 15,0 0 4-15,0 0-3 0,0 0-1 16,0 0-4-16,0 0 1 0,0 0-1 0,0 0-5 15,0 0 5-15,0 0-3 0,0 0 0 0,0 0-2 16,0 0 1-16,0 0-4 0,0 0 4 16,0 0 0-16,0 0 0 0,0 0 4 0,0 0-2 15,0 0-1-15,0 0-1 0,0 0 1 0,0 0-3 16,0 0 1-16,0 0 4 0,0 0-2 16,0 0 5-16,0 0-3 0,0 0 5 0,0 0-3 15,0 0 3-15,0 0 3 0,0 0 0 0,0 0-1 16,0 0-1-16,0 0 2 0,0 0-3 0,0 0 2 15,0 0-1-15,0 0 1 0,0 0 1 16,0 0-1-16,0 0 0 0,0 0 0 0,0 0 1 16,0 0-3-16,0 0 2 0,0 0-3 0,0 0 2 0,0 0-2 15,0 0 0-15,0 0 3 0,0 0-5 16,0 0 5-16,0 0-1 0,0 0 0 0,0 0-1 0,0 0 2 16,0 0-4-16,0 0-1 0,0 0 1 0,0 0-4 15,0 0 8-15,0 0-5 0,0 0 3 0,0 0 0 16,0 0 0-16,0 0 1 0,0 0 1 0,0 0-1 15,0 0 1-15,0 0 2 0,0 0-5 16,0 0 9-16,0 0-4 0,0 0 1 0,0 0 0 16,0 0 1-16,0 0-2 0,0 0-2 0,0 0 2 15,0 0-10-15,0 0 3 0,2 0-4 0,1 0 1 16,0 0-3-16,6 0-37 0,4 0-52 16,3 0-101-16,5 0-101 0,7-7-145 0,-6 2-344 15,-5-1 265-15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various strength of stimuli on skeletal muscle contraction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810000"/>
            <a:ext cx="4724400" cy="1524000"/>
          </a:xfrm>
        </p:spPr>
        <p:txBody>
          <a:bodyPr/>
          <a:lstStyle/>
          <a:p>
            <a:r>
              <a:rPr lang="en-US" b="1" dirty="0" smtClean="0"/>
              <a:t>   </a:t>
            </a:r>
            <a:r>
              <a:rPr lang="en-US" b="1" dirty="0" smtClean="0"/>
              <a:t>  </a:t>
            </a:r>
            <a:r>
              <a:rPr lang="en-US" b="1" dirty="0" smtClean="0"/>
              <a:t>Dr</a:t>
            </a:r>
            <a:r>
              <a:rPr lang="en-US" b="1" dirty="0" smtClean="0"/>
              <a:t>. </a:t>
            </a:r>
            <a:r>
              <a:rPr lang="en-US" b="1" dirty="0" err="1" smtClean="0"/>
              <a:t>Jharashree.K</a:t>
            </a:r>
            <a:r>
              <a:rPr lang="en-US" b="1" dirty="0" smtClean="0"/>
              <a:t>. Sahoo</a:t>
            </a:r>
          </a:p>
          <a:p>
            <a:r>
              <a:rPr lang="en-US" b="1" dirty="0" smtClean="0"/>
              <a:t>         Assistant Professor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property it proves?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438400"/>
            <a:ext cx="7498080" cy="3810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Presence of </a:t>
            </a:r>
            <a:r>
              <a:rPr lang="en-US" sz="3600" b="1" dirty="0" smtClean="0"/>
              <a:t>Motor Units </a:t>
            </a:r>
            <a:r>
              <a:rPr lang="en-US" sz="3600" dirty="0" smtClean="0"/>
              <a:t>in the muscle.</a:t>
            </a:r>
          </a:p>
          <a:p>
            <a:endParaRPr lang="en-US" sz="3600" dirty="0" smtClean="0"/>
          </a:p>
          <a:p>
            <a:r>
              <a:rPr lang="en-US" sz="3600" dirty="0" smtClean="0"/>
              <a:t>All or None Law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Physiology\Downloads\IMG_20220412_0947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0"/>
            <a:ext cx="82296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/>
          <a:lstStyle/>
          <a:p>
            <a:r>
              <a:rPr lang="en-US" dirty="0" smtClean="0"/>
              <a:t>          Motor Unit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400288" cy="5181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neuron, nerve fibers and muscle fibers supplied by the nerve fibers are called motor unit.</a:t>
            </a:r>
          </a:p>
          <a:p>
            <a:pPr>
              <a:buNone/>
            </a:pPr>
            <a:r>
              <a:rPr lang="en-US" sz="2800" dirty="0" smtClean="0"/>
              <a:t>              </a:t>
            </a:r>
          </a:p>
          <a:p>
            <a:r>
              <a:rPr lang="en-US" sz="2800" dirty="0" smtClean="0"/>
              <a:t>No. of muscle fibers in a motor unit varies inversely with the precise movement of the body part. </a:t>
            </a:r>
          </a:p>
          <a:p>
            <a:endParaRPr lang="en-US" sz="2800" dirty="0" smtClean="0"/>
          </a:p>
          <a:p>
            <a:r>
              <a:rPr lang="en-US" sz="2800" dirty="0" smtClean="0"/>
              <a:t>Muscles of hand, muscles concerned with eye movement---  3-6 </a:t>
            </a:r>
            <a:r>
              <a:rPr lang="en-US" sz="2800" dirty="0" err="1" smtClean="0"/>
              <a:t>ms.</a:t>
            </a:r>
            <a:r>
              <a:rPr lang="en-US" sz="2800" dirty="0" smtClean="0"/>
              <a:t> </a:t>
            </a:r>
            <a:r>
              <a:rPr lang="en-US" sz="2800" dirty="0" err="1" smtClean="0"/>
              <a:t>Fibres</a:t>
            </a:r>
            <a:r>
              <a:rPr lang="en-US" sz="2800" dirty="0" smtClean="0"/>
              <a:t> /motor unit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Back and Leg muscles– 120-165ms. </a:t>
            </a:r>
            <a:r>
              <a:rPr lang="en-US" sz="2800" dirty="0" err="1" smtClean="0"/>
              <a:t>Fibres</a:t>
            </a:r>
            <a:r>
              <a:rPr lang="en-US" sz="2800" dirty="0" smtClean="0"/>
              <a:t> /motor unit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hysiology\Downloads\IMG_20220412_094742.jpg"/>
          <p:cNvPicPr>
            <a:picLocks noChangeAspect="1" noChangeArrowheads="1"/>
          </p:cNvPicPr>
          <p:nvPr/>
        </p:nvPicPr>
        <p:blipFill>
          <a:blip r:embed="rId2" cstate="print"/>
          <a:srcRect t="2778" r="6311"/>
          <a:stretch>
            <a:fillRect/>
          </a:stretch>
        </p:blipFill>
        <p:spPr bwMode="auto">
          <a:xfrm>
            <a:off x="762000" y="0"/>
            <a:ext cx="8382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All or None Law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If the strength of stimulus is adequate the muscle </a:t>
            </a:r>
            <a:r>
              <a:rPr lang="en-US" dirty="0" err="1" smtClean="0"/>
              <a:t>fibres</a:t>
            </a:r>
            <a:r>
              <a:rPr lang="en-US" dirty="0" smtClean="0"/>
              <a:t> show the response --- </a:t>
            </a:r>
            <a:r>
              <a:rPr lang="en-US" dirty="0" smtClean="0">
                <a:solidFill>
                  <a:srgbClr val="FF0000"/>
                </a:solidFill>
              </a:rPr>
              <a:t>All phenomenon</a:t>
            </a:r>
          </a:p>
          <a:p>
            <a:r>
              <a:rPr lang="en-US" dirty="0" smtClean="0"/>
              <a:t>If the strength of stimulus is not adequate  muscle </a:t>
            </a:r>
            <a:r>
              <a:rPr lang="en-US" dirty="0" err="1" smtClean="0"/>
              <a:t>fibres</a:t>
            </a:r>
            <a:r>
              <a:rPr lang="en-US" dirty="0" smtClean="0"/>
              <a:t> do not  show any response at all---- </a:t>
            </a:r>
            <a:r>
              <a:rPr lang="en-US" dirty="0" smtClean="0">
                <a:solidFill>
                  <a:srgbClr val="FF0000"/>
                </a:solidFill>
              </a:rPr>
              <a:t>None phenomenon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It is obeyed by the skeletal muscle by individual muscle </a:t>
            </a:r>
            <a:r>
              <a:rPr lang="en-US" dirty="0" err="1" smtClean="0"/>
              <a:t>fibre</a:t>
            </a:r>
            <a:r>
              <a:rPr lang="en-US" dirty="0" smtClean="0"/>
              <a:t> and cardiac muscle as a whole.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/>
          <a:lstStyle/>
          <a:p>
            <a:r>
              <a:rPr lang="en-US" dirty="0" smtClean="0"/>
              <a:t>     Types of Stimuli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712" y="1295400"/>
            <a:ext cx="8019288" cy="5562600"/>
          </a:xfrm>
        </p:spPr>
        <p:txBody>
          <a:bodyPr>
            <a:noAutofit/>
          </a:bodyPr>
          <a:lstStyle/>
          <a:p>
            <a:r>
              <a:rPr lang="en-US" dirty="0" err="1" smtClean="0"/>
              <a:t>Subminimal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Minimal</a:t>
            </a:r>
          </a:p>
          <a:p>
            <a:endParaRPr lang="en-US" dirty="0" smtClean="0"/>
          </a:p>
          <a:p>
            <a:r>
              <a:rPr lang="en-US" dirty="0" err="1" smtClean="0"/>
              <a:t>Submaximal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Maximal </a:t>
            </a:r>
          </a:p>
          <a:p>
            <a:endParaRPr lang="en-US" dirty="0" smtClean="0"/>
          </a:p>
          <a:p>
            <a:r>
              <a:rPr lang="en-US" dirty="0" smtClean="0"/>
              <a:t>Supra Maximal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Effect of various strength of stimuli on skeletal muscle contraction</a:t>
            </a:r>
            <a:endParaRPr lang="en-US" sz="3200" dirty="0"/>
          </a:p>
        </p:txBody>
      </p:sp>
      <p:pic>
        <p:nvPicPr>
          <p:cNvPr id="4" name="Picture 2" descr="C:\Users\Physiology\Downloads\IMG_20220412_0947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505" t="23256" r="9910" b="4651"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p14="http://schemas.microsoft.com/office/powerpoint/2010/main" xmlns="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740880" y="6074640"/>
              <a:ext cx="288360" cy="1440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38360" y="6072120"/>
                <a:ext cx="293400" cy="149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81000"/>
            <a:ext cx="7498080" cy="5867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Make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Break</a:t>
            </a:r>
          </a:p>
          <a:p>
            <a:endParaRPr lang="en-US" sz="3600" dirty="0" smtClean="0"/>
          </a:p>
          <a:p>
            <a:r>
              <a:rPr lang="en-US" sz="3600" dirty="0" smtClean="0"/>
              <a:t>Why Break stimulus is effective first than make?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158</TotalTime>
  <Words>196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Effect of various strength of stimuli on skeletal muscle contraction</vt:lpstr>
      <vt:lpstr>Which property it proves?</vt:lpstr>
      <vt:lpstr>Slide 3</vt:lpstr>
      <vt:lpstr>          Motor Unit</vt:lpstr>
      <vt:lpstr>Slide 5</vt:lpstr>
      <vt:lpstr>      All or None Law</vt:lpstr>
      <vt:lpstr>     Types of Stimuli</vt:lpstr>
      <vt:lpstr>Effect of various strength of stimuli on skeletal muscle contraction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various strength of stimuli on skeletal muscle contraction</dc:title>
  <dc:creator>JULIE</dc:creator>
  <cp:lastModifiedBy>kashi</cp:lastModifiedBy>
  <cp:revision>18</cp:revision>
  <dcterms:created xsi:type="dcterms:W3CDTF">2006-08-16T00:00:00Z</dcterms:created>
  <dcterms:modified xsi:type="dcterms:W3CDTF">2024-01-30T19:28:59Z</dcterms:modified>
</cp:coreProperties>
</file>