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1581" y="205894"/>
            <a:ext cx="1164437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1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606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999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71581" y="205894"/>
            <a:ext cx="1164437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540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282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06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790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490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842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159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26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C5581-347C-498E-9614-2378D52897BD}" type="datetimeFigureOut">
              <a:rPr lang="en-IN" smtClean="0"/>
              <a:t>16-10-2023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EA96B-007C-40AC-B062-F31F8BD85EC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733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43099"/>
            <a:ext cx="9144000" cy="15668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Classification of Cementum</a:t>
            </a:r>
            <a:r>
              <a:rPr lang="en-IN" dirty="0"/>
              <a:t/>
            </a:r>
            <a:br>
              <a:rPr lang="en-IN" dirty="0"/>
            </a:br>
            <a:r>
              <a:rPr lang="en-US" b="1" dirty="0"/>
              <a:t> </a:t>
            </a:r>
            <a:r>
              <a:rPr lang="en-IN" dirty="0"/>
              <a:t/>
            </a:r>
            <a:br>
              <a:rPr lang="en-IN" dirty="0"/>
            </a:br>
            <a:r>
              <a:rPr lang="en-US" b="1" dirty="0"/>
              <a:t> 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Dr. Sameer </a:t>
            </a:r>
            <a:r>
              <a:rPr lang="en-US" b="1" dirty="0" err="1" smtClean="0"/>
              <a:t>Zope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b="1" dirty="0" err="1" smtClean="0"/>
              <a:t>Dept</a:t>
            </a:r>
            <a:r>
              <a:rPr lang="en-US" b="1" dirty="0" smtClean="0"/>
              <a:t> of Periodontology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b="1" dirty="0" smtClean="0"/>
              <a:t>SCHOOL OF DENTAL SCIENCES,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b="1" dirty="0" smtClean="0"/>
              <a:t> KRISHNA VISHWA VIDYAPPETH,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US" b="1" dirty="0" smtClean="0"/>
              <a:t>Karad.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04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the end of this session, you will be able to understand:</a:t>
            </a:r>
            <a:endParaRPr lang="en-IN" sz="2400" dirty="0"/>
          </a:p>
          <a:p>
            <a:pPr lvl="0"/>
            <a:r>
              <a:rPr lang="en-US" dirty="0"/>
              <a:t>What is Cementum and its function?</a:t>
            </a:r>
            <a:endParaRPr lang="en-IN" sz="2400" dirty="0"/>
          </a:p>
          <a:p>
            <a:pPr lvl="0"/>
            <a:r>
              <a:rPr lang="en-US" dirty="0"/>
              <a:t>Classification of Cementum</a:t>
            </a:r>
            <a:endParaRPr lang="en-IN" sz="2400" dirty="0"/>
          </a:p>
          <a:p>
            <a:pPr lvl="2"/>
            <a:r>
              <a:rPr lang="en-US" dirty="0"/>
              <a:t>Based on time of formation</a:t>
            </a:r>
            <a:endParaRPr lang="en-IN" sz="1800" dirty="0"/>
          </a:p>
          <a:p>
            <a:pPr lvl="2"/>
            <a:r>
              <a:rPr lang="en-US" dirty="0"/>
              <a:t>Based on presence or absence of cells in the matrix</a:t>
            </a:r>
            <a:endParaRPr lang="en-IN" sz="1800" dirty="0"/>
          </a:p>
          <a:p>
            <a:pPr lvl="2"/>
            <a:r>
              <a:rPr lang="en-US" dirty="0"/>
              <a:t>Based on origin of collagen fibers in the matrix</a:t>
            </a:r>
            <a:endParaRPr lang="en-IN" sz="1800" dirty="0"/>
          </a:p>
          <a:p>
            <a:r>
              <a:rPr lang="en-US" dirty="0"/>
              <a:t>Based on presence or absence of cell and nature and origin of organic matrix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382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Cementum and its function</a:t>
            </a:r>
            <a:r>
              <a:rPr lang="en-US" b="1" dirty="0" smtClean="0"/>
              <a:t>?</a:t>
            </a: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930" y="2400300"/>
            <a:ext cx="569214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372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Classifications of Cementum </a:t>
            </a:r>
            <a:endParaRPr lang="en-IN" dirty="0"/>
          </a:p>
        </p:txBody>
      </p:sp>
      <p:pic>
        <p:nvPicPr>
          <p:cNvPr id="4" name="Content Placeholder 3" descr="JaypeeDigital | eBook Reader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003" y="1825625"/>
            <a:ext cx="5713993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500663" y="6488668"/>
            <a:ext cx="5454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Adapted from: Textbook of Periodontics by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Shalu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Bathla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7162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Classification is based on presence of absence of cell and nature and origin of organic </a:t>
            </a:r>
            <a:r>
              <a:rPr lang="en-US" b="1" dirty="0" smtClean="0"/>
              <a:t>matrix</a:t>
            </a: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660" y="2171700"/>
            <a:ext cx="6625590" cy="35661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234440" y="6493285"/>
            <a:ext cx="964692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rinda"/>
              </a:rPr>
              <a:t>Adapted from: https://quizlet.com/763128992/cementum-cementogenesis-dhs2-flash-cards/</a:t>
            </a:r>
            <a:endParaRPr lang="en-IN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Vrinda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rinda"/>
              </a:rPr>
              <a:t> 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/>
            </a:endParaRPr>
          </a:p>
        </p:txBody>
      </p:sp>
    </p:spTree>
    <p:extLst>
      <p:ext uri="{BB962C8B-B14F-4D97-AF65-F5344CB8AC3E}">
        <p14:creationId xmlns:p14="http://schemas.microsoft.com/office/powerpoint/2010/main" val="183128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Cellular intrinsic fiber cementum</a:t>
            </a:r>
            <a:endParaRPr lang="en-IN" dirty="0"/>
          </a:p>
        </p:txBody>
      </p:sp>
      <p:pic>
        <p:nvPicPr>
          <p:cNvPr id="4" name="Content Placeholder 3" descr="JaypeeDigital | eBook Reade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560" y="1690688"/>
            <a:ext cx="5234940" cy="379571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Left Arrow 4"/>
          <p:cNvSpPr/>
          <p:nvPr/>
        </p:nvSpPr>
        <p:spPr>
          <a:xfrm>
            <a:off x="8229600" y="2810511"/>
            <a:ext cx="685800" cy="2057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144780" y="6105153"/>
            <a:ext cx="119024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rinda"/>
              </a:rPr>
              <a:t>Adapted from: Textbook of Dental and Oral Histology with Embryology and Multiple Choice Questions by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rinda"/>
              </a:rPr>
              <a:t>Dr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rinda"/>
              </a:rPr>
              <a:t> Satish Chandra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Vrinda"/>
            </a:endParaRPr>
          </a:p>
        </p:txBody>
      </p:sp>
    </p:spTree>
    <p:extLst>
      <p:ext uri="{BB962C8B-B14F-4D97-AF65-F5344CB8AC3E}">
        <p14:creationId xmlns:p14="http://schemas.microsoft.com/office/powerpoint/2010/main" val="2078154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134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Vrinda</vt:lpstr>
      <vt:lpstr>Office Theme</vt:lpstr>
      <vt:lpstr>Classification of Cementum     </vt:lpstr>
      <vt:lpstr>PowerPoint Presentation</vt:lpstr>
      <vt:lpstr>What is Cementum and its function?</vt:lpstr>
      <vt:lpstr>Classifications of Cementum </vt:lpstr>
      <vt:lpstr>Classification is based on presence of absence of cell and nature and origin of organic matrix</vt:lpstr>
      <vt:lpstr>Cellular intrinsic fiber cementum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Cementum     </dc:title>
  <dc:creator>DentalJagdale</dc:creator>
  <cp:lastModifiedBy>DentalJagdale</cp:lastModifiedBy>
  <cp:revision>4</cp:revision>
  <dcterms:created xsi:type="dcterms:W3CDTF">2023-10-16T04:23:22Z</dcterms:created>
  <dcterms:modified xsi:type="dcterms:W3CDTF">2023-10-16T04:30:54Z</dcterms:modified>
</cp:coreProperties>
</file>