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0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723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82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449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271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16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308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5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4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8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9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9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E16CE2-D098-2D57-437F-74A386BAD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DEVELOPMENT OF OCCLUSION</a:t>
            </a:r>
            <a:endParaRPr lang="en-IN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B590618-973E-E63C-2475-BA408467A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Dr. Gouri R Reddy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Dept of Pediatric &amp; Preventive Dentistry</a:t>
            </a:r>
            <a:endParaRPr lang="en-IN" dirty="0"/>
          </a:p>
        </p:txBody>
      </p:sp>
      <p:pic>
        <p:nvPicPr>
          <p:cNvPr id="1026" name="Picture 2" descr="C:\Users\AR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3977" y="0"/>
            <a:ext cx="1598023" cy="1590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84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development of occlusion from infancy through adolescence is a continuous and dynamic process. </a:t>
            </a:r>
          </a:p>
          <a:p>
            <a:r>
              <a:rPr lang="en-US" dirty="0"/>
              <a:t>The major goal of pediatric dentistry is the establishment of a functional and esthetically acceptable adult occlusion.</a:t>
            </a:r>
          </a:p>
          <a:p>
            <a:endParaRPr lang="en-US" dirty="0"/>
          </a:p>
        </p:txBody>
      </p:sp>
      <p:pic>
        <p:nvPicPr>
          <p:cNvPr id="10242" name="Picture 2" descr="C:\Users\AR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3976" y="1"/>
            <a:ext cx="1598023" cy="1590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Paediatric</a:t>
            </a:r>
            <a:r>
              <a:rPr lang="en-US" dirty="0"/>
              <a:t> Dentistry, </a:t>
            </a:r>
            <a:r>
              <a:rPr lang="en-US" dirty="0" err="1"/>
              <a:t>Shobha</a:t>
            </a:r>
            <a:r>
              <a:rPr lang="en-US" dirty="0"/>
              <a:t> </a:t>
            </a:r>
            <a:r>
              <a:rPr lang="en-US" dirty="0" err="1"/>
              <a:t>Tandon</a:t>
            </a:r>
            <a:r>
              <a:rPr lang="en-US" dirty="0"/>
              <a:t>, 3rd Edition</a:t>
            </a:r>
          </a:p>
          <a:p>
            <a:pPr lvl="0"/>
            <a:r>
              <a:rPr lang="en-US" dirty="0"/>
              <a:t>Textbook of Pediatric Dentistry, Nikhil </a:t>
            </a:r>
            <a:r>
              <a:rPr lang="en-US" dirty="0" err="1"/>
              <a:t>Marwah</a:t>
            </a:r>
            <a:r>
              <a:rPr lang="en-US" dirty="0"/>
              <a:t>, 4th Edition</a:t>
            </a:r>
          </a:p>
          <a:p>
            <a:endParaRPr lang="en-US" dirty="0"/>
          </a:p>
        </p:txBody>
      </p:sp>
      <p:pic>
        <p:nvPicPr>
          <p:cNvPr id="12290" name="Picture 2" descr="C:\Users\AR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8394" y="0"/>
            <a:ext cx="1563606" cy="155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R\Desktop\header3.max-192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5" y="1"/>
            <a:ext cx="1228653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710" y="6046631"/>
            <a:ext cx="9650904" cy="811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400" b="1" dirty="0">
                <a:latin typeface="Bell MT" pitchFamily="18" charset="0"/>
              </a:rPr>
              <a:t>             THANK YOU</a:t>
            </a:r>
            <a:endParaRPr lang="en-US" sz="5400" dirty="0">
              <a:latin typeface="Bell MT" pitchFamily="18" charset="0"/>
            </a:endParaRPr>
          </a:p>
        </p:txBody>
      </p:sp>
      <p:pic>
        <p:nvPicPr>
          <p:cNvPr id="11266" name="Picture 2" descr="C:\Users\AR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1162" y="0"/>
            <a:ext cx="1836964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F28B9B-1F52-EE9E-5754-2F0BF219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CB6C3E-814F-67B7-6D7A-8FAA2AF3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periods of Occlusal Development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features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Predentate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Period </a:t>
            </a: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features of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Deciduous Dentition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2050" name="Picture 2" descr="C:\Users\AR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3088" y="0"/>
            <a:ext cx="1628912" cy="1621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09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A3D451-5D04-867B-227B-A8CC98A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AC9DF0-2FAE-91F9-738D-5DB80E5C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1" y="2571446"/>
            <a:ext cx="9601196" cy="3318936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term Occlusion is derived from Latin word,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‘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occlusio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 is defined as “the relationship between all the components of the masticatory system in normal function, dysfunction and parafunction.”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Occlusion is a result of the three main developmental events that 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includes the jaw growth, tooth formation and eruption.</a:t>
            </a:r>
            <a:endParaRPr lang="en-IN" dirty="0"/>
          </a:p>
        </p:txBody>
      </p:sp>
      <p:pic>
        <p:nvPicPr>
          <p:cNvPr id="4" name="Picture 2" descr="21: Occlusal Development, Malocclusions, and Preventive and Interceptive  Orthodontics | Pocket Dent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2090" y="3199719"/>
            <a:ext cx="3921204" cy="254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R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9030" y="0"/>
            <a:ext cx="1602970" cy="1595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53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4C05DE-09D0-14A5-0C20-CB80E3BF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PERIODS OF OCCLUSION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55B5CF-4B4F-9912-C5C3-684FE57FF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Predental jaw relationship that is the neonate’s mouth, also known as the stage of gum pads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deciduous Dentition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mixed or transitional Dentition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permanent Dentition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098" name="Picture 2" descr="C:\Users\AR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1543" y="0"/>
            <a:ext cx="1480457" cy="147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47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EC50F6-08DC-418C-0002-42F8864E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PREDENTATE PERIOD/ STAGE OF GUM PADS</a:t>
            </a:r>
            <a:endParaRPr lang="en-IN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FF7E41-1A1E-983A-7516-711DBD29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period from birth to the eruption of the first deciduous tooth in the oral cavity.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alveolar processes at birth are called as “Gum Pads”.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645816-30CC-FE13-20BD-A9F97327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801" y="3182198"/>
            <a:ext cx="2613025" cy="269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R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0025" y="0"/>
            <a:ext cx="1641975" cy="1634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46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F44FBB-04F9-516A-6932-0156167F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742880-95AF-1F86-1E7C-B51CEB21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4" y="830769"/>
            <a:ext cx="9601196" cy="3318936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gum pads are ‘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horseshoe’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shaped in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maxilla[A]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‘u-shaped’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mandible[B]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are pink, firm and covered with dense fibrous periosteum.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FEDDF0-E998-97F3-7A5F-351DB6D7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167" y="2437362"/>
            <a:ext cx="476313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06B92385-51BF-7CCE-00C8-4E0F5FF7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42" y="4233829"/>
            <a:ext cx="982663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IN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B.Mandible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3B92FBC-C61A-9D98-6832-7049F1C9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296" y="4291638"/>
            <a:ext cx="838273" cy="251482"/>
          </a:xfrm>
          <a:prstGeom prst="rect">
            <a:avLst/>
          </a:prstGeom>
        </p:spPr>
      </p:pic>
      <p:pic>
        <p:nvPicPr>
          <p:cNvPr id="6146" name="Picture 2" descr="C:\Users\AR\Desktop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5272" y="0"/>
            <a:ext cx="1576728" cy="156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12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50EB11-9F42-04CE-4224-1359C705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007706"/>
            <a:ext cx="5299788" cy="520648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develop in two parts that is the labial and the lingual portions that are separated by a ‘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dental groove’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gumpads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further divided into 10 segments by a ‘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transverse groove’. </a:t>
            </a:r>
          </a:p>
          <a:p>
            <a:endParaRPr lang="en-US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prominent transverse groove between the future canine and molar is known as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‘lateral sulcus’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helps in the early prediction of inter-arch relationship. 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‘gingival groove’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maxilla separates the gum pads from the palate and in mandible demarcates the lingual extent of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gumpad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F23C4C60-CE58-3C48-8F1E-272A6231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572" y="3245287"/>
            <a:ext cx="914400" cy="2286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IN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MAXILLA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FE64AAC6-42ED-4861-47BC-7A9463A1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78" y="5678974"/>
            <a:ext cx="106680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IN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MANDIBLE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C:\Users\AR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3363" y="0"/>
            <a:ext cx="1458637" cy="1452154"/>
          </a:xfrm>
          <a:prstGeom prst="rect">
            <a:avLst/>
          </a:prstGeom>
          <a:noFill/>
        </p:spPr>
      </p:pic>
      <p:pic>
        <p:nvPicPr>
          <p:cNvPr id="4" name="Picture 3" descr="JaypeeDigital | eBook Reader">
            <a:extLst>
              <a:ext uri="{FF2B5EF4-FFF2-40B4-BE49-F238E27FC236}">
                <a16:creationId xmlns="" xmlns:a16="http://schemas.microsoft.com/office/drawing/2014/main" id="{43747A91-EE20-6AB2-BA9C-8CC9F3BF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227" y="1054359"/>
            <a:ext cx="4441190" cy="462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61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E4CD46-238E-D154-9D32-13078027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92" y="839755"/>
            <a:ext cx="9954205" cy="5036113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upper gum pad is forwardly placed than the lower and the gum pads come in contact only at the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molar region with no contact in the anterior region which results in ‘infantile open bite’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Vertical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anterioposterior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movements are noted in this period with the absence of lateral movements.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B14677-E8B3-C65E-F703-BC6CCAB8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009" y="2878494"/>
            <a:ext cx="39420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AR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8969" y="0"/>
            <a:ext cx="1393031" cy="1386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72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C5F9B8-8317-BEAB-7147-D5A976B96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4" y="821438"/>
            <a:ext cx="10573137" cy="3318936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Sometimes, an infant may be born with teeth, which are precociously erupted. Such teeth can be </a:t>
            </a:r>
            <a:endParaRPr lang="en-US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termed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‘Premature teeth’ if they emerge before the first 3 months of life.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 present at birth are called as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‘natal teeth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’; those that erupt within 30 days of birth are called as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‘neonatal teeth’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3D7EF53-7EB7-8ABA-7375-EF057168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27305" t="667" r="14189" b="35333"/>
          <a:stretch>
            <a:fillRect/>
          </a:stretch>
        </p:blipFill>
        <p:spPr bwMode="auto">
          <a:xfrm>
            <a:off x="3584308" y="2588330"/>
            <a:ext cx="4244076" cy="310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R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9291" y="-1"/>
            <a:ext cx="1532709" cy="1525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714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458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Bell MT</vt:lpstr>
      <vt:lpstr>Calibri</vt:lpstr>
      <vt:lpstr>Garamond</vt:lpstr>
      <vt:lpstr>Symbol</vt:lpstr>
      <vt:lpstr>Times New Roman</vt:lpstr>
      <vt:lpstr>Organic</vt:lpstr>
      <vt:lpstr>DEVELOPMENT OF OCCLUSION</vt:lpstr>
      <vt:lpstr>OBJECTIVES</vt:lpstr>
      <vt:lpstr>INTRODUCTION</vt:lpstr>
      <vt:lpstr>PERIODS OF OCCLUSION DEVELOPMENT</vt:lpstr>
      <vt:lpstr>PREDENTATE PERIOD/ STAGE OF GUM PADS</vt:lpstr>
      <vt:lpstr>PowerPoint Presentation</vt:lpstr>
      <vt:lpstr>PowerPoint Presentation</vt:lpstr>
      <vt:lpstr>PowerPoint Presentation</vt:lpstr>
      <vt:lpstr>PowerPoint Presentation</vt:lpstr>
      <vt:lpstr>SUMMARY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OCCLUSION</dc:title>
  <dc:creator>Vijayalakshmi Gachinamath</dc:creator>
  <cp:lastModifiedBy>OMDR</cp:lastModifiedBy>
  <cp:revision>10</cp:revision>
  <dcterms:created xsi:type="dcterms:W3CDTF">2023-09-25T06:06:26Z</dcterms:created>
  <dcterms:modified xsi:type="dcterms:W3CDTF">2023-09-26T03:48:48Z</dcterms:modified>
</cp:coreProperties>
</file>