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368" r:id="rId2"/>
    <p:sldId id="256" r:id="rId3"/>
    <p:sldId id="416" r:id="rId4"/>
    <p:sldId id="257" r:id="rId5"/>
    <p:sldId id="438" r:id="rId6"/>
    <p:sldId id="258" r:id="rId7"/>
    <p:sldId id="369" r:id="rId8"/>
    <p:sldId id="259" r:id="rId9"/>
    <p:sldId id="272" r:id="rId10"/>
    <p:sldId id="443" r:id="rId11"/>
    <p:sldId id="260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8889" autoAdjust="0"/>
  </p:normalViewPr>
  <p:slideViewPr>
    <p:cSldViewPr>
      <p:cViewPr varScale="1">
        <p:scale>
          <a:sx n="65" d="100"/>
          <a:sy n="65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2D949-125C-48E6-A6AD-11A69B05694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F12284FA-6F56-4398-A473-26C67E0F2474}">
      <dgm:prSet phldrT="[Text]"/>
      <dgm:spPr/>
      <dgm:t>
        <a:bodyPr/>
        <a:lstStyle/>
        <a:p>
          <a:r>
            <a:rPr lang="en-IN" b="1" dirty="0" smtClean="0"/>
            <a:t>Depending upon Use</a:t>
          </a:r>
          <a:endParaRPr lang="en-IN" b="1" dirty="0"/>
        </a:p>
      </dgm:t>
    </dgm:pt>
    <dgm:pt modelId="{87EBC571-77AA-4768-93F7-9EA341485475}" type="parTrans" cxnId="{1E6813A2-0299-4968-9E9F-192AAA4BD1AB}">
      <dgm:prSet/>
      <dgm:spPr/>
      <dgm:t>
        <a:bodyPr/>
        <a:lstStyle/>
        <a:p>
          <a:endParaRPr lang="en-IN"/>
        </a:p>
      </dgm:t>
    </dgm:pt>
    <dgm:pt modelId="{10F2D909-524F-4F67-9F17-AEA3DDBA99F5}" type="sibTrans" cxnId="{1E6813A2-0299-4968-9E9F-192AAA4BD1AB}">
      <dgm:prSet/>
      <dgm:spPr/>
      <dgm:t>
        <a:bodyPr/>
        <a:lstStyle/>
        <a:p>
          <a:endParaRPr lang="en-IN"/>
        </a:p>
      </dgm:t>
    </dgm:pt>
    <dgm:pt modelId="{4B8202A6-74BD-44D1-8387-394CDADD40E9}">
      <dgm:prSet phldrT="[Text]"/>
      <dgm:spPr/>
      <dgm:t>
        <a:bodyPr/>
        <a:lstStyle/>
        <a:p>
          <a:r>
            <a:rPr lang="en-IN" b="1" dirty="0" smtClean="0"/>
            <a:t>Clinical</a:t>
          </a:r>
          <a:endParaRPr lang="en-IN" b="1" dirty="0"/>
        </a:p>
      </dgm:t>
    </dgm:pt>
    <dgm:pt modelId="{463BC7C0-FD6F-4ACE-8ACF-16B2405461FC}" type="parTrans" cxnId="{0A9C061E-BC06-4046-8F29-6DA120BB3B49}">
      <dgm:prSet/>
      <dgm:spPr/>
      <dgm:t>
        <a:bodyPr/>
        <a:lstStyle/>
        <a:p>
          <a:endParaRPr lang="en-IN"/>
        </a:p>
      </dgm:t>
    </dgm:pt>
    <dgm:pt modelId="{DD52779F-4E00-4FAB-9237-37EA6B85CB7C}" type="sibTrans" cxnId="{0A9C061E-BC06-4046-8F29-6DA120BB3B49}">
      <dgm:prSet/>
      <dgm:spPr/>
      <dgm:t>
        <a:bodyPr/>
        <a:lstStyle/>
        <a:p>
          <a:endParaRPr lang="en-IN"/>
        </a:p>
      </dgm:t>
    </dgm:pt>
    <dgm:pt modelId="{E7D70F1C-E08B-48D3-B6A6-D02E53E95E94}">
      <dgm:prSet phldrT="[Text]"/>
      <dgm:spPr/>
      <dgm:t>
        <a:bodyPr/>
        <a:lstStyle/>
        <a:p>
          <a:r>
            <a:rPr lang="en-IN" b="1" dirty="0" smtClean="0"/>
            <a:t>Laboratory</a:t>
          </a:r>
          <a:endParaRPr lang="en-IN" b="1" dirty="0"/>
        </a:p>
      </dgm:t>
    </dgm:pt>
    <dgm:pt modelId="{C3B7D701-3B28-4197-8888-EE7AE4F96702}" type="parTrans" cxnId="{1819E6A1-C941-46CF-998A-D14A14B08FD8}">
      <dgm:prSet/>
      <dgm:spPr/>
      <dgm:t>
        <a:bodyPr/>
        <a:lstStyle/>
        <a:p>
          <a:endParaRPr lang="en-IN"/>
        </a:p>
      </dgm:t>
    </dgm:pt>
    <dgm:pt modelId="{B1CF2477-929E-4500-91EC-638CF485E884}" type="sibTrans" cxnId="{1819E6A1-C941-46CF-998A-D14A14B08FD8}">
      <dgm:prSet/>
      <dgm:spPr/>
      <dgm:t>
        <a:bodyPr/>
        <a:lstStyle/>
        <a:p>
          <a:endParaRPr lang="en-IN"/>
        </a:p>
      </dgm:t>
    </dgm:pt>
    <dgm:pt modelId="{D0B82EBA-B38F-4792-9359-9A3BE045CEC9}" type="pres">
      <dgm:prSet presAssocID="{9052D949-125C-48E6-A6AD-11A69B0569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150480-9AF5-4C93-BA0E-40DF739FAD87}" type="pres">
      <dgm:prSet presAssocID="{F12284FA-6F56-4398-A473-26C67E0F2474}" presName="hierRoot1" presStyleCnt="0"/>
      <dgm:spPr/>
    </dgm:pt>
    <dgm:pt modelId="{AB240418-327B-4083-8973-5D0DB565578D}" type="pres">
      <dgm:prSet presAssocID="{F12284FA-6F56-4398-A473-26C67E0F2474}" presName="composite" presStyleCnt="0"/>
      <dgm:spPr/>
    </dgm:pt>
    <dgm:pt modelId="{834BB156-6346-4985-976C-74B4F765EB9A}" type="pres">
      <dgm:prSet presAssocID="{F12284FA-6F56-4398-A473-26C67E0F2474}" presName="background" presStyleLbl="node0" presStyleIdx="0" presStyleCnt="1"/>
      <dgm:spPr/>
    </dgm:pt>
    <dgm:pt modelId="{F391DC62-2BC4-4BA3-9A28-60064724C3EA}" type="pres">
      <dgm:prSet presAssocID="{F12284FA-6F56-4398-A473-26C67E0F247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34284-7624-43D9-986D-E3C4CDC630D7}" type="pres">
      <dgm:prSet presAssocID="{F12284FA-6F56-4398-A473-26C67E0F2474}" presName="hierChild2" presStyleCnt="0"/>
      <dgm:spPr/>
    </dgm:pt>
    <dgm:pt modelId="{B83C833E-BEAC-43EE-9836-ABC98719EA10}" type="pres">
      <dgm:prSet presAssocID="{463BC7C0-FD6F-4ACE-8ACF-16B2405461F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A764C51-B153-40B7-BF08-373B4F579B64}" type="pres">
      <dgm:prSet presAssocID="{4B8202A6-74BD-44D1-8387-394CDADD40E9}" presName="hierRoot2" presStyleCnt="0"/>
      <dgm:spPr/>
    </dgm:pt>
    <dgm:pt modelId="{F181AA02-0A79-4EA0-9AF5-79DC304F05B7}" type="pres">
      <dgm:prSet presAssocID="{4B8202A6-74BD-44D1-8387-394CDADD40E9}" presName="composite2" presStyleCnt="0"/>
      <dgm:spPr/>
    </dgm:pt>
    <dgm:pt modelId="{DE38B040-EC35-4F8E-A453-681C9ED98720}" type="pres">
      <dgm:prSet presAssocID="{4B8202A6-74BD-44D1-8387-394CDADD40E9}" presName="background2" presStyleLbl="node2" presStyleIdx="0" presStyleCnt="2"/>
      <dgm:spPr/>
    </dgm:pt>
    <dgm:pt modelId="{21BB8AC5-BB09-4F47-9E8D-9BB24746BD48}" type="pres">
      <dgm:prSet presAssocID="{4B8202A6-74BD-44D1-8387-394CDADD40E9}" presName="text2" presStyleLbl="fgAcc2" presStyleIdx="0" presStyleCnt="2" custLinFactX="-9534" custLinFactNeighborX="-100000" custLinFactNeighborY="-3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90D0D-F2EE-43E2-91E4-AC6F52955EFF}" type="pres">
      <dgm:prSet presAssocID="{4B8202A6-74BD-44D1-8387-394CDADD40E9}" presName="hierChild3" presStyleCnt="0"/>
      <dgm:spPr/>
    </dgm:pt>
    <dgm:pt modelId="{2FE73C26-385D-4405-ADBD-DE6FE5B0AEFB}" type="pres">
      <dgm:prSet presAssocID="{C3B7D701-3B28-4197-8888-EE7AE4F9670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83AF34-60EE-477F-A854-6FB283A807B7}" type="pres">
      <dgm:prSet presAssocID="{E7D70F1C-E08B-48D3-B6A6-D02E53E95E94}" presName="hierRoot2" presStyleCnt="0"/>
      <dgm:spPr/>
    </dgm:pt>
    <dgm:pt modelId="{5827F757-EAC7-4EDB-9B5F-FFA5B1BCAF4B}" type="pres">
      <dgm:prSet presAssocID="{E7D70F1C-E08B-48D3-B6A6-D02E53E95E94}" presName="composite2" presStyleCnt="0"/>
      <dgm:spPr/>
    </dgm:pt>
    <dgm:pt modelId="{08314ADA-D564-4449-B272-4856291F5C3E}" type="pres">
      <dgm:prSet presAssocID="{E7D70F1C-E08B-48D3-B6A6-D02E53E95E94}" presName="background2" presStyleLbl="node2" presStyleIdx="1" presStyleCnt="2"/>
      <dgm:spPr/>
    </dgm:pt>
    <dgm:pt modelId="{92AD9316-9619-40B3-BA47-5DAEB177CEBD}" type="pres">
      <dgm:prSet presAssocID="{E7D70F1C-E08B-48D3-B6A6-D02E53E95E94}" presName="text2" presStyleLbl="fgAcc2" presStyleIdx="1" presStyleCnt="2" custLinFactNeighborX="97462" custLinFactNeighborY="-3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64308-612C-42F6-A28D-9698FF4F3981}" type="pres">
      <dgm:prSet presAssocID="{E7D70F1C-E08B-48D3-B6A6-D02E53E95E94}" presName="hierChild3" presStyleCnt="0"/>
      <dgm:spPr/>
    </dgm:pt>
  </dgm:ptLst>
  <dgm:cxnLst>
    <dgm:cxn modelId="{ABCB7AE4-FAC6-445F-B830-0A7111542261}" type="presOf" srcId="{E7D70F1C-E08B-48D3-B6A6-D02E53E95E94}" destId="{92AD9316-9619-40B3-BA47-5DAEB177CEBD}" srcOrd="0" destOrd="0" presId="urn:microsoft.com/office/officeart/2005/8/layout/hierarchy1"/>
    <dgm:cxn modelId="{36E8D0F9-9B6F-4ACA-A35F-DA1BC1C3A54C}" type="presOf" srcId="{9052D949-125C-48E6-A6AD-11A69B056948}" destId="{D0B82EBA-B38F-4792-9359-9A3BE045CEC9}" srcOrd="0" destOrd="0" presId="urn:microsoft.com/office/officeart/2005/8/layout/hierarchy1"/>
    <dgm:cxn modelId="{D90AC233-55A9-4A4C-80FC-99052E50FC5A}" type="presOf" srcId="{C3B7D701-3B28-4197-8888-EE7AE4F96702}" destId="{2FE73C26-385D-4405-ADBD-DE6FE5B0AEFB}" srcOrd="0" destOrd="0" presId="urn:microsoft.com/office/officeart/2005/8/layout/hierarchy1"/>
    <dgm:cxn modelId="{8694D61C-B8CA-4DC0-9096-196DE53F932D}" type="presOf" srcId="{F12284FA-6F56-4398-A473-26C67E0F2474}" destId="{F391DC62-2BC4-4BA3-9A28-60064724C3EA}" srcOrd="0" destOrd="0" presId="urn:microsoft.com/office/officeart/2005/8/layout/hierarchy1"/>
    <dgm:cxn modelId="{1E6813A2-0299-4968-9E9F-192AAA4BD1AB}" srcId="{9052D949-125C-48E6-A6AD-11A69B056948}" destId="{F12284FA-6F56-4398-A473-26C67E0F2474}" srcOrd="0" destOrd="0" parTransId="{87EBC571-77AA-4768-93F7-9EA341485475}" sibTransId="{10F2D909-524F-4F67-9F17-AEA3DDBA99F5}"/>
    <dgm:cxn modelId="{F78ED703-981C-4A23-A54C-3529A231F8F5}" type="presOf" srcId="{4B8202A6-74BD-44D1-8387-394CDADD40E9}" destId="{21BB8AC5-BB09-4F47-9E8D-9BB24746BD48}" srcOrd="0" destOrd="0" presId="urn:microsoft.com/office/officeart/2005/8/layout/hierarchy1"/>
    <dgm:cxn modelId="{44A9B858-824E-4374-86C0-E7572F30466E}" type="presOf" srcId="{463BC7C0-FD6F-4ACE-8ACF-16B2405461FC}" destId="{B83C833E-BEAC-43EE-9836-ABC98719EA10}" srcOrd="0" destOrd="0" presId="urn:microsoft.com/office/officeart/2005/8/layout/hierarchy1"/>
    <dgm:cxn modelId="{0A9C061E-BC06-4046-8F29-6DA120BB3B49}" srcId="{F12284FA-6F56-4398-A473-26C67E0F2474}" destId="{4B8202A6-74BD-44D1-8387-394CDADD40E9}" srcOrd="0" destOrd="0" parTransId="{463BC7C0-FD6F-4ACE-8ACF-16B2405461FC}" sibTransId="{DD52779F-4E00-4FAB-9237-37EA6B85CB7C}"/>
    <dgm:cxn modelId="{1819E6A1-C941-46CF-998A-D14A14B08FD8}" srcId="{F12284FA-6F56-4398-A473-26C67E0F2474}" destId="{E7D70F1C-E08B-48D3-B6A6-D02E53E95E94}" srcOrd="1" destOrd="0" parTransId="{C3B7D701-3B28-4197-8888-EE7AE4F96702}" sibTransId="{B1CF2477-929E-4500-91EC-638CF485E884}"/>
    <dgm:cxn modelId="{E6394CA7-9269-43A5-9F76-BF3747C7FBD8}" type="presParOf" srcId="{D0B82EBA-B38F-4792-9359-9A3BE045CEC9}" destId="{D6150480-9AF5-4C93-BA0E-40DF739FAD87}" srcOrd="0" destOrd="0" presId="urn:microsoft.com/office/officeart/2005/8/layout/hierarchy1"/>
    <dgm:cxn modelId="{FE37B760-D566-41E1-AAAF-B31540C4E6F7}" type="presParOf" srcId="{D6150480-9AF5-4C93-BA0E-40DF739FAD87}" destId="{AB240418-327B-4083-8973-5D0DB565578D}" srcOrd="0" destOrd="0" presId="urn:microsoft.com/office/officeart/2005/8/layout/hierarchy1"/>
    <dgm:cxn modelId="{073CC138-B6C9-43F0-B8A3-E5EFE6179B96}" type="presParOf" srcId="{AB240418-327B-4083-8973-5D0DB565578D}" destId="{834BB156-6346-4985-976C-74B4F765EB9A}" srcOrd="0" destOrd="0" presId="urn:microsoft.com/office/officeart/2005/8/layout/hierarchy1"/>
    <dgm:cxn modelId="{A53DFAFE-0623-4793-A1E0-18BEE9DB6048}" type="presParOf" srcId="{AB240418-327B-4083-8973-5D0DB565578D}" destId="{F391DC62-2BC4-4BA3-9A28-60064724C3EA}" srcOrd="1" destOrd="0" presId="urn:microsoft.com/office/officeart/2005/8/layout/hierarchy1"/>
    <dgm:cxn modelId="{5A4D097E-1800-461D-B281-1F0B43B8ED59}" type="presParOf" srcId="{D6150480-9AF5-4C93-BA0E-40DF739FAD87}" destId="{39034284-7624-43D9-986D-E3C4CDC630D7}" srcOrd="1" destOrd="0" presId="urn:microsoft.com/office/officeart/2005/8/layout/hierarchy1"/>
    <dgm:cxn modelId="{C6036FFA-8F80-49D0-8DA6-1B5C1115E67F}" type="presParOf" srcId="{39034284-7624-43D9-986D-E3C4CDC630D7}" destId="{B83C833E-BEAC-43EE-9836-ABC98719EA10}" srcOrd="0" destOrd="0" presId="urn:microsoft.com/office/officeart/2005/8/layout/hierarchy1"/>
    <dgm:cxn modelId="{5C214C81-3431-4931-A57C-687870DFE8F6}" type="presParOf" srcId="{39034284-7624-43D9-986D-E3C4CDC630D7}" destId="{BA764C51-B153-40B7-BF08-373B4F579B64}" srcOrd="1" destOrd="0" presId="urn:microsoft.com/office/officeart/2005/8/layout/hierarchy1"/>
    <dgm:cxn modelId="{206C779C-98F8-4549-B3F1-70BEDC22DFBB}" type="presParOf" srcId="{BA764C51-B153-40B7-BF08-373B4F579B64}" destId="{F181AA02-0A79-4EA0-9AF5-79DC304F05B7}" srcOrd="0" destOrd="0" presId="urn:microsoft.com/office/officeart/2005/8/layout/hierarchy1"/>
    <dgm:cxn modelId="{6020C760-0C29-4587-AF01-8761486B1368}" type="presParOf" srcId="{F181AA02-0A79-4EA0-9AF5-79DC304F05B7}" destId="{DE38B040-EC35-4F8E-A453-681C9ED98720}" srcOrd="0" destOrd="0" presId="urn:microsoft.com/office/officeart/2005/8/layout/hierarchy1"/>
    <dgm:cxn modelId="{9534F530-64C9-495C-9BA9-EC84A54C8463}" type="presParOf" srcId="{F181AA02-0A79-4EA0-9AF5-79DC304F05B7}" destId="{21BB8AC5-BB09-4F47-9E8D-9BB24746BD48}" srcOrd="1" destOrd="0" presId="urn:microsoft.com/office/officeart/2005/8/layout/hierarchy1"/>
    <dgm:cxn modelId="{76C609CF-1D97-4B7E-B634-5639E2A0C1D1}" type="presParOf" srcId="{BA764C51-B153-40B7-BF08-373B4F579B64}" destId="{8EE90D0D-F2EE-43E2-91E4-AC6F52955EFF}" srcOrd="1" destOrd="0" presId="urn:microsoft.com/office/officeart/2005/8/layout/hierarchy1"/>
    <dgm:cxn modelId="{364A67AC-E854-44AB-A94E-CD5746606C2D}" type="presParOf" srcId="{39034284-7624-43D9-986D-E3C4CDC630D7}" destId="{2FE73C26-385D-4405-ADBD-DE6FE5B0AEFB}" srcOrd="2" destOrd="0" presId="urn:microsoft.com/office/officeart/2005/8/layout/hierarchy1"/>
    <dgm:cxn modelId="{45F66BCB-6988-4DEC-9984-348BBD10DAE9}" type="presParOf" srcId="{39034284-7624-43D9-986D-E3C4CDC630D7}" destId="{3583AF34-60EE-477F-A854-6FB283A807B7}" srcOrd="3" destOrd="0" presId="urn:microsoft.com/office/officeart/2005/8/layout/hierarchy1"/>
    <dgm:cxn modelId="{EB3243CB-1355-4534-B3DB-184B3D69E302}" type="presParOf" srcId="{3583AF34-60EE-477F-A854-6FB283A807B7}" destId="{5827F757-EAC7-4EDB-9B5F-FFA5B1BCAF4B}" srcOrd="0" destOrd="0" presId="urn:microsoft.com/office/officeart/2005/8/layout/hierarchy1"/>
    <dgm:cxn modelId="{17516E25-2446-448D-844B-556BE06FC51D}" type="presParOf" srcId="{5827F757-EAC7-4EDB-9B5F-FFA5B1BCAF4B}" destId="{08314ADA-D564-4449-B272-4856291F5C3E}" srcOrd="0" destOrd="0" presId="urn:microsoft.com/office/officeart/2005/8/layout/hierarchy1"/>
    <dgm:cxn modelId="{8BE36A6E-6419-4047-BC27-FEADE1EB1230}" type="presParOf" srcId="{5827F757-EAC7-4EDB-9B5F-FFA5B1BCAF4B}" destId="{92AD9316-9619-40B3-BA47-5DAEB177CEBD}" srcOrd="1" destOrd="0" presId="urn:microsoft.com/office/officeart/2005/8/layout/hierarchy1"/>
    <dgm:cxn modelId="{C1C408B5-811B-459F-AF8D-9809D4179876}" type="presParOf" srcId="{3583AF34-60EE-477F-A854-6FB283A807B7}" destId="{78064308-612C-42F6-A28D-9698FF4F3981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2D949-125C-48E6-A6AD-11A69B05694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F12284FA-6F56-4398-A473-26C67E0F2474}">
      <dgm:prSet phldrT="[Text]"/>
      <dgm:spPr/>
      <dgm:t>
        <a:bodyPr/>
        <a:lstStyle/>
        <a:p>
          <a:r>
            <a:rPr lang="en-IN" b="1" dirty="0"/>
            <a:t>CLASSIFICATION</a:t>
          </a:r>
        </a:p>
      </dgm:t>
    </dgm:pt>
    <dgm:pt modelId="{87EBC571-77AA-4768-93F7-9EA341485475}" type="parTrans" cxnId="{1E6813A2-0299-4968-9E9F-192AAA4BD1AB}">
      <dgm:prSet/>
      <dgm:spPr/>
      <dgm:t>
        <a:bodyPr/>
        <a:lstStyle/>
        <a:p>
          <a:endParaRPr lang="en-IN"/>
        </a:p>
      </dgm:t>
    </dgm:pt>
    <dgm:pt modelId="{10F2D909-524F-4F67-9F17-AEA3DDBA99F5}" type="sibTrans" cxnId="{1E6813A2-0299-4968-9E9F-192AAA4BD1AB}">
      <dgm:prSet/>
      <dgm:spPr/>
      <dgm:t>
        <a:bodyPr/>
        <a:lstStyle/>
        <a:p>
          <a:endParaRPr lang="en-IN"/>
        </a:p>
      </dgm:t>
    </dgm:pt>
    <dgm:pt modelId="{4B8202A6-74BD-44D1-8387-394CDADD40E9}">
      <dgm:prSet phldrT="[Text]"/>
      <dgm:spPr/>
      <dgm:t>
        <a:bodyPr/>
        <a:lstStyle/>
        <a:p>
          <a:r>
            <a:rPr lang="en-IN" b="1" dirty="0"/>
            <a:t>CONSTITUENTS</a:t>
          </a:r>
        </a:p>
      </dgm:t>
    </dgm:pt>
    <dgm:pt modelId="{463BC7C0-FD6F-4ACE-8ACF-16B2405461FC}" type="parTrans" cxnId="{0A9C061E-BC06-4046-8F29-6DA120BB3B49}">
      <dgm:prSet/>
      <dgm:spPr/>
      <dgm:t>
        <a:bodyPr/>
        <a:lstStyle/>
        <a:p>
          <a:endParaRPr lang="en-IN"/>
        </a:p>
      </dgm:t>
    </dgm:pt>
    <dgm:pt modelId="{DD52779F-4E00-4FAB-9237-37EA6B85CB7C}" type="sibTrans" cxnId="{0A9C061E-BC06-4046-8F29-6DA120BB3B49}">
      <dgm:prSet/>
      <dgm:spPr/>
      <dgm:t>
        <a:bodyPr/>
        <a:lstStyle/>
        <a:p>
          <a:endParaRPr lang="en-IN"/>
        </a:p>
      </dgm:t>
    </dgm:pt>
    <dgm:pt modelId="{E7D70F1C-E08B-48D3-B6A6-D02E53E95E9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/>
            <a:t>CONSISTENCY</a:t>
          </a:r>
        </a:p>
      </dgm:t>
    </dgm:pt>
    <dgm:pt modelId="{C3B7D701-3B28-4197-8888-EE7AE4F96702}" type="parTrans" cxnId="{1819E6A1-C941-46CF-998A-D14A14B08FD8}">
      <dgm:prSet/>
      <dgm:spPr/>
      <dgm:t>
        <a:bodyPr/>
        <a:lstStyle/>
        <a:p>
          <a:endParaRPr lang="en-IN"/>
        </a:p>
      </dgm:t>
    </dgm:pt>
    <dgm:pt modelId="{B1CF2477-929E-4500-91EC-638CF485E884}" type="sibTrans" cxnId="{1819E6A1-C941-46CF-998A-D14A14B08FD8}">
      <dgm:prSet/>
      <dgm:spPr/>
      <dgm:t>
        <a:bodyPr/>
        <a:lstStyle/>
        <a:p>
          <a:endParaRPr lang="en-IN"/>
        </a:p>
      </dgm:t>
    </dgm:pt>
    <dgm:pt modelId="{DB631D83-07EB-4290-BBB7-574F4D87D5A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/>
            <a:t>USES</a:t>
          </a:r>
        </a:p>
      </dgm:t>
    </dgm:pt>
    <dgm:pt modelId="{5D4EEABC-AB62-4A19-A9ED-8A8274539D59}" type="parTrans" cxnId="{7890D29A-BCB7-44B1-A167-FC71C769268E}">
      <dgm:prSet/>
      <dgm:spPr/>
      <dgm:t>
        <a:bodyPr/>
        <a:lstStyle/>
        <a:p>
          <a:endParaRPr lang="en-IN"/>
        </a:p>
      </dgm:t>
    </dgm:pt>
    <dgm:pt modelId="{3552B873-0477-4F9F-B2C7-A4A70255BEAC}" type="sibTrans" cxnId="{7890D29A-BCB7-44B1-A167-FC71C769268E}">
      <dgm:prSet/>
      <dgm:spPr/>
      <dgm:t>
        <a:bodyPr/>
        <a:lstStyle/>
        <a:p>
          <a:endParaRPr lang="en-IN"/>
        </a:p>
      </dgm:t>
    </dgm:pt>
    <dgm:pt modelId="{D0B82EBA-B38F-4792-9359-9A3BE045CEC9}" type="pres">
      <dgm:prSet presAssocID="{9052D949-125C-48E6-A6AD-11A69B0569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150480-9AF5-4C93-BA0E-40DF739FAD87}" type="pres">
      <dgm:prSet presAssocID="{F12284FA-6F56-4398-A473-26C67E0F2474}" presName="hierRoot1" presStyleCnt="0"/>
      <dgm:spPr/>
    </dgm:pt>
    <dgm:pt modelId="{AB240418-327B-4083-8973-5D0DB565578D}" type="pres">
      <dgm:prSet presAssocID="{F12284FA-6F56-4398-A473-26C67E0F2474}" presName="composite" presStyleCnt="0"/>
      <dgm:spPr/>
    </dgm:pt>
    <dgm:pt modelId="{834BB156-6346-4985-976C-74B4F765EB9A}" type="pres">
      <dgm:prSet presAssocID="{F12284FA-6F56-4398-A473-26C67E0F2474}" presName="background" presStyleLbl="node0" presStyleIdx="0" presStyleCnt="1"/>
      <dgm:spPr/>
    </dgm:pt>
    <dgm:pt modelId="{F391DC62-2BC4-4BA3-9A28-60064724C3EA}" type="pres">
      <dgm:prSet presAssocID="{F12284FA-6F56-4398-A473-26C67E0F247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34284-7624-43D9-986D-E3C4CDC630D7}" type="pres">
      <dgm:prSet presAssocID="{F12284FA-6F56-4398-A473-26C67E0F2474}" presName="hierChild2" presStyleCnt="0"/>
      <dgm:spPr/>
    </dgm:pt>
    <dgm:pt modelId="{B83C833E-BEAC-43EE-9836-ABC98719EA10}" type="pres">
      <dgm:prSet presAssocID="{463BC7C0-FD6F-4ACE-8ACF-16B2405461F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A764C51-B153-40B7-BF08-373B4F579B64}" type="pres">
      <dgm:prSet presAssocID="{4B8202A6-74BD-44D1-8387-394CDADD40E9}" presName="hierRoot2" presStyleCnt="0"/>
      <dgm:spPr/>
    </dgm:pt>
    <dgm:pt modelId="{F181AA02-0A79-4EA0-9AF5-79DC304F05B7}" type="pres">
      <dgm:prSet presAssocID="{4B8202A6-74BD-44D1-8387-394CDADD40E9}" presName="composite2" presStyleCnt="0"/>
      <dgm:spPr/>
    </dgm:pt>
    <dgm:pt modelId="{DE38B040-EC35-4F8E-A453-681C9ED98720}" type="pres">
      <dgm:prSet presAssocID="{4B8202A6-74BD-44D1-8387-394CDADD40E9}" presName="background2" presStyleLbl="node2" presStyleIdx="0" presStyleCnt="3"/>
      <dgm:spPr/>
    </dgm:pt>
    <dgm:pt modelId="{21BB8AC5-BB09-4F47-9E8D-9BB24746BD48}" type="pres">
      <dgm:prSet presAssocID="{4B8202A6-74BD-44D1-8387-394CDADD40E9}" presName="text2" presStyleLbl="fgAcc2" presStyleIdx="0" presStyleCnt="3" custLinFactY="15974" custLinFactNeighborX="1303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90D0D-F2EE-43E2-91E4-AC6F52955EFF}" type="pres">
      <dgm:prSet presAssocID="{4B8202A6-74BD-44D1-8387-394CDADD40E9}" presName="hierChild3" presStyleCnt="0"/>
      <dgm:spPr/>
    </dgm:pt>
    <dgm:pt modelId="{2FE73C26-385D-4405-ADBD-DE6FE5B0AEFB}" type="pres">
      <dgm:prSet presAssocID="{C3B7D701-3B28-4197-8888-EE7AE4F9670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583AF34-60EE-477F-A854-6FB283A807B7}" type="pres">
      <dgm:prSet presAssocID="{E7D70F1C-E08B-48D3-B6A6-D02E53E95E94}" presName="hierRoot2" presStyleCnt="0"/>
      <dgm:spPr/>
    </dgm:pt>
    <dgm:pt modelId="{5827F757-EAC7-4EDB-9B5F-FFA5B1BCAF4B}" type="pres">
      <dgm:prSet presAssocID="{E7D70F1C-E08B-48D3-B6A6-D02E53E95E94}" presName="composite2" presStyleCnt="0"/>
      <dgm:spPr/>
    </dgm:pt>
    <dgm:pt modelId="{08314ADA-D564-4449-B272-4856291F5C3E}" type="pres">
      <dgm:prSet presAssocID="{E7D70F1C-E08B-48D3-B6A6-D02E53E95E94}" presName="background2" presStyleLbl="node2" presStyleIdx="1" presStyleCnt="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2AD9316-9619-40B3-BA47-5DAEB177CEBD}" type="pres">
      <dgm:prSet presAssocID="{E7D70F1C-E08B-48D3-B6A6-D02E53E95E9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64308-612C-42F6-A28D-9698FF4F3981}" type="pres">
      <dgm:prSet presAssocID="{E7D70F1C-E08B-48D3-B6A6-D02E53E95E94}" presName="hierChild3" presStyleCnt="0"/>
      <dgm:spPr/>
    </dgm:pt>
    <dgm:pt modelId="{06CEC522-F9DE-48ED-B4B3-8B93FC44CE00}" type="pres">
      <dgm:prSet presAssocID="{5D4EEABC-AB62-4A19-A9ED-8A8274539D59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588F4A1-FA24-46FC-9084-86F07C579C8E}" type="pres">
      <dgm:prSet presAssocID="{DB631D83-07EB-4290-BBB7-574F4D87D5A4}" presName="hierRoot2" presStyleCnt="0"/>
      <dgm:spPr/>
    </dgm:pt>
    <dgm:pt modelId="{04AD7A68-3F66-4B27-B2AE-3DFD49C0CA9F}" type="pres">
      <dgm:prSet presAssocID="{DB631D83-07EB-4290-BBB7-574F4D87D5A4}" presName="composite2" presStyleCnt="0"/>
      <dgm:spPr/>
    </dgm:pt>
    <dgm:pt modelId="{1C96B575-D78B-466F-B074-3123D8C5EF88}" type="pres">
      <dgm:prSet presAssocID="{DB631D83-07EB-4290-BBB7-574F4D87D5A4}" presName="background2" presStyleLbl="node2" presStyleIdx="2" presStyleCnt="3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0D40C3D-CF73-45A4-837E-9DDC5CE46133}" type="pres">
      <dgm:prSet presAssocID="{DB631D83-07EB-4290-BBB7-574F4D87D5A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02BE7-DF09-44A0-AE14-120D7D79890A}" type="pres">
      <dgm:prSet presAssocID="{DB631D83-07EB-4290-BBB7-574F4D87D5A4}" presName="hierChild3" presStyleCnt="0"/>
      <dgm:spPr/>
    </dgm:pt>
  </dgm:ptLst>
  <dgm:cxnLst>
    <dgm:cxn modelId="{7890D29A-BCB7-44B1-A167-FC71C769268E}" srcId="{F12284FA-6F56-4398-A473-26C67E0F2474}" destId="{DB631D83-07EB-4290-BBB7-574F4D87D5A4}" srcOrd="2" destOrd="0" parTransId="{5D4EEABC-AB62-4A19-A9ED-8A8274539D59}" sibTransId="{3552B873-0477-4F9F-B2C7-A4A70255BEAC}"/>
    <dgm:cxn modelId="{D354B8F8-90AF-44AC-88AC-772D54DBD1F8}" type="presOf" srcId="{C3B7D701-3B28-4197-8888-EE7AE4F96702}" destId="{2FE73C26-385D-4405-ADBD-DE6FE5B0AEFB}" srcOrd="0" destOrd="0" presId="urn:microsoft.com/office/officeart/2005/8/layout/hierarchy1"/>
    <dgm:cxn modelId="{C1F9CC4D-E248-40B6-A1E6-B0C4FF895F41}" type="presOf" srcId="{DB631D83-07EB-4290-BBB7-574F4D87D5A4}" destId="{80D40C3D-CF73-45A4-837E-9DDC5CE46133}" srcOrd="0" destOrd="0" presId="urn:microsoft.com/office/officeart/2005/8/layout/hierarchy1"/>
    <dgm:cxn modelId="{31F5D8F3-0DD5-4201-9EC3-9FDC9168A82E}" type="presOf" srcId="{9052D949-125C-48E6-A6AD-11A69B056948}" destId="{D0B82EBA-B38F-4792-9359-9A3BE045CEC9}" srcOrd="0" destOrd="0" presId="urn:microsoft.com/office/officeart/2005/8/layout/hierarchy1"/>
    <dgm:cxn modelId="{D85CBFCE-AB0A-426C-B5AA-291457004F73}" type="presOf" srcId="{4B8202A6-74BD-44D1-8387-394CDADD40E9}" destId="{21BB8AC5-BB09-4F47-9E8D-9BB24746BD48}" srcOrd="0" destOrd="0" presId="urn:microsoft.com/office/officeart/2005/8/layout/hierarchy1"/>
    <dgm:cxn modelId="{1819E6A1-C941-46CF-998A-D14A14B08FD8}" srcId="{F12284FA-6F56-4398-A473-26C67E0F2474}" destId="{E7D70F1C-E08B-48D3-B6A6-D02E53E95E94}" srcOrd="1" destOrd="0" parTransId="{C3B7D701-3B28-4197-8888-EE7AE4F96702}" sibTransId="{B1CF2477-929E-4500-91EC-638CF485E884}"/>
    <dgm:cxn modelId="{8D7FCF0B-5611-4032-95CA-067C96DAF736}" type="presOf" srcId="{E7D70F1C-E08B-48D3-B6A6-D02E53E95E94}" destId="{92AD9316-9619-40B3-BA47-5DAEB177CEBD}" srcOrd="0" destOrd="0" presId="urn:microsoft.com/office/officeart/2005/8/layout/hierarchy1"/>
    <dgm:cxn modelId="{90F4005C-F6E1-4BC1-8A28-1F52176A1951}" type="presOf" srcId="{463BC7C0-FD6F-4ACE-8ACF-16B2405461FC}" destId="{B83C833E-BEAC-43EE-9836-ABC98719EA10}" srcOrd="0" destOrd="0" presId="urn:microsoft.com/office/officeart/2005/8/layout/hierarchy1"/>
    <dgm:cxn modelId="{0A9C061E-BC06-4046-8F29-6DA120BB3B49}" srcId="{F12284FA-6F56-4398-A473-26C67E0F2474}" destId="{4B8202A6-74BD-44D1-8387-394CDADD40E9}" srcOrd="0" destOrd="0" parTransId="{463BC7C0-FD6F-4ACE-8ACF-16B2405461FC}" sibTransId="{DD52779F-4E00-4FAB-9237-37EA6B85CB7C}"/>
    <dgm:cxn modelId="{EF74EBFD-B303-4BAA-84EA-2E77ACF36BCB}" type="presOf" srcId="{F12284FA-6F56-4398-A473-26C67E0F2474}" destId="{F391DC62-2BC4-4BA3-9A28-60064724C3EA}" srcOrd="0" destOrd="0" presId="urn:microsoft.com/office/officeart/2005/8/layout/hierarchy1"/>
    <dgm:cxn modelId="{559E9C38-DA19-46B1-A323-D3D3CB4BD29E}" type="presOf" srcId="{5D4EEABC-AB62-4A19-A9ED-8A8274539D59}" destId="{06CEC522-F9DE-48ED-B4B3-8B93FC44CE00}" srcOrd="0" destOrd="0" presId="urn:microsoft.com/office/officeart/2005/8/layout/hierarchy1"/>
    <dgm:cxn modelId="{1E6813A2-0299-4968-9E9F-192AAA4BD1AB}" srcId="{9052D949-125C-48E6-A6AD-11A69B056948}" destId="{F12284FA-6F56-4398-A473-26C67E0F2474}" srcOrd="0" destOrd="0" parTransId="{87EBC571-77AA-4768-93F7-9EA341485475}" sibTransId="{10F2D909-524F-4F67-9F17-AEA3DDBA99F5}"/>
    <dgm:cxn modelId="{F668F174-8D7E-4F9E-8494-26E895CE2E68}" type="presParOf" srcId="{D0B82EBA-B38F-4792-9359-9A3BE045CEC9}" destId="{D6150480-9AF5-4C93-BA0E-40DF739FAD87}" srcOrd="0" destOrd="0" presId="urn:microsoft.com/office/officeart/2005/8/layout/hierarchy1"/>
    <dgm:cxn modelId="{45D4CF0B-5050-409E-A253-6BF3F2D4769E}" type="presParOf" srcId="{D6150480-9AF5-4C93-BA0E-40DF739FAD87}" destId="{AB240418-327B-4083-8973-5D0DB565578D}" srcOrd="0" destOrd="0" presId="urn:microsoft.com/office/officeart/2005/8/layout/hierarchy1"/>
    <dgm:cxn modelId="{9EE881DE-99E9-41DF-B933-FED56C1D9C7C}" type="presParOf" srcId="{AB240418-327B-4083-8973-5D0DB565578D}" destId="{834BB156-6346-4985-976C-74B4F765EB9A}" srcOrd="0" destOrd="0" presId="urn:microsoft.com/office/officeart/2005/8/layout/hierarchy1"/>
    <dgm:cxn modelId="{EE2D0AFB-6822-4965-8D86-6AE0EF410BF8}" type="presParOf" srcId="{AB240418-327B-4083-8973-5D0DB565578D}" destId="{F391DC62-2BC4-4BA3-9A28-60064724C3EA}" srcOrd="1" destOrd="0" presId="urn:microsoft.com/office/officeart/2005/8/layout/hierarchy1"/>
    <dgm:cxn modelId="{B3148E9C-925B-459B-B09F-78CAAA77B428}" type="presParOf" srcId="{D6150480-9AF5-4C93-BA0E-40DF739FAD87}" destId="{39034284-7624-43D9-986D-E3C4CDC630D7}" srcOrd="1" destOrd="0" presId="urn:microsoft.com/office/officeart/2005/8/layout/hierarchy1"/>
    <dgm:cxn modelId="{F5676D9D-2A37-488E-A1E4-CBA7F9D93A2F}" type="presParOf" srcId="{39034284-7624-43D9-986D-E3C4CDC630D7}" destId="{B83C833E-BEAC-43EE-9836-ABC98719EA10}" srcOrd="0" destOrd="0" presId="urn:microsoft.com/office/officeart/2005/8/layout/hierarchy1"/>
    <dgm:cxn modelId="{EBE8902B-9066-4EC7-8C35-83200C830B90}" type="presParOf" srcId="{39034284-7624-43D9-986D-E3C4CDC630D7}" destId="{BA764C51-B153-40B7-BF08-373B4F579B64}" srcOrd="1" destOrd="0" presId="urn:microsoft.com/office/officeart/2005/8/layout/hierarchy1"/>
    <dgm:cxn modelId="{F025D891-FF2C-4DDF-8A47-D2663D9C49FA}" type="presParOf" srcId="{BA764C51-B153-40B7-BF08-373B4F579B64}" destId="{F181AA02-0A79-4EA0-9AF5-79DC304F05B7}" srcOrd="0" destOrd="0" presId="urn:microsoft.com/office/officeart/2005/8/layout/hierarchy1"/>
    <dgm:cxn modelId="{25444AFA-A399-4B30-899B-F33F498071A9}" type="presParOf" srcId="{F181AA02-0A79-4EA0-9AF5-79DC304F05B7}" destId="{DE38B040-EC35-4F8E-A453-681C9ED98720}" srcOrd="0" destOrd="0" presId="urn:microsoft.com/office/officeart/2005/8/layout/hierarchy1"/>
    <dgm:cxn modelId="{0CBFE9F9-0602-4192-8C6A-B2B6317C37A7}" type="presParOf" srcId="{F181AA02-0A79-4EA0-9AF5-79DC304F05B7}" destId="{21BB8AC5-BB09-4F47-9E8D-9BB24746BD48}" srcOrd="1" destOrd="0" presId="urn:microsoft.com/office/officeart/2005/8/layout/hierarchy1"/>
    <dgm:cxn modelId="{65854905-B2EE-4E9E-A786-AE08DA397619}" type="presParOf" srcId="{BA764C51-B153-40B7-BF08-373B4F579B64}" destId="{8EE90D0D-F2EE-43E2-91E4-AC6F52955EFF}" srcOrd="1" destOrd="0" presId="urn:microsoft.com/office/officeart/2005/8/layout/hierarchy1"/>
    <dgm:cxn modelId="{16901229-95BB-45C6-BEC4-5F889A92A1E5}" type="presParOf" srcId="{39034284-7624-43D9-986D-E3C4CDC630D7}" destId="{2FE73C26-385D-4405-ADBD-DE6FE5B0AEFB}" srcOrd="2" destOrd="0" presId="urn:microsoft.com/office/officeart/2005/8/layout/hierarchy1"/>
    <dgm:cxn modelId="{011DB7A4-69BB-48C1-B37F-FB6E91BA3C5E}" type="presParOf" srcId="{39034284-7624-43D9-986D-E3C4CDC630D7}" destId="{3583AF34-60EE-477F-A854-6FB283A807B7}" srcOrd="3" destOrd="0" presId="urn:microsoft.com/office/officeart/2005/8/layout/hierarchy1"/>
    <dgm:cxn modelId="{599C11F1-6213-4FFB-B694-3EB0C80E80A8}" type="presParOf" srcId="{3583AF34-60EE-477F-A854-6FB283A807B7}" destId="{5827F757-EAC7-4EDB-9B5F-FFA5B1BCAF4B}" srcOrd="0" destOrd="0" presId="urn:microsoft.com/office/officeart/2005/8/layout/hierarchy1"/>
    <dgm:cxn modelId="{33C9CBBD-4B5C-4609-A9D3-72AB65567EE3}" type="presParOf" srcId="{5827F757-EAC7-4EDB-9B5F-FFA5B1BCAF4B}" destId="{08314ADA-D564-4449-B272-4856291F5C3E}" srcOrd="0" destOrd="0" presId="urn:microsoft.com/office/officeart/2005/8/layout/hierarchy1"/>
    <dgm:cxn modelId="{2E3C79F1-77C4-4CAE-A4E5-032D6038C362}" type="presParOf" srcId="{5827F757-EAC7-4EDB-9B5F-FFA5B1BCAF4B}" destId="{92AD9316-9619-40B3-BA47-5DAEB177CEBD}" srcOrd="1" destOrd="0" presId="urn:microsoft.com/office/officeart/2005/8/layout/hierarchy1"/>
    <dgm:cxn modelId="{EA14650D-54A8-4073-9291-E6262A909284}" type="presParOf" srcId="{3583AF34-60EE-477F-A854-6FB283A807B7}" destId="{78064308-612C-42F6-A28D-9698FF4F3981}" srcOrd="1" destOrd="0" presId="urn:microsoft.com/office/officeart/2005/8/layout/hierarchy1"/>
    <dgm:cxn modelId="{A7A95D47-36F5-47D2-B05D-1A8BDD4F7360}" type="presParOf" srcId="{39034284-7624-43D9-986D-E3C4CDC630D7}" destId="{06CEC522-F9DE-48ED-B4B3-8B93FC44CE00}" srcOrd="4" destOrd="0" presId="urn:microsoft.com/office/officeart/2005/8/layout/hierarchy1"/>
    <dgm:cxn modelId="{CA316A87-B2D4-440C-ABA1-83DFAC926810}" type="presParOf" srcId="{39034284-7624-43D9-986D-E3C4CDC630D7}" destId="{A588F4A1-FA24-46FC-9084-86F07C579C8E}" srcOrd="5" destOrd="0" presId="urn:microsoft.com/office/officeart/2005/8/layout/hierarchy1"/>
    <dgm:cxn modelId="{19EF7923-0461-4001-B2B8-0AEC3F7627DD}" type="presParOf" srcId="{A588F4A1-FA24-46FC-9084-86F07C579C8E}" destId="{04AD7A68-3F66-4B27-B2AE-3DFD49C0CA9F}" srcOrd="0" destOrd="0" presId="urn:microsoft.com/office/officeart/2005/8/layout/hierarchy1"/>
    <dgm:cxn modelId="{F63D4D43-B6A6-4342-AF96-1CF91A2B8B1B}" type="presParOf" srcId="{04AD7A68-3F66-4B27-B2AE-3DFD49C0CA9F}" destId="{1C96B575-D78B-466F-B074-3123D8C5EF88}" srcOrd="0" destOrd="0" presId="urn:microsoft.com/office/officeart/2005/8/layout/hierarchy1"/>
    <dgm:cxn modelId="{F4168770-38C0-4225-B968-40194BDDC43D}" type="presParOf" srcId="{04AD7A68-3F66-4B27-B2AE-3DFD49C0CA9F}" destId="{80D40C3D-CF73-45A4-837E-9DDC5CE46133}" srcOrd="1" destOrd="0" presId="urn:microsoft.com/office/officeart/2005/8/layout/hierarchy1"/>
    <dgm:cxn modelId="{428C87A6-DF3B-4E24-96D1-1131DDF14FC9}" type="presParOf" srcId="{A588F4A1-FA24-46FC-9084-86F07C579C8E}" destId="{0F102BE7-DF09-44A0-AE14-120D7D79890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A6ED4-F42B-4862-B2A4-61AAB45AC335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B8C6E4-6FFE-44C8-A31E-3F5DD0B1DD3A}">
      <dgm:prSet phldrT="[Text]"/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34C2AD02-92EE-4B25-A2EC-037CE6218961}" type="parTrans" cxnId="{60F04651-B424-423B-BFE2-E2A656E6DED7}">
      <dgm:prSet/>
      <dgm:spPr/>
      <dgm:t>
        <a:bodyPr/>
        <a:lstStyle/>
        <a:p>
          <a:endParaRPr lang="en-US"/>
        </a:p>
      </dgm:t>
    </dgm:pt>
    <dgm:pt modelId="{79D127FD-F956-4385-9BF1-88EF76CEB6F9}" type="sibTrans" cxnId="{60F04651-B424-423B-BFE2-E2A656E6DED7}">
      <dgm:prSet/>
      <dgm:spPr/>
      <dgm:t>
        <a:bodyPr/>
        <a:lstStyle/>
        <a:p>
          <a:endParaRPr lang="en-US"/>
        </a:p>
      </dgm:t>
    </dgm:pt>
    <dgm:pt modelId="{A32AE094-9B72-4690-9487-E1B39AE99B22}">
      <dgm:prSet phldrT="[Text]"/>
      <dgm:spPr/>
      <dgm:t>
        <a:bodyPr/>
        <a:lstStyle/>
        <a:p>
          <a:r>
            <a:rPr lang="en-US" dirty="0" smtClean="0"/>
            <a:t>Additive</a:t>
          </a:r>
          <a:endParaRPr lang="en-US" dirty="0"/>
        </a:p>
      </dgm:t>
    </dgm:pt>
    <dgm:pt modelId="{848B257F-E2BA-4FE5-B828-6A27546B2D80}" type="parTrans" cxnId="{50FE8ADC-73AE-480F-BBBF-C2FA92B22411}">
      <dgm:prSet/>
      <dgm:spPr/>
      <dgm:t>
        <a:bodyPr/>
        <a:lstStyle/>
        <a:p>
          <a:endParaRPr lang="en-US"/>
        </a:p>
      </dgm:t>
    </dgm:pt>
    <dgm:pt modelId="{5229EA35-AB4F-4255-8F9E-EE7E6247BE07}" type="sibTrans" cxnId="{50FE8ADC-73AE-480F-BBBF-C2FA92B22411}">
      <dgm:prSet/>
      <dgm:spPr/>
      <dgm:t>
        <a:bodyPr/>
        <a:lstStyle/>
        <a:p>
          <a:endParaRPr lang="en-US"/>
        </a:p>
      </dgm:t>
    </dgm:pt>
    <dgm:pt modelId="{A7559F39-2029-46B3-BBAF-8BFE6183A914}">
      <dgm:prSet phldrT="[Text]"/>
      <dgm:spPr/>
      <dgm:t>
        <a:bodyPr/>
        <a:lstStyle/>
        <a:p>
          <a:r>
            <a:rPr lang="en-US" dirty="0" smtClean="0"/>
            <a:t>Synthetic</a:t>
          </a:r>
          <a:endParaRPr lang="en-US" dirty="0"/>
        </a:p>
      </dgm:t>
    </dgm:pt>
    <dgm:pt modelId="{3D94DA23-8993-4971-9006-C7567F5A74B2}" type="parTrans" cxnId="{92C8DCBF-876C-4936-A2D9-FE0CE40B0EC6}">
      <dgm:prSet/>
      <dgm:spPr/>
      <dgm:t>
        <a:bodyPr/>
        <a:lstStyle/>
        <a:p>
          <a:endParaRPr lang="en-US"/>
        </a:p>
      </dgm:t>
    </dgm:pt>
    <dgm:pt modelId="{FE3842F1-498C-405F-8887-3AB79BBEC27B}" type="sibTrans" cxnId="{92C8DCBF-876C-4936-A2D9-FE0CE40B0EC6}">
      <dgm:prSet/>
      <dgm:spPr/>
      <dgm:t>
        <a:bodyPr/>
        <a:lstStyle/>
        <a:p>
          <a:endParaRPr lang="en-US"/>
        </a:p>
      </dgm:t>
    </dgm:pt>
    <dgm:pt modelId="{8F134F4C-DE4A-4E7E-9402-4AD9A0F22B82}" type="pres">
      <dgm:prSet presAssocID="{BBEA6ED4-F42B-4862-B2A4-61AAB45AC3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34F19-0776-401B-AE83-7C39310EBEBB}" type="pres">
      <dgm:prSet presAssocID="{B8B8C6E4-6FFE-44C8-A31E-3F5DD0B1DD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0AD7C-A30C-4DF8-BB23-18894E0B749E}" type="pres">
      <dgm:prSet presAssocID="{79D127FD-F956-4385-9BF1-88EF76CEB6F9}" presName="sibTrans" presStyleCnt="0"/>
      <dgm:spPr/>
    </dgm:pt>
    <dgm:pt modelId="{3C593D28-72A5-4141-963C-9F8CDB72F777}" type="pres">
      <dgm:prSet presAssocID="{A7559F39-2029-46B3-BBAF-8BFE6183A9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5B70C-D683-43BC-8F17-CA55C26300BE}" type="pres">
      <dgm:prSet presAssocID="{FE3842F1-498C-405F-8887-3AB79BBEC27B}" presName="sibTrans" presStyleCnt="0"/>
      <dgm:spPr/>
    </dgm:pt>
    <dgm:pt modelId="{CB668817-C2F0-4A2A-A64D-1946498138B6}" type="pres">
      <dgm:prSet presAssocID="{A32AE094-9B72-4690-9487-E1B39AE99B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76045-794C-4E7F-B452-BA5FB4CB0077}" type="presOf" srcId="{BBEA6ED4-F42B-4862-B2A4-61AAB45AC335}" destId="{8F134F4C-DE4A-4E7E-9402-4AD9A0F22B82}" srcOrd="0" destOrd="0" presId="urn:microsoft.com/office/officeart/2005/8/layout/default"/>
    <dgm:cxn modelId="{60F04651-B424-423B-BFE2-E2A656E6DED7}" srcId="{BBEA6ED4-F42B-4862-B2A4-61AAB45AC335}" destId="{B8B8C6E4-6FFE-44C8-A31E-3F5DD0B1DD3A}" srcOrd="0" destOrd="0" parTransId="{34C2AD02-92EE-4B25-A2EC-037CE6218961}" sibTransId="{79D127FD-F956-4385-9BF1-88EF76CEB6F9}"/>
    <dgm:cxn modelId="{A45C2B04-72C9-4D0F-B5B1-EC1E645B6DFA}" type="presOf" srcId="{A7559F39-2029-46B3-BBAF-8BFE6183A914}" destId="{3C593D28-72A5-4141-963C-9F8CDB72F777}" srcOrd="0" destOrd="0" presId="urn:microsoft.com/office/officeart/2005/8/layout/default"/>
    <dgm:cxn modelId="{E3852027-4932-4C3E-8E35-576A36475454}" type="presOf" srcId="{B8B8C6E4-6FFE-44C8-A31E-3F5DD0B1DD3A}" destId="{25D34F19-0776-401B-AE83-7C39310EBEBB}" srcOrd="0" destOrd="0" presId="urn:microsoft.com/office/officeart/2005/8/layout/default"/>
    <dgm:cxn modelId="{92C8DCBF-876C-4936-A2D9-FE0CE40B0EC6}" srcId="{BBEA6ED4-F42B-4862-B2A4-61AAB45AC335}" destId="{A7559F39-2029-46B3-BBAF-8BFE6183A914}" srcOrd="1" destOrd="0" parTransId="{3D94DA23-8993-4971-9006-C7567F5A74B2}" sibTransId="{FE3842F1-498C-405F-8887-3AB79BBEC27B}"/>
    <dgm:cxn modelId="{9E03BD92-A082-46EC-B7C2-BBD9B64C4D26}" type="presOf" srcId="{A32AE094-9B72-4690-9487-E1B39AE99B22}" destId="{CB668817-C2F0-4A2A-A64D-1946498138B6}" srcOrd="0" destOrd="0" presId="urn:microsoft.com/office/officeart/2005/8/layout/default"/>
    <dgm:cxn modelId="{50FE8ADC-73AE-480F-BBBF-C2FA92B22411}" srcId="{BBEA6ED4-F42B-4862-B2A4-61AAB45AC335}" destId="{A32AE094-9B72-4690-9487-E1B39AE99B22}" srcOrd="2" destOrd="0" parTransId="{848B257F-E2BA-4FE5-B828-6A27546B2D80}" sibTransId="{5229EA35-AB4F-4255-8F9E-EE7E6247BE07}"/>
    <dgm:cxn modelId="{84E9CEAD-92F7-418E-97D0-52E22AED269D}" type="presParOf" srcId="{8F134F4C-DE4A-4E7E-9402-4AD9A0F22B82}" destId="{25D34F19-0776-401B-AE83-7C39310EBEBB}" srcOrd="0" destOrd="0" presId="urn:microsoft.com/office/officeart/2005/8/layout/default"/>
    <dgm:cxn modelId="{CCAC0FA5-D9AA-4280-AA6B-82F2B57E5E22}" type="presParOf" srcId="{8F134F4C-DE4A-4E7E-9402-4AD9A0F22B82}" destId="{30B0AD7C-A30C-4DF8-BB23-18894E0B749E}" srcOrd="1" destOrd="0" presId="urn:microsoft.com/office/officeart/2005/8/layout/default"/>
    <dgm:cxn modelId="{1F641D91-456C-46DE-ACAE-E7C3B02C9E12}" type="presParOf" srcId="{8F134F4C-DE4A-4E7E-9402-4AD9A0F22B82}" destId="{3C593D28-72A5-4141-963C-9F8CDB72F777}" srcOrd="2" destOrd="0" presId="urn:microsoft.com/office/officeart/2005/8/layout/default"/>
    <dgm:cxn modelId="{E20B8941-2D07-4610-BDB7-2D8C4DD494C4}" type="presParOf" srcId="{8F134F4C-DE4A-4E7E-9402-4AD9A0F22B82}" destId="{7F85B70C-D683-43BC-8F17-CA55C26300BE}" srcOrd="3" destOrd="0" presId="urn:microsoft.com/office/officeart/2005/8/layout/default"/>
    <dgm:cxn modelId="{B4B936A6-A9B5-48B7-AEBE-EAD09EF36DA6}" type="presParOf" srcId="{8F134F4C-DE4A-4E7E-9402-4AD9A0F22B82}" destId="{CB668817-C2F0-4A2A-A64D-1946498138B6}" srcOrd="4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A6ED4-F42B-4862-B2A4-61AAB45AC335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B8C6E4-6FFE-44C8-A31E-3F5DD0B1DD3A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34C2AD02-92EE-4B25-A2EC-037CE6218961}" type="parTrans" cxnId="{60F04651-B424-423B-BFE2-E2A656E6DED7}">
      <dgm:prSet/>
      <dgm:spPr/>
      <dgm:t>
        <a:bodyPr/>
        <a:lstStyle/>
        <a:p>
          <a:endParaRPr lang="en-US"/>
        </a:p>
      </dgm:t>
    </dgm:pt>
    <dgm:pt modelId="{79D127FD-F956-4385-9BF1-88EF76CEB6F9}" type="sibTrans" cxnId="{60F04651-B424-423B-BFE2-E2A656E6DED7}">
      <dgm:prSet/>
      <dgm:spPr/>
      <dgm:t>
        <a:bodyPr/>
        <a:lstStyle/>
        <a:p>
          <a:endParaRPr lang="en-US"/>
        </a:p>
      </dgm:t>
    </dgm:pt>
    <dgm:pt modelId="{A32AE094-9B72-4690-9487-E1B39AE99B2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Hard</a:t>
          </a:r>
          <a:endParaRPr lang="en-US" dirty="0"/>
        </a:p>
      </dgm:t>
    </dgm:pt>
    <dgm:pt modelId="{848B257F-E2BA-4FE5-B828-6A27546B2D80}" type="parTrans" cxnId="{50FE8ADC-73AE-480F-BBBF-C2FA92B22411}">
      <dgm:prSet/>
      <dgm:spPr/>
      <dgm:t>
        <a:bodyPr/>
        <a:lstStyle/>
        <a:p>
          <a:endParaRPr lang="en-US"/>
        </a:p>
      </dgm:t>
    </dgm:pt>
    <dgm:pt modelId="{5229EA35-AB4F-4255-8F9E-EE7E6247BE07}" type="sibTrans" cxnId="{50FE8ADC-73AE-480F-BBBF-C2FA92B22411}">
      <dgm:prSet/>
      <dgm:spPr/>
      <dgm:t>
        <a:bodyPr/>
        <a:lstStyle/>
        <a:p>
          <a:endParaRPr lang="en-US"/>
        </a:p>
      </dgm:t>
    </dgm:pt>
    <dgm:pt modelId="{A7559F39-2029-46B3-BBAF-8BFE6183A914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Medium</a:t>
          </a:r>
          <a:endParaRPr lang="en-US" dirty="0"/>
        </a:p>
      </dgm:t>
    </dgm:pt>
    <dgm:pt modelId="{3D94DA23-8993-4971-9006-C7567F5A74B2}" type="parTrans" cxnId="{92C8DCBF-876C-4936-A2D9-FE0CE40B0EC6}">
      <dgm:prSet/>
      <dgm:spPr/>
      <dgm:t>
        <a:bodyPr/>
        <a:lstStyle/>
        <a:p>
          <a:endParaRPr lang="en-US"/>
        </a:p>
      </dgm:t>
    </dgm:pt>
    <dgm:pt modelId="{FE3842F1-498C-405F-8887-3AB79BBEC27B}" type="sibTrans" cxnId="{92C8DCBF-876C-4936-A2D9-FE0CE40B0EC6}">
      <dgm:prSet/>
      <dgm:spPr/>
      <dgm:t>
        <a:bodyPr/>
        <a:lstStyle/>
        <a:p>
          <a:endParaRPr lang="en-US"/>
        </a:p>
      </dgm:t>
    </dgm:pt>
    <dgm:pt modelId="{8F134F4C-DE4A-4E7E-9402-4AD9A0F22B82}" type="pres">
      <dgm:prSet presAssocID="{BBEA6ED4-F42B-4862-B2A4-61AAB45AC3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34F19-0776-401B-AE83-7C39310EBEBB}" type="pres">
      <dgm:prSet presAssocID="{B8B8C6E4-6FFE-44C8-A31E-3F5DD0B1DD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0AD7C-A30C-4DF8-BB23-18894E0B749E}" type="pres">
      <dgm:prSet presAssocID="{79D127FD-F956-4385-9BF1-88EF76CEB6F9}" presName="sibTrans" presStyleCnt="0"/>
      <dgm:spPr/>
    </dgm:pt>
    <dgm:pt modelId="{3C593D28-72A5-4141-963C-9F8CDB72F777}" type="pres">
      <dgm:prSet presAssocID="{A7559F39-2029-46B3-BBAF-8BFE6183A9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5B70C-D683-43BC-8F17-CA55C26300BE}" type="pres">
      <dgm:prSet presAssocID="{FE3842F1-498C-405F-8887-3AB79BBEC27B}" presName="sibTrans" presStyleCnt="0"/>
      <dgm:spPr/>
    </dgm:pt>
    <dgm:pt modelId="{CB668817-C2F0-4A2A-A64D-1946498138B6}" type="pres">
      <dgm:prSet presAssocID="{A32AE094-9B72-4690-9487-E1B39AE99B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04651-B424-423B-BFE2-E2A656E6DED7}" srcId="{BBEA6ED4-F42B-4862-B2A4-61AAB45AC335}" destId="{B8B8C6E4-6FFE-44C8-A31E-3F5DD0B1DD3A}" srcOrd="0" destOrd="0" parTransId="{34C2AD02-92EE-4B25-A2EC-037CE6218961}" sibTransId="{79D127FD-F956-4385-9BF1-88EF76CEB6F9}"/>
    <dgm:cxn modelId="{E05A8AF0-1876-4B15-8D60-43484A00F98F}" type="presOf" srcId="{A32AE094-9B72-4690-9487-E1B39AE99B22}" destId="{CB668817-C2F0-4A2A-A64D-1946498138B6}" srcOrd="0" destOrd="0" presId="urn:microsoft.com/office/officeart/2005/8/layout/default"/>
    <dgm:cxn modelId="{92C8DCBF-876C-4936-A2D9-FE0CE40B0EC6}" srcId="{BBEA6ED4-F42B-4862-B2A4-61AAB45AC335}" destId="{A7559F39-2029-46B3-BBAF-8BFE6183A914}" srcOrd="1" destOrd="0" parTransId="{3D94DA23-8993-4971-9006-C7567F5A74B2}" sibTransId="{FE3842F1-498C-405F-8887-3AB79BBEC27B}"/>
    <dgm:cxn modelId="{EB494675-99F1-41CA-B32E-C0BCB56CA779}" type="presOf" srcId="{A7559F39-2029-46B3-BBAF-8BFE6183A914}" destId="{3C593D28-72A5-4141-963C-9F8CDB72F777}" srcOrd="0" destOrd="0" presId="urn:microsoft.com/office/officeart/2005/8/layout/default"/>
    <dgm:cxn modelId="{66130725-E059-4BD2-8725-7A6CEE773AA4}" type="presOf" srcId="{B8B8C6E4-6FFE-44C8-A31E-3F5DD0B1DD3A}" destId="{25D34F19-0776-401B-AE83-7C39310EBEBB}" srcOrd="0" destOrd="0" presId="urn:microsoft.com/office/officeart/2005/8/layout/default"/>
    <dgm:cxn modelId="{9D0A5E1D-8CF5-4FC7-8F6C-0BA3AA8D7858}" type="presOf" srcId="{BBEA6ED4-F42B-4862-B2A4-61AAB45AC335}" destId="{8F134F4C-DE4A-4E7E-9402-4AD9A0F22B82}" srcOrd="0" destOrd="0" presId="urn:microsoft.com/office/officeart/2005/8/layout/default"/>
    <dgm:cxn modelId="{50FE8ADC-73AE-480F-BBBF-C2FA92B22411}" srcId="{BBEA6ED4-F42B-4862-B2A4-61AAB45AC335}" destId="{A32AE094-9B72-4690-9487-E1B39AE99B22}" srcOrd="2" destOrd="0" parTransId="{848B257F-E2BA-4FE5-B828-6A27546B2D80}" sibTransId="{5229EA35-AB4F-4255-8F9E-EE7E6247BE07}"/>
    <dgm:cxn modelId="{1DA6A934-D54C-43ED-BD27-D31802581A76}" type="presParOf" srcId="{8F134F4C-DE4A-4E7E-9402-4AD9A0F22B82}" destId="{25D34F19-0776-401B-AE83-7C39310EBEBB}" srcOrd="0" destOrd="0" presId="urn:microsoft.com/office/officeart/2005/8/layout/default"/>
    <dgm:cxn modelId="{8D2906F0-CCAD-4FF6-9B1A-EA21F461E7E6}" type="presParOf" srcId="{8F134F4C-DE4A-4E7E-9402-4AD9A0F22B82}" destId="{30B0AD7C-A30C-4DF8-BB23-18894E0B749E}" srcOrd="1" destOrd="0" presId="urn:microsoft.com/office/officeart/2005/8/layout/default"/>
    <dgm:cxn modelId="{466428C1-EEA4-4335-9DEF-EE92795F330B}" type="presParOf" srcId="{8F134F4C-DE4A-4E7E-9402-4AD9A0F22B82}" destId="{3C593D28-72A5-4141-963C-9F8CDB72F777}" srcOrd="2" destOrd="0" presId="urn:microsoft.com/office/officeart/2005/8/layout/default"/>
    <dgm:cxn modelId="{4320A2EE-735C-4F34-BDAA-A4AF64B6067A}" type="presParOf" srcId="{8F134F4C-DE4A-4E7E-9402-4AD9A0F22B82}" destId="{7F85B70C-D683-43BC-8F17-CA55C26300BE}" srcOrd="3" destOrd="0" presId="urn:microsoft.com/office/officeart/2005/8/layout/default"/>
    <dgm:cxn modelId="{A4F1F83C-22EA-40F9-920E-11EC2353E03B}" type="presParOf" srcId="{8F134F4C-DE4A-4E7E-9402-4AD9A0F22B82}" destId="{CB668817-C2F0-4A2A-A64D-1946498138B6}" srcOrd="4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EA6ED4-F42B-4862-B2A4-61AAB45AC335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B8C6E4-6FFE-44C8-A31E-3F5DD0B1DD3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Pattern</a:t>
          </a:r>
          <a:endParaRPr lang="en-US" dirty="0"/>
        </a:p>
      </dgm:t>
    </dgm:pt>
    <dgm:pt modelId="{34C2AD02-92EE-4B25-A2EC-037CE6218961}" type="parTrans" cxnId="{60F04651-B424-423B-BFE2-E2A656E6DED7}">
      <dgm:prSet/>
      <dgm:spPr/>
      <dgm:t>
        <a:bodyPr/>
        <a:lstStyle/>
        <a:p>
          <a:endParaRPr lang="en-US"/>
        </a:p>
      </dgm:t>
    </dgm:pt>
    <dgm:pt modelId="{79D127FD-F956-4385-9BF1-88EF76CEB6F9}" type="sibTrans" cxnId="{60F04651-B424-423B-BFE2-E2A656E6DED7}">
      <dgm:prSet/>
      <dgm:spPr/>
      <dgm:t>
        <a:bodyPr/>
        <a:lstStyle/>
        <a:p>
          <a:endParaRPr lang="en-US"/>
        </a:p>
      </dgm:t>
    </dgm:pt>
    <dgm:pt modelId="{A32AE094-9B72-4690-9487-E1B39AE99B22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Impression</a:t>
          </a:r>
          <a:endParaRPr lang="en-US" dirty="0"/>
        </a:p>
      </dgm:t>
    </dgm:pt>
    <dgm:pt modelId="{848B257F-E2BA-4FE5-B828-6A27546B2D80}" type="parTrans" cxnId="{50FE8ADC-73AE-480F-BBBF-C2FA92B22411}">
      <dgm:prSet/>
      <dgm:spPr/>
      <dgm:t>
        <a:bodyPr/>
        <a:lstStyle/>
        <a:p>
          <a:endParaRPr lang="en-US"/>
        </a:p>
      </dgm:t>
    </dgm:pt>
    <dgm:pt modelId="{5229EA35-AB4F-4255-8F9E-EE7E6247BE07}" type="sibTrans" cxnId="{50FE8ADC-73AE-480F-BBBF-C2FA92B22411}">
      <dgm:prSet/>
      <dgm:spPr/>
      <dgm:t>
        <a:bodyPr/>
        <a:lstStyle/>
        <a:p>
          <a:endParaRPr lang="en-US"/>
        </a:p>
      </dgm:t>
    </dgm:pt>
    <dgm:pt modelId="{A7559F39-2029-46B3-BBAF-8BFE6183A914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3D94DA23-8993-4971-9006-C7567F5A74B2}" type="parTrans" cxnId="{92C8DCBF-876C-4936-A2D9-FE0CE40B0EC6}">
      <dgm:prSet/>
      <dgm:spPr/>
      <dgm:t>
        <a:bodyPr/>
        <a:lstStyle/>
        <a:p>
          <a:endParaRPr lang="en-US"/>
        </a:p>
      </dgm:t>
    </dgm:pt>
    <dgm:pt modelId="{FE3842F1-498C-405F-8887-3AB79BBEC27B}" type="sibTrans" cxnId="{92C8DCBF-876C-4936-A2D9-FE0CE40B0EC6}">
      <dgm:prSet/>
      <dgm:spPr/>
      <dgm:t>
        <a:bodyPr/>
        <a:lstStyle/>
        <a:p>
          <a:endParaRPr lang="en-US"/>
        </a:p>
      </dgm:t>
    </dgm:pt>
    <dgm:pt modelId="{8F134F4C-DE4A-4E7E-9402-4AD9A0F22B82}" type="pres">
      <dgm:prSet presAssocID="{BBEA6ED4-F42B-4862-B2A4-61AAB45AC3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34F19-0776-401B-AE83-7C39310EBEBB}" type="pres">
      <dgm:prSet presAssocID="{B8B8C6E4-6FFE-44C8-A31E-3F5DD0B1DD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0AD7C-A30C-4DF8-BB23-18894E0B749E}" type="pres">
      <dgm:prSet presAssocID="{79D127FD-F956-4385-9BF1-88EF76CEB6F9}" presName="sibTrans" presStyleCnt="0"/>
      <dgm:spPr/>
    </dgm:pt>
    <dgm:pt modelId="{3C593D28-72A5-4141-963C-9F8CDB72F777}" type="pres">
      <dgm:prSet presAssocID="{A7559F39-2029-46B3-BBAF-8BFE6183A9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5B70C-D683-43BC-8F17-CA55C26300BE}" type="pres">
      <dgm:prSet presAssocID="{FE3842F1-498C-405F-8887-3AB79BBEC27B}" presName="sibTrans" presStyleCnt="0"/>
      <dgm:spPr/>
    </dgm:pt>
    <dgm:pt modelId="{CB668817-C2F0-4A2A-A64D-1946498138B6}" type="pres">
      <dgm:prSet presAssocID="{A32AE094-9B72-4690-9487-E1B39AE99B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04651-B424-423B-BFE2-E2A656E6DED7}" srcId="{BBEA6ED4-F42B-4862-B2A4-61AAB45AC335}" destId="{B8B8C6E4-6FFE-44C8-A31E-3F5DD0B1DD3A}" srcOrd="0" destOrd="0" parTransId="{34C2AD02-92EE-4B25-A2EC-037CE6218961}" sibTransId="{79D127FD-F956-4385-9BF1-88EF76CEB6F9}"/>
    <dgm:cxn modelId="{FB12A320-94E6-42F2-BE26-F5E9AC16D088}" type="presOf" srcId="{B8B8C6E4-6FFE-44C8-A31E-3F5DD0B1DD3A}" destId="{25D34F19-0776-401B-AE83-7C39310EBEBB}" srcOrd="0" destOrd="0" presId="urn:microsoft.com/office/officeart/2005/8/layout/default"/>
    <dgm:cxn modelId="{6F6F6D37-9346-417F-BE8C-906EDBDD2252}" type="presOf" srcId="{BBEA6ED4-F42B-4862-B2A4-61AAB45AC335}" destId="{8F134F4C-DE4A-4E7E-9402-4AD9A0F22B82}" srcOrd="0" destOrd="0" presId="urn:microsoft.com/office/officeart/2005/8/layout/default"/>
    <dgm:cxn modelId="{42D10DDE-F1F7-41C8-B183-A039BC68F865}" type="presOf" srcId="{A7559F39-2029-46B3-BBAF-8BFE6183A914}" destId="{3C593D28-72A5-4141-963C-9F8CDB72F777}" srcOrd="0" destOrd="0" presId="urn:microsoft.com/office/officeart/2005/8/layout/default"/>
    <dgm:cxn modelId="{92C8DCBF-876C-4936-A2D9-FE0CE40B0EC6}" srcId="{BBEA6ED4-F42B-4862-B2A4-61AAB45AC335}" destId="{A7559F39-2029-46B3-BBAF-8BFE6183A914}" srcOrd="1" destOrd="0" parTransId="{3D94DA23-8993-4971-9006-C7567F5A74B2}" sibTransId="{FE3842F1-498C-405F-8887-3AB79BBEC27B}"/>
    <dgm:cxn modelId="{55BFB2FE-0815-4E50-8087-9D6C8D0DFA62}" type="presOf" srcId="{A32AE094-9B72-4690-9487-E1B39AE99B22}" destId="{CB668817-C2F0-4A2A-A64D-1946498138B6}" srcOrd="0" destOrd="0" presId="urn:microsoft.com/office/officeart/2005/8/layout/default"/>
    <dgm:cxn modelId="{50FE8ADC-73AE-480F-BBBF-C2FA92B22411}" srcId="{BBEA6ED4-F42B-4862-B2A4-61AAB45AC335}" destId="{A32AE094-9B72-4690-9487-E1B39AE99B22}" srcOrd="2" destOrd="0" parTransId="{848B257F-E2BA-4FE5-B828-6A27546B2D80}" sibTransId="{5229EA35-AB4F-4255-8F9E-EE7E6247BE07}"/>
    <dgm:cxn modelId="{0BF65A57-0C03-4E41-A6C7-3B4A65E49881}" type="presParOf" srcId="{8F134F4C-DE4A-4E7E-9402-4AD9A0F22B82}" destId="{25D34F19-0776-401B-AE83-7C39310EBEBB}" srcOrd="0" destOrd="0" presId="urn:microsoft.com/office/officeart/2005/8/layout/default"/>
    <dgm:cxn modelId="{5A3FE427-77E9-4D1F-9190-8A854F070A0A}" type="presParOf" srcId="{8F134F4C-DE4A-4E7E-9402-4AD9A0F22B82}" destId="{30B0AD7C-A30C-4DF8-BB23-18894E0B749E}" srcOrd="1" destOrd="0" presId="urn:microsoft.com/office/officeart/2005/8/layout/default"/>
    <dgm:cxn modelId="{8D39CDF1-2663-4BDD-B57C-D949D154D596}" type="presParOf" srcId="{8F134F4C-DE4A-4E7E-9402-4AD9A0F22B82}" destId="{3C593D28-72A5-4141-963C-9F8CDB72F777}" srcOrd="2" destOrd="0" presId="urn:microsoft.com/office/officeart/2005/8/layout/default"/>
    <dgm:cxn modelId="{98C1D8EC-0CCF-4688-80A1-83A3C54BF87C}" type="presParOf" srcId="{8F134F4C-DE4A-4E7E-9402-4AD9A0F22B82}" destId="{7F85B70C-D683-43BC-8F17-CA55C26300BE}" srcOrd="3" destOrd="0" presId="urn:microsoft.com/office/officeart/2005/8/layout/default"/>
    <dgm:cxn modelId="{22A5C406-FC56-4066-AEDA-2949E48B0CEA}" type="presParOf" srcId="{8F134F4C-DE4A-4E7E-9402-4AD9A0F22B82}" destId="{CB668817-C2F0-4A2A-A64D-1946498138B6}" srcOrd="4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EC522-F9DE-48ED-B4B3-8B93FC44CE00}">
      <dsp:nvSpPr>
        <dsp:cNvPr id="0" name=""/>
        <dsp:cNvSpPr/>
      </dsp:nvSpPr>
      <dsp:spPr>
        <a:xfrm>
          <a:off x="3499349" y="2485500"/>
          <a:ext cx="2483409" cy="590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07"/>
              </a:lnTo>
              <a:lnTo>
                <a:pt x="2483409" y="402707"/>
              </a:lnTo>
              <a:lnTo>
                <a:pt x="2483409" y="590938"/>
              </a:lnTo>
            </a:path>
          </a:pathLst>
        </a:custGeom>
        <a:noFill/>
        <a:ln w="48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73C26-385D-4405-ADBD-DE6FE5B0AEFB}">
      <dsp:nvSpPr>
        <dsp:cNvPr id="0" name=""/>
        <dsp:cNvSpPr/>
      </dsp:nvSpPr>
      <dsp:spPr>
        <a:xfrm>
          <a:off x="3453629" y="2485500"/>
          <a:ext cx="91440" cy="590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938"/>
              </a:lnTo>
            </a:path>
          </a:pathLst>
        </a:custGeom>
        <a:noFill/>
        <a:ln w="48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C833E-BEAC-43EE-9836-ABC98719EA10}">
      <dsp:nvSpPr>
        <dsp:cNvPr id="0" name=""/>
        <dsp:cNvSpPr/>
      </dsp:nvSpPr>
      <dsp:spPr>
        <a:xfrm>
          <a:off x="1015940" y="2485500"/>
          <a:ext cx="2483409" cy="590938"/>
        </a:xfrm>
        <a:custGeom>
          <a:avLst/>
          <a:gdLst/>
          <a:ahLst/>
          <a:cxnLst/>
          <a:rect l="0" t="0" r="0" b="0"/>
          <a:pathLst>
            <a:path>
              <a:moveTo>
                <a:pt x="2483409" y="0"/>
              </a:moveTo>
              <a:lnTo>
                <a:pt x="2483409" y="402707"/>
              </a:lnTo>
              <a:lnTo>
                <a:pt x="0" y="402707"/>
              </a:lnTo>
              <a:lnTo>
                <a:pt x="0" y="590938"/>
              </a:lnTo>
            </a:path>
          </a:pathLst>
        </a:custGeom>
        <a:noFill/>
        <a:ln w="48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BB156-6346-4985-976C-74B4F765EB9A}">
      <dsp:nvSpPr>
        <dsp:cNvPr id="0" name=""/>
        <dsp:cNvSpPr/>
      </dsp:nvSpPr>
      <dsp:spPr>
        <a:xfrm>
          <a:off x="2483409" y="1195256"/>
          <a:ext cx="2031880" cy="129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1DC62-2BC4-4BA3-9A28-60064724C3EA}">
      <dsp:nvSpPr>
        <dsp:cNvPr id="0" name=""/>
        <dsp:cNvSpPr/>
      </dsp:nvSpPr>
      <dsp:spPr>
        <a:xfrm>
          <a:off x="2709174" y="1409732"/>
          <a:ext cx="2031880" cy="1290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CLASSIFICATION</a:t>
          </a:r>
        </a:p>
      </dsp:txBody>
      <dsp:txXfrm>
        <a:off x="2746964" y="1447522"/>
        <a:ext cx="1956300" cy="1214664"/>
      </dsp:txXfrm>
    </dsp:sp>
    <dsp:sp modelId="{DE38B040-EC35-4F8E-A453-681C9ED98720}">
      <dsp:nvSpPr>
        <dsp:cNvPr id="0" name=""/>
        <dsp:cNvSpPr/>
      </dsp:nvSpPr>
      <dsp:spPr>
        <a:xfrm>
          <a:off x="0" y="3076439"/>
          <a:ext cx="2031880" cy="129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B8AC5-BB09-4F47-9E8D-9BB24746BD48}">
      <dsp:nvSpPr>
        <dsp:cNvPr id="0" name=""/>
        <dsp:cNvSpPr/>
      </dsp:nvSpPr>
      <dsp:spPr>
        <a:xfrm>
          <a:off x="225764" y="3290915"/>
          <a:ext cx="2031880" cy="1290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CONSTITUENTS</a:t>
          </a:r>
        </a:p>
      </dsp:txBody>
      <dsp:txXfrm>
        <a:off x="263554" y="3328705"/>
        <a:ext cx="1956300" cy="1214664"/>
      </dsp:txXfrm>
    </dsp:sp>
    <dsp:sp modelId="{08314ADA-D564-4449-B272-4856291F5C3E}">
      <dsp:nvSpPr>
        <dsp:cNvPr id="0" name=""/>
        <dsp:cNvSpPr/>
      </dsp:nvSpPr>
      <dsp:spPr>
        <a:xfrm>
          <a:off x="2483409" y="3076439"/>
          <a:ext cx="2031880" cy="129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D9316-9619-40B3-BA47-5DAEB177CEBD}">
      <dsp:nvSpPr>
        <dsp:cNvPr id="0" name=""/>
        <dsp:cNvSpPr/>
      </dsp:nvSpPr>
      <dsp:spPr>
        <a:xfrm>
          <a:off x="2709174" y="3290915"/>
          <a:ext cx="2031880" cy="1290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CONSISTENCY</a:t>
          </a:r>
        </a:p>
      </dsp:txBody>
      <dsp:txXfrm>
        <a:off x="2746964" y="3328705"/>
        <a:ext cx="1956300" cy="1214664"/>
      </dsp:txXfrm>
    </dsp:sp>
    <dsp:sp modelId="{1C96B575-D78B-466F-B074-3123D8C5EF88}">
      <dsp:nvSpPr>
        <dsp:cNvPr id="0" name=""/>
        <dsp:cNvSpPr/>
      </dsp:nvSpPr>
      <dsp:spPr>
        <a:xfrm>
          <a:off x="4966819" y="3076439"/>
          <a:ext cx="2031880" cy="129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40C3D-CF73-45A4-837E-9DDC5CE46133}">
      <dsp:nvSpPr>
        <dsp:cNvPr id="0" name=""/>
        <dsp:cNvSpPr/>
      </dsp:nvSpPr>
      <dsp:spPr>
        <a:xfrm>
          <a:off x="5192583" y="3290915"/>
          <a:ext cx="2031880" cy="1290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USES</a:t>
          </a:r>
        </a:p>
      </dsp:txBody>
      <dsp:txXfrm>
        <a:off x="5230373" y="3328705"/>
        <a:ext cx="1956300" cy="121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49720-2F34-4F78-84F4-A52C7222643F}" type="datetimeFigureOut">
              <a:rPr lang="en-IN" smtClean="0"/>
              <a:pPr/>
              <a:t>26-09-2023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21C09-B601-4EEC-A35C-3513F11B11D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242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1C09-B601-4EEC-A35C-3513F11B11D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1163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1C09-B601-4EEC-A35C-3513F11B11D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22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EBF1-6F43-4ED5-9019-E7415A2786E4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8015-27D7-4649-8096-A90A3AE87236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7EA9-2981-4E70-9BDF-4B1ACB176A5B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C595-96B7-4CBE-8F63-47E23E995EBB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251-36A1-4E2E-8AC7-90D5E9CB0A88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C22B-058F-462E-9AF5-606D9EA2A77F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3437-8198-4B3E-A23E-371C7DFEA521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01DA-A1D5-4A9F-9C97-E14670882812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E36C-3C2C-486E-8C54-DB2B5A129529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4765-B5E4-4D03-86FE-CE033801C103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75F3B0E-254C-4346-89AD-36B853717DE8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C4AE48-75B4-434B-B269-EDA415874A9D}" type="datetime1">
              <a:rPr lang="en-IN" smtClean="0"/>
              <a:pPr/>
              <a:t>26-09-2023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41F512-2DBB-423C-B613-5C3AD90D2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10" Type="http://schemas.openxmlformats.org/officeDocument/2006/relationships/diagramColors" Target="../diagrams/colors3.xml"/><Relationship Id="rId19" Type="http://schemas.microsoft.com/office/2007/relationships/diagramDrawing" Target="../diagrams/drawing1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8850" y="0"/>
            <a:ext cx="122028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3400" y="228600"/>
            <a:ext cx="3935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Hello Friends….</a:t>
            </a:r>
            <a:endParaRPr lang="en-US" sz="40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341" y="1371600"/>
            <a:ext cx="5638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Greetings for the Day…!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14800" y="4795897"/>
            <a:ext cx="502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 </a:t>
            </a:r>
            <a:r>
              <a:rPr kumimoji="0" lang="en-US" sz="24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Amit</a:t>
            </a:r>
            <a:r>
              <a:rPr kumimoji="0" lang="en-US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Jadhav</a:t>
            </a:r>
            <a:endParaRPr kumimoji="0" lang="en-US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Dept of Prosthodontics &amp; Crown and Bridge</a:t>
            </a:r>
            <a:endParaRPr kumimoji="0" lang="en-US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OF DENTAL SCIENCES,</a:t>
            </a:r>
            <a:endParaRPr kumimoji="0" lang="en-US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KRISHNA VISHWA VIDYAPPETH,</a:t>
            </a:r>
            <a:endParaRPr kumimoji="0" lang="en-US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Karad.</a:t>
            </a:r>
            <a:endParaRPr kumimoji="0" lang="en-U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150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804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latin typeface="Rosewood Std Regular" panose="04090804040204020202" pitchFamily="82" charset="0"/>
              </a:rPr>
              <a:t>CLASSIFICATION</a:t>
            </a:r>
            <a:endParaRPr lang="en-IN" sz="5400" dirty="0">
              <a:latin typeface="Rosewood Std Regular" panose="04090804040204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The wide variety of dental waxes can be classified into two groups</a:t>
            </a:r>
            <a:endParaRPr lang="en-IN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10</a:t>
            </a:fld>
            <a:endParaRPr lang="en-IN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184776151"/>
              </p:ext>
            </p:extLst>
          </p:nvPr>
        </p:nvGraphicFramePr>
        <p:xfrm>
          <a:off x="0" y="2438400"/>
          <a:ext cx="9144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 Diagonal Corner Rectangle 8"/>
          <p:cNvSpPr/>
          <p:nvPr/>
        </p:nvSpPr>
        <p:spPr>
          <a:xfrm>
            <a:off x="914400" y="4953000"/>
            <a:ext cx="2667000" cy="14478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Bite</a:t>
            </a:r>
            <a:r>
              <a:rPr lang="en-US" dirty="0" smtClean="0"/>
              <a:t> </a:t>
            </a:r>
            <a:r>
              <a:rPr lang="en-US" b="1" dirty="0" smtClean="0"/>
              <a:t>Registration Wax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Disclosing Wax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Utility Waxes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Type I Inlay Waxes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5791200" y="4953000"/>
            <a:ext cx="2362200" cy="18288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Boxing Wax 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Baseplate</a:t>
            </a:r>
            <a:r>
              <a:rPr lang="en-US" b="1" dirty="0" smtClean="0"/>
              <a:t> Wax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Sticky Wax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Beading Wax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Utility Wax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Type II Inlay Waxes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7768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84776151"/>
              </p:ext>
            </p:extLst>
          </p:nvPr>
        </p:nvGraphicFramePr>
        <p:xfrm>
          <a:off x="914400" y="228600"/>
          <a:ext cx="7224464" cy="251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2819400"/>
          <a:ext cx="55626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828800" y="4038600"/>
          <a:ext cx="55626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429000" y="5257800"/>
          <a:ext cx="55626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="" xmlns:p14="http://schemas.microsoft.com/office/powerpoint/2010/main" val="1133161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01" y="-1100686"/>
            <a:ext cx="9349603" cy="9059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5026" y="2967335"/>
            <a:ext cx="397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Std" panose="03060802040607070404" pitchFamily="66" charset="0"/>
              </a:rPr>
              <a:t>Thank you…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3095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181600"/>
            <a:ext cx="76867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DENTAL WAXES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79672" y="-315416"/>
            <a:ext cx="5616624" cy="458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6396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1628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/>
              <a:t>Introduction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/>
              <a:t>History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/>
              <a:t>Structure of waxes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/>
              <a:t>Characteristics of individual waxes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/>
              <a:t>Classification of </a:t>
            </a:r>
            <a:r>
              <a:rPr lang="en-IN" b="1" dirty="0" smtClean="0"/>
              <a:t>waxes</a:t>
            </a:r>
            <a:endParaRPr lang="en-IN" b="1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/>
              <a:t>Properties of waxes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 smtClean="0"/>
              <a:t>Conclusion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 smtClean="0"/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628800"/>
            <a:ext cx="4176464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1556792"/>
            <a:ext cx="4176464" cy="514116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endParaRPr lang="en-IN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5814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628800"/>
            <a:ext cx="4176464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11560" y="162880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7030A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Waxes are thermoplastic materials which are solids at room temperature but melt without decomposition to form mobile liquids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3200" dirty="0">
              <a:solidFill>
                <a:srgbClr val="9F1181"/>
              </a:solidFill>
              <a:latin typeface="Vijaya" pitchFamily="34" charset="0"/>
              <a:cs typeface="Vijaya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9F1181"/>
                </a:solidFill>
                <a:latin typeface="Vijaya" pitchFamily="34" charset="0"/>
                <a:cs typeface="Vijaya" pitchFamily="34" charset="0"/>
              </a:rPr>
              <a:t>Variety of natural waxes and resins have been used in dentistry for specific and well defined applications.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3200" dirty="0">
              <a:solidFill>
                <a:srgbClr val="9F1181"/>
              </a:solidFill>
              <a:latin typeface="Vijaya" pitchFamily="34" charset="0"/>
              <a:cs typeface="Vijaya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9F1181"/>
                </a:solidFill>
                <a:latin typeface="Vijaya" pitchFamily="34" charset="0"/>
                <a:cs typeface="Vijaya" pitchFamily="34" charset="0"/>
              </a:rPr>
              <a:t>They consist of two or more components which may be natural or synthetic waxes, resins, oils and pigments.</a:t>
            </a:r>
            <a:endParaRPr lang="ar-IQ" sz="3200" dirty="0">
              <a:solidFill>
                <a:srgbClr val="9F118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27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0721" y="6237312"/>
            <a:ext cx="733864" cy="274320"/>
          </a:xfrm>
        </p:spPr>
        <p:txBody>
          <a:bodyPr/>
          <a:lstStyle/>
          <a:p>
            <a:fld id="{4C41F512-2DBB-423C-B613-5C3AD90D2CB6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" y="1844824"/>
            <a:ext cx="2607615" cy="1504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02" y="4365104"/>
            <a:ext cx="3085726" cy="23142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3903" y="2077566"/>
            <a:ext cx="20162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Candle production.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4617" y="3434004"/>
            <a:ext cx="1575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Softening skin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4009" y="4562840"/>
            <a:ext cx="306833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Preserving valuable objects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482" y="5753332"/>
            <a:ext cx="29523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Making sculptures &amp; statues</a:t>
            </a:r>
          </a:p>
        </p:txBody>
      </p:sp>
    </p:spTree>
    <p:extLst>
      <p:ext uri="{BB962C8B-B14F-4D97-AF65-F5344CB8AC3E}">
        <p14:creationId xmlns="" xmlns:p14="http://schemas.microsoft.com/office/powerpoint/2010/main" val="1955333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24" y="1845317"/>
            <a:ext cx="8229600" cy="4625609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OLDEST WAX USED – BEESWAX. APPROXIMATELY 3000 B.C  </a:t>
            </a:r>
            <a:r>
              <a:rPr lang="en-US" sz="2200" i="1" dirty="0"/>
              <a:t>- Egyptians  For  Mummification</a:t>
            </a:r>
            <a:r>
              <a:rPr lang="en-US" sz="2200" dirty="0"/>
              <a:t>.</a:t>
            </a:r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r>
              <a:rPr lang="en-IN" sz="2200" dirty="0"/>
              <a:t>MORE THAN 200YRS AGO, </a:t>
            </a:r>
            <a:r>
              <a:rPr lang="en-IN" sz="2200" i="1" dirty="0"/>
              <a:t>Beeswax – First Used To Make Impression.</a:t>
            </a:r>
          </a:p>
          <a:p>
            <a:pPr marL="118872" indent="0" algn="just">
              <a:buNone/>
            </a:pPr>
            <a:endParaRPr lang="en-IN" sz="2200" dirty="0"/>
          </a:p>
          <a:p>
            <a:pPr algn="just"/>
            <a:r>
              <a:rPr lang="en-IN" sz="2200" dirty="0"/>
              <a:t>WAX MODELS IN PROSTHETIC WORK – FIRST MENTIONED BY- M G PURMANN IN 1700. -</a:t>
            </a:r>
            <a:r>
              <a:rPr lang="en-IN" sz="2200" i="1" dirty="0"/>
              <a:t>Models were carved in wax first and then reproduced in ivory or bone.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5" name="Picture 4" descr="mumm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214793"/>
            <a:ext cx="2286016" cy="150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rcRect b="15217"/>
          <a:stretch>
            <a:fillRect/>
          </a:stretch>
        </p:blipFill>
        <p:spPr>
          <a:xfrm>
            <a:off x="4085851" y="5589240"/>
            <a:ext cx="1274010" cy="103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098" y="5602754"/>
            <a:ext cx="1275326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724128" y="5892076"/>
            <a:ext cx="1006797" cy="42946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IN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143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200" dirty="0" smtClean="0"/>
              <a:t>FIRST </a:t>
            </a:r>
            <a:r>
              <a:rPr lang="en-IN" sz="2200" dirty="0" smtClean="0"/>
              <a:t>INLAY IN DENTISTRY IS CREDITED TO “JOHN MURPHY” OF LONDON,WHO WAS FABRICATED PORCELAIN INLAY IN 1855.</a:t>
            </a:r>
          </a:p>
          <a:p>
            <a:pPr algn="just"/>
            <a:endParaRPr lang="en-IN" sz="2200" dirty="0" smtClean="0"/>
          </a:p>
          <a:p>
            <a:pPr algn="just"/>
            <a:r>
              <a:rPr lang="en-IN" sz="2200" dirty="0" smtClean="0"/>
              <a:t>FIRST </a:t>
            </a:r>
            <a:r>
              <a:rPr lang="en-IN" sz="2200" dirty="0"/>
              <a:t>CAST INLAY IS ATTRIBUTED TO “PHILBROOK”-1897</a:t>
            </a:r>
            <a:r>
              <a:rPr lang="en-IN" sz="2200" dirty="0" smtClean="0"/>
              <a:t>.</a:t>
            </a:r>
          </a:p>
          <a:p>
            <a:pPr algn="just"/>
            <a:endParaRPr lang="en-IN" sz="2200" dirty="0" smtClean="0"/>
          </a:p>
          <a:p>
            <a:pPr algn="just"/>
            <a:r>
              <a:rPr lang="en-IN" sz="2200" dirty="0" smtClean="0"/>
              <a:t>1907 – WILLIAM H TAGGART  - ‘LOST WAX TECHNIQUE’ -EVER SINCE, WAXES HAVE BEEN AND CONTINUE TO BE USED IN THE CASTING OF METAL FRAMEWORKS.</a:t>
            </a:r>
            <a:r>
              <a:rPr lang="en-US" sz="2200" dirty="0" smtClean="0"/>
              <a:t> 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FIRST LIQUID PARAFFINS WERE PRODUCED ACCORDING TO FISCHER- TROP’S PROCEDURE IN 1935</a:t>
            </a:r>
            <a:r>
              <a:rPr lang="en-IN" sz="2200" dirty="0" smtClean="0"/>
              <a:t>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HISTORY</a:t>
            </a:r>
          </a:p>
        </p:txBody>
      </p:sp>
    </p:spTree>
    <p:extLst>
      <p:ext uri="{BB962C8B-B14F-4D97-AF65-F5344CB8AC3E}">
        <p14:creationId xmlns="" xmlns:p14="http://schemas.microsoft.com/office/powerpoint/2010/main" val="1921671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25609"/>
          </a:xfrm>
        </p:spPr>
        <p:txBody>
          <a:bodyPr>
            <a:normAutofit/>
          </a:bodyPr>
          <a:lstStyle/>
          <a:p>
            <a:r>
              <a:rPr lang="en-IN" sz="2400" dirty="0"/>
              <a:t>ACCORDING TO ANUSAVICE—</a:t>
            </a:r>
          </a:p>
          <a:p>
            <a:pPr marL="118872" indent="0" algn="just">
              <a:buNone/>
            </a:pPr>
            <a:r>
              <a:rPr lang="en-IN" sz="2400" i="1" dirty="0">
                <a:latin typeface="Britannic Bold" panose="020B0903060703020204" pitchFamily="34" charset="0"/>
              </a:rPr>
              <a:t>“A LOW MOLECULAR WEIGHT ESTERS OF FATTY ACIDS WITH MONOHYDRATE ALCOHOL DERIVED FROM NATURAL AND SYNTHETIC COMPONENTS SUCH AS PETROLEUM DERIVATIVES THAT SOFTENS TO A PLASTIC STATE AT A RELATIVELY LOW TEMPERATURE “.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" y="4176713"/>
            <a:ext cx="3252936" cy="25178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7" y="4130675"/>
            <a:ext cx="3419753" cy="25682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33584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804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Rosewood Std Regular" panose="04090804040204020202" pitchFamily="82" charset="0"/>
              </a:rPr>
              <a:t>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84784"/>
            <a:ext cx="9144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IN MOST MINERAL WAXES HYDROCARBONS RANGING FROM 17 – 44.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IN PLANT WAXES SATURATED ALKANES FROM 19 – 31.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THEREFORE DENTAL WAXES CONTAIN MOLECULES HAVING A RANGE OF MOLECULAR WEIGHTS THAT EFFECT THE MELTING AND FLOW PROPERTIES OF THE WAXES.</a:t>
            </a:r>
            <a:endParaRPr lang="en-IN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3355"/>
            <a:ext cx="4248472" cy="27270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F512-2DBB-423C-B613-5C3AD90D2CB6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17768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8583</TotalTime>
  <Words>364</Words>
  <Application>Microsoft Office PowerPoint</Application>
  <PresentationFormat>On-screen Show (4:3)</PresentationFormat>
  <Paragraphs>95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Slide 1</vt:lpstr>
      <vt:lpstr>Slide 2</vt:lpstr>
      <vt:lpstr>CONTENTS</vt:lpstr>
      <vt:lpstr>INTRODUCTION</vt:lpstr>
      <vt:lpstr>INTRODUCTION</vt:lpstr>
      <vt:lpstr>HISTORY</vt:lpstr>
      <vt:lpstr>HISTORY</vt:lpstr>
      <vt:lpstr>DEFINITION</vt:lpstr>
      <vt:lpstr>STRUCTURE</vt:lpstr>
      <vt:lpstr>CLASSIFICATION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</dc:creator>
  <cp:lastModifiedBy>NAAC</cp:lastModifiedBy>
  <cp:revision>324</cp:revision>
  <dcterms:created xsi:type="dcterms:W3CDTF">2013-12-02T18:15:49Z</dcterms:created>
  <dcterms:modified xsi:type="dcterms:W3CDTF">2023-09-26T09:02:43Z</dcterms:modified>
</cp:coreProperties>
</file>