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87.jpg" ContentType="image/jpeg"/>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91" r:id="rId3"/>
    <p:sldId id="396" r:id="rId4"/>
    <p:sldId id="407" r:id="rId5"/>
    <p:sldId id="409" r:id="rId6"/>
    <p:sldId id="278" r:id="rId7"/>
    <p:sldId id="262" r:id="rId8"/>
    <p:sldId id="411" r:id="rId9"/>
    <p:sldId id="283" r:id="rId10"/>
    <p:sldId id="412" r:id="rId11"/>
    <p:sldId id="413" r:id="rId12"/>
    <p:sldId id="414" r:id="rId13"/>
    <p:sldId id="415" r:id="rId14"/>
    <p:sldId id="416" r:id="rId15"/>
    <p:sldId id="417" r:id="rId16"/>
    <p:sldId id="418" r:id="rId17"/>
    <p:sldId id="419" r:id="rId18"/>
    <p:sldId id="292" r:id="rId19"/>
    <p:sldId id="421" r:id="rId20"/>
    <p:sldId id="422" r:id="rId21"/>
    <p:sldId id="423" r:id="rId22"/>
    <p:sldId id="296" r:id="rId23"/>
    <p:sldId id="424" r:id="rId24"/>
    <p:sldId id="425" r:id="rId25"/>
    <p:sldId id="426" r:id="rId26"/>
    <p:sldId id="427" r:id="rId27"/>
    <p:sldId id="428" r:id="rId28"/>
    <p:sldId id="301" r:id="rId29"/>
    <p:sldId id="303" r:id="rId30"/>
    <p:sldId id="304" r:id="rId31"/>
    <p:sldId id="305" r:id="rId32"/>
    <p:sldId id="430" r:id="rId33"/>
    <p:sldId id="309" r:id="rId34"/>
    <p:sldId id="432" r:id="rId35"/>
    <p:sldId id="434" r:id="rId36"/>
    <p:sldId id="437" r:id="rId37"/>
    <p:sldId id="315" r:id="rId38"/>
    <p:sldId id="316" r:id="rId39"/>
    <p:sldId id="317" r:id="rId40"/>
    <p:sldId id="438" r:id="rId41"/>
    <p:sldId id="327" r:id="rId42"/>
    <p:sldId id="336" r:id="rId43"/>
    <p:sldId id="340" r:id="rId44"/>
    <p:sldId id="361" r:id="rId45"/>
    <p:sldId id="406" r:id="rId46"/>
    <p:sldId id="358" r:id="rId47"/>
    <p:sldId id="443" r:id="rId48"/>
    <p:sldId id="381" r:id="rId49"/>
    <p:sldId id="36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C962BF-3CF9-4CCA-A74A-FE3AF8F60BAC}" type="doc">
      <dgm:prSet loTypeId="urn:microsoft.com/office/officeart/2005/8/layout/pyramid2" loCatId="pyramid" qsTypeId="urn:microsoft.com/office/officeart/2005/8/quickstyle/simple1" qsCatId="simple" csTypeId="urn:microsoft.com/office/officeart/2005/8/colors/colorful2" csCatId="colorful" phldr="1"/>
      <dgm:spPr/>
      <dgm:t>
        <a:bodyPr/>
        <a:lstStyle/>
        <a:p>
          <a:endParaRPr lang="en-US"/>
        </a:p>
      </dgm:t>
    </dgm:pt>
    <dgm:pt modelId="{A99E9EFB-9C5E-4085-86E7-822B5696678A}">
      <dgm:prSet custT="1"/>
      <dgm:spPr/>
      <dgm:t>
        <a:bodyPr/>
        <a:lstStyle/>
        <a:p>
          <a:pPr rtl="0"/>
          <a:r>
            <a:rPr lang="en-US" sz="2200" dirty="0"/>
            <a:t>PARENTAL CHARACTERISTICS</a:t>
          </a:r>
        </a:p>
      </dgm:t>
    </dgm:pt>
    <dgm:pt modelId="{54DB9935-D09A-4320-B230-976FE74CD539}" type="parTrans" cxnId="{70A4977C-08C3-4517-BFF2-2C87FC5CEE3B}">
      <dgm:prSet/>
      <dgm:spPr/>
      <dgm:t>
        <a:bodyPr/>
        <a:lstStyle/>
        <a:p>
          <a:endParaRPr lang="en-US"/>
        </a:p>
      </dgm:t>
    </dgm:pt>
    <dgm:pt modelId="{CEAC1C50-F703-4889-8C51-79FDFE589BB1}" type="sibTrans" cxnId="{70A4977C-08C3-4517-BFF2-2C87FC5CEE3B}">
      <dgm:prSet/>
      <dgm:spPr/>
      <dgm:t>
        <a:bodyPr/>
        <a:lstStyle/>
        <a:p>
          <a:endParaRPr lang="en-US"/>
        </a:p>
      </dgm:t>
    </dgm:pt>
    <dgm:pt modelId="{EE9B727A-B4E6-423B-936B-B1D2336508ED}">
      <dgm:prSet custT="1"/>
      <dgm:spPr/>
      <dgm:t>
        <a:bodyPr/>
        <a:lstStyle/>
        <a:p>
          <a:pPr rtl="0"/>
          <a:r>
            <a:rPr lang="en-US" sz="2200" dirty="0"/>
            <a:t>CHILD CHARACTERISTICS</a:t>
          </a:r>
        </a:p>
      </dgm:t>
    </dgm:pt>
    <dgm:pt modelId="{4C2A2D67-C9FB-481C-94C6-3FC89797AF9C}" type="parTrans" cxnId="{21EE40D2-F81E-4082-9001-69BB9766A2E7}">
      <dgm:prSet/>
      <dgm:spPr/>
      <dgm:t>
        <a:bodyPr/>
        <a:lstStyle/>
        <a:p>
          <a:endParaRPr lang="en-US"/>
        </a:p>
      </dgm:t>
    </dgm:pt>
    <dgm:pt modelId="{63B8883E-712B-48F1-B6F1-B75ABAB91920}" type="sibTrans" cxnId="{21EE40D2-F81E-4082-9001-69BB9766A2E7}">
      <dgm:prSet/>
      <dgm:spPr/>
      <dgm:t>
        <a:bodyPr/>
        <a:lstStyle/>
        <a:p>
          <a:endParaRPr lang="en-US"/>
        </a:p>
      </dgm:t>
    </dgm:pt>
    <dgm:pt modelId="{9EAC7804-CA9D-45B8-9CA3-6D2A42B301F3}">
      <dgm:prSet custT="1"/>
      <dgm:spPr/>
      <dgm:t>
        <a:bodyPr/>
        <a:lstStyle/>
        <a:p>
          <a:pPr rtl="0"/>
          <a:r>
            <a:rPr lang="en-US" sz="2200" dirty="0"/>
            <a:t>ENVIRONMENTAL CHARACTERISTICS</a:t>
          </a:r>
        </a:p>
      </dgm:t>
    </dgm:pt>
    <dgm:pt modelId="{865E4653-AB42-440D-A68C-AE87FA1D3AAD}" type="parTrans" cxnId="{C6E20BC7-B594-4DE2-94BE-36DD9D26C015}">
      <dgm:prSet/>
      <dgm:spPr/>
      <dgm:t>
        <a:bodyPr/>
        <a:lstStyle/>
        <a:p>
          <a:endParaRPr lang="en-US"/>
        </a:p>
      </dgm:t>
    </dgm:pt>
    <dgm:pt modelId="{46040EAA-E1AA-4620-89E7-377DC73380FC}" type="sibTrans" cxnId="{C6E20BC7-B594-4DE2-94BE-36DD9D26C015}">
      <dgm:prSet/>
      <dgm:spPr/>
      <dgm:t>
        <a:bodyPr/>
        <a:lstStyle/>
        <a:p>
          <a:endParaRPr lang="en-US"/>
        </a:p>
      </dgm:t>
    </dgm:pt>
    <dgm:pt modelId="{2C89CD29-90BB-4933-8CB7-EE0D8BD66727}" type="pres">
      <dgm:prSet presAssocID="{9CC962BF-3CF9-4CCA-A74A-FE3AF8F60BAC}" presName="compositeShape" presStyleCnt="0">
        <dgm:presLayoutVars>
          <dgm:dir/>
          <dgm:resizeHandles/>
        </dgm:presLayoutVars>
      </dgm:prSet>
      <dgm:spPr/>
    </dgm:pt>
    <dgm:pt modelId="{9AA2B1DD-CD9E-48D4-B6EC-E7DE13FFD5BB}" type="pres">
      <dgm:prSet presAssocID="{9CC962BF-3CF9-4CCA-A74A-FE3AF8F60BAC}" presName="pyramid" presStyleLbl="node1" presStyleIdx="0" presStyleCnt="1" custScaleX="109964" custScaleY="95566"/>
      <dgm:spPr>
        <a:solidFill>
          <a:schemeClr val="accent1">
            <a:lumMod val="50000"/>
          </a:schemeClr>
        </a:solidFill>
      </dgm:spPr>
    </dgm:pt>
    <dgm:pt modelId="{41FC001A-BE58-490E-8A25-1EFD1D5976E9}" type="pres">
      <dgm:prSet presAssocID="{9CC962BF-3CF9-4CCA-A74A-FE3AF8F60BAC}" presName="theList" presStyleCnt="0"/>
      <dgm:spPr/>
    </dgm:pt>
    <dgm:pt modelId="{54636150-1C90-4824-947B-2AC5611F67E5}" type="pres">
      <dgm:prSet presAssocID="{A99E9EFB-9C5E-4085-86E7-822B5696678A}" presName="aNode" presStyleLbl="fgAcc1" presStyleIdx="0" presStyleCnt="3" custScaleX="157673">
        <dgm:presLayoutVars>
          <dgm:bulletEnabled val="1"/>
        </dgm:presLayoutVars>
      </dgm:prSet>
      <dgm:spPr/>
    </dgm:pt>
    <dgm:pt modelId="{A061D9E7-1E23-4F3D-ADF5-65D2C60C543A}" type="pres">
      <dgm:prSet presAssocID="{A99E9EFB-9C5E-4085-86E7-822B5696678A}" presName="aSpace" presStyleCnt="0"/>
      <dgm:spPr/>
    </dgm:pt>
    <dgm:pt modelId="{421DF605-4221-441B-85B5-0AF42C85E878}" type="pres">
      <dgm:prSet presAssocID="{EE9B727A-B4E6-423B-936B-B1D2336508ED}" presName="aNode" presStyleLbl="fgAcc1" presStyleIdx="1" presStyleCnt="3" custScaleX="160938">
        <dgm:presLayoutVars>
          <dgm:bulletEnabled val="1"/>
        </dgm:presLayoutVars>
      </dgm:prSet>
      <dgm:spPr/>
    </dgm:pt>
    <dgm:pt modelId="{7B6974FE-A828-45F2-8BC8-EF36F41099D7}" type="pres">
      <dgm:prSet presAssocID="{EE9B727A-B4E6-423B-936B-B1D2336508ED}" presName="aSpace" presStyleCnt="0"/>
      <dgm:spPr/>
    </dgm:pt>
    <dgm:pt modelId="{157583BF-9626-4E28-BC21-1CE9DD332C0F}" type="pres">
      <dgm:prSet presAssocID="{9EAC7804-CA9D-45B8-9CA3-6D2A42B301F3}" presName="aNode" presStyleLbl="fgAcc1" presStyleIdx="2" presStyleCnt="3" custScaleX="157867">
        <dgm:presLayoutVars>
          <dgm:bulletEnabled val="1"/>
        </dgm:presLayoutVars>
      </dgm:prSet>
      <dgm:spPr/>
    </dgm:pt>
    <dgm:pt modelId="{CF3EDE8A-A5CF-406A-931D-EC6555AEEC7F}" type="pres">
      <dgm:prSet presAssocID="{9EAC7804-CA9D-45B8-9CA3-6D2A42B301F3}" presName="aSpace" presStyleCnt="0"/>
      <dgm:spPr/>
    </dgm:pt>
  </dgm:ptLst>
  <dgm:cxnLst>
    <dgm:cxn modelId="{12F5AC49-7A0D-4690-A667-DF42956FB9A9}" type="presOf" srcId="{A99E9EFB-9C5E-4085-86E7-822B5696678A}" destId="{54636150-1C90-4824-947B-2AC5611F67E5}" srcOrd="0" destOrd="0" presId="urn:microsoft.com/office/officeart/2005/8/layout/pyramid2"/>
    <dgm:cxn modelId="{70A4977C-08C3-4517-BFF2-2C87FC5CEE3B}" srcId="{9CC962BF-3CF9-4CCA-A74A-FE3AF8F60BAC}" destId="{A99E9EFB-9C5E-4085-86E7-822B5696678A}" srcOrd="0" destOrd="0" parTransId="{54DB9935-D09A-4320-B230-976FE74CD539}" sibTransId="{CEAC1C50-F703-4889-8C51-79FDFE589BB1}"/>
    <dgm:cxn modelId="{51DCA7B3-83F7-45A5-8804-B8A558BE1163}" type="presOf" srcId="{EE9B727A-B4E6-423B-936B-B1D2336508ED}" destId="{421DF605-4221-441B-85B5-0AF42C85E878}" srcOrd="0" destOrd="0" presId="urn:microsoft.com/office/officeart/2005/8/layout/pyramid2"/>
    <dgm:cxn modelId="{5BCF3CC2-8243-401B-A75B-6527ACF0AB4B}" type="presOf" srcId="{9CC962BF-3CF9-4CCA-A74A-FE3AF8F60BAC}" destId="{2C89CD29-90BB-4933-8CB7-EE0D8BD66727}" srcOrd="0" destOrd="0" presId="urn:microsoft.com/office/officeart/2005/8/layout/pyramid2"/>
    <dgm:cxn modelId="{C6E20BC7-B594-4DE2-94BE-36DD9D26C015}" srcId="{9CC962BF-3CF9-4CCA-A74A-FE3AF8F60BAC}" destId="{9EAC7804-CA9D-45B8-9CA3-6D2A42B301F3}" srcOrd="2" destOrd="0" parTransId="{865E4653-AB42-440D-A68C-AE87FA1D3AAD}" sibTransId="{46040EAA-E1AA-4620-89E7-377DC73380FC}"/>
    <dgm:cxn modelId="{21EE40D2-F81E-4082-9001-69BB9766A2E7}" srcId="{9CC962BF-3CF9-4CCA-A74A-FE3AF8F60BAC}" destId="{EE9B727A-B4E6-423B-936B-B1D2336508ED}" srcOrd="1" destOrd="0" parTransId="{4C2A2D67-C9FB-481C-94C6-3FC89797AF9C}" sibTransId="{63B8883E-712B-48F1-B6F1-B75ABAB91920}"/>
    <dgm:cxn modelId="{E8520CE3-651F-4007-9778-30CA356F3AAA}" type="presOf" srcId="{9EAC7804-CA9D-45B8-9CA3-6D2A42B301F3}" destId="{157583BF-9626-4E28-BC21-1CE9DD332C0F}" srcOrd="0" destOrd="0" presId="urn:microsoft.com/office/officeart/2005/8/layout/pyramid2"/>
    <dgm:cxn modelId="{321AB8DB-A378-4FEA-A152-A213AE1149C4}" type="presParOf" srcId="{2C89CD29-90BB-4933-8CB7-EE0D8BD66727}" destId="{9AA2B1DD-CD9E-48D4-B6EC-E7DE13FFD5BB}" srcOrd="0" destOrd="0" presId="urn:microsoft.com/office/officeart/2005/8/layout/pyramid2"/>
    <dgm:cxn modelId="{A0E52F84-E148-4D05-B5B4-D4AA01C99941}" type="presParOf" srcId="{2C89CD29-90BB-4933-8CB7-EE0D8BD66727}" destId="{41FC001A-BE58-490E-8A25-1EFD1D5976E9}" srcOrd="1" destOrd="0" presId="urn:microsoft.com/office/officeart/2005/8/layout/pyramid2"/>
    <dgm:cxn modelId="{ED950E96-DF0C-4932-B1DE-644576A9CFB8}" type="presParOf" srcId="{41FC001A-BE58-490E-8A25-1EFD1D5976E9}" destId="{54636150-1C90-4824-947B-2AC5611F67E5}" srcOrd="0" destOrd="0" presId="urn:microsoft.com/office/officeart/2005/8/layout/pyramid2"/>
    <dgm:cxn modelId="{2CC1B9DF-3176-44FF-929D-AC73A1FD8B4C}" type="presParOf" srcId="{41FC001A-BE58-490E-8A25-1EFD1D5976E9}" destId="{A061D9E7-1E23-4F3D-ADF5-65D2C60C543A}" srcOrd="1" destOrd="0" presId="urn:microsoft.com/office/officeart/2005/8/layout/pyramid2"/>
    <dgm:cxn modelId="{E69F7012-3A78-447B-9177-0C050C12281E}" type="presParOf" srcId="{41FC001A-BE58-490E-8A25-1EFD1D5976E9}" destId="{421DF605-4221-441B-85B5-0AF42C85E878}" srcOrd="2" destOrd="0" presId="urn:microsoft.com/office/officeart/2005/8/layout/pyramid2"/>
    <dgm:cxn modelId="{6B43D5E4-750A-4302-9DCC-F6A1F728325B}" type="presParOf" srcId="{41FC001A-BE58-490E-8A25-1EFD1D5976E9}" destId="{7B6974FE-A828-45F2-8BC8-EF36F41099D7}" srcOrd="3" destOrd="0" presId="urn:microsoft.com/office/officeart/2005/8/layout/pyramid2"/>
    <dgm:cxn modelId="{31044D40-CA03-4E00-8A00-936272124FF5}" type="presParOf" srcId="{41FC001A-BE58-490E-8A25-1EFD1D5976E9}" destId="{157583BF-9626-4E28-BC21-1CE9DD332C0F}" srcOrd="4" destOrd="0" presId="urn:microsoft.com/office/officeart/2005/8/layout/pyramid2"/>
    <dgm:cxn modelId="{4E2189E6-A179-40BF-9021-C764683631AF}" type="presParOf" srcId="{41FC001A-BE58-490E-8A25-1EFD1D5976E9}" destId="{CF3EDE8A-A5CF-406A-931D-EC6555AEEC7F}" srcOrd="5" destOrd="0" presId="urn:microsoft.com/office/officeart/2005/8/layout/pyramid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8CDB6B-18DD-4F95-884F-E9C24301097B}"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491E681A-6758-4648-A556-93AC9951DC5F}">
      <dgm:prSet phldrT="[Text]" custT="1"/>
      <dgm:spPr>
        <a:solidFill>
          <a:schemeClr val="bg2"/>
        </a:solidFill>
      </dgm:spPr>
      <dgm:t>
        <a:bodyPr/>
        <a:lstStyle/>
        <a:p>
          <a:r>
            <a:rPr lang="en-GB" sz="2200" b="1" dirty="0"/>
            <a:t>Types of Abuse</a:t>
          </a:r>
          <a:endParaRPr lang="en-US" sz="2200" b="1" dirty="0"/>
        </a:p>
      </dgm:t>
    </dgm:pt>
    <dgm:pt modelId="{B6ECE5F3-4EFD-4935-BC1C-2D8551ED2E38}" type="parTrans" cxnId="{1BDD8189-AA96-478E-8D3F-708E481A2495}">
      <dgm:prSet/>
      <dgm:spPr/>
      <dgm:t>
        <a:bodyPr/>
        <a:lstStyle/>
        <a:p>
          <a:endParaRPr lang="en-US"/>
        </a:p>
      </dgm:t>
    </dgm:pt>
    <dgm:pt modelId="{68473133-AA56-4512-A9C0-6CC91A994F81}" type="sibTrans" cxnId="{1BDD8189-AA96-478E-8D3F-708E481A2495}">
      <dgm:prSet/>
      <dgm:spPr/>
      <dgm:t>
        <a:bodyPr/>
        <a:lstStyle/>
        <a:p>
          <a:endParaRPr lang="en-US"/>
        </a:p>
      </dgm:t>
    </dgm:pt>
    <dgm:pt modelId="{00D41CEB-34C8-4E12-9DD4-1170366F0D1C}">
      <dgm:prSet phldrT="[Text]" custT="1"/>
      <dgm:spPr>
        <a:solidFill>
          <a:schemeClr val="bg2"/>
        </a:solidFill>
      </dgm:spPr>
      <dgm:t>
        <a:bodyPr/>
        <a:lstStyle/>
        <a:p>
          <a:r>
            <a:rPr lang="en-GB" sz="2200" b="1" dirty="0"/>
            <a:t>Physical Abuse</a:t>
          </a:r>
          <a:endParaRPr lang="en-US" sz="2200" b="1" dirty="0"/>
        </a:p>
      </dgm:t>
    </dgm:pt>
    <dgm:pt modelId="{9C852A4E-67F6-4346-838A-691688F111E6}" type="parTrans" cxnId="{54614D6D-FFF8-4C93-824C-CEF49C034FA9}">
      <dgm:prSet/>
      <dgm:spPr>
        <a:solidFill>
          <a:schemeClr val="bg2"/>
        </a:solidFill>
      </dgm:spPr>
      <dgm:t>
        <a:bodyPr/>
        <a:lstStyle/>
        <a:p>
          <a:endParaRPr lang="en-US" sz="2200" b="1"/>
        </a:p>
      </dgm:t>
    </dgm:pt>
    <dgm:pt modelId="{1E83282B-371E-4A64-BC94-4BC88F215C6B}" type="sibTrans" cxnId="{54614D6D-FFF8-4C93-824C-CEF49C034FA9}">
      <dgm:prSet/>
      <dgm:spPr/>
      <dgm:t>
        <a:bodyPr/>
        <a:lstStyle/>
        <a:p>
          <a:endParaRPr lang="en-US"/>
        </a:p>
      </dgm:t>
    </dgm:pt>
    <dgm:pt modelId="{5F3BFD52-422D-4D31-AF51-62E82F2908F0}">
      <dgm:prSet phldrT="[Text]" custT="1"/>
      <dgm:spPr>
        <a:solidFill>
          <a:schemeClr val="bg2"/>
        </a:solidFill>
      </dgm:spPr>
      <dgm:t>
        <a:bodyPr/>
        <a:lstStyle/>
        <a:p>
          <a:r>
            <a:rPr lang="en-US" sz="2200" b="1" spc="-20" dirty="0">
              <a:latin typeface="Calibri"/>
              <a:cs typeface="Calibri"/>
            </a:rPr>
            <a:t>Shaken </a:t>
          </a:r>
          <a:r>
            <a:rPr lang="en-US" sz="2200" b="1" spc="-5" dirty="0">
              <a:latin typeface="Calibri"/>
              <a:cs typeface="Calibri"/>
            </a:rPr>
            <a:t>Baby</a:t>
          </a:r>
          <a:r>
            <a:rPr lang="en-US" sz="2200" b="1" spc="10" dirty="0">
              <a:latin typeface="Calibri"/>
              <a:cs typeface="Calibri"/>
            </a:rPr>
            <a:t> </a:t>
          </a:r>
          <a:r>
            <a:rPr lang="en-US" sz="2200" b="1" spc="-20" dirty="0">
              <a:latin typeface="Calibri"/>
              <a:cs typeface="Calibri"/>
            </a:rPr>
            <a:t>Syndrome</a:t>
          </a:r>
          <a:endParaRPr lang="en-US" sz="2200" b="1" dirty="0"/>
        </a:p>
      </dgm:t>
    </dgm:pt>
    <dgm:pt modelId="{3FE57CF1-D46F-4561-A818-60B853914D7E}" type="parTrans" cxnId="{36B447AE-97B8-43A4-8E77-458279714684}">
      <dgm:prSet/>
      <dgm:spPr>
        <a:solidFill>
          <a:schemeClr val="bg2"/>
        </a:solidFill>
      </dgm:spPr>
      <dgm:t>
        <a:bodyPr/>
        <a:lstStyle/>
        <a:p>
          <a:endParaRPr lang="en-US" sz="2200" b="1"/>
        </a:p>
      </dgm:t>
    </dgm:pt>
    <dgm:pt modelId="{900E3E10-012D-4F58-955F-D21E5F38CC30}" type="sibTrans" cxnId="{36B447AE-97B8-43A4-8E77-458279714684}">
      <dgm:prSet/>
      <dgm:spPr/>
      <dgm:t>
        <a:bodyPr/>
        <a:lstStyle/>
        <a:p>
          <a:endParaRPr lang="en-US"/>
        </a:p>
      </dgm:t>
    </dgm:pt>
    <dgm:pt modelId="{B14E9AFF-D700-43D7-87E8-34E604B276BC}">
      <dgm:prSet phldrT="[Text]" custT="1"/>
      <dgm:spPr>
        <a:solidFill>
          <a:schemeClr val="bg2"/>
        </a:solidFill>
      </dgm:spPr>
      <dgm:t>
        <a:bodyPr/>
        <a:lstStyle/>
        <a:p>
          <a:r>
            <a:rPr lang="en-US" sz="2200" b="1" spc="-5" dirty="0">
              <a:latin typeface="Calibri"/>
              <a:cs typeface="Calibri"/>
            </a:rPr>
            <a:t>Munchausen </a:t>
          </a:r>
          <a:r>
            <a:rPr lang="en-US" sz="2200" b="1" spc="-25" dirty="0">
              <a:latin typeface="Calibri"/>
              <a:cs typeface="Calibri"/>
            </a:rPr>
            <a:t>syndrome </a:t>
          </a:r>
          <a:r>
            <a:rPr lang="en-US" sz="2200" b="1" spc="-5" dirty="0">
              <a:latin typeface="Calibri"/>
              <a:cs typeface="Calibri"/>
            </a:rPr>
            <a:t>of</a:t>
          </a:r>
          <a:r>
            <a:rPr lang="en-US" sz="2200" b="1" spc="80" dirty="0">
              <a:latin typeface="Calibri"/>
              <a:cs typeface="Calibri"/>
            </a:rPr>
            <a:t> </a:t>
          </a:r>
          <a:r>
            <a:rPr lang="en-US" sz="2200" b="1" spc="-30" dirty="0">
              <a:latin typeface="Calibri"/>
              <a:cs typeface="Calibri"/>
            </a:rPr>
            <a:t>proxy</a:t>
          </a:r>
          <a:endParaRPr lang="en-US" sz="2200" b="1" dirty="0"/>
        </a:p>
      </dgm:t>
    </dgm:pt>
    <dgm:pt modelId="{ED86FACA-29ED-4A42-A5E8-45E870128D0A}" type="parTrans" cxnId="{E4660BB3-87EE-470B-972B-BC8EC97C41CE}">
      <dgm:prSet/>
      <dgm:spPr>
        <a:solidFill>
          <a:schemeClr val="bg2"/>
        </a:solidFill>
      </dgm:spPr>
      <dgm:t>
        <a:bodyPr/>
        <a:lstStyle/>
        <a:p>
          <a:endParaRPr lang="en-US" sz="2200" b="1"/>
        </a:p>
      </dgm:t>
    </dgm:pt>
    <dgm:pt modelId="{290AD6D2-0D29-4D62-8524-E318B6A6060E}" type="sibTrans" cxnId="{E4660BB3-87EE-470B-972B-BC8EC97C41CE}">
      <dgm:prSet/>
      <dgm:spPr/>
      <dgm:t>
        <a:bodyPr/>
        <a:lstStyle/>
        <a:p>
          <a:endParaRPr lang="en-US"/>
        </a:p>
      </dgm:t>
    </dgm:pt>
    <dgm:pt modelId="{8B3D52AB-BD74-4C98-B047-08FB412F6943}">
      <dgm:prSet phldrT="[Text]" custT="1"/>
      <dgm:spPr>
        <a:solidFill>
          <a:schemeClr val="bg2"/>
        </a:solidFill>
      </dgm:spPr>
      <dgm:t>
        <a:bodyPr/>
        <a:lstStyle/>
        <a:p>
          <a:r>
            <a:rPr lang="en-GB" sz="2200" b="1" dirty="0"/>
            <a:t>Sexual Abuse</a:t>
          </a:r>
        </a:p>
      </dgm:t>
    </dgm:pt>
    <dgm:pt modelId="{C6096B91-8746-47B3-AD2F-2A215F02253B}" type="parTrans" cxnId="{3F62481B-A555-4851-87F3-12EE64EFC43A}">
      <dgm:prSet/>
      <dgm:spPr>
        <a:solidFill>
          <a:schemeClr val="bg2"/>
        </a:solidFill>
      </dgm:spPr>
      <dgm:t>
        <a:bodyPr/>
        <a:lstStyle/>
        <a:p>
          <a:endParaRPr lang="en-US" sz="2200" b="1"/>
        </a:p>
      </dgm:t>
    </dgm:pt>
    <dgm:pt modelId="{1596E415-8982-4D7E-AE1E-0051CF7C9707}" type="sibTrans" cxnId="{3F62481B-A555-4851-87F3-12EE64EFC43A}">
      <dgm:prSet/>
      <dgm:spPr/>
      <dgm:t>
        <a:bodyPr/>
        <a:lstStyle/>
        <a:p>
          <a:endParaRPr lang="en-US"/>
        </a:p>
      </dgm:t>
    </dgm:pt>
    <dgm:pt modelId="{B039E516-FE83-411A-A980-55D2124D0CA5}">
      <dgm:prSet phldrT="[Text]" custT="1"/>
      <dgm:spPr>
        <a:solidFill>
          <a:schemeClr val="bg2"/>
        </a:solidFill>
      </dgm:spPr>
      <dgm:t>
        <a:bodyPr/>
        <a:lstStyle/>
        <a:p>
          <a:r>
            <a:rPr lang="en-GB" sz="2200" b="1" dirty="0"/>
            <a:t>Emotional Abuse</a:t>
          </a:r>
          <a:endParaRPr lang="en-US" sz="2200" b="1" dirty="0"/>
        </a:p>
      </dgm:t>
    </dgm:pt>
    <dgm:pt modelId="{14C7F3C8-4840-47DE-86B0-E848F97AEEDD}" type="parTrans" cxnId="{F628F46D-8D6A-4BC3-AAF1-5426D42A63A4}">
      <dgm:prSet/>
      <dgm:spPr>
        <a:solidFill>
          <a:schemeClr val="bg2"/>
        </a:solidFill>
      </dgm:spPr>
      <dgm:t>
        <a:bodyPr/>
        <a:lstStyle/>
        <a:p>
          <a:endParaRPr lang="en-US" sz="2200" b="1"/>
        </a:p>
      </dgm:t>
    </dgm:pt>
    <dgm:pt modelId="{66552247-6146-48E5-A1BE-0EFE523D7906}" type="sibTrans" cxnId="{F628F46D-8D6A-4BC3-AAF1-5426D42A63A4}">
      <dgm:prSet/>
      <dgm:spPr/>
      <dgm:t>
        <a:bodyPr/>
        <a:lstStyle/>
        <a:p>
          <a:endParaRPr lang="en-US"/>
        </a:p>
      </dgm:t>
    </dgm:pt>
    <dgm:pt modelId="{B1B4551B-6747-44E4-9D4B-F76290439CC2}">
      <dgm:prSet phldrT="[Text]" custT="1"/>
      <dgm:spPr>
        <a:solidFill>
          <a:schemeClr val="bg2"/>
        </a:solidFill>
      </dgm:spPr>
      <dgm:t>
        <a:bodyPr/>
        <a:lstStyle/>
        <a:p>
          <a:r>
            <a:rPr lang="en-GB" sz="2200" b="1" dirty="0"/>
            <a:t>Child Neglect</a:t>
          </a:r>
          <a:endParaRPr lang="en-US" sz="2200" b="1" dirty="0"/>
        </a:p>
      </dgm:t>
    </dgm:pt>
    <dgm:pt modelId="{5D2740B1-35D8-44E8-ADDE-1D57838ED899}" type="parTrans" cxnId="{17B523CF-5DAA-4C6F-ACCB-8C14ACE80BDE}">
      <dgm:prSet/>
      <dgm:spPr>
        <a:solidFill>
          <a:schemeClr val="bg2"/>
        </a:solidFill>
      </dgm:spPr>
      <dgm:t>
        <a:bodyPr/>
        <a:lstStyle/>
        <a:p>
          <a:endParaRPr lang="en-US" sz="2200" b="1"/>
        </a:p>
      </dgm:t>
    </dgm:pt>
    <dgm:pt modelId="{BA2BA65B-0FC1-4C22-80BF-CF99D832A3FC}" type="sibTrans" cxnId="{17B523CF-5DAA-4C6F-ACCB-8C14ACE80BDE}">
      <dgm:prSet/>
      <dgm:spPr/>
      <dgm:t>
        <a:bodyPr/>
        <a:lstStyle/>
        <a:p>
          <a:endParaRPr lang="en-US"/>
        </a:p>
      </dgm:t>
    </dgm:pt>
    <dgm:pt modelId="{24E0F8B1-FB56-403A-9EF0-682F7C107575}" type="pres">
      <dgm:prSet presAssocID="{998CDB6B-18DD-4F95-884F-E9C24301097B}" presName="hierChild1" presStyleCnt="0">
        <dgm:presLayoutVars>
          <dgm:chPref val="1"/>
          <dgm:dir/>
          <dgm:animOne val="branch"/>
          <dgm:animLvl val="lvl"/>
          <dgm:resizeHandles/>
        </dgm:presLayoutVars>
      </dgm:prSet>
      <dgm:spPr/>
    </dgm:pt>
    <dgm:pt modelId="{E0E8F762-335A-4490-8C23-8A1269A83E2B}" type="pres">
      <dgm:prSet presAssocID="{491E681A-6758-4648-A556-93AC9951DC5F}" presName="hierRoot1" presStyleCnt="0"/>
      <dgm:spPr/>
    </dgm:pt>
    <dgm:pt modelId="{227F1B06-988A-446D-BC64-5DA07F0FB57C}" type="pres">
      <dgm:prSet presAssocID="{491E681A-6758-4648-A556-93AC9951DC5F}" presName="composite" presStyleCnt="0"/>
      <dgm:spPr/>
    </dgm:pt>
    <dgm:pt modelId="{FF50B0F7-3A39-4BDC-B8C1-58703ACE5E7B}" type="pres">
      <dgm:prSet presAssocID="{491E681A-6758-4648-A556-93AC9951DC5F}" presName="background" presStyleLbl="node0" presStyleIdx="0" presStyleCnt="1"/>
      <dgm:spPr>
        <a:solidFill>
          <a:schemeClr val="bg2"/>
        </a:solidFill>
      </dgm:spPr>
    </dgm:pt>
    <dgm:pt modelId="{284640C8-5305-4D90-A631-731BE4F7852F}" type="pres">
      <dgm:prSet presAssocID="{491E681A-6758-4648-A556-93AC9951DC5F}" presName="text" presStyleLbl="fgAcc0" presStyleIdx="0" presStyleCnt="1">
        <dgm:presLayoutVars>
          <dgm:chPref val="3"/>
        </dgm:presLayoutVars>
      </dgm:prSet>
      <dgm:spPr/>
    </dgm:pt>
    <dgm:pt modelId="{3D8B96BE-7835-435E-BE65-3DEE2FEACF6D}" type="pres">
      <dgm:prSet presAssocID="{491E681A-6758-4648-A556-93AC9951DC5F}" presName="hierChild2" presStyleCnt="0"/>
      <dgm:spPr/>
    </dgm:pt>
    <dgm:pt modelId="{C0E1B5D4-2681-428F-B38F-19D3E8186D3B}" type="pres">
      <dgm:prSet presAssocID="{9C852A4E-67F6-4346-838A-691688F111E6}" presName="Name10" presStyleLbl="parChTrans1D2" presStyleIdx="0" presStyleCnt="4"/>
      <dgm:spPr/>
    </dgm:pt>
    <dgm:pt modelId="{918DD5DA-813F-43BF-8464-6B58C427F9DD}" type="pres">
      <dgm:prSet presAssocID="{00D41CEB-34C8-4E12-9DD4-1170366F0D1C}" presName="hierRoot2" presStyleCnt="0"/>
      <dgm:spPr/>
    </dgm:pt>
    <dgm:pt modelId="{A60E5C5E-F22F-44E1-8149-C1C178882549}" type="pres">
      <dgm:prSet presAssocID="{00D41CEB-34C8-4E12-9DD4-1170366F0D1C}" presName="composite2" presStyleCnt="0"/>
      <dgm:spPr/>
    </dgm:pt>
    <dgm:pt modelId="{EFE133D1-37B5-411B-A93E-86C13CB43D52}" type="pres">
      <dgm:prSet presAssocID="{00D41CEB-34C8-4E12-9DD4-1170366F0D1C}" presName="background2" presStyleLbl="node2" presStyleIdx="0" presStyleCnt="4"/>
      <dgm:spPr>
        <a:solidFill>
          <a:schemeClr val="bg2"/>
        </a:solidFill>
      </dgm:spPr>
    </dgm:pt>
    <dgm:pt modelId="{42EACDFD-BAAD-4F15-9007-68C70F63C06F}" type="pres">
      <dgm:prSet presAssocID="{00D41CEB-34C8-4E12-9DD4-1170366F0D1C}" presName="text2" presStyleLbl="fgAcc2" presStyleIdx="0" presStyleCnt="4">
        <dgm:presLayoutVars>
          <dgm:chPref val="3"/>
        </dgm:presLayoutVars>
      </dgm:prSet>
      <dgm:spPr/>
    </dgm:pt>
    <dgm:pt modelId="{2417E097-4594-4045-B926-D37B30A1C50C}" type="pres">
      <dgm:prSet presAssocID="{00D41CEB-34C8-4E12-9DD4-1170366F0D1C}" presName="hierChild3" presStyleCnt="0"/>
      <dgm:spPr/>
    </dgm:pt>
    <dgm:pt modelId="{8DF35798-6A28-4C9A-92B1-9B7B59B693F8}" type="pres">
      <dgm:prSet presAssocID="{3FE57CF1-D46F-4561-A818-60B853914D7E}" presName="Name17" presStyleLbl="parChTrans1D3" presStyleIdx="0" presStyleCnt="2"/>
      <dgm:spPr/>
    </dgm:pt>
    <dgm:pt modelId="{7ED7863B-17DD-4FB7-8394-8E58A92B1F74}" type="pres">
      <dgm:prSet presAssocID="{5F3BFD52-422D-4D31-AF51-62E82F2908F0}" presName="hierRoot3" presStyleCnt="0"/>
      <dgm:spPr/>
    </dgm:pt>
    <dgm:pt modelId="{F1BCF6D3-3374-4AA5-8660-829EF99BEBD6}" type="pres">
      <dgm:prSet presAssocID="{5F3BFD52-422D-4D31-AF51-62E82F2908F0}" presName="composite3" presStyleCnt="0"/>
      <dgm:spPr/>
    </dgm:pt>
    <dgm:pt modelId="{BE88EC2A-30CC-4CA9-86CA-0EB1418177F9}" type="pres">
      <dgm:prSet presAssocID="{5F3BFD52-422D-4D31-AF51-62E82F2908F0}" presName="background3" presStyleLbl="node3" presStyleIdx="0" presStyleCnt="2"/>
      <dgm:spPr>
        <a:solidFill>
          <a:schemeClr val="bg2"/>
        </a:solidFill>
      </dgm:spPr>
    </dgm:pt>
    <dgm:pt modelId="{2C80F385-0198-4E4F-8F5F-9B653AA4CDB1}" type="pres">
      <dgm:prSet presAssocID="{5F3BFD52-422D-4D31-AF51-62E82F2908F0}" presName="text3" presStyleLbl="fgAcc3" presStyleIdx="0" presStyleCnt="2">
        <dgm:presLayoutVars>
          <dgm:chPref val="3"/>
        </dgm:presLayoutVars>
      </dgm:prSet>
      <dgm:spPr/>
    </dgm:pt>
    <dgm:pt modelId="{7A107257-A189-4741-B8E5-996F0ACB3D8D}" type="pres">
      <dgm:prSet presAssocID="{5F3BFD52-422D-4D31-AF51-62E82F2908F0}" presName="hierChild4" presStyleCnt="0"/>
      <dgm:spPr/>
    </dgm:pt>
    <dgm:pt modelId="{9EF6A4C4-310D-419D-A1B3-06876560A564}" type="pres">
      <dgm:prSet presAssocID="{ED86FACA-29ED-4A42-A5E8-45E870128D0A}" presName="Name17" presStyleLbl="parChTrans1D3" presStyleIdx="1" presStyleCnt="2"/>
      <dgm:spPr/>
    </dgm:pt>
    <dgm:pt modelId="{B492E90F-636F-43C2-8995-03D3DAA74985}" type="pres">
      <dgm:prSet presAssocID="{B14E9AFF-D700-43D7-87E8-34E604B276BC}" presName="hierRoot3" presStyleCnt="0"/>
      <dgm:spPr/>
    </dgm:pt>
    <dgm:pt modelId="{384ECB34-D687-40A3-8AAC-E953F407DE72}" type="pres">
      <dgm:prSet presAssocID="{B14E9AFF-D700-43D7-87E8-34E604B276BC}" presName="composite3" presStyleCnt="0"/>
      <dgm:spPr/>
    </dgm:pt>
    <dgm:pt modelId="{7D0622BE-1D53-4B71-9F9F-F90E230FF985}" type="pres">
      <dgm:prSet presAssocID="{B14E9AFF-D700-43D7-87E8-34E604B276BC}" presName="background3" presStyleLbl="node3" presStyleIdx="1" presStyleCnt="2"/>
      <dgm:spPr>
        <a:solidFill>
          <a:schemeClr val="bg2"/>
        </a:solidFill>
      </dgm:spPr>
    </dgm:pt>
    <dgm:pt modelId="{C3975B0B-7343-429F-8B6B-60693DCDD79D}" type="pres">
      <dgm:prSet presAssocID="{B14E9AFF-D700-43D7-87E8-34E604B276BC}" presName="text3" presStyleLbl="fgAcc3" presStyleIdx="1" presStyleCnt="2">
        <dgm:presLayoutVars>
          <dgm:chPref val="3"/>
        </dgm:presLayoutVars>
      </dgm:prSet>
      <dgm:spPr/>
    </dgm:pt>
    <dgm:pt modelId="{12FD3003-4019-4CA9-9DF0-EAFDBE263453}" type="pres">
      <dgm:prSet presAssocID="{B14E9AFF-D700-43D7-87E8-34E604B276BC}" presName="hierChild4" presStyleCnt="0"/>
      <dgm:spPr/>
    </dgm:pt>
    <dgm:pt modelId="{1920A6AC-16A4-4460-98AD-AB73AB385245}" type="pres">
      <dgm:prSet presAssocID="{C6096B91-8746-47B3-AD2F-2A215F02253B}" presName="Name10" presStyleLbl="parChTrans1D2" presStyleIdx="1" presStyleCnt="4"/>
      <dgm:spPr/>
    </dgm:pt>
    <dgm:pt modelId="{66766120-791E-4DF9-A395-958DEBC405B0}" type="pres">
      <dgm:prSet presAssocID="{8B3D52AB-BD74-4C98-B047-08FB412F6943}" presName="hierRoot2" presStyleCnt="0"/>
      <dgm:spPr/>
    </dgm:pt>
    <dgm:pt modelId="{A27346DA-2ACF-428F-8AB1-AF3A823545B4}" type="pres">
      <dgm:prSet presAssocID="{8B3D52AB-BD74-4C98-B047-08FB412F6943}" presName="composite2" presStyleCnt="0"/>
      <dgm:spPr/>
    </dgm:pt>
    <dgm:pt modelId="{0846B753-AD38-4728-B020-E58D39EACAAF}" type="pres">
      <dgm:prSet presAssocID="{8B3D52AB-BD74-4C98-B047-08FB412F6943}" presName="background2" presStyleLbl="node2" presStyleIdx="1" presStyleCnt="4"/>
      <dgm:spPr>
        <a:solidFill>
          <a:schemeClr val="bg2"/>
        </a:solidFill>
      </dgm:spPr>
    </dgm:pt>
    <dgm:pt modelId="{890A03E8-0636-4324-86BD-8B0661ECEDB2}" type="pres">
      <dgm:prSet presAssocID="{8B3D52AB-BD74-4C98-B047-08FB412F6943}" presName="text2" presStyleLbl="fgAcc2" presStyleIdx="1" presStyleCnt="4">
        <dgm:presLayoutVars>
          <dgm:chPref val="3"/>
        </dgm:presLayoutVars>
      </dgm:prSet>
      <dgm:spPr/>
    </dgm:pt>
    <dgm:pt modelId="{3E53D0FF-CBD2-484F-8EC5-D01F2DA79BD8}" type="pres">
      <dgm:prSet presAssocID="{8B3D52AB-BD74-4C98-B047-08FB412F6943}" presName="hierChild3" presStyleCnt="0"/>
      <dgm:spPr/>
    </dgm:pt>
    <dgm:pt modelId="{37C0EC56-B382-4203-BDEF-CD20A8F12C6D}" type="pres">
      <dgm:prSet presAssocID="{14C7F3C8-4840-47DE-86B0-E848F97AEEDD}" presName="Name10" presStyleLbl="parChTrans1D2" presStyleIdx="2" presStyleCnt="4"/>
      <dgm:spPr/>
    </dgm:pt>
    <dgm:pt modelId="{084DB292-FC5F-4AE7-8E0F-FE14CBBE4E98}" type="pres">
      <dgm:prSet presAssocID="{B039E516-FE83-411A-A980-55D2124D0CA5}" presName="hierRoot2" presStyleCnt="0"/>
      <dgm:spPr/>
    </dgm:pt>
    <dgm:pt modelId="{779D8990-76D0-4EBD-BD55-9ADFC6349A4A}" type="pres">
      <dgm:prSet presAssocID="{B039E516-FE83-411A-A980-55D2124D0CA5}" presName="composite2" presStyleCnt="0"/>
      <dgm:spPr/>
    </dgm:pt>
    <dgm:pt modelId="{7920291C-72FB-48C6-B35E-81257662F250}" type="pres">
      <dgm:prSet presAssocID="{B039E516-FE83-411A-A980-55D2124D0CA5}" presName="background2" presStyleLbl="node2" presStyleIdx="2" presStyleCnt="4"/>
      <dgm:spPr>
        <a:solidFill>
          <a:schemeClr val="bg2"/>
        </a:solidFill>
      </dgm:spPr>
    </dgm:pt>
    <dgm:pt modelId="{435CAE4D-58F1-4DA8-B774-DAE24C0D15D4}" type="pres">
      <dgm:prSet presAssocID="{B039E516-FE83-411A-A980-55D2124D0CA5}" presName="text2" presStyleLbl="fgAcc2" presStyleIdx="2" presStyleCnt="4">
        <dgm:presLayoutVars>
          <dgm:chPref val="3"/>
        </dgm:presLayoutVars>
      </dgm:prSet>
      <dgm:spPr/>
    </dgm:pt>
    <dgm:pt modelId="{154551F1-BD0A-43F9-BDEE-5EB26B9CBB29}" type="pres">
      <dgm:prSet presAssocID="{B039E516-FE83-411A-A980-55D2124D0CA5}" presName="hierChild3" presStyleCnt="0"/>
      <dgm:spPr/>
    </dgm:pt>
    <dgm:pt modelId="{3E7358AC-4287-4269-BFE0-E237981272FB}" type="pres">
      <dgm:prSet presAssocID="{5D2740B1-35D8-44E8-ADDE-1D57838ED899}" presName="Name10" presStyleLbl="parChTrans1D2" presStyleIdx="3" presStyleCnt="4"/>
      <dgm:spPr/>
    </dgm:pt>
    <dgm:pt modelId="{A6BDE7E2-7745-49FD-847D-95FF54588A2A}" type="pres">
      <dgm:prSet presAssocID="{B1B4551B-6747-44E4-9D4B-F76290439CC2}" presName="hierRoot2" presStyleCnt="0"/>
      <dgm:spPr/>
    </dgm:pt>
    <dgm:pt modelId="{2835866E-2C7F-4DC2-96FF-934B6551A481}" type="pres">
      <dgm:prSet presAssocID="{B1B4551B-6747-44E4-9D4B-F76290439CC2}" presName="composite2" presStyleCnt="0"/>
      <dgm:spPr/>
    </dgm:pt>
    <dgm:pt modelId="{BD70A1F7-0229-483C-9121-A4F8CAB680CE}" type="pres">
      <dgm:prSet presAssocID="{B1B4551B-6747-44E4-9D4B-F76290439CC2}" presName="background2" presStyleLbl="node2" presStyleIdx="3" presStyleCnt="4"/>
      <dgm:spPr>
        <a:solidFill>
          <a:schemeClr val="bg2"/>
        </a:solidFill>
      </dgm:spPr>
    </dgm:pt>
    <dgm:pt modelId="{2ACF9018-CFF5-4C82-8045-9FCB55E837BA}" type="pres">
      <dgm:prSet presAssocID="{B1B4551B-6747-44E4-9D4B-F76290439CC2}" presName="text2" presStyleLbl="fgAcc2" presStyleIdx="3" presStyleCnt="4">
        <dgm:presLayoutVars>
          <dgm:chPref val="3"/>
        </dgm:presLayoutVars>
      </dgm:prSet>
      <dgm:spPr/>
    </dgm:pt>
    <dgm:pt modelId="{432E1C94-8EC0-4AB4-BB47-ECD7A54C6265}" type="pres">
      <dgm:prSet presAssocID="{B1B4551B-6747-44E4-9D4B-F76290439CC2}" presName="hierChild3" presStyleCnt="0"/>
      <dgm:spPr/>
    </dgm:pt>
  </dgm:ptLst>
  <dgm:cxnLst>
    <dgm:cxn modelId="{420C5204-6FD3-48AA-B238-F962D23F7D3D}" type="presOf" srcId="{8B3D52AB-BD74-4C98-B047-08FB412F6943}" destId="{890A03E8-0636-4324-86BD-8B0661ECEDB2}" srcOrd="0" destOrd="0" presId="urn:microsoft.com/office/officeart/2005/8/layout/hierarchy1"/>
    <dgm:cxn modelId="{3F62481B-A555-4851-87F3-12EE64EFC43A}" srcId="{491E681A-6758-4648-A556-93AC9951DC5F}" destId="{8B3D52AB-BD74-4C98-B047-08FB412F6943}" srcOrd="1" destOrd="0" parTransId="{C6096B91-8746-47B3-AD2F-2A215F02253B}" sibTransId="{1596E415-8982-4D7E-AE1E-0051CF7C9707}"/>
    <dgm:cxn modelId="{0C43B328-22AA-4BF0-A2C7-49B508494889}" type="presOf" srcId="{9C852A4E-67F6-4346-838A-691688F111E6}" destId="{C0E1B5D4-2681-428F-B38F-19D3E8186D3B}" srcOrd="0" destOrd="0" presId="urn:microsoft.com/office/officeart/2005/8/layout/hierarchy1"/>
    <dgm:cxn modelId="{5B649138-0F98-4C96-9C2D-38A475A50F4A}" type="presOf" srcId="{5D2740B1-35D8-44E8-ADDE-1D57838ED899}" destId="{3E7358AC-4287-4269-BFE0-E237981272FB}" srcOrd="0" destOrd="0" presId="urn:microsoft.com/office/officeart/2005/8/layout/hierarchy1"/>
    <dgm:cxn modelId="{54614D6D-FFF8-4C93-824C-CEF49C034FA9}" srcId="{491E681A-6758-4648-A556-93AC9951DC5F}" destId="{00D41CEB-34C8-4E12-9DD4-1170366F0D1C}" srcOrd="0" destOrd="0" parTransId="{9C852A4E-67F6-4346-838A-691688F111E6}" sibTransId="{1E83282B-371E-4A64-BC94-4BC88F215C6B}"/>
    <dgm:cxn modelId="{F628F46D-8D6A-4BC3-AAF1-5426D42A63A4}" srcId="{491E681A-6758-4648-A556-93AC9951DC5F}" destId="{B039E516-FE83-411A-A980-55D2124D0CA5}" srcOrd="2" destOrd="0" parTransId="{14C7F3C8-4840-47DE-86B0-E848F97AEEDD}" sibTransId="{66552247-6146-48E5-A1BE-0EFE523D7906}"/>
    <dgm:cxn modelId="{44199051-3375-4105-9416-40A1BE26737A}" type="presOf" srcId="{B14E9AFF-D700-43D7-87E8-34E604B276BC}" destId="{C3975B0B-7343-429F-8B6B-60693DCDD79D}" srcOrd="0" destOrd="0" presId="urn:microsoft.com/office/officeart/2005/8/layout/hierarchy1"/>
    <dgm:cxn modelId="{21088A54-05CD-4F3F-818B-644DA2D7606E}" type="presOf" srcId="{00D41CEB-34C8-4E12-9DD4-1170366F0D1C}" destId="{42EACDFD-BAAD-4F15-9007-68C70F63C06F}" srcOrd="0" destOrd="0" presId="urn:microsoft.com/office/officeart/2005/8/layout/hierarchy1"/>
    <dgm:cxn modelId="{56F43A7D-FFCB-4A64-95B4-A6175B281BD1}" type="presOf" srcId="{3FE57CF1-D46F-4561-A818-60B853914D7E}" destId="{8DF35798-6A28-4C9A-92B1-9B7B59B693F8}" srcOrd="0" destOrd="0" presId="urn:microsoft.com/office/officeart/2005/8/layout/hierarchy1"/>
    <dgm:cxn modelId="{8809F288-4CA0-4DAD-BF7B-32F7CD18BB3E}" type="presOf" srcId="{5F3BFD52-422D-4D31-AF51-62E82F2908F0}" destId="{2C80F385-0198-4E4F-8F5F-9B653AA4CDB1}" srcOrd="0" destOrd="0" presId="urn:microsoft.com/office/officeart/2005/8/layout/hierarchy1"/>
    <dgm:cxn modelId="{1BDD8189-AA96-478E-8D3F-708E481A2495}" srcId="{998CDB6B-18DD-4F95-884F-E9C24301097B}" destId="{491E681A-6758-4648-A556-93AC9951DC5F}" srcOrd="0" destOrd="0" parTransId="{B6ECE5F3-4EFD-4935-BC1C-2D8551ED2E38}" sibTransId="{68473133-AA56-4512-A9C0-6CC91A994F81}"/>
    <dgm:cxn modelId="{5433538A-12B5-4B58-BFF9-EE455DB43A52}" type="presOf" srcId="{ED86FACA-29ED-4A42-A5E8-45E870128D0A}" destId="{9EF6A4C4-310D-419D-A1B3-06876560A564}" srcOrd="0" destOrd="0" presId="urn:microsoft.com/office/officeart/2005/8/layout/hierarchy1"/>
    <dgm:cxn modelId="{9271D18B-C985-4A2B-938F-CF42EEA2F8E2}" type="presOf" srcId="{B039E516-FE83-411A-A980-55D2124D0CA5}" destId="{435CAE4D-58F1-4DA8-B774-DAE24C0D15D4}" srcOrd="0" destOrd="0" presId="urn:microsoft.com/office/officeart/2005/8/layout/hierarchy1"/>
    <dgm:cxn modelId="{C76493A2-53E7-4FFA-B4D1-C3CB1556B7FE}" type="presOf" srcId="{B1B4551B-6747-44E4-9D4B-F76290439CC2}" destId="{2ACF9018-CFF5-4C82-8045-9FCB55E837BA}" srcOrd="0" destOrd="0" presId="urn:microsoft.com/office/officeart/2005/8/layout/hierarchy1"/>
    <dgm:cxn modelId="{DECD0AAA-84DD-4F82-9AE3-A5090FDEAAB3}" type="presOf" srcId="{998CDB6B-18DD-4F95-884F-E9C24301097B}" destId="{24E0F8B1-FB56-403A-9EF0-682F7C107575}" srcOrd="0" destOrd="0" presId="urn:microsoft.com/office/officeart/2005/8/layout/hierarchy1"/>
    <dgm:cxn modelId="{36B447AE-97B8-43A4-8E77-458279714684}" srcId="{00D41CEB-34C8-4E12-9DD4-1170366F0D1C}" destId="{5F3BFD52-422D-4D31-AF51-62E82F2908F0}" srcOrd="0" destOrd="0" parTransId="{3FE57CF1-D46F-4561-A818-60B853914D7E}" sibTransId="{900E3E10-012D-4F58-955F-D21E5F38CC30}"/>
    <dgm:cxn modelId="{E4660BB3-87EE-470B-972B-BC8EC97C41CE}" srcId="{00D41CEB-34C8-4E12-9DD4-1170366F0D1C}" destId="{B14E9AFF-D700-43D7-87E8-34E604B276BC}" srcOrd="1" destOrd="0" parTransId="{ED86FACA-29ED-4A42-A5E8-45E870128D0A}" sibTransId="{290AD6D2-0D29-4D62-8524-E318B6A6060E}"/>
    <dgm:cxn modelId="{076C5BC9-B88A-4C98-AB9B-7134297CFC87}" type="presOf" srcId="{491E681A-6758-4648-A556-93AC9951DC5F}" destId="{284640C8-5305-4D90-A631-731BE4F7852F}" srcOrd="0" destOrd="0" presId="urn:microsoft.com/office/officeart/2005/8/layout/hierarchy1"/>
    <dgm:cxn modelId="{17B523CF-5DAA-4C6F-ACCB-8C14ACE80BDE}" srcId="{491E681A-6758-4648-A556-93AC9951DC5F}" destId="{B1B4551B-6747-44E4-9D4B-F76290439CC2}" srcOrd="3" destOrd="0" parTransId="{5D2740B1-35D8-44E8-ADDE-1D57838ED899}" sibTransId="{BA2BA65B-0FC1-4C22-80BF-CF99D832A3FC}"/>
    <dgm:cxn modelId="{3788B8D1-6F8E-4888-908F-4CC45513DBCD}" type="presOf" srcId="{14C7F3C8-4840-47DE-86B0-E848F97AEEDD}" destId="{37C0EC56-B382-4203-BDEF-CD20A8F12C6D}" srcOrd="0" destOrd="0" presId="urn:microsoft.com/office/officeart/2005/8/layout/hierarchy1"/>
    <dgm:cxn modelId="{E7283EDD-6C5B-418C-80C2-CB490C422B02}" type="presOf" srcId="{C6096B91-8746-47B3-AD2F-2A215F02253B}" destId="{1920A6AC-16A4-4460-98AD-AB73AB385245}" srcOrd="0" destOrd="0" presId="urn:microsoft.com/office/officeart/2005/8/layout/hierarchy1"/>
    <dgm:cxn modelId="{2D32BBAE-5314-456E-B581-66668C5AF679}" type="presParOf" srcId="{24E0F8B1-FB56-403A-9EF0-682F7C107575}" destId="{E0E8F762-335A-4490-8C23-8A1269A83E2B}" srcOrd="0" destOrd="0" presId="urn:microsoft.com/office/officeart/2005/8/layout/hierarchy1"/>
    <dgm:cxn modelId="{F9CEC878-D987-487D-8A88-BD68EEE3B90A}" type="presParOf" srcId="{E0E8F762-335A-4490-8C23-8A1269A83E2B}" destId="{227F1B06-988A-446D-BC64-5DA07F0FB57C}" srcOrd="0" destOrd="0" presId="urn:microsoft.com/office/officeart/2005/8/layout/hierarchy1"/>
    <dgm:cxn modelId="{79A7D13D-198B-4D70-89ED-0CF4C044C1DB}" type="presParOf" srcId="{227F1B06-988A-446D-BC64-5DA07F0FB57C}" destId="{FF50B0F7-3A39-4BDC-B8C1-58703ACE5E7B}" srcOrd="0" destOrd="0" presId="urn:microsoft.com/office/officeart/2005/8/layout/hierarchy1"/>
    <dgm:cxn modelId="{E4F664EF-588A-4A60-B53A-4EC6E04E0C25}" type="presParOf" srcId="{227F1B06-988A-446D-BC64-5DA07F0FB57C}" destId="{284640C8-5305-4D90-A631-731BE4F7852F}" srcOrd="1" destOrd="0" presId="urn:microsoft.com/office/officeart/2005/8/layout/hierarchy1"/>
    <dgm:cxn modelId="{3EF3E673-8F59-4C8D-A3EB-A6ED43F6CF9C}" type="presParOf" srcId="{E0E8F762-335A-4490-8C23-8A1269A83E2B}" destId="{3D8B96BE-7835-435E-BE65-3DEE2FEACF6D}" srcOrd="1" destOrd="0" presId="urn:microsoft.com/office/officeart/2005/8/layout/hierarchy1"/>
    <dgm:cxn modelId="{B0B1A0FA-BF0A-4677-B707-9C0561A688F9}" type="presParOf" srcId="{3D8B96BE-7835-435E-BE65-3DEE2FEACF6D}" destId="{C0E1B5D4-2681-428F-B38F-19D3E8186D3B}" srcOrd="0" destOrd="0" presId="urn:microsoft.com/office/officeart/2005/8/layout/hierarchy1"/>
    <dgm:cxn modelId="{E7AEDD92-6EE7-43A0-828C-3B408EC788C7}" type="presParOf" srcId="{3D8B96BE-7835-435E-BE65-3DEE2FEACF6D}" destId="{918DD5DA-813F-43BF-8464-6B58C427F9DD}" srcOrd="1" destOrd="0" presId="urn:microsoft.com/office/officeart/2005/8/layout/hierarchy1"/>
    <dgm:cxn modelId="{B665E3C8-26A3-44E3-B2F0-034A338DC089}" type="presParOf" srcId="{918DD5DA-813F-43BF-8464-6B58C427F9DD}" destId="{A60E5C5E-F22F-44E1-8149-C1C178882549}" srcOrd="0" destOrd="0" presId="urn:microsoft.com/office/officeart/2005/8/layout/hierarchy1"/>
    <dgm:cxn modelId="{19808232-D58F-4852-B50D-515BCFBF05F5}" type="presParOf" srcId="{A60E5C5E-F22F-44E1-8149-C1C178882549}" destId="{EFE133D1-37B5-411B-A93E-86C13CB43D52}" srcOrd="0" destOrd="0" presId="urn:microsoft.com/office/officeart/2005/8/layout/hierarchy1"/>
    <dgm:cxn modelId="{4076D74E-CDD2-4127-93D6-0EA1E5F1AD38}" type="presParOf" srcId="{A60E5C5E-F22F-44E1-8149-C1C178882549}" destId="{42EACDFD-BAAD-4F15-9007-68C70F63C06F}" srcOrd="1" destOrd="0" presId="urn:microsoft.com/office/officeart/2005/8/layout/hierarchy1"/>
    <dgm:cxn modelId="{DAC37C52-96AB-4ED6-8BE4-8B73CC7022D6}" type="presParOf" srcId="{918DD5DA-813F-43BF-8464-6B58C427F9DD}" destId="{2417E097-4594-4045-B926-D37B30A1C50C}" srcOrd="1" destOrd="0" presId="urn:microsoft.com/office/officeart/2005/8/layout/hierarchy1"/>
    <dgm:cxn modelId="{5127DBEF-F896-4E36-B0E6-E9EB9F2CE635}" type="presParOf" srcId="{2417E097-4594-4045-B926-D37B30A1C50C}" destId="{8DF35798-6A28-4C9A-92B1-9B7B59B693F8}" srcOrd="0" destOrd="0" presId="urn:microsoft.com/office/officeart/2005/8/layout/hierarchy1"/>
    <dgm:cxn modelId="{39E57400-5283-4CE5-B937-4712C9E368EE}" type="presParOf" srcId="{2417E097-4594-4045-B926-D37B30A1C50C}" destId="{7ED7863B-17DD-4FB7-8394-8E58A92B1F74}" srcOrd="1" destOrd="0" presId="urn:microsoft.com/office/officeart/2005/8/layout/hierarchy1"/>
    <dgm:cxn modelId="{0EEDEA74-9968-4A43-BDA8-D681B7678FB2}" type="presParOf" srcId="{7ED7863B-17DD-4FB7-8394-8E58A92B1F74}" destId="{F1BCF6D3-3374-4AA5-8660-829EF99BEBD6}" srcOrd="0" destOrd="0" presId="urn:microsoft.com/office/officeart/2005/8/layout/hierarchy1"/>
    <dgm:cxn modelId="{CE11DEC1-AC10-45F9-8FCC-D7D255924CBF}" type="presParOf" srcId="{F1BCF6D3-3374-4AA5-8660-829EF99BEBD6}" destId="{BE88EC2A-30CC-4CA9-86CA-0EB1418177F9}" srcOrd="0" destOrd="0" presId="urn:microsoft.com/office/officeart/2005/8/layout/hierarchy1"/>
    <dgm:cxn modelId="{177A6DDE-F69A-493B-B7CA-BF6746C1D1F6}" type="presParOf" srcId="{F1BCF6D3-3374-4AA5-8660-829EF99BEBD6}" destId="{2C80F385-0198-4E4F-8F5F-9B653AA4CDB1}" srcOrd="1" destOrd="0" presId="urn:microsoft.com/office/officeart/2005/8/layout/hierarchy1"/>
    <dgm:cxn modelId="{00E365FF-19CC-46F1-ACFA-B83A337D8499}" type="presParOf" srcId="{7ED7863B-17DD-4FB7-8394-8E58A92B1F74}" destId="{7A107257-A189-4741-B8E5-996F0ACB3D8D}" srcOrd="1" destOrd="0" presId="urn:microsoft.com/office/officeart/2005/8/layout/hierarchy1"/>
    <dgm:cxn modelId="{8C09CA5E-3082-4174-88AA-98093330A47E}" type="presParOf" srcId="{2417E097-4594-4045-B926-D37B30A1C50C}" destId="{9EF6A4C4-310D-419D-A1B3-06876560A564}" srcOrd="2" destOrd="0" presId="urn:microsoft.com/office/officeart/2005/8/layout/hierarchy1"/>
    <dgm:cxn modelId="{68E71937-1A18-4A2A-967B-7B133AB592C9}" type="presParOf" srcId="{2417E097-4594-4045-B926-D37B30A1C50C}" destId="{B492E90F-636F-43C2-8995-03D3DAA74985}" srcOrd="3" destOrd="0" presId="urn:microsoft.com/office/officeart/2005/8/layout/hierarchy1"/>
    <dgm:cxn modelId="{3A32C60A-092C-4869-9F62-DBA5CFA1AFB8}" type="presParOf" srcId="{B492E90F-636F-43C2-8995-03D3DAA74985}" destId="{384ECB34-D687-40A3-8AAC-E953F407DE72}" srcOrd="0" destOrd="0" presId="urn:microsoft.com/office/officeart/2005/8/layout/hierarchy1"/>
    <dgm:cxn modelId="{88EC9071-8A2E-4AD6-AC5F-A5018E51C5AD}" type="presParOf" srcId="{384ECB34-D687-40A3-8AAC-E953F407DE72}" destId="{7D0622BE-1D53-4B71-9F9F-F90E230FF985}" srcOrd="0" destOrd="0" presId="urn:microsoft.com/office/officeart/2005/8/layout/hierarchy1"/>
    <dgm:cxn modelId="{C2E8F4B3-E6A7-4A06-A118-5B843FC0756B}" type="presParOf" srcId="{384ECB34-D687-40A3-8AAC-E953F407DE72}" destId="{C3975B0B-7343-429F-8B6B-60693DCDD79D}" srcOrd="1" destOrd="0" presId="urn:microsoft.com/office/officeart/2005/8/layout/hierarchy1"/>
    <dgm:cxn modelId="{FAD20002-37D2-4D07-94F6-47F655B59F21}" type="presParOf" srcId="{B492E90F-636F-43C2-8995-03D3DAA74985}" destId="{12FD3003-4019-4CA9-9DF0-EAFDBE263453}" srcOrd="1" destOrd="0" presId="urn:microsoft.com/office/officeart/2005/8/layout/hierarchy1"/>
    <dgm:cxn modelId="{FBFD9A79-5485-4BCC-B16D-41FF5A8CC99E}" type="presParOf" srcId="{3D8B96BE-7835-435E-BE65-3DEE2FEACF6D}" destId="{1920A6AC-16A4-4460-98AD-AB73AB385245}" srcOrd="2" destOrd="0" presId="urn:microsoft.com/office/officeart/2005/8/layout/hierarchy1"/>
    <dgm:cxn modelId="{B28D7303-19C0-473F-ABC3-FD18E07E1223}" type="presParOf" srcId="{3D8B96BE-7835-435E-BE65-3DEE2FEACF6D}" destId="{66766120-791E-4DF9-A395-958DEBC405B0}" srcOrd="3" destOrd="0" presId="urn:microsoft.com/office/officeart/2005/8/layout/hierarchy1"/>
    <dgm:cxn modelId="{8E0DBE9B-07E6-4B17-8B41-D6A8F49D5E7E}" type="presParOf" srcId="{66766120-791E-4DF9-A395-958DEBC405B0}" destId="{A27346DA-2ACF-428F-8AB1-AF3A823545B4}" srcOrd="0" destOrd="0" presId="urn:microsoft.com/office/officeart/2005/8/layout/hierarchy1"/>
    <dgm:cxn modelId="{5314070F-42DE-4CF7-8BAD-AC784C48DB38}" type="presParOf" srcId="{A27346DA-2ACF-428F-8AB1-AF3A823545B4}" destId="{0846B753-AD38-4728-B020-E58D39EACAAF}" srcOrd="0" destOrd="0" presId="urn:microsoft.com/office/officeart/2005/8/layout/hierarchy1"/>
    <dgm:cxn modelId="{D5990675-A647-4823-9FBD-36B6AE24E021}" type="presParOf" srcId="{A27346DA-2ACF-428F-8AB1-AF3A823545B4}" destId="{890A03E8-0636-4324-86BD-8B0661ECEDB2}" srcOrd="1" destOrd="0" presId="urn:microsoft.com/office/officeart/2005/8/layout/hierarchy1"/>
    <dgm:cxn modelId="{442ACF48-B2E4-4BDB-8312-FEDAE4DA531C}" type="presParOf" srcId="{66766120-791E-4DF9-A395-958DEBC405B0}" destId="{3E53D0FF-CBD2-484F-8EC5-D01F2DA79BD8}" srcOrd="1" destOrd="0" presId="urn:microsoft.com/office/officeart/2005/8/layout/hierarchy1"/>
    <dgm:cxn modelId="{CD0ED74F-2CC5-415D-8B4C-E94D924CA0EB}" type="presParOf" srcId="{3D8B96BE-7835-435E-BE65-3DEE2FEACF6D}" destId="{37C0EC56-B382-4203-BDEF-CD20A8F12C6D}" srcOrd="4" destOrd="0" presId="urn:microsoft.com/office/officeart/2005/8/layout/hierarchy1"/>
    <dgm:cxn modelId="{D05C5A8C-4531-462E-BB17-4CBFC8E14CCD}" type="presParOf" srcId="{3D8B96BE-7835-435E-BE65-3DEE2FEACF6D}" destId="{084DB292-FC5F-4AE7-8E0F-FE14CBBE4E98}" srcOrd="5" destOrd="0" presId="urn:microsoft.com/office/officeart/2005/8/layout/hierarchy1"/>
    <dgm:cxn modelId="{AF1221F0-C782-48E8-B52B-C1D1F2092FA9}" type="presParOf" srcId="{084DB292-FC5F-4AE7-8E0F-FE14CBBE4E98}" destId="{779D8990-76D0-4EBD-BD55-9ADFC6349A4A}" srcOrd="0" destOrd="0" presId="urn:microsoft.com/office/officeart/2005/8/layout/hierarchy1"/>
    <dgm:cxn modelId="{44CC3C7D-7CF7-44C1-9424-1A7AC90E3567}" type="presParOf" srcId="{779D8990-76D0-4EBD-BD55-9ADFC6349A4A}" destId="{7920291C-72FB-48C6-B35E-81257662F250}" srcOrd="0" destOrd="0" presId="urn:microsoft.com/office/officeart/2005/8/layout/hierarchy1"/>
    <dgm:cxn modelId="{D923B765-1F6D-4EC6-AC2F-894398A6361F}" type="presParOf" srcId="{779D8990-76D0-4EBD-BD55-9ADFC6349A4A}" destId="{435CAE4D-58F1-4DA8-B774-DAE24C0D15D4}" srcOrd="1" destOrd="0" presId="urn:microsoft.com/office/officeart/2005/8/layout/hierarchy1"/>
    <dgm:cxn modelId="{6588B03C-E511-4A60-92BA-AE56E26FBDC7}" type="presParOf" srcId="{084DB292-FC5F-4AE7-8E0F-FE14CBBE4E98}" destId="{154551F1-BD0A-43F9-BDEE-5EB26B9CBB29}" srcOrd="1" destOrd="0" presId="urn:microsoft.com/office/officeart/2005/8/layout/hierarchy1"/>
    <dgm:cxn modelId="{165614DC-C324-44D7-8255-028EFB6CE9A2}" type="presParOf" srcId="{3D8B96BE-7835-435E-BE65-3DEE2FEACF6D}" destId="{3E7358AC-4287-4269-BFE0-E237981272FB}" srcOrd="6" destOrd="0" presId="urn:microsoft.com/office/officeart/2005/8/layout/hierarchy1"/>
    <dgm:cxn modelId="{9AF1698F-68CA-47F8-82D4-41BF5BB960A6}" type="presParOf" srcId="{3D8B96BE-7835-435E-BE65-3DEE2FEACF6D}" destId="{A6BDE7E2-7745-49FD-847D-95FF54588A2A}" srcOrd="7" destOrd="0" presId="urn:microsoft.com/office/officeart/2005/8/layout/hierarchy1"/>
    <dgm:cxn modelId="{C00CBABD-A6C8-4B53-9B4F-33AF68324733}" type="presParOf" srcId="{A6BDE7E2-7745-49FD-847D-95FF54588A2A}" destId="{2835866E-2C7F-4DC2-96FF-934B6551A481}" srcOrd="0" destOrd="0" presId="urn:microsoft.com/office/officeart/2005/8/layout/hierarchy1"/>
    <dgm:cxn modelId="{3B6CFC59-F012-48D9-94D3-342DA2025E17}" type="presParOf" srcId="{2835866E-2C7F-4DC2-96FF-934B6551A481}" destId="{BD70A1F7-0229-483C-9121-A4F8CAB680CE}" srcOrd="0" destOrd="0" presId="urn:microsoft.com/office/officeart/2005/8/layout/hierarchy1"/>
    <dgm:cxn modelId="{894242C8-D88B-47CA-8D73-F147CF37932F}" type="presParOf" srcId="{2835866E-2C7F-4DC2-96FF-934B6551A481}" destId="{2ACF9018-CFF5-4C82-8045-9FCB55E837BA}" srcOrd="1" destOrd="0" presId="urn:microsoft.com/office/officeart/2005/8/layout/hierarchy1"/>
    <dgm:cxn modelId="{651973FB-5B59-4F6C-806D-D8306F541ACA}" type="presParOf" srcId="{A6BDE7E2-7745-49FD-847D-95FF54588A2A}" destId="{432E1C94-8EC0-4AB4-BB47-ECD7A54C626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C45AFF-6848-4EF0-B276-FA563D31CB24}"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US"/>
        </a:p>
      </dgm:t>
    </dgm:pt>
    <dgm:pt modelId="{01D9C65C-1834-4BC1-936A-BCA53E5DB798}">
      <dgm:prSet custT="1"/>
      <dgm:spPr>
        <a:solidFill>
          <a:schemeClr val="accent5">
            <a:lumMod val="60000"/>
            <a:lumOff val="40000"/>
          </a:schemeClr>
        </a:solidFill>
      </dgm:spPr>
      <dgm:t>
        <a:bodyPr/>
        <a:lstStyle/>
        <a:p>
          <a:pPr rtl="0"/>
          <a:r>
            <a:rPr lang="en-US" sz="1800" b="1" dirty="0">
              <a:solidFill>
                <a:schemeClr val="tx1"/>
              </a:solidFill>
            </a:rPr>
            <a:t>Bruises</a:t>
          </a:r>
        </a:p>
      </dgm:t>
    </dgm:pt>
    <dgm:pt modelId="{BA4DFAD2-8A0B-4B17-ABEB-ADA5250FE12E}" type="parTrans" cxnId="{3954985A-9706-4C7A-BF78-3067A8A83BAC}">
      <dgm:prSet/>
      <dgm:spPr/>
      <dgm:t>
        <a:bodyPr/>
        <a:lstStyle/>
        <a:p>
          <a:endParaRPr lang="en-US"/>
        </a:p>
      </dgm:t>
    </dgm:pt>
    <dgm:pt modelId="{64A4E159-FD68-4882-AB72-0720FCFD325A}" type="sibTrans" cxnId="{3954985A-9706-4C7A-BF78-3067A8A83BAC}">
      <dgm:prSet custT="1"/>
      <dgm:spPr>
        <a:solidFill>
          <a:schemeClr val="accent5">
            <a:lumMod val="60000"/>
            <a:lumOff val="40000"/>
          </a:schemeClr>
        </a:solidFill>
      </dgm:spPr>
      <dgm:t>
        <a:bodyPr/>
        <a:lstStyle/>
        <a:p>
          <a:endParaRPr lang="en-US" sz="2200" b="1">
            <a:solidFill>
              <a:schemeClr val="tx1"/>
            </a:solidFill>
          </a:endParaRPr>
        </a:p>
      </dgm:t>
    </dgm:pt>
    <dgm:pt modelId="{7987AC8B-8A4C-4F90-A314-A52D52CB58BA}">
      <dgm:prSet custT="1"/>
      <dgm:spPr>
        <a:solidFill>
          <a:schemeClr val="accent5">
            <a:lumMod val="60000"/>
            <a:lumOff val="40000"/>
          </a:schemeClr>
        </a:solidFill>
      </dgm:spPr>
      <dgm:t>
        <a:bodyPr/>
        <a:lstStyle/>
        <a:p>
          <a:pPr rtl="0"/>
          <a:r>
            <a:rPr lang="en-US" sz="1800" b="1" dirty="0">
              <a:solidFill>
                <a:schemeClr val="tx1"/>
              </a:solidFill>
            </a:rPr>
            <a:t>Marks</a:t>
          </a:r>
          <a:endParaRPr lang="en-US" sz="2200" b="1" dirty="0">
            <a:solidFill>
              <a:schemeClr val="tx1"/>
            </a:solidFill>
          </a:endParaRPr>
        </a:p>
      </dgm:t>
    </dgm:pt>
    <dgm:pt modelId="{2AECD047-5D22-47B0-B452-6DCACE9FBE9F}" type="parTrans" cxnId="{59B97096-2747-410C-AFD4-B1530139508C}">
      <dgm:prSet/>
      <dgm:spPr/>
      <dgm:t>
        <a:bodyPr/>
        <a:lstStyle/>
        <a:p>
          <a:endParaRPr lang="en-US"/>
        </a:p>
      </dgm:t>
    </dgm:pt>
    <dgm:pt modelId="{25A7DF54-3ED2-45F6-A3A0-1AC1FB00E800}" type="sibTrans" cxnId="{59B97096-2747-410C-AFD4-B1530139508C}">
      <dgm:prSet custT="1"/>
      <dgm:spPr>
        <a:solidFill>
          <a:schemeClr val="accent5">
            <a:lumMod val="60000"/>
            <a:lumOff val="40000"/>
          </a:schemeClr>
        </a:solidFill>
      </dgm:spPr>
      <dgm:t>
        <a:bodyPr/>
        <a:lstStyle/>
        <a:p>
          <a:endParaRPr lang="en-US" sz="2200" b="1">
            <a:solidFill>
              <a:schemeClr val="tx1"/>
            </a:solidFill>
          </a:endParaRPr>
        </a:p>
      </dgm:t>
    </dgm:pt>
    <dgm:pt modelId="{47B75C7B-C400-4786-BD7C-208E5412B2AC}">
      <dgm:prSet custT="1"/>
      <dgm:spPr>
        <a:solidFill>
          <a:schemeClr val="accent5">
            <a:lumMod val="60000"/>
            <a:lumOff val="40000"/>
          </a:schemeClr>
        </a:solidFill>
      </dgm:spPr>
      <dgm:t>
        <a:bodyPr/>
        <a:lstStyle/>
        <a:p>
          <a:pPr rtl="0"/>
          <a:r>
            <a:rPr lang="en-US" sz="1800" b="1" dirty="0">
              <a:solidFill>
                <a:schemeClr val="tx1"/>
              </a:solidFill>
            </a:rPr>
            <a:t>Burns</a:t>
          </a:r>
          <a:endParaRPr lang="en-US" sz="2200" b="1" dirty="0">
            <a:solidFill>
              <a:schemeClr val="tx1"/>
            </a:solidFill>
          </a:endParaRPr>
        </a:p>
      </dgm:t>
    </dgm:pt>
    <dgm:pt modelId="{67ED814C-BBA1-4A5C-A22D-A16D8BAF6C96}" type="parTrans" cxnId="{E5AAC73D-6CBF-41C5-8D1D-3B83853A8631}">
      <dgm:prSet/>
      <dgm:spPr/>
      <dgm:t>
        <a:bodyPr/>
        <a:lstStyle/>
        <a:p>
          <a:endParaRPr lang="en-US"/>
        </a:p>
      </dgm:t>
    </dgm:pt>
    <dgm:pt modelId="{4FA30B9C-4AEC-4CFE-9CF5-31F1132CCDA9}" type="sibTrans" cxnId="{E5AAC73D-6CBF-41C5-8D1D-3B83853A8631}">
      <dgm:prSet custT="1"/>
      <dgm:spPr>
        <a:solidFill>
          <a:schemeClr val="accent5">
            <a:lumMod val="60000"/>
            <a:lumOff val="40000"/>
          </a:schemeClr>
        </a:solidFill>
      </dgm:spPr>
      <dgm:t>
        <a:bodyPr/>
        <a:lstStyle/>
        <a:p>
          <a:endParaRPr lang="en-US" sz="2200" b="1">
            <a:solidFill>
              <a:schemeClr val="tx1"/>
            </a:solidFill>
          </a:endParaRPr>
        </a:p>
      </dgm:t>
    </dgm:pt>
    <dgm:pt modelId="{C9693B89-89C0-4665-93E0-726311068F32}">
      <dgm:prSet custT="1"/>
      <dgm:spPr>
        <a:solidFill>
          <a:schemeClr val="accent5">
            <a:lumMod val="60000"/>
            <a:lumOff val="40000"/>
          </a:schemeClr>
        </a:solidFill>
      </dgm:spPr>
      <dgm:t>
        <a:bodyPr/>
        <a:lstStyle/>
        <a:p>
          <a:pPr rtl="0"/>
          <a:r>
            <a:rPr lang="en-US" sz="1800" b="1" dirty="0">
              <a:solidFill>
                <a:schemeClr val="tx1"/>
              </a:solidFill>
            </a:rPr>
            <a:t>Lacerations and abrasions</a:t>
          </a:r>
        </a:p>
      </dgm:t>
    </dgm:pt>
    <dgm:pt modelId="{5CFE1C49-4279-44FE-8338-1A9900BFFB47}" type="parTrans" cxnId="{8E94DDDB-9DD3-440D-A464-4C88885F966C}">
      <dgm:prSet/>
      <dgm:spPr/>
      <dgm:t>
        <a:bodyPr/>
        <a:lstStyle/>
        <a:p>
          <a:endParaRPr lang="en-US"/>
        </a:p>
      </dgm:t>
    </dgm:pt>
    <dgm:pt modelId="{D0C9004C-FD9F-4991-AB9E-4B8C93685C74}" type="sibTrans" cxnId="{8E94DDDB-9DD3-440D-A464-4C88885F966C}">
      <dgm:prSet custT="1"/>
      <dgm:spPr>
        <a:solidFill>
          <a:schemeClr val="accent5">
            <a:lumMod val="60000"/>
            <a:lumOff val="40000"/>
          </a:schemeClr>
        </a:solidFill>
      </dgm:spPr>
      <dgm:t>
        <a:bodyPr/>
        <a:lstStyle/>
        <a:p>
          <a:endParaRPr lang="en-US" sz="2200" b="1">
            <a:solidFill>
              <a:schemeClr val="tx1"/>
            </a:solidFill>
          </a:endParaRPr>
        </a:p>
      </dgm:t>
    </dgm:pt>
    <dgm:pt modelId="{684D7782-69BB-451F-888F-C23C4C4ABA02}">
      <dgm:prSet custT="1"/>
      <dgm:spPr>
        <a:solidFill>
          <a:schemeClr val="accent5">
            <a:lumMod val="60000"/>
            <a:lumOff val="40000"/>
          </a:schemeClr>
        </a:solidFill>
      </dgm:spPr>
      <dgm:t>
        <a:bodyPr/>
        <a:lstStyle/>
        <a:p>
          <a:pPr rtl="0"/>
          <a:r>
            <a:rPr lang="en-US" sz="1600" b="1" dirty="0">
              <a:solidFill>
                <a:schemeClr val="tx1"/>
              </a:solidFill>
            </a:rPr>
            <a:t>Fractures</a:t>
          </a:r>
          <a:r>
            <a:rPr lang="en-US" sz="2200" b="1" dirty="0">
              <a:solidFill>
                <a:schemeClr val="tx1"/>
              </a:solidFill>
            </a:rPr>
            <a:t> </a:t>
          </a:r>
          <a:r>
            <a:rPr lang="en-US" sz="1800" b="1" dirty="0">
              <a:solidFill>
                <a:schemeClr val="tx1"/>
              </a:solidFill>
            </a:rPr>
            <a:t>and</a:t>
          </a:r>
          <a:r>
            <a:rPr lang="en-US" sz="2200" b="1" dirty="0">
              <a:solidFill>
                <a:schemeClr val="tx1"/>
              </a:solidFill>
            </a:rPr>
            <a:t> </a:t>
          </a:r>
          <a:r>
            <a:rPr lang="en-US" sz="1800" b="1" dirty="0">
              <a:solidFill>
                <a:schemeClr val="tx1"/>
              </a:solidFill>
            </a:rPr>
            <a:t>dislocations</a:t>
          </a:r>
          <a:endParaRPr lang="en-US" sz="2200" b="1" dirty="0">
            <a:solidFill>
              <a:schemeClr val="tx1"/>
            </a:solidFill>
          </a:endParaRPr>
        </a:p>
      </dgm:t>
    </dgm:pt>
    <dgm:pt modelId="{B3D3D426-287E-4EA0-B528-F37EC55EE691}" type="parTrans" cxnId="{5582BC60-BA8A-4C5D-BA2C-A09E2AEBBA31}">
      <dgm:prSet/>
      <dgm:spPr/>
      <dgm:t>
        <a:bodyPr/>
        <a:lstStyle/>
        <a:p>
          <a:endParaRPr lang="en-US"/>
        </a:p>
      </dgm:t>
    </dgm:pt>
    <dgm:pt modelId="{51D4FBFC-22B3-472C-B947-95EE7B794261}" type="sibTrans" cxnId="{5582BC60-BA8A-4C5D-BA2C-A09E2AEBBA31}">
      <dgm:prSet custT="1"/>
      <dgm:spPr>
        <a:solidFill>
          <a:schemeClr val="accent5">
            <a:lumMod val="60000"/>
            <a:lumOff val="40000"/>
          </a:schemeClr>
        </a:solidFill>
      </dgm:spPr>
      <dgm:t>
        <a:bodyPr/>
        <a:lstStyle/>
        <a:p>
          <a:endParaRPr lang="en-US" sz="2200" b="1">
            <a:solidFill>
              <a:schemeClr val="tx1"/>
            </a:solidFill>
          </a:endParaRPr>
        </a:p>
      </dgm:t>
    </dgm:pt>
    <dgm:pt modelId="{7BBC004B-48E8-4338-A35D-E6001A4354A5}">
      <dgm:prSet custT="1"/>
      <dgm:spPr>
        <a:solidFill>
          <a:schemeClr val="accent5">
            <a:lumMod val="60000"/>
            <a:lumOff val="40000"/>
          </a:schemeClr>
        </a:solidFill>
      </dgm:spPr>
      <dgm:t>
        <a:bodyPr/>
        <a:lstStyle/>
        <a:p>
          <a:pPr algn="ctr" rtl="0"/>
          <a:r>
            <a:rPr lang="en-US" sz="1800" b="1" dirty="0">
              <a:solidFill>
                <a:schemeClr val="tx1"/>
              </a:solidFill>
            </a:rPr>
            <a:t>Mutilation injuries</a:t>
          </a:r>
        </a:p>
      </dgm:t>
    </dgm:pt>
    <dgm:pt modelId="{376D42A3-3577-406A-AF25-8918C38DFA4E}" type="parTrans" cxnId="{D3A034B6-EC35-47D9-9691-1B97C97FD23A}">
      <dgm:prSet/>
      <dgm:spPr/>
      <dgm:t>
        <a:bodyPr/>
        <a:lstStyle/>
        <a:p>
          <a:endParaRPr lang="en-US"/>
        </a:p>
      </dgm:t>
    </dgm:pt>
    <dgm:pt modelId="{33292E7D-90C1-49EA-ABCE-D3289FE5B7D8}" type="sibTrans" cxnId="{D3A034B6-EC35-47D9-9691-1B97C97FD23A}">
      <dgm:prSet custT="1"/>
      <dgm:spPr>
        <a:solidFill>
          <a:schemeClr val="accent5">
            <a:lumMod val="60000"/>
            <a:lumOff val="40000"/>
          </a:schemeClr>
        </a:solidFill>
      </dgm:spPr>
      <dgm:t>
        <a:bodyPr/>
        <a:lstStyle/>
        <a:p>
          <a:endParaRPr lang="en-US" sz="2200" b="1">
            <a:solidFill>
              <a:schemeClr val="tx1"/>
            </a:solidFill>
          </a:endParaRPr>
        </a:p>
      </dgm:t>
    </dgm:pt>
    <dgm:pt modelId="{E4E832F5-F2EF-410F-A222-7C264ADAA63A}" type="pres">
      <dgm:prSet presAssocID="{B5C45AFF-6848-4EF0-B276-FA563D31CB24}" presName="cycle" presStyleCnt="0">
        <dgm:presLayoutVars>
          <dgm:dir/>
          <dgm:resizeHandles val="exact"/>
        </dgm:presLayoutVars>
      </dgm:prSet>
      <dgm:spPr/>
    </dgm:pt>
    <dgm:pt modelId="{A5735090-2820-41DB-AAAA-B0819E1E42AD}" type="pres">
      <dgm:prSet presAssocID="{01D9C65C-1834-4BC1-936A-BCA53E5DB798}" presName="node" presStyleLbl="node1" presStyleIdx="0" presStyleCnt="6" custScaleX="124377">
        <dgm:presLayoutVars>
          <dgm:bulletEnabled val="1"/>
        </dgm:presLayoutVars>
      </dgm:prSet>
      <dgm:spPr/>
    </dgm:pt>
    <dgm:pt modelId="{F2E221DC-4261-46AB-9932-7EE21BAC03B5}" type="pres">
      <dgm:prSet presAssocID="{64A4E159-FD68-4882-AB72-0720FCFD325A}" presName="sibTrans" presStyleLbl="sibTrans2D1" presStyleIdx="0" presStyleCnt="6"/>
      <dgm:spPr/>
    </dgm:pt>
    <dgm:pt modelId="{4A0E9255-E05A-4907-8DF6-CF1A91A10B01}" type="pres">
      <dgm:prSet presAssocID="{64A4E159-FD68-4882-AB72-0720FCFD325A}" presName="connectorText" presStyleLbl="sibTrans2D1" presStyleIdx="0" presStyleCnt="6"/>
      <dgm:spPr/>
    </dgm:pt>
    <dgm:pt modelId="{0F7D861D-6ADB-4BBD-9704-87CC6A756F92}" type="pres">
      <dgm:prSet presAssocID="{7987AC8B-8A4C-4F90-A314-A52D52CB58BA}" presName="node" presStyleLbl="node1" presStyleIdx="1" presStyleCnt="6" custScaleX="119113">
        <dgm:presLayoutVars>
          <dgm:bulletEnabled val="1"/>
        </dgm:presLayoutVars>
      </dgm:prSet>
      <dgm:spPr/>
    </dgm:pt>
    <dgm:pt modelId="{C080BEF0-3F66-4406-9D87-ADDD79B198E0}" type="pres">
      <dgm:prSet presAssocID="{25A7DF54-3ED2-45F6-A3A0-1AC1FB00E800}" presName="sibTrans" presStyleLbl="sibTrans2D1" presStyleIdx="1" presStyleCnt="6"/>
      <dgm:spPr/>
    </dgm:pt>
    <dgm:pt modelId="{4BDD1F10-F610-4FD0-B499-EEE0BEEC8CC0}" type="pres">
      <dgm:prSet presAssocID="{25A7DF54-3ED2-45F6-A3A0-1AC1FB00E800}" presName="connectorText" presStyleLbl="sibTrans2D1" presStyleIdx="1" presStyleCnt="6"/>
      <dgm:spPr/>
    </dgm:pt>
    <dgm:pt modelId="{25BC5002-EDDF-415F-8A7C-40F64C95DF52}" type="pres">
      <dgm:prSet presAssocID="{47B75C7B-C400-4786-BD7C-208E5412B2AC}" presName="node" presStyleLbl="node1" presStyleIdx="2" presStyleCnt="6" custScaleX="131017">
        <dgm:presLayoutVars>
          <dgm:bulletEnabled val="1"/>
        </dgm:presLayoutVars>
      </dgm:prSet>
      <dgm:spPr/>
    </dgm:pt>
    <dgm:pt modelId="{89B9E094-E088-46F4-AF45-53078C0390C4}" type="pres">
      <dgm:prSet presAssocID="{4FA30B9C-4AEC-4CFE-9CF5-31F1132CCDA9}" presName="sibTrans" presStyleLbl="sibTrans2D1" presStyleIdx="2" presStyleCnt="6" custScaleX="196696"/>
      <dgm:spPr/>
    </dgm:pt>
    <dgm:pt modelId="{E889DCF7-25BB-4E14-A073-CBB2294E5B05}" type="pres">
      <dgm:prSet presAssocID="{4FA30B9C-4AEC-4CFE-9CF5-31F1132CCDA9}" presName="connectorText" presStyleLbl="sibTrans2D1" presStyleIdx="2" presStyleCnt="6"/>
      <dgm:spPr/>
    </dgm:pt>
    <dgm:pt modelId="{17A7BC3B-2F80-419E-A22E-F0D865547228}" type="pres">
      <dgm:prSet presAssocID="{C9693B89-89C0-4665-93E0-726311068F32}" presName="node" presStyleLbl="node1" presStyleIdx="3" presStyleCnt="6" custScaleX="153669">
        <dgm:presLayoutVars>
          <dgm:bulletEnabled val="1"/>
        </dgm:presLayoutVars>
      </dgm:prSet>
      <dgm:spPr/>
    </dgm:pt>
    <dgm:pt modelId="{85A02BBA-10FB-47AC-860F-52710035FDE0}" type="pres">
      <dgm:prSet presAssocID="{D0C9004C-FD9F-4991-AB9E-4B8C93685C74}" presName="sibTrans" presStyleLbl="sibTrans2D1" presStyleIdx="3" presStyleCnt="6"/>
      <dgm:spPr/>
    </dgm:pt>
    <dgm:pt modelId="{017C7755-2BEE-4230-93BE-1E156FBF83E2}" type="pres">
      <dgm:prSet presAssocID="{D0C9004C-FD9F-4991-AB9E-4B8C93685C74}" presName="connectorText" presStyleLbl="sibTrans2D1" presStyleIdx="3" presStyleCnt="6"/>
      <dgm:spPr/>
    </dgm:pt>
    <dgm:pt modelId="{64DF86CC-7762-4E2B-B8D2-374AF59C2D71}" type="pres">
      <dgm:prSet presAssocID="{684D7782-69BB-451F-888F-C23C4C4ABA02}" presName="node" presStyleLbl="node1" presStyleIdx="4" presStyleCnt="6" custScaleX="157573" custRadScaleRad="96782" custRadScaleInc="24140">
        <dgm:presLayoutVars>
          <dgm:bulletEnabled val="1"/>
        </dgm:presLayoutVars>
      </dgm:prSet>
      <dgm:spPr/>
    </dgm:pt>
    <dgm:pt modelId="{8D7E5933-55EA-4B90-987D-6594A3FDCB07}" type="pres">
      <dgm:prSet presAssocID="{51D4FBFC-22B3-472C-B947-95EE7B794261}" presName="sibTrans" presStyleLbl="sibTrans2D1" presStyleIdx="4" presStyleCnt="6"/>
      <dgm:spPr/>
    </dgm:pt>
    <dgm:pt modelId="{54523871-5F67-4391-8685-054E58842D46}" type="pres">
      <dgm:prSet presAssocID="{51D4FBFC-22B3-472C-B947-95EE7B794261}" presName="connectorText" presStyleLbl="sibTrans2D1" presStyleIdx="4" presStyleCnt="6"/>
      <dgm:spPr/>
    </dgm:pt>
    <dgm:pt modelId="{CD54C58D-C13E-4776-865F-D65EE3D28881}" type="pres">
      <dgm:prSet presAssocID="{7BBC004B-48E8-4338-A35D-E6001A4354A5}" presName="node" presStyleLbl="node1" presStyleIdx="5" presStyleCnt="6" custScaleX="131533">
        <dgm:presLayoutVars>
          <dgm:bulletEnabled val="1"/>
        </dgm:presLayoutVars>
      </dgm:prSet>
      <dgm:spPr/>
    </dgm:pt>
    <dgm:pt modelId="{CA2BF817-EC69-4CA7-B515-F455F496F3E3}" type="pres">
      <dgm:prSet presAssocID="{33292E7D-90C1-49EA-ABCE-D3289FE5B7D8}" presName="sibTrans" presStyleLbl="sibTrans2D1" presStyleIdx="5" presStyleCnt="6"/>
      <dgm:spPr/>
    </dgm:pt>
    <dgm:pt modelId="{5632ACF9-2C8F-419B-98FF-68E65ACDA1D5}" type="pres">
      <dgm:prSet presAssocID="{33292E7D-90C1-49EA-ABCE-D3289FE5B7D8}" presName="connectorText" presStyleLbl="sibTrans2D1" presStyleIdx="5" presStyleCnt="6"/>
      <dgm:spPr/>
    </dgm:pt>
  </dgm:ptLst>
  <dgm:cxnLst>
    <dgm:cxn modelId="{296BF800-8CF6-4A7C-8656-BAEBFDFBDDB6}" type="presOf" srcId="{4FA30B9C-4AEC-4CFE-9CF5-31F1132CCDA9}" destId="{E889DCF7-25BB-4E14-A073-CBB2294E5B05}" srcOrd="1" destOrd="0" presId="urn:microsoft.com/office/officeart/2005/8/layout/cycle2"/>
    <dgm:cxn modelId="{FEAF2C06-FC92-4948-A1C3-9827D163A88F}" type="presOf" srcId="{33292E7D-90C1-49EA-ABCE-D3289FE5B7D8}" destId="{5632ACF9-2C8F-419B-98FF-68E65ACDA1D5}" srcOrd="1" destOrd="0" presId="urn:microsoft.com/office/officeart/2005/8/layout/cycle2"/>
    <dgm:cxn modelId="{BC873009-EB9E-4220-A0A6-3589E46C185F}" type="presOf" srcId="{7987AC8B-8A4C-4F90-A314-A52D52CB58BA}" destId="{0F7D861D-6ADB-4BBD-9704-87CC6A756F92}" srcOrd="0" destOrd="0" presId="urn:microsoft.com/office/officeart/2005/8/layout/cycle2"/>
    <dgm:cxn modelId="{AB785D0A-39FB-45BA-9114-189CA2C40E96}" type="presOf" srcId="{25A7DF54-3ED2-45F6-A3A0-1AC1FB00E800}" destId="{4BDD1F10-F610-4FD0-B499-EEE0BEEC8CC0}" srcOrd="1" destOrd="0" presId="urn:microsoft.com/office/officeart/2005/8/layout/cycle2"/>
    <dgm:cxn modelId="{098F0213-8080-4D1E-ABDC-08B83A6D65FE}" type="presOf" srcId="{64A4E159-FD68-4882-AB72-0720FCFD325A}" destId="{F2E221DC-4261-46AB-9932-7EE21BAC03B5}" srcOrd="0" destOrd="0" presId="urn:microsoft.com/office/officeart/2005/8/layout/cycle2"/>
    <dgm:cxn modelId="{683DFB24-C52F-42A3-A160-E0F665DED4CE}" type="presOf" srcId="{4FA30B9C-4AEC-4CFE-9CF5-31F1132CCDA9}" destId="{89B9E094-E088-46F4-AF45-53078C0390C4}" srcOrd="0" destOrd="0" presId="urn:microsoft.com/office/officeart/2005/8/layout/cycle2"/>
    <dgm:cxn modelId="{70448026-49C0-45FB-8D77-5DA76B58D589}" type="presOf" srcId="{D0C9004C-FD9F-4991-AB9E-4B8C93685C74}" destId="{017C7755-2BEE-4230-93BE-1E156FBF83E2}" srcOrd="1" destOrd="0" presId="urn:microsoft.com/office/officeart/2005/8/layout/cycle2"/>
    <dgm:cxn modelId="{E5AAC73D-6CBF-41C5-8D1D-3B83853A8631}" srcId="{B5C45AFF-6848-4EF0-B276-FA563D31CB24}" destId="{47B75C7B-C400-4786-BD7C-208E5412B2AC}" srcOrd="2" destOrd="0" parTransId="{67ED814C-BBA1-4A5C-A22D-A16D8BAF6C96}" sibTransId="{4FA30B9C-4AEC-4CFE-9CF5-31F1132CCDA9}"/>
    <dgm:cxn modelId="{0511B560-68E2-4034-BCAF-183A1B7EA902}" type="presOf" srcId="{25A7DF54-3ED2-45F6-A3A0-1AC1FB00E800}" destId="{C080BEF0-3F66-4406-9D87-ADDD79B198E0}" srcOrd="0" destOrd="0" presId="urn:microsoft.com/office/officeart/2005/8/layout/cycle2"/>
    <dgm:cxn modelId="{5582BC60-BA8A-4C5D-BA2C-A09E2AEBBA31}" srcId="{B5C45AFF-6848-4EF0-B276-FA563D31CB24}" destId="{684D7782-69BB-451F-888F-C23C4C4ABA02}" srcOrd="4" destOrd="0" parTransId="{B3D3D426-287E-4EA0-B528-F37EC55EE691}" sibTransId="{51D4FBFC-22B3-472C-B947-95EE7B794261}"/>
    <dgm:cxn modelId="{DD3BCB64-A14F-4F02-83C1-4E3EA7BD1236}" type="presOf" srcId="{B5C45AFF-6848-4EF0-B276-FA563D31CB24}" destId="{E4E832F5-F2EF-410F-A222-7C264ADAA63A}" srcOrd="0" destOrd="0" presId="urn:microsoft.com/office/officeart/2005/8/layout/cycle2"/>
    <dgm:cxn modelId="{62708E59-122E-44F8-A7AE-AB60E3FE91DF}" type="presOf" srcId="{01D9C65C-1834-4BC1-936A-BCA53E5DB798}" destId="{A5735090-2820-41DB-AAAA-B0819E1E42AD}" srcOrd="0" destOrd="0" presId="urn:microsoft.com/office/officeart/2005/8/layout/cycle2"/>
    <dgm:cxn modelId="{3954985A-9706-4C7A-BF78-3067A8A83BAC}" srcId="{B5C45AFF-6848-4EF0-B276-FA563D31CB24}" destId="{01D9C65C-1834-4BC1-936A-BCA53E5DB798}" srcOrd="0" destOrd="0" parTransId="{BA4DFAD2-8A0B-4B17-ABEB-ADA5250FE12E}" sibTransId="{64A4E159-FD68-4882-AB72-0720FCFD325A}"/>
    <dgm:cxn modelId="{B90A8989-6253-43FE-A2D6-419B25C2797D}" type="presOf" srcId="{47B75C7B-C400-4786-BD7C-208E5412B2AC}" destId="{25BC5002-EDDF-415F-8A7C-40F64C95DF52}" srcOrd="0" destOrd="0" presId="urn:microsoft.com/office/officeart/2005/8/layout/cycle2"/>
    <dgm:cxn modelId="{12C53F8B-A986-40B2-B2A1-C84ACD5BB762}" type="presOf" srcId="{33292E7D-90C1-49EA-ABCE-D3289FE5B7D8}" destId="{CA2BF817-EC69-4CA7-B515-F455F496F3E3}" srcOrd="0" destOrd="0" presId="urn:microsoft.com/office/officeart/2005/8/layout/cycle2"/>
    <dgm:cxn modelId="{59B97096-2747-410C-AFD4-B1530139508C}" srcId="{B5C45AFF-6848-4EF0-B276-FA563D31CB24}" destId="{7987AC8B-8A4C-4F90-A314-A52D52CB58BA}" srcOrd="1" destOrd="0" parTransId="{2AECD047-5D22-47B0-B452-6DCACE9FBE9F}" sibTransId="{25A7DF54-3ED2-45F6-A3A0-1AC1FB00E800}"/>
    <dgm:cxn modelId="{D4E054A6-2E68-4F4A-9FE1-EA88FBC66792}" type="presOf" srcId="{64A4E159-FD68-4882-AB72-0720FCFD325A}" destId="{4A0E9255-E05A-4907-8DF6-CF1A91A10B01}" srcOrd="1" destOrd="0" presId="urn:microsoft.com/office/officeart/2005/8/layout/cycle2"/>
    <dgm:cxn modelId="{D3A034B6-EC35-47D9-9691-1B97C97FD23A}" srcId="{B5C45AFF-6848-4EF0-B276-FA563D31CB24}" destId="{7BBC004B-48E8-4338-A35D-E6001A4354A5}" srcOrd="5" destOrd="0" parTransId="{376D42A3-3577-406A-AF25-8918C38DFA4E}" sibTransId="{33292E7D-90C1-49EA-ABCE-D3289FE5B7D8}"/>
    <dgm:cxn modelId="{F1A75EC7-AED8-4C01-BB73-B2F1224E491D}" type="presOf" srcId="{51D4FBFC-22B3-472C-B947-95EE7B794261}" destId="{8D7E5933-55EA-4B90-987D-6594A3FDCB07}" srcOrd="0" destOrd="0" presId="urn:microsoft.com/office/officeart/2005/8/layout/cycle2"/>
    <dgm:cxn modelId="{CD122BCF-CAA3-4B29-A115-87BBB2572E89}" type="presOf" srcId="{D0C9004C-FD9F-4991-AB9E-4B8C93685C74}" destId="{85A02BBA-10FB-47AC-860F-52710035FDE0}" srcOrd="0" destOrd="0" presId="urn:microsoft.com/office/officeart/2005/8/layout/cycle2"/>
    <dgm:cxn modelId="{CE1B27D0-38D8-4C4E-AD5C-1CE91AE6E456}" type="presOf" srcId="{684D7782-69BB-451F-888F-C23C4C4ABA02}" destId="{64DF86CC-7762-4E2B-B8D2-374AF59C2D71}" srcOrd="0" destOrd="0" presId="urn:microsoft.com/office/officeart/2005/8/layout/cycle2"/>
    <dgm:cxn modelId="{066B0BD5-1514-48E7-8F77-F99119EEA761}" type="presOf" srcId="{51D4FBFC-22B3-472C-B947-95EE7B794261}" destId="{54523871-5F67-4391-8685-054E58842D46}" srcOrd="1" destOrd="0" presId="urn:microsoft.com/office/officeart/2005/8/layout/cycle2"/>
    <dgm:cxn modelId="{11DBDADA-BF95-47F7-B015-78DB6528543C}" type="presOf" srcId="{C9693B89-89C0-4665-93E0-726311068F32}" destId="{17A7BC3B-2F80-419E-A22E-F0D865547228}" srcOrd="0" destOrd="0" presId="urn:microsoft.com/office/officeart/2005/8/layout/cycle2"/>
    <dgm:cxn modelId="{8E94DDDB-9DD3-440D-A464-4C88885F966C}" srcId="{B5C45AFF-6848-4EF0-B276-FA563D31CB24}" destId="{C9693B89-89C0-4665-93E0-726311068F32}" srcOrd="3" destOrd="0" parTransId="{5CFE1C49-4279-44FE-8338-1A9900BFFB47}" sibTransId="{D0C9004C-FD9F-4991-AB9E-4B8C93685C74}"/>
    <dgm:cxn modelId="{81BBC9E0-66AA-4D2A-B9C2-0D8605DD5958}" type="presOf" srcId="{7BBC004B-48E8-4338-A35D-E6001A4354A5}" destId="{CD54C58D-C13E-4776-865F-D65EE3D28881}" srcOrd="0" destOrd="0" presId="urn:microsoft.com/office/officeart/2005/8/layout/cycle2"/>
    <dgm:cxn modelId="{F8F702FF-FC50-4CFE-8D0D-C71A8F3BEDDD}" type="presParOf" srcId="{E4E832F5-F2EF-410F-A222-7C264ADAA63A}" destId="{A5735090-2820-41DB-AAAA-B0819E1E42AD}" srcOrd="0" destOrd="0" presId="urn:microsoft.com/office/officeart/2005/8/layout/cycle2"/>
    <dgm:cxn modelId="{F394A8F7-3560-4B64-A375-C25903DB76E8}" type="presParOf" srcId="{E4E832F5-F2EF-410F-A222-7C264ADAA63A}" destId="{F2E221DC-4261-46AB-9932-7EE21BAC03B5}" srcOrd="1" destOrd="0" presId="urn:microsoft.com/office/officeart/2005/8/layout/cycle2"/>
    <dgm:cxn modelId="{17829580-6133-45D0-9031-5FD41D17E462}" type="presParOf" srcId="{F2E221DC-4261-46AB-9932-7EE21BAC03B5}" destId="{4A0E9255-E05A-4907-8DF6-CF1A91A10B01}" srcOrd="0" destOrd="0" presId="urn:microsoft.com/office/officeart/2005/8/layout/cycle2"/>
    <dgm:cxn modelId="{FCB9145E-6C97-4032-9DCA-DD054F5A89A7}" type="presParOf" srcId="{E4E832F5-F2EF-410F-A222-7C264ADAA63A}" destId="{0F7D861D-6ADB-4BBD-9704-87CC6A756F92}" srcOrd="2" destOrd="0" presId="urn:microsoft.com/office/officeart/2005/8/layout/cycle2"/>
    <dgm:cxn modelId="{4D666E67-0F27-4D30-A65D-EB772AAF4A9E}" type="presParOf" srcId="{E4E832F5-F2EF-410F-A222-7C264ADAA63A}" destId="{C080BEF0-3F66-4406-9D87-ADDD79B198E0}" srcOrd="3" destOrd="0" presId="urn:microsoft.com/office/officeart/2005/8/layout/cycle2"/>
    <dgm:cxn modelId="{F3F2CE96-9ADB-47C8-BD06-6D0B8559B161}" type="presParOf" srcId="{C080BEF0-3F66-4406-9D87-ADDD79B198E0}" destId="{4BDD1F10-F610-4FD0-B499-EEE0BEEC8CC0}" srcOrd="0" destOrd="0" presId="urn:microsoft.com/office/officeart/2005/8/layout/cycle2"/>
    <dgm:cxn modelId="{882D0401-DD31-4D47-9AD8-B2595227BA2C}" type="presParOf" srcId="{E4E832F5-F2EF-410F-A222-7C264ADAA63A}" destId="{25BC5002-EDDF-415F-8A7C-40F64C95DF52}" srcOrd="4" destOrd="0" presId="urn:microsoft.com/office/officeart/2005/8/layout/cycle2"/>
    <dgm:cxn modelId="{94959F3B-F91F-4BC8-B965-F8312063E929}" type="presParOf" srcId="{E4E832F5-F2EF-410F-A222-7C264ADAA63A}" destId="{89B9E094-E088-46F4-AF45-53078C0390C4}" srcOrd="5" destOrd="0" presId="urn:microsoft.com/office/officeart/2005/8/layout/cycle2"/>
    <dgm:cxn modelId="{3490A7D0-1073-4729-9005-B2D6A8501A59}" type="presParOf" srcId="{89B9E094-E088-46F4-AF45-53078C0390C4}" destId="{E889DCF7-25BB-4E14-A073-CBB2294E5B05}" srcOrd="0" destOrd="0" presId="urn:microsoft.com/office/officeart/2005/8/layout/cycle2"/>
    <dgm:cxn modelId="{85BC894B-A07F-426D-A82E-8BF12EC320F0}" type="presParOf" srcId="{E4E832F5-F2EF-410F-A222-7C264ADAA63A}" destId="{17A7BC3B-2F80-419E-A22E-F0D865547228}" srcOrd="6" destOrd="0" presId="urn:microsoft.com/office/officeart/2005/8/layout/cycle2"/>
    <dgm:cxn modelId="{0859BE29-94AF-4587-B2D4-40E17DC48F62}" type="presParOf" srcId="{E4E832F5-F2EF-410F-A222-7C264ADAA63A}" destId="{85A02BBA-10FB-47AC-860F-52710035FDE0}" srcOrd="7" destOrd="0" presId="urn:microsoft.com/office/officeart/2005/8/layout/cycle2"/>
    <dgm:cxn modelId="{7A7A6F7F-229B-492C-A4C9-55A88EE22240}" type="presParOf" srcId="{85A02BBA-10FB-47AC-860F-52710035FDE0}" destId="{017C7755-2BEE-4230-93BE-1E156FBF83E2}" srcOrd="0" destOrd="0" presId="urn:microsoft.com/office/officeart/2005/8/layout/cycle2"/>
    <dgm:cxn modelId="{78B569E3-854D-4FC6-B204-87488F13AF15}" type="presParOf" srcId="{E4E832F5-F2EF-410F-A222-7C264ADAA63A}" destId="{64DF86CC-7762-4E2B-B8D2-374AF59C2D71}" srcOrd="8" destOrd="0" presId="urn:microsoft.com/office/officeart/2005/8/layout/cycle2"/>
    <dgm:cxn modelId="{E11BFBBA-8C45-4F86-B57A-A99AF6A56DA5}" type="presParOf" srcId="{E4E832F5-F2EF-410F-A222-7C264ADAA63A}" destId="{8D7E5933-55EA-4B90-987D-6594A3FDCB07}" srcOrd="9" destOrd="0" presId="urn:microsoft.com/office/officeart/2005/8/layout/cycle2"/>
    <dgm:cxn modelId="{7096970F-CF50-45F8-A10A-CE43B9CB9B4A}" type="presParOf" srcId="{8D7E5933-55EA-4B90-987D-6594A3FDCB07}" destId="{54523871-5F67-4391-8685-054E58842D46}" srcOrd="0" destOrd="0" presId="urn:microsoft.com/office/officeart/2005/8/layout/cycle2"/>
    <dgm:cxn modelId="{60BA9C49-DFAA-43D6-825E-5F82969C3299}" type="presParOf" srcId="{E4E832F5-F2EF-410F-A222-7C264ADAA63A}" destId="{CD54C58D-C13E-4776-865F-D65EE3D28881}" srcOrd="10" destOrd="0" presId="urn:microsoft.com/office/officeart/2005/8/layout/cycle2"/>
    <dgm:cxn modelId="{4A63BDF4-195F-4FFE-80D6-BE96EBA9A9E7}" type="presParOf" srcId="{E4E832F5-F2EF-410F-A222-7C264ADAA63A}" destId="{CA2BF817-EC69-4CA7-B515-F455F496F3E3}" srcOrd="11" destOrd="0" presId="urn:microsoft.com/office/officeart/2005/8/layout/cycle2"/>
    <dgm:cxn modelId="{740349F3-C4B8-4483-B406-9B11FEB81170}" type="presParOf" srcId="{CA2BF817-EC69-4CA7-B515-F455F496F3E3}" destId="{5632ACF9-2C8F-419B-98FF-68E65ACDA1D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143176-CC87-479D-ACDE-CA6D9218675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7A10B5D0-A26F-48A3-B7AB-09AEF5ED99D1}">
      <dgm:prSet custT="1"/>
      <dgm:spPr>
        <a:solidFill>
          <a:schemeClr val="accent1">
            <a:lumMod val="75000"/>
          </a:schemeClr>
        </a:solidFill>
      </dgm:spPr>
      <dgm:t>
        <a:bodyPr/>
        <a:lstStyle/>
        <a:p>
          <a:pPr rtl="0"/>
          <a:r>
            <a:rPr lang="en-GB" sz="2400" b="0" dirty="0">
              <a:latin typeface="+mj-lt"/>
            </a:rPr>
            <a:t>Lower back and buttocks (Patting)</a:t>
          </a:r>
          <a:endParaRPr lang="en-US" sz="2400" b="0" dirty="0">
            <a:latin typeface="+mj-lt"/>
          </a:endParaRPr>
        </a:p>
      </dgm:t>
    </dgm:pt>
    <dgm:pt modelId="{BF7B24DF-024A-4ABD-B3E5-43A74E7800D7}" type="parTrans" cxnId="{BDEF9190-B5C1-4295-826D-26C2BDBF2123}">
      <dgm:prSet/>
      <dgm:spPr/>
      <dgm:t>
        <a:bodyPr/>
        <a:lstStyle/>
        <a:p>
          <a:endParaRPr lang="en-US"/>
        </a:p>
      </dgm:t>
    </dgm:pt>
    <dgm:pt modelId="{A59803A6-E2D0-4201-BA02-88B7E08A1E8B}" type="sibTrans" cxnId="{BDEF9190-B5C1-4295-826D-26C2BDBF2123}">
      <dgm:prSet/>
      <dgm:spPr/>
      <dgm:t>
        <a:bodyPr/>
        <a:lstStyle/>
        <a:p>
          <a:endParaRPr lang="en-US"/>
        </a:p>
      </dgm:t>
    </dgm:pt>
    <dgm:pt modelId="{2C859526-A841-44B4-B9BF-488E19984D6F}">
      <dgm:prSet custT="1"/>
      <dgm:spPr>
        <a:solidFill>
          <a:schemeClr val="accent1">
            <a:lumMod val="75000"/>
          </a:schemeClr>
        </a:solidFill>
      </dgm:spPr>
      <dgm:t>
        <a:bodyPr/>
        <a:lstStyle/>
        <a:p>
          <a:pPr rtl="0"/>
          <a:r>
            <a:rPr lang="en-GB" sz="2400" b="0" dirty="0">
              <a:latin typeface="+mj-lt"/>
            </a:rPr>
            <a:t>Genitals and inner thighs</a:t>
          </a:r>
          <a:endParaRPr lang="en-US" sz="2400" b="0" dirty="0">
            <a:latin typeface="+mj-lt"/>
          </a:endParaRPr>
        </a:p>
      </dgm:t>
    </dgm:pt>
    <dgm:pt modelId="{F5965454-2016-4083-9218-57450BF6FEF0}" type="parTrans" cxnId="{2B032F53-7512-427C-9367-362EFD992B9E}">
      <dgm:prSet/>
      <dgm:spPr/>
      <dgm:t>
        <a:bodyPr/>
        <a:lstStyle/>
        <a:p>
          <a:endParaRPr lang="en-US"/>
        </a:p>
      </dgm:t>
    </dgm:pt>
    <dgm:pt modelId="{0844D872-ED19-4C32-988F-61196C5BFC10}" type="sibTrans" cxnId="{2B032F53-7512-427C-9367-362EFD992B9E}">
      <dgm:prSet/>
      <dgm:spPr/>
      <dgm:t>
        <a:bodyPr/>
        <a:lstStyle/>
        <a:p>
          <a:endParaRPr lang="en-US"/>
        </a:p>
      </dgm:t>
    </dgm:pt>
    <dgm:pt modelId="{DEBD2B7B-69D9-4725-AC7E-3B25177BA6BF}">
      <dgm:prSet custT="1"/>
      <dgm:spPr>
        <a:solidFill>
          <a:schemeClr val="accent1">
            <a:lumMod val="75000"/>
          </a:schemeClr>
        </a:solidFill>
      </dgm:spPr>
      <dgm:t>
        <a:bodyPr/>
        <a:lstStyle/>
        <a:p>
          <a:pPr rtl="0"/>
          <a:r>
            <a:rPr lang="en-GB" sz="2400" b="0">
              <a:latin typeface="+mj-lt"/>
            </a:rPr>
            <a:t>Cheek (slap marks)</a:t>
          </a:r>
          <a:endParaRPr lang="en-US" sz="2400" b="0">
            <a:latin typeface="+mj-lt"/>
          </a:endParaRPr>
        </a:p>
      </dgm:t>
    </dgm:pt>
    <dgm:pt modelId="{D176EBC2-CD6E-4A6D-A580-9DC725E2CEC8}" type="parTrans" cxnId="{3858456B-3756-4C33-B019-0B5521E522E5}">
      <dgm:prSet/>
      <dgm:spPr/>
      <dgm:t>
        <a:bodyPr/>
        <a:lstStyle/>
        <a:p>
          <a:endParaRPr lang="en-US"/>
        </a:p>
      </dgm:t>
    </dgm:pt>
    <dgm:pt modelId="{1C4B6A31-8EC4-481F-821A-88C0CEC55D6D}" type="sibTrans" cxnId="{3858456B-3756-4C33-B019-0B5521E522E5}">
      <dgm:prSet/>
      <dgm:spPr/>
      <dgm:t>
        <a:bodyPr/>
        <a:lstStyle/>
        <a:p>
          <a:endParaRPr lang="en-US"/>
        </a:p>
      </dgm:t>
    </dgm:pt>
    <dgm:pt modelId="{EE2D7AAA-56A2-4CE3-89A0-AACD5A4F1A39}">
      <dgm:prSet custT="1"/>
      <dgm:spPr>
        <a:solidFill>
          <a:schemeClr val="accent1">
            <a:lumMod val="75000"/>
          </a:schemeClr>
        </a:solidFill>
      </dgm:spPr>
      <dgm:t>
        <a:bodyPr/>
        <a:lstStyle/>
        <a:p>
          <a:pPr rtl="0"/>
          <a:r>
            <a:rPr lang="en-GB" sz="2400" b="0">
              <a:latin typeface="+mj-lt"/>
            </a:rPr>
            <a:t>Ear lobe (pinching)</a:t>
          </a:r>
          <a:endParaRPr lang="en-US" sz="2400" b="0">
            <a:latin typeface="+mj-lt"/>
          </a:endParaRPr>
        </a:p>
      </dgm:t>
    </dgm:pt>
    <dgm:pt modelId="{AB1E66C3-EDFE-4472-8132-78CB759DEE97}" type="parTrans" cxnId="{4EA99C83-81EF-4124-B2E1-0E02AE1B0C7C}">
      <dgm:prSet/>
      <dgm:spPr/>
      <dgm:t>
        <a:bodyPr/>
        <a:lstStyle/>
        <a:p>
          <a:endParaRPr lang="en-US"/>
        </a:p>
      </dgm:t>
    </dgm:pt>
    <dgm:pt modelId="{1CF62408-8D92-4C4B-BCF9-4CA1017A7106}" type="sibTrans" cxnId="{4EA99C83-81EF-4124-B2E1-0E02AE1B0C7C}">
      <dgm:prSet/>
      <dgm:spPr/>
      <dgm:t>
        <a:bodyPr/>
        <a:lstStyle/>
        <a:p>
          <a:endParaRPr lang="en-US"/>
        </a:p>
      </dgm:t>
    </dgm:pt>
    <dgm:pt modelId="{BF0ABD90-EA87-445C-84C3-FFB509439ABE}">
      <dgm:prSet custT="1"/>
      <dgm:spPr>
        <a:solidFill>
          <a:schemeClr val="accent1">
            <a:lumMod val="75000"/>
          </a:schemeClr>
        </a:solidFill>
      </dgm:spPr>
      <dgm:t>
        <a:bodyPr/>
        <a:lstStyle/>
        <a:p>
          <a:pPr rtl="0"/>
          <a:r>
            <a:rPr lang="en-GB" sz="2400" b="0">
              <a:latin typeface="+mj-lt"/>
            </a:rPr>
            <a:t>Upper lip and frenum (forced feeding)</a:t>
          </a:r>
          <a:endParaRPr lang="en-US" sz="2400" b="0">
            <a:latin typeface="+mj-lt"/>
          </a:endParaRPr>
        </a:p>
      </dgm:t>
    </dgm:pt>
    <dgm:pt modelId="{4499BE5F-C3D1-4A70-AF24-EE97E7CF54AB}" type="parTrans" cxnId="{64507063-31BD-4D73-A72C-B116C598C890}">
      <dgm:prSet/>
      <dgm:spPr/>
      <dgm:t>
        <a:bodyPr/>
        <a:lstStyle/>
        <a:p>
          <a:endParaRPr lang="en-US"/>
        </a:p>
      </dgm:t>
    </dgm:pt>
    <dgm:pt modelId="{D4CC8745-7F9E-4A69-9349-EACACADB54A5}" type="sibTrans" cxnId="{64507063-31BD-4D73-A72C-B116C598C890}">
      <dgm:prSet/>
      <dgm:spPr/>
      <dgm:t>
        <a:bodyPr/>
        <a:lstStyle/>
        <a:p>
          <a:endParaRPr lang="en-US"/>
        </a:p>
      </dgm:t>
    </dgm:pt>
    <dgm:pt modelId="{D06E51EF-A4C0-451D-9B82-F2A4A41B9BD3}">
      <dgm:prSet custT="1"/>
      <dgm:spPr>
        <a:solidFill>
          <a:schemeClr val="accent1">
            <a:lumMod val="75000"/>
          </a:schemeClr>
        </a:solidFill>
      </dgm:spPr>
      <dgm:t>
        <a:bodyPr/>
        <a:lstStyle/>
        <a:p>
          <a:pPr rtl="0"/>
          <a:r>
            <a:rPr lang="en-GB" sz="2400" b="0" dirty="0">
              <a:latin typeface="+mj-lt"/>
            </a:rPr>
            <a:t>Neck (Choke marks)</a:t>
          </a:r>
          <a:endParaRPr lang="en-US" sz="2400" b="0" dirty="0">
            <a:latin typeface="+mj-lt"/>
          </a:endParaRPr>
        </a:p>
      </dgm:t>
    </dgm:pt>
    <dgm:pt modelId="{4BB4B644-1EF1-4A0A-AB2C-218EC6790611}" type="parTrans" cxnId="{326937E8-A34F-4305-8A71-72C85B3A744B}">
      <dgm:prSet/>
      <dgm:spPr/>
      <dgm:t>
        <a:bodyPr/>
        <a:lstStyle/>
        <a:p>
          <a:endParaRPr lang="en-US"/>
        </a:p>
      </dgm:t>
    </dgm:pt>
    <dgm:pt modelId="{94120D80-DD86-4931-A75E-3DB664CDF9B8}" type="sibTrans" cxnId="{326937E8-A34F-4305-8A71-72C85B3A744B}">
      <dgm:prSet/>
      <dgm:spPr/>
      <dgm:t>
        <a:bodyPr/>
        <a:lstStyle/>
        <a:p>
          <a:endParaRPr lang="en-US"/>
        </a:p>
      </dgm:t>
    </dgm:pt>
    <dgm:pt modelId="{D2AF3EE4-D8F3-4346-BE31-CB82B90A5EF5}" type="pres">
      <dgm:prSet presAssocID="{46143176-CC87-479D-ACDE-CA6D9218675C}" presName="Name0" presStyleCnt="0">
        <dgm:presLayoutVars>
          <dgm:chPref val="3"/>
          <dgm:dir/>
          <dgm:animLvl val="lvl"/>
          <dgm:resizeHandles/>
        </dgm:presLayoutVars>
      </dgm:prSet>
      <dgm:spPr/>
    </dgm:pt>
    <dgm:pt modelId="{A1051A07-2869-484C-96DE-41CD7A8BC466}" type="pres">
      <dgm:prSet presAssocID="{7A10B5D0-A26F-48A3-B7AB-09AEF5ED99D1}" presName="horFlow" presStyleCnt="0"/>
      <dgm:spPr/>
    </dgm:pt>
    <dgm:pt modelId="{67CFB1D3-9B6C-475C-93AD-31525BEC018A}" type="pres">
      <dgm:prSet presAssocID="{7A10B5D0-A26F-48A3-B7AB-09AEF5ED99D1}" presName="bigChev" presStyleLbl="node1" presStyleIdx="0" presStyleCnt="6" custScaleX="279419"/>
      <dgm:spPr/>
    </dgm:pt>
    <dgm:pt modelId="{75E20E41-36C9-4D1B-9EAE-01B8BBEF6A99}" type="pres">
      <dgm:prSet presAssocID="{7A10B5D0-A26F-48A3-B7AB-09AEF5ED99D1}" presName="vSp" presStyleCnt="0"/>
      <dgm:spPr/>
    </dgm:pt>
    <dgm:pt modelId="{BBB0346A-40E6-4CE1-8A25-5AEC3842F166}" type="pres">
      <dgm:prSet presAssocID="{2C859526-A841-44B4-B9BF-488E19984D6F}" presName="horFlow" presStyleCnt="0"/>
      <dgm:spPr/>
    </dgm:pt>
    <dgm:pt modelId="{2EFF78CC-0900-4966-9E43-0A6B0FB63E55}" type="pres">
      <dgm:prSet presAssocID="{2C859526-A841-44B4-B9BF-488E19984D6F}" presName="bigChev" presStyleLbl="node1" presStyleIdx="1" presStyleCnt="6" custScaleX="279419"/>
      <dgm:spPr/>
    </dgm:pt>
    <dgm:pt modelId="{D902CD2A-3F2F-4E35-868B-E3BA2F64D8C4}" type="pres">
      <dgm:prSet presAssocID="{2C859526-A841-44B4-B9BF-488E19984D6F}" presName="vSp" presStyleCnt="0"/>
      <dgm:spPr/>
    </dgm:pt>
    <dgm:pt modelId="{0CE126F9-222B-4F13-A0F1-DD25686E10CE}" type="pres">
      <dgm:prSet presAssocID="{DEBD2B7B-69D9-4725-AC7E-3B25177BA6BF}" presName="horFlow" presStyleCnt="0"/>
      <dgm:spPr/>
    </dgm:pt>
    <dgm:pt modelId="{8D5D9366-00E9-400B-BC10-EA5919DB9CC6}" type="pres">
      <dgm:prSet presAssocID="{DEBD2B7B-69D9-4725-AC7E-3B25177BA6BF}" presName="bigChev" presStyleLbl="node1" presStyleIdx="2" presStyleCnt="6" custScaleX="279419"/>
      <dgm:spPr/>
    </dgm:pt>
    <dgm:pt modelId="{644D7E26-D0B4-42B6-A202-5E25621EA97D}" type="pres">
      <dgm:prSet presAssocID="{DEBD2B7B-69D9-4725-AC7E-3B25177BA6BF}" presName="vSp" presStyleCnt="0"/>
      <dgm:spPr/>
    </dgm:pt>
    <dgm:pt modelId="{4C43A268-8319-4BB9-B9E2-A39DC6489DED}" type="pres">
      <dgm:prSet presAssocID="{EE2D7AAA-56A2-4CE3-89A0-AACD5A4F1A39}" presName="horFlow" presStyleCnt="0"/>
      <dgm:spPr/>
    </dgm:pt>
    <dgm:pt modelId="{D47B0577-0C50-49AA-BDC2-33A0E229EB53}" type="pres">
      <dgm:prSet presAssocID="{EE2D7AAA-56A2-4CE3-89A0-AACD5A4F1A39}" presName="bigChev" presStyleLbl="node1" presStyleIdx="3" presStyleCnt="6" custScaleX="279419"/>
      <dgm:spPr/>
    </dgm:pt>
    <dgm:pt modelId="{827E8BA8-0705-421F-878B-19BEDA0F01F2}" type="pres">
      <dgm:prSet presAssocID="{EE2D7AAA-56A2-4CE3-89A0-AACD5A4F1A39}" presName="vSp" presStyleCnt="0"/>
      <dgm:spPr/>
    </dgm:pt>
    <dgm:pt modelId="{584F09CC-2935-47CA-B33D-47A9DB99B80B}" type="pres">
      <dgm:prSet presAssocID="{BF0ABD90-EA87-445C-84C3-FFB509439ABE}" presName="horFlow" presStyleCnt="0"/>
      <dgm:spPr/>
    </dgm:pt>
    <dgm:pt modelId="{9D1A96DC-8DBF-4440-A9C9-A67030BAB4C6}" type="pres">
      <dgm:prSet presAssocID="{BF0ABD90-EA87-445C-84C3-FFB509439ABE}" presName="bigChev" presStyleLbl="node1" presStyleIdx="4" presStyleCnt="6" custScaleX="279419"/>
      <dgm:spPr/>
    </dgm:pt>
    <dgm:pt modelId="{2E4047F8-D842-4B95-BF4E-E124D685BFEF}" type="pres">
      <dgm:prSet presAssocID="{BF0ABD90-EA87-445C-84C3-FFB509439ABE}" presName="vSp" presStyleCnt="0"/>
      <dgm:spPr/>
    </dgm:pt>
    <dgm:pt modelId="{549D2B6A-87BE-46FC-ADF5-1FC955C000A8}" type="pres">
      <dgm:prSet presAssocID="{D06E51EF-A4C0-451D-9B82-F2A4A41B9BD3}" presName="horFlow" presStyleCnt="0"/>
      <dgm:spPr/>
    </dgm:pt>
    <dgm:pt modelId="{474BC8CD-100E-40DB-8AAF-AA0C981915E1}" type="pres">
      <dgm:prSet presAssocID="{D06E51EF-A4C0-451D-9B82-F2A4A41B9BD3}" presName="bigChev" presStyleLbl="node1" presStyleIdx="5" presStyleCnt="6" custScaleX="279419"/>
      <dgm:spPr/>
    </dgm:pt>
  </dgm:ptLst>
  <dgm:cxnLst>
    <dgm:cxn modelId="{D963330C-52EA-4567-86F9-4B2A081F4524}" type="presOf" srcId="{D06E51EF-A4C0-451D-9B82-F2A4A41B9BD3}" destId="{474BC8CD-100E-40DB-8AAF-AA0C981915E1}" srcOrd="0" destOrd="0" presId="urn:microsoft.com/office/officeart/2005/8/layout/lProcess3"/>
    <dgm:cxn modelId="{059CE742-158D-4414-892E-D210CAD2CD7E}" type="presOf" srcId="{DEBD2B7B-69D9-4725-AC7E-3B25177BA6BF}" destId="{8D5D9366-00E9-400B-BC10-EA5919DB9CC6}" srcOrd="0" destOrd="0" presId="urn:microsoft.com/office/officeart/2005/8/layout/lProcess3"/>
    <dgm:cxn modelId="{64507063-31BD-4D73-A72C-B116C598C890}" srcId="{46143176-CC87-479D-ACDE-CA6D9218675C}" destId="{BF0ABD90-EA87-445C-84C3-FFB509439ABE}" srcOrd="4" destOrd="0" parTransId="{4499BE5F-C3D1-4A70-AF24-EE97E7CF54AB}" sibTransId="{D4CC8745-7F9E-4A69-9349-EACACADB54A5}"/>
    <dgm:cxn modelId="{3858456B-3756-4C33-B019-0B5521E522E5}" srcId="{46143176-CC87-479D-ACDE-CA6D9218675C}" destId="{DEBD2B7B-69D9-4725-AC7E-3B25177BA6BF}" srcOrd="2" destOrd="0" parTransId="{D176EBC2-CD6E-4A6D-A580-9DC725E2CEC8}" sibTransId="{1C4B6A31-8EC4-481F-821A-88C0CEC55D6D}"/>
    <dgm:cxn modelId="{2B032F53-7512-427C-9367-362EFD992B9E}" srcId="{46143176-CC87-479D-ACDE-CA6D9218675C}" destId="{2C859526-A841-44B4-B9BF-488E19984D6F}" srcOrd="1" destOrd="0" parTransId="{F5965454-2016-4083-9218-57450BF6FEF0}" sibTransId="{0844D872-ED19-4C32-988F-61196C5BFC10}"/>
    <dgm:cxn modelId="{CF036B56-C9E0-4573-9464-048C343FC765}" type="presOf" srcId="{EE2D7AAA-56A2-4CE3-89A0-AACD5A4F1A39}" destId="{D47B0577-0C50-49AA-BDC2-33A0E229EB53}" srcOrd="0" destOrd="0" presId="urn:microsoft.com/office/officeart/2005/8/layout/lProcess3"/>
    <dgm:cxn modelId="{BA94B880-DE74-4B52-8ABD-62F4D8557527}" type="presOf" srcId="{2C859526-A841-44B4-B9BF-488E19984D6F}" destId="{2EFF78CC-0900-4966-9E43-0A6B0FB63E55}" srcOrd="0" destOrd="0" presId="urn:microsoft.com/office/officeart/2005/8/layout/lProcess3"/>
    <dgm:cxn modelId="{4EA99C83-81EF-4124-B2E1-0E02AE1B0C7C}" srcId="{46143176-CC87-479D-ACDE-CA6D9218675C}" destId="{EE2D7AAA-56A2-4CE3-89A0-AACD5A4F1A39}" srcOrd="3" destOrd="0" parTransId="{AB1E66C3-EDFE-4472-8132-78CB759DEE97}" sibTransId="{1CF62408-8D92-4C4B-BCF9-4CA1017A7106}"/>
    <dgm:cxn modelId="{BDEF9190-B5C1-4295-826D-26C2BDBF2123}" srcId="{46143176-CC87-479D-ACDE-CA6D9218675C}" destId="{7A10B5D0-A26F-48A3-B7AB-09AEF5ED99D1}" srcOrd="0" destOrd="0" parTransId="{BF7B24DF-024A-4ABD-B3E5-43A74E7800D7}" sibTransId="{A59803A6-E2D0-4201-BA02-88B7E08A1E8B}"/>
    <dgm:cxn modelId="{67CD1AC7-9260-436E-BE8A-FD74AC1BA9FC}" type="presOf" srcId="{BF0ABD90-EA87-445C-84C3-FFB509439ABE}" destId="{9D1A96DC-8DBF-4440-A9C9-A67030BAB4C6}" srcOrd="0" destOrd="0" presId="urn:microsoft.com/office/officeart/2005/8/layout/lProcess3"/>
    <dgm:cxn modelId="{53276CD6-90B1-4710-80DF-4967C2BDF8D9}" type="presOf" srcId="{7A10B5D0-A26F-48A3-B7AB-09AEF5ED99D1}" destId="{67CFB1D3-9B6C-475C-93AD-31525BEC018A}" srcOrd="0" destOrd="0" presId="urn:microsoft.com/office/officeart/2005/8/layout/lProcess3"/>
    <dgm:cxn modelId="{0F2812E2-2625-4A25-A5CD-E1EBABC9DF68}" type="presOf" srcId="{46143176-CC87-479D-ACDE-CA6D9218675C}" destId="{D2AF3EE4-D8F3-4346-BE31-CB82B90A5EF5}" srcOrd="0" destOrd="0" presId="urn:microsoft.com/office/officeart/2005/8/layout/lProcess3"/>
    <dgm:cxn modelId="{326937E8-A34F-4305-8A71-72C85B3A744B}" srcId="{46143176-CC87-479D-ACDE-CA6D9218675C}" destId="{D06E51EF-A4C0-451D-9B82-F2A4A41B9BD3}" srcOrd="5" destOrd="0" parTransId="{4BB4B644-1EF1-4A0A-AB2C-218EC6790611}" sibTransId="{94120D80-DD86-4931-A75E-3DB664CDF9B8}"/>
    <dgm:cxn modelId="{E930BE3A-E56B-4814-B9B8-BA2885C126B1}" type="presParOf" srcId="{D2AF3EE4-D8F3-4346-BE31-CB82B90A5EF5}" destId="{A1051A07-2869-484C-96DE-41CD7A8BC466}" srcOrd="0" destOrd="0" presId="urn:microsoft.com/office/officeart/2005/8/layout/lProcess3"/>
    <dgm:cxn modelId="{AB7851F8-5B1E-4388-810B-BDE586CE5455}" type="presParOf" srcId="{A1051A07-2869-484C-96DE-41CD7A8BC466}" destId="{67CFB1D3-9B6C-475C-93AD-31525BEC018A}" srcOrd="0" destOrd="0" presId="urn:microsoft.com/office/officeart/2005/8/layout/lProcess3"/>
    <dgm:cxn modelId="{9B9285F6-710B-4B2A-BAD1-6910626CFCDF}" type="presParOf" srcId="{D2AF3EE4-D8F3-4346-BE31-CB82B90A5EF5}" destId="{75E20E41-36C9-4D1B-9EAE-01B8BBEF6A99}" srcOrd="1" destOrd="0" presId="urn:microsoft.com/office/officeart/2005/8/layout/lProcess3"/>
    <dgm:cxn modelId="{3521C2B9-DE2B-4E23-BDC4-016C8F4B5B5A}" type="presParOf" srcId="{D2AF3EE4-D8F3-4346-BE31-CB82B90A5EF5}" destId="{BBB0346A-40E6-4CE1-8A25-5AEC3842F166}" srcOrd="2" destOrd="0" presId="urn:microsoft.com/office/officeart/2005/8/layout/lProcess3"/>
    <dgm:cxn modelId="{548A68A5-F33F-42C2-98D7-6584D351B30F}" type="presParOf" srcId="{BBB0346A-40E6-4CE1-8A25-5AEC3842F166}" destId="{2EFF78CC-0900-4966-9E43-0A6B0FB63E55}" srcOrd="0" destOrd="0" presId="urn:microsoft.com/office/officeart/2005/8/layout/lProcess3"/>
    <dgm:cxn modelId="{1DD928DB-3FC8-4534-B74C-42B2028AD8C9}" type="presParOf" srcId="{D2AF3EE4-D8F3-4346-BE31-CB82B90A5EF5}" destId="{D902CD2A-3F2F-4E35-868B-E3BA2F64D8C4}" srcOrd="3" destOrd="0" presId="urn:microsoft.com/office/officeart/2005/8/layout/lProcess3"/>
    <dgm:cxn modelId="{CB0D0B75-946E-4021-8D3F-C13D7F033752}" type="presParOf" srcId="{D2AF3EE4-D8F3-4346-BE31-CB82B90A5EF5}" destId="{0CE126F9-222B-4F13-A0F1-DD25686E10CE}" srcOrd="4" destOrd="0" presId="urn:microsoft.com/office/officeart/2005/8/layout/lProcess3"/>
    <dgm:cxn modelId="{EC0DFBD9-697E-4FB6-8B4F-C313C745EE75}" type="presParOf" srcId="{0CE126F9-222B-4F13-A0F1-DD25686E10CE}" destId="{8D5D9366-00E9-400B-BC10-EA5919DB9CC6}" srcOrd="0" destOrd="0" presId="urn:microsoft.com/office/officeart/2005/8/layout/lProcess3"/>
    <dgm:cxn modelId="{7A691C77-236C-46A3-BB0A-0D48249E26EA}" type="presParOf" srcId="{D2AF3EE4-D8F3-4346-BE31-CB82B90A5EF5}" destId="{644D7E26-D0B4-42B6-A202-5E25621EA97D}" srcOrd="5" destOrd="0" presId="urn:microsoft.com/office/officeart/2005/8/layout/lProcess3"/>
    <dgm:cxn modelId="{A726F5BC-F8A1-412A-BB76-ADFB014EDACE}" type="presParOf" srcId="{D2AF3EE4-D8F3-4346-BE31-CB82B90A5EF5}" destId="{4C43A268-8319-4BB9-B9E2-A39DC6489DED}" srcOrd="6" destOrd="0" presId="urn:microsoft.com/office/officeart/2005/8/layout/lProcess3"/>
    <dgm:cxn modelId="{E0DF5E32-249B-44BD-A3A5-6B9393D804B1}" type="presParOf" srcId="{4C43A268-8319-4BB9-B9E2-A39DC6489DED}" destId="{D47B0577-0C50-49AA-BDC2-33A0E229EB53}" srcOrd="0" destOrd="0" presId="urn:microsoft.com/office/officeart/2005/8/layout/lProcess3"/>
    <dgm:cxn modelId="{5840AA60-ADCD-43F8-BA82-3EBE24833CA2}" type="presParOf" srcId="{D2AF3EE4-D8F3-4346-BE31-CB82B90A5EF5}" destId="{827E8BA8-0705-421F-878B-19BEDA0F01F2}" srcOrd="7" destOrd="0" presId="urn:microsoft.com/office/officeart/2005/8/layout/lProcess3"/>
    <dgm:cxn modelId="{0EBBDC8C-D212-4052-9CA0-F47BB395BE5D}" type="presParOf" srcId="{D2AF3EE4-D8F3-4346-BE31-CB82B90A5EF5}" destId="{584F09CC-2935-47CA-B33D-47A9DB99B80B}" srcOrd="8" destOrd="0" presId="urn:microsoft.com/office/officeart/2005/8/layout/lProcess3"/>
    <dgm:cxn modelId="{6735E650-E03E-4623-83BD-F5BE55C08DEA}" type="presParOf" srcId="{584F09CC-2935-47CA-B33D-47A9DB99B80B}" destId="{9D1A96DC-8DBF-4440-A9C9-A67030BAB4C6}" srcOrd="0" destOrd="0" presId="urn:microsoft.com/office/officeart/2005/8/layout/lProcess3"/>
    <dgm:cxn modelId="{4E30F8DC-FE69-4C8E-9B94-667115696DF3}" type="presParOf" srcId="{D2AF3EE4-D8F3-4346-BE31-CB82B90A5EF5}" destId="{2E4047F8-D842-4B95-BF4E-E124D685BFEF}" srcOrd="9" destOrd="0" presId="urn:microsoft.com/office/officeart/2005/8/layout/lProcess3"/>
    <dgm:cxn modelId="{1530BEFD-BE98-41FC-8253-EFD0BB35C6CE}" type="presParOf" srcId="{D2AF3EE4-D8F3-4346-BE31-CB82B90A5EF5}" destId="{549D2B6A-87BE-46FC-ADF5-1FC955C000A8}" srcOrd="10" destOrd="0" presId="urn:microsoft.com/office/officeart/2005/8/layout/lProcess3"/>
    <dgm:cxn modelId="{0A4D120B-F52E-48F4-9A92-A4593DCD6D2D}" type="presParOf" srcId="{549D2B6A-87BE-46FC-ADF5-1FC955C000A8}" destId="{474BC8CD-100E-40DB-8AAF-AA0C981915E1}"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0288E2-8DA8-4296-BF93-D4384582710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01D26B9-0F3E-4282-9961-93C475B281F5}">
      <dgm:prSet custT="1"/>
      <dgm:spPr>
        <a:solidFill>
          <a:schemeClr val="accent5">
            <a:lumMod val="75000"/>
          </a:schemeClr>
        </a:solidFill>
      </dgm:spPr>
      <dgm:t>
        <a:bodyPr/>
        <a:lstStyle/>
        <a:p>
          <a:pPr rtl="0"/>
          <a:r>
            <a:rPr lang="en-GB" sz="2200" b="1" dirty="0">
              <a:latin typeface="+mj-lt"/>
            </a:rPr>
            <a:t>Rim of a cup is heated with a flame or by igniting a small amount of alcohol in the cup.</a:t>
          </a:r>
          <a:endParaRPr lang="en-US" sz="2200" b="1" dirty="0">
            <a:latin typeface="+mj-lt"/>
          </a:endParaRPr>
        </a:p>
      </dgm:t>
    </dgm:pt>
    <dgm:pt modelId="{CE412986-8FEA-40D9-9306-75AC5EBD631E}" type="parTrans" cxnId="{0FD3F4B0-C3FE-42F3-98FE-904364A6CBE6}">
      <dgm:prSet/>
      <dgm:spPr/>
      <dgm:t>
        <a:bodyPr/>
        <a:lstStyle/>
        <a:p>
          <a:endParaRPr lang="en-US"/>
        </a:p>
      </dgm:t>
    </dgm:pt>
    <dgm:pt modelId="{1519299E-B56C-4228-AEDA-9929ECFFE0DD}" type="sibTrans" cxnId="{0FD3F4B0-C3FE-42F3-98FE-904364A6CBE6}">
      <dgm:prSet custT="1"/>
      <dgm:spPr>
        <a:solidFill>
          <a:schemeClr val="accent5">
            <a:lumMod val="75000"/>
          </a:schemeClr>
        </a:solidFill>
      </dgm:spPr>
      <dgm:t>
        <a:bodyPr/>
        <a:lstStyle/>
        <a:p>
          <a:endParaRPr lang="en-US" sz="2200" b="1">
            <a:latin typeface="+mj-lt"/>
          </a:endParaRPr>
        </a:p>
      </dgm:t>
    </dgm:pt>
    <dgm:pt modelId="{85080476-04B5-4505-97D6-5DB32F73AA60}">
      <dgm:prSet custT="1"/>
      <dgm:spPr>
        <a:solidFill>
          <a:schemeClr val="accent5">
            <a:lumMod val="75000"/>
          </a:schemeClr>
        </a:solidFill>
      </dgm:spPr>
      <dgm:t>
        <a:bodyPr/>
        <a:lstStyle/>
        <a:p>
          <a:pPr rtl="0"/>
          <a:r>
            <a:rPr lang="en-GB" sz="2200" b="1">
              <a:latin typeface="+mj-lt"/>
            </a:rPr>
            <a:t>Cup is then inverted and placed on the skin in the area of  discomfort.</a:t>
          </a:r>
          <a:endParaRPr lang="en-US" sz="2200" b="1">
            <a:latin typeface="+mj-lt"/>
          </a:endParaRPr>
        </a:p>
      </dgm:t>
    </dgm:pt>
    <dgm:pt modelId="{B2E06883-7B17-454C-916E-1F16B1A453AC}" type="parTrans" cxnId="{2C0BDB42-F107-48FD-91AF-CFD306926C48}">
      <dgm:prSet/>
      <dgm:spPr/>
      <dgm:t>
        <a:bodyPr/>
        <a:lstStyle/>
        <a:p>
          <a:endParaRPr lang="en-US"/>
        </a:p>
      </dgm:t>
    </dgm:pt>
    <dgm:pt modelId="{F41328EF-137E-4D36-969B-055C5E56EE84}" type="sibTrans" cxnId="{2C0BDB42-F107-48FD-91AF-CFD306926C48}">
      <dgm:prSet custT="1"/>
      <dgm:spPr>
        <a:solidFill>
          <a:schemeClr val="accent5">
            <a:lumMod val="75000"/>
          </a:schemeClr>
        </a:solidFill>
      </dgm:spPr>
      <dgm:t>
        <a:bodyPr/>
        <a:lstStyle/>
        <a:p>
          <a:endParaRPr lang="en-US" sz="2200" b="1">
            <a:latin typeface="+mj-lt"/>
          </a:endParaRPr>
        </a:p>
      </dgm:t>
    </dgm:pt>
    <dgm:pt modelId="{A22FB8CF-849E-48BB-982F-29B64DEA0317}">
      <dgm:prSet custT="1"/>
      <dgm:spPr>
        <a:solidFill>
          <a:schemeClr val="accent5">
            <a:lumMod val="75000"/>
          </a:schemeClr>
        </a:solidFill>
      </dgm:spPr>
      <dgm:t>
        <a:bodyPr/>
        <a:lstStyle/>
        <a:p>
          <a:pPr rtl="0"/>
          <a:r>
            <a:rPr lang="en-GB" sz="2200" b="1" dirty="0">
              <a:latin typeface="+mj-lt"/>
            </a:rPr>
            <a:t>As the cup cools, a vacuum is created, pulling the skin slightly into the cup.</a:t>
          </a:r>
          <a:endParaRPr lang="en-US" sz="2200" b="1" dirty="0">
            <a:latin typeface="+mj-lt"/>
          </a:endParaRPr>
        </a:p>
      </dgm:t>
    </dgm:pt>
    <dgm:pt modelId="{150C831B-4AAD-447F-89D9-AF504FD035AD}" type="parTrans" cxnId="{20B7BDAA-EBEF-4CB0-B1BA-B44EA55D78F8}">
      <dgm:prSet/>
      <dgm:spPr/>
      <dgm:t>
        <a:bodyPr/>
        <a:lstStyle/>
        <a:p>
          <a:endParaRPr lang="en-US"/>
        </a:p>
      </dgm:t>
    </dgm:pt>
    <dgm:pt modelId="{BDC51061-5B87-4E55-95F0-F346F4D04582}" type="sibTrans" cxnId="{20B7BDAA-EBEF-4CB0-B1BA-B44EA55D78F8}">
      <dgm:prSet custT="1"/>
      <dgm:spPr>
        <a:solidFill>
          <a:schemeClr val="accent5">
            <a:lumMod val="75000"/>
          </a:schemeClr>
        </a:solidFill>
      </dgm:spPr>
      <dgm:t>
        <a:bodyPr/>
        <a:lstStyle/>
        <a:p>
          <a:endParaRPr lang="en-US" sz="2200" b="1">
            <a:latin typeface="+mj-lt"/>
          </a:endParaRPr>
        </a:p>
      </dgm:t>
    </dgm:pt>
    <dgm:pt modelId="{AC365FF9-ABC6-4664-9970-90EC22323914}">
      <dgm:prSet custT="1"/>
      <dgm:spPr>
        <a:solidFill>
          <a:schemeClr val="accent5">
            <a:lumMod val="75000"/>
          </a:schemeClr>
        </a:solidFill>
      </dgm:spPr>
      <dgm:t>
        <a:bodyPr/>
        <a:lstStyle/>
        <a:p>
          <a:pPr rtl="0"/>
          <a:r>
            <a:rPr lang="en-GB" sz="2200" b="1" dirty="0">
              <a:latin typeface="+mj-lt"/>
            </a:rPr>
            <a:t>Removing the cup leaves a circular </a:t>
          </a:r>
          <a:r>
            <a:rPr lang="en-GB" sz="2200" b="1" dirty="0" err="1">
              <a:latin typeface="+mj-lt"/>
            </a:rPr>
            <a:t>hemorrhagic</a:t>
          </a:r>
          <a:r>
            <a:rPr lang="en-GB" sz="2200" b="1" dirty="0">
              <a:latin typeface="+mj-lt"/>
            </a:rPr>
            <a:t> lesion : a large,  perfectly round bruise.</a:t>
          </a:r>
          <a:endParaRPr lang="en-US" sz="2200" b="1" dirty="0">
            <a:latin typeface="+mj-lt"/>
          </a:endParaRPr>
        </a:p>
      </dgm:t>
    </dgm:pt>
    <dgm:pt modelId="{CCFE7AC0-A559-4F97-A751-A74FC082280C}" type="parTrans" cxnId="{981F5167-6338-404D-A444-8DA8ADFE584A}">
      <dgm:prSet/>
      <dgm:spPr/>
      <dgm:t>
        <a:bodyPr/>
        <a:lstStyle/>
        <a:p>
          <a:endParaRPr lang="en-US"/>
        </a:p>
      </dgm:t>
    </dgm:pt>
    <dgm:pt modelId="{8164F71D-8E65-473E-A6C1-90C3F6C34C57}" type="sibTrans" cxnId="{981F5167-6338-404D-A444-8DA8ADFE584A}">
      <dgm:prSet/>
      <dgm:spPr/>
      <dgm:t>
        <a:bodyPr/>
        <a:lstStyle/>
        <a:p>
          <a:endParaRPr lang="en-US"/>
        </a:p>
      </dgm:t>
    </dgm:pt>
    <dgm:pt modelId="{27381C07-0A39-4D38-B02C-1C9E676CE909}" type="pres">
      <dgm:prSet presAssocID="{420288E2-8DA8-4296-BF93-D4384582710A}" presName="Name0" presStyleCnt="0">
        <dgm:presLayoutVars>
          <dgm:dir/>
          <dgm:resizeHandles val="exact"/>
        </dgm:presLayoutVars>
      </dgm:prSet>
      <dgm:spPr/>
    </dgm:pt>
    <dgm:pt modelId="{E9D8EB0F-F9C1-45C3-8952-B88790DC5C2E}" type="pres">
      <dgm:prSet presAssocID="{201D26B9-0F3E-4282-9961-93C475B281F5}" presName="node" presStyleLbl="node1" presStyleIdx="0" presStyleCnt="4">
        <dgm:presLayoutVars>
          <dgm:bulletEnabled val="1"/>
        </dgm:presLayoutVars>
      </dgm:prSet>
      <dgm:spPr/>
    </dgm:pt>
    <dgm:pt modelId="{471878A4-D2B2-47B8-976A-86F4CB6D302D}" type="pres">
      <dgm:prSet presAssocID="{1519299E-B56C-4228-AEDA-9929ECFFE0DD}" presName="sibTrans" presStyleLbl="sibTrans2D1" presStyleIdx="0" presStyleCnt="3"/>
      <dgm:spPr/>
    </dgm:pt>
    <dgm:pt modelId="{91FA8B56-5A64-442D-8635-89F831A24AF5}" type="pres">
      <dgm:prSet presAssocID="{1519299E-B56C-4228-AEDA-9929ECFFE0DD}" presName="connectorText" presStyleLbl="sibTrans2D1" presStyleIdx="0" presStyleCnt="3"/>
      <dgm:spPr/>
    </dgm:pt>
    <dgm:pt modelId="{FBF19841-9ADC-4645-ADC7-EACF42388D89}" type="pres">
      <dgm:prSet presAssocID="{85080476-04B5-4505-97D6-5DB32F73AA60}" presName="node" presStyleLbl="node1" presStyleIdx="1" presStyleCnt="4">
        <dgm:presLayoutVars>
          <dgm:bulletEnabled val="1"/>
        </dgm:presLayoutVars>
      </dgm:prSet>
      <dgm:spPr/>
    </dgm:pt>
    <dgm:pt modelId="{BFFB27AC-ED22-4DB9-99F6-591FBF23DE82}" type="pres">
      <dgm:prSet presAssocID="{F41328EF-137E-4D36-969B-055C5E56EE84}" presName="sibTrans" presStyleLbl="sibTrans2D1" presStyleIdx="1" presStyleCnt="3"/>
      <dgm:spPr/>
    </dgm:pt>
    <dgm:pt modelId="{46257CDC-DA37-404E-877C-69915BF95AD6}" type="pres">
      <dgm:prSet presAssocID="{F41328EF-137E-4D36-969B-055C5E56EE84}" presName="connectorText" presStyleLbl="sibTrans2D1" presStyleIdx="1" presStyleCnt="3"/>
      <dgm:spPr/>
    </dgm:pt>
    <dgm:pt modelId="{9E2B5ED6-CB30-4F46-B74D-7A7FF901F9B3}" type="pres">
      <dgm:prSet presAssocID="{A22FB8CF-849E-48BB-982F-29B64DEA0317}" presName="node" presStyleLbl="node1" presStyleIdx="2" presStyleCnt="4">
        <dgm:presLayoutVars>
          <dgm:bulletEnabled val="1"/>
        </dgm:presLayoutVars>
      </dgm:prSet>
      <dgm:spPr/>
    </dgm:pt>
    <dgm:pt modelId="{CF261915-5CE1-4924-9CD0-A8842416B961}" type="pres">
      <dgm:prSet presAssocID="{BDC51061-5B87-4E55-95F0-F346F4D04582}" presName="sibTrans" presStyleLbl="sibTrans2D1" presStyleIdx="2" presStyleCnt="3"/>
      <dgm:spPr/>
    </dgm:pt>
    <dgm:pt modelId="{10ED527E-69A4-4FF0-92D6-5A281277C6E0}" type="pres">
      <dgm:prSet presAssocID="{BDC51061-5B87-4E55-95F0-F346F4D04582}" presName="connectorText" presStyleLbl="sibTrans2D1" presStyleIdx="2" presStyleCnt="3"/>
      <dgm:spPr/>
    </dgm:pt>
    <dgm:pt modelId="{FAEC63C1-BDA6-4A0A-B517-13FC6DD476BB}" type="pres">
      <dgm:prSet presAssocID="{AC365FF9-ABC6-4664-9970-90EC22323914}" presName="node" presStyleLbl="node1" presStyleIdx="3" presStyleCnt="4">
        <dgm:presLayoutVars>
          <dgm:bulletEnabled val="1"/>
        </dgm:presLayoutVars>
      </dgm:prSet>
      <dgm:spPr/>
    </dgm:pt>
  </dgm:ptLst>
  <dgm:cxnLst>
    <dgm:cxn modelId="{21B35700-5F10-4420-9AA2-03160BB715FA}" type="presOf" srcId="{BDC51061-5B87-4E55-95F0-F346F4D04582}" destId="{10ED527E-69A4-4FF0-92D6-5A281277C6E0}" srcOrd="1" destOrd="0" presId="urn:microsoft.com/office/officeart/2005/8/layout/process1"/>
    <dgm:cxn modelId="{878E3C33-86DE-43DD-AB85-5299C6113B3A}" type="presOf" srcId="{1519299E-B56C-4228-AEDA-9929ECFFE0DD}" destId="{471878A4-D2B2-47B8-976A-86F4CB6D302D}" srcOrd="0" destOrd="0" presId="urn:microsoft.com/office/officeart/2005/8/layout/process1"/>
    <dgm:cxn modelId="{0F3B9C34-5BBB-4FE8-8E45-CFFBEB8337FA}" type="presOf" srcId="{F41328EF-137E-4D36-969B-055C5E56EE84}" destId="{46257CDC-DA37-404E-877C-69915BF95AD6}" srcOrd="1" destOrd="0" presId="urn:microsoft.com/office/officeart/2005/8/layout/process1"/>
    <dgm:cxn modelId="{2C0BDB42-F107-48FD-91AF-CFD306926C48}" srcId="{420288E2-8DA8-4296-BF93-D4384582710A}" destId="{85080476-04B5-4505-97D6-5DB32F73AA60}" srcOrd="1" destOrd="0" parTransId="{B2E06883-7B17-454C-916E-1F16B1A453AC}" sibTransId="{F41328EF-137E-4D36-969B-055C5E56EE84}"/>
    <dgm:cxn modelId="{981F5167-6338-404D-A444-8DA8ADFE584A}" srcId="{420288E2-8DA8-4296-BF93-D4384582710A}" destId="{AC365FF9-ABC6-4664-9970-90EC22323914}" srcOrd="3" destOrd="0" parTransId="{CCFE7AC0-A559-4F97-A751-A74FC082280C}" sibTransId="{8164F71D-8E65-473E-A6C1-90C3F6C34C57}"/>
    <dgm:cxn modelId="{E0DCA453-6664-4875-B75C-A26E8A2C6BD7}" type="presOf" srcId="{A22FB8CF-849E-48BB-982F-29B64DEA0317}" destId="{9E2B5ED6-CB30-4F46-B74D-7A7FF901F9B3}" srcOrd="0" destOrd="0" presId="urn:microsoft.com/office/officeart/2005/8/layout/process1"/>
    <dgm:cxn modelId="{3F61DE53-44D7-45FF-A6F4-205FABED851B}" type="presOf" srcId="{201D26B9-0F3E-4282-9961-93C475B281F5}" destId="{E9D8EB0F-F9C1-45C3-8952-B88790DC5C2E}" srcOrd="0" destOrd="0" presId="urn:microsoft.com/office/officeart/2005/8/layout/process1"/>
    <dgm:cxn modelId="{02009D56-80B0-45D1-9F53-C6E8619F85D7}" type="presOf" srcId="{420288E2-8DA8-4296-BF93-D4384582710A}" destId="{27381C07-0A39-4D38-B02C-1C9E676CE909}" srcOrd="0" destOrd="0" presId="urn:microsoft.com/office/officeart/2005/8/layout/process1"/>
    <dgm:cxn modelId="{20B7BDAA-EBEF-4CB0-B1BA-B44EA55D78F8}" srcId="{420288E2-8DA8-4296-BF93-D4384582710A}" destId="{A22FB8CF-849E-48BB-982F-29B64DEA0317}" srcOrd="2" destOrd="0" parTransId="{150C831B-4AAD-447F-89D9-AF504FD035AD}" sibTransId="{BDC51061-5B87-4E55-95F0-F346F4D04582}"/>
    <dgm:cxn modelId="{9F0366AD-ACEB-44D9-A5C8-66BAD4161356}" type="presOf" srcId="{1519299E-B56C-4228-AEDA-9929ECFFE0DD}" destId="{91FA8B56-5A64-442D-8635-89F831A24AF5}" srcOrd="1" destOrd="0" presId="urn:microsoft.com/office/officeart/2005/8/layout/process1"/>
    <dgm:cxn modelId="{0FD3F4B0-C3FE-42F3-98FE-904364A6CBE6}" srcId="{420288E2-8DA8-4296-BF93-D4384582710A}" destId="{201D26B9-0F3E-4282-9961-93C475B281F5}" srcOrd="0" destOrd="0" parTransId="{CE412986-8FEA-40D9-9306-75AC5EBD631E}" sibTransId="{1519299E-B56C-4228-AEDA-9929ECFFE0DD}"/>
    <dgm:cxn modelId="{999BE8B1-697C-480E-9C9A-660EF3DB24F7}" type="presOf" srcId="{F41328EF-137E-4D36-969B-055C5E56EE84}" destId="{BFFB27AC-ED22-4DB9-99F6-591FBF23DE82}" srcOrd="0" destOrd="0" presId="urn:microsoft.com/office/officeart/2005/8/layout/process1"/>
    <dgm:cxn modelId="{52EC11BA-07E5-4436-8EC1-355385342A9D}" type="presOf" srcId="{85080476-04B5-4505-97D6-5DB32F73AA60}" destId="{FBF19841-9ADC-4645-ADC7-EACF42388D89}" srcOrd="0" destOrd="0" presId="urn:microsoft.com/office/officeart/2005/8/layout/process1"/>
    <dgm:cxn modelId="{2E9395DA-6E56-4623-86A3-668AF89F2874}" type="presOf" srcId="{BDC51061-5B87-4E55-95F0-F346F4D04582}" destId="{CF261915-5CE1-4924-9CD0-A8842416B961}" srcOrd="0" destOrd="0" presId="urn:microsoft.com/office/officeart/2005/8/layout/process1"/>
    <dgm:cxn modelId="{73314AE8-F13A-4E10-9330-C26896054FE0}" type="presOf" srcId="{AC365FF9-ABC6-4664-9970-90EC22323914}" destId="{FAEC63C1-BDA6-4A0A-B517-13FC6DD476BB}" srcOrd="0" destOrd="0" presId="urn:microsoft.com/office/officeart/2005/8/layout/process1"/>
    <dgm:cxn modelId="{F257222B-4D13-4E2A-AA48-84BACFF90197}" type="presParOf" srcId="{27381C07-0A39-4D38-B02C-1C9E676CE909}" destId="{E9D8EB0F-F9C1-45C3-8952-B88790DC5C2E}" srcOrd="0" destOrd="0" presId="urn:microsoft.com/office/officeart/2005/8/layout/process1"/>
    <dgm:cxn modelId="{B4BD1BF4-F1E9-4D70-AC8A-B202F2094A8F}" type="presParOf" srcId="{27381C07-0A39-4D38-B02C-1C9E676CE909}" destId="{471878A4-D2B2-47B8-976A-86F4CB6D302D}" srcOrd="1" destOrd="0" presId="urn:microsoft.com/office/officeart/2005/8/layout/process1"/>
    <dgm:cxn modelId="{35324C3E-82E2-49E4-9E4E-181881BC0123}" type="presParOf" srcId="{471878A4-D2B2-47B8-976A-86F4CB6D302D}" destId="{91FA8B56-5A64-442D-8635-89F831A24AF5}" srcOrd="0" destOrd="0" presId="urn:microsoft.com/office/officeart/2005/8/layout/process1"/>
    <dgm:cxn modelId="{39595DDF-EEC7-421D-BBB6-3CE1B55E596F}" type="presParOf" srcId="{27381C07-0A39-4D38-B02C-1C9E676CE909}" destId="{FBF19841-9ADC-4645-ADC7-EACF42388D89}" srcOrd="2" destOrd="0" presId="urn:microsoft.com/office/officeart/2005/8/layout/process1"/>
    <dgm:cxn modelId="{80D3013D-501A-421E-8BA9-20C7DC7D29E1}" type="presParOf" srcId="{27381C07-0A39-4D38-B02C-1C9E676CE909}" destId="{BFFB27AC-ED22-4DB9-99F6-591FBF23DE82}" srcOrd="3" destOrd="0" presId="urn:microsoft.com/office/officeart/2005/8/layout/process1"/>
    <dgm:cxn modelId="{0CD40C22-1B55-41EB-851A-493DB56FACCA}" type="presParOf" srcId="{BFFB27AC-ED22-4DB9-99F6-591FBF23DE82}" destId="{46257CDC-DA37-404E-877C-69915BF95AD6}" srcOrd="0" destOrd="0" presId="urn:microsoft.com/office/officeart/2005/8/layout/process1"/>
    <dgm:cxn modelId="{7917A26B-883D-43C2-8153-86AD818C6BB6}" type="presParOf" srcId="{27381C07-0A39-4D38-B02C-1C9E676CE909}" destId="{9E2B5ED6-CB30-4F46-B74D-7A7FF901F9B3}" srcOrd="4" destOrd="0" presId="urn:microsoft.com/office/officeart/2005/8/layout/process1"/>
    <dgm:cxn modelId="{0E0FD316-4F6C-4D7E-94DF-F4125CBCC8FD}" type="presParOf" srcId="{27381C07-0A39-4D38-B02C-1C9E676CE909}" destId="{CF261915-5CE1-4924-9CD0-A8842416B961}" srcOrd="5" destOrd="0" presId="urn:microsoft.com/office/officeart/2005/8/layout/process1"/>
    <dgm:cxn modelId="{A9197E67-3A9C-4552-BEFC-CD70B03E7398}" type="presParOf" srcId="{CF261915-5CE1-4924-9CD0-A8842416B961}" destId="{10ED527E-69A4-4FF0-92D6-5A281277C6E0}" srcOrd="0" destOrd="0" presId="urn:microsoft.com/office/officeart/2005/8/layout/process1"/>
    <dgm:cxn modelId="{DFF7A522-A6CD-47BD-8BD3-67FF8DD75ECE}" type="presParOf" srcId="{27381C07-0A39-4D38-B02C-1C9E676CE909}" destId="{FAEC63C1-BDA6-4A0A-B517-13FC6DD476BB}"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B36AFE-732F-4412-927B-7CCFC2C62F5E}" type="doc">
      <dgm:prSet loTypeId="urn:microsoft.com/office/officeart/2005/8/layout/lProcess3" loCatId="process" qsTypeId="urn:microsoft.com/office/officeart/2005/8/quickstyle/simple1" qsCatId="simple" csTypeId="urn:microsoft.com/office/officeart/2005/8/colors/accent2_5" csCatId="accent2" phldr="1"/>
      <dgm:spPr/>
      <dgm:t>
        <a:bodyPr/>
        <a:lstStyle/>
        <a:p>
          <a:endParaRPr lang="en-US"/>
        </a:p>
      </dgm:t>
    </dgm:pt>
    <dgm:pt modelId="{E37F2F5E-78A6-4F5E-B4E2-B6976BCC5B69}">
      <dgm:prSet custT="1"/>
      <dgm:spPr>
        <a:solidFill>
          <a:schemeClr val="accent6">
            <a:lumMod val="60000"/>
            <a:lumOff val="40000"/>
          </a:schemeClr>
        </a:solidFill>
      </dgm:spPr>
      <dgm:t>
        <a:bodyPr/>
        <a:lstStyle/>
        <a:p>
          <a:pPr rtl="0"/>
          <a:r>
            <a:rPr lang="en-US" sz="2000" b="1" dirty="0">
              <a:solidFill>
                <a:schemeClr val="tx2">
                  <a:lumMod val="50000"/>
                </a:schemeClr>
              </a:solidFill>
              <a:latin typeface="+mj-lt"/>
            </a:rPr>
            <a:t>Doughnut pattern in the buttocks</a:t>
          </a:r>
        </a:p>
      </dgm:t>
    </dgm:pt>
    <dgm:pt modelId="{AA8969D0-2321-4AD7-AF7C-8D49167EC0FF}" type="parTrans" cxnId="{7881CD08-CD37-41A9-8B9D-742BDD2383CA}">
      <dgm:prSet/>
      <dgm:spPr/>
      <dgm:t>
        <a:bodyPr/>
        <a:lstStyle/>
        <a:p>
          <a:endParaRPr lang="en-US"/>
        </a:p>
      </dgm:t>
    </dgm:pt>
    <dgm:pt modelId="{109DA96A-BE32-47AC-9900-5FE054143047}" type="sibTrans" cxnId="{7881CD08-CD37-41A9-8B9D-742BDD2383CA}">
      <dgm:prSet/>
      <dgm:spPr/>
      <dgm:t>
        <a:bodyPr/>
        <a:lstStyle/>
        <a:p>
          <a:endParaRPr lang="en-US"/>
        </a:p>
      </dgm:t>
    </dgm:pt>
    <dgm:pt modelId="{2EE70ECC-F5B1-4AB5-8888-DD8BD59BD8F1}">
      <dgm:prSet custT="1"/>
      <dgm:spPr>
        <a:solidFill>
          <a:schemeClr val="accent6">
            <a:lumMod val="60000"/>
            <a:lumOff val="40000"/>
          </a:schemeClr>
        </a:solidFill>
      </dgm:spPr>
      <dgm:t>
        <a:bodyPr/>
        <a:lstStyle/>
        <a:p>
          <a:pPr rtl="0"/>
          <a:r>
            <a:rPr lang="en-US" sz="2000" b="1" dirty="0">
              <a:solidFill>
                <a:schemeClr val="tx2">
                  <a:lumMod val="50000"/>
                </a:schemeClr>
              </a:solidFill>
              <a:latin typeface="+mj-lt"/>
            </a:rPr>
            <a:t>Child is forcefully held in scalding  water.</a:t>
          </a:r>
        </a:p>
        <a:p>
          <a:pPr rtl="0"/>
          <a:r>
            <a:rPr lang="en-US" sz="2000" b="1" dirty="0">
              <a:solidFill>
                <a:schemeClr val="tx2">
                  <a:lumMod val="50000"/>
                </a:schemeClr>
              </a:solidFill>
              <a:latin typeface="+mj-lt"/>
            </a:rPr>
            <a:t>Centre of buttocks is not affected.</a:t>
          </a:r>
        </a:p>
      </dgm:t>
    </dgm:pt>
    <dgm:pt modelId="{BBAC03BC-0ADC-41B2-BED7-BE3586F305EF}" type="parTrans" cxnId="{C6082479-A41D-475F-B1AF-21E9C43E6130}">
      <dgm:prSet/>
      <dgm:spPr/>
      <dgm:t>
        <a:bodyPr/>
        <a:lstStyle/>
        <a:p>
          <a:endParaRPr lang="en-US"/>
        </a:p>
      </dgm:t>
    </dgm:pt>
    <dgm:pt modelId="{D01CE120-5488-4E52-952E-95EDF3EF9D0E}" type="sibTrans" cxnId="{C6082479-A41D-475F-B1AF-21E9C43E6130}">
      <dgm:prSet/>
      <dgm:spPr/>
      <dgm:t>
        <a:bodyPr/>
        <a:lstStyle/>
        <a:p>
          <a:endParaRPr lang="en-US"/>
        </a:p>
      </dgm:t>
    </dgm:pt>
    <dgm:pt modelId="{E66E6CE5-9EA2-483F-B63A-744123A9F111}">
      <dgm:prSet custT="1"/>
      <dgm:spPr>
        <a:solidFill>
          <a:schemeClr val="accent6">
            <a:lumMod val="60000"/>
            <a:lumOff val="40000"/>
          </a:schemeClr>
        </a:solidFill>
      </dgm:spPr>
      <dgm:t>
        <a:bodyPr/>
        <a:lstStyle/>
        <a:p>
          <a:pPr rtl="0"/>
          <a:r>
            <a:rPr lang="en-US" sz="2000" b="1" dirty="0">
              <a:solidFill>
                <a:schemeClr val="tx2">
                  <a:lumMod val="50000"/>
                </a:schemeClr>
              </a:solidFill>
              <a:latin typeface="+mj-lt"/>
            </a:rPr>
            <a:t>Sparing of soles of the feet</a:t>
          </a:r>
        </a:p>
      </dgm:t>
    </dgm:pt>
    <dgm:pt modelId="{655C18BB-BF99-49C5-9DCA-91E0994A3585}" type="parTrans" cxnId="{38C6A30B-70BC-44A7-8314-CE747E541A74}">
      <dgm:prSet/>
      <dgm:spPr/>
      <dgm:t>
        <a:bodyPr/>
        <a:lstStyle/>
        <a:p>
          <a:endParaRPr lang="en-US"/>
        </a:p>
      </dgm:t>
    </dgm:pt>
    <dgm:pt modelId="{2224C730-F56E-4388-8B1E-A097076A7AFB}" type="sibTrans" cxnId="{38C6A30B-70BC-44A7-8314-CE747E541A74}">
      <dgm:prSet/>
      <dgm:spPr/>
      <dgm:t>
        <a:bodyPr/>
        <a:lstStyle/>
        <a:p>
          <a:endParaRPr lang="en-US"/>
        </a:p>
      </dgm:t>
    </dgm:pt>
    <dgm:pt modelId="{6E0DE6BD-95DA-495D-917B-0617DAAAF5BD}">
      <dgm:prSet custT="1"/>
      <dgm:spPr>
        <a:solidFill>
          <a:schemeClr val="accent6">
            <a:lumMod val="60000"/>
            <a:lumOff val="40000"/>
          </a:schemeClr>
        </a:solidFill>
      </dgm:spPr>
      <dgm:t>
        <a:bodyPr/>
        <a:lstStyle/>
        <a:p>
          <a:pPr rtl="0"/>
          <a:r>
            <a:rPr lang="en-US" sz="2000" b="1" dirty="0">
              <a:solidFill>
                <a:schemeClr val="tx2">
                  <a:lumMod val="50000"/>
                </a:schemeClr>
              </a:solidFill>
              <a:latin typeface="+mj-lt"/>
            </a:rPr>
            <a:t>When buttocks and feet are burnt but  soles are not– indicative of abusive  burns.</a:t>
          </a:r>
        </a:p>
      </dgm:t>
    </dgm:pt>
    <dgm:pt modelId="{1BB27A4E-5F2E-4632-B104-C26DA1205F47}" type="parTrans" cxnId="{FED5320D-8BB4-444C-AC1E-18827989B8E1}">
      <dgm:prSet/>
      <dgm:spPr/>
      <dgm:t>
        <a:bodyPr/>
        <a:lstStyle/>
        <a:p>
          <a:endParaRPr lang="en-US"/>
        </a:p>
      </dgm:t>
    </dgm:pt>
    <dgm:pt modelId="{48EA9CE7-15E4-46BF-9BF4-A0B97125B021}" type="sibTrans" cxnId="{FED5320D-8BB4-444C-AC1E-18827989B8E1}">
      <dgm:prSet/>
      <dgm:spPr/>
      <dgm:t>
        <a:bodyPr/>
        <a:lstStyle/>
        <a:p>
          <a:endParaRPr lang="en-US"/>
        </a:p>
      </dgm:t>
    </dgm:pt>
    <dgm:pt modelId="{93A900D4-8F7D-493B-BAAD-2223A06407AF}">
      <dgm:prSet custT="1"/>
      <dgm:spPr>
        <a:solidFill>
          <a:schemeClr val="accent6">
            <a:lumMod val="60000"/>
            <a:lumOff val="40000"/>
          </a:schemeClr>
        </a:solidFill>
      </dgm:spPr>
      <dgm:t>
        <a:bodyPr/>
        <a:lstStyle/>
        <a:p>
          <a:pPr rtl="0"/>
          <a:r>
            <a:rPr lang="en-US" sz="2000" b="1">
              <a:solidFill>
                <a:schemeClr val="tx2">
                  <a:lumMod val="50000"/>
                </a:schemeClr>
              </a:solidFill>
              <a:latin typeface="+mj-lt"/>
            </a:rPr>
            <a:t>Stocking or glove pattern</a:t>
          </a:r>
        </a:p>
      </dgm:t>
    </dgm:pt>
    <dgm:pt modelId="{C8AB445B-DD3D-4C87-83B8-6D84E742BEA5}" type="parTrans" cxnId="{C6130C54-FA22-4B3A-B110-5F9CC63972E6}">
      <dgm:prSet/>
      <dgm:spPr/>
      <dgm:t>
        <a:bodyPr/>
        <a:lstStyle/>
        <a:p>
          <a:endParaRPr lang="en-US"/>
        </a:p>
      </dgm:t>
    </dgm:pt>
    <dgm:pt modelId="{B825FDA3-1D7C-499C-A967-FEC8A3F8D20C}" type="sibTrans" cxnId="{C6130C54-FA22-4B3A-B110-5F9CC63972E6}">
      <dgm:prSet/>
      <dgm:spPr/>
      <dgm:t>
        <a:bodyPr/>
        <a:lstStyle/>
        <a:p>
          <a:endParaRPr lang="en-US"/>
        </a:p>
      </dgm:t>
    </dgm:pt>
    <dgm:pt modelId="{DE979023-4713-4028-A74A-F5629F805ED6}">
      <dgm:prSet custT="1"/>
      <dgm:spPr>
        <a:solidFill>
          <a:schemeClr val="accent6">
            <a:lumMod val="60000"/>
            <a:lumOff val="40000"/>
          </a:schemeClr>
        </a:solidFill>
      </dgm:spPr>
      <dgm:t>
        <a:bodyPr/>
        <a:lstStyle/>
        <a:p>
          <a:pPr rtl="0"/>
          <a:r>
            <a:rPr lang="en-US" sz="2000" b="1" dirty="0">
              <a:solidFill>
                <a:schemeClr val="tx2">
                  <a:lumMod val="50000"/>
                </a:schemeClr>
              </a:solidFill>
              <a:latin typeface="+mj-lt"/>
            </a:rPr>
            <a:t>When feet and hands are held in  water.</a:t>
          </a:r>
        </a:p>
      </dgm:t>
    </dgm:pt>
    <dgm:pt modelId="{49395042-3A03-476D-9D58-600BFE2622BF}" type="parTrans" cxnId="{2B0AA103-46CC-406D-8E67-F27721ED3855}">
      <dgm:prSet/>
      <dgm:spPr/>
      <dgm:t>
        <a:bodyPr/>
        <a:lstStyle/>
        <a:p>
          <a:endParaRPr lang="en-US"/>
        </a:p>
      </dgm:t>
    </dgm:pt>
    <dgm:pt modelId="{B0184AC0-881C-40A2-A349-379BD5B76A85}" type="sibTrans" cxnId="{2B0AA103-46CC-406D-8E67-F27721ED3855}">
      <dgm:prSet/>
      <dgm:spPr/>
      <dgm:t>
        <a:bodyPr/>
        <a:lstStyle/>
        <a:p>
          <a:endParaRPr lang="en-US"/>
        </a:p>
      </dgm:t>
    </dgm:pt>
    <dgm:pt modelId="{E77F2153-5314-43AD-A577-F741A9157084}">
      <dgm:prSet custT="1"/>
      <dgm:spPr>
        <a:solidFill>
          <a:schemeClr val="accent6">
            <a:lumMod val="60000"/>
            <a:lumOff val="40000"/>
          </a:schemeClr>
        </a:solidFill>
      </dgm:spPr>
      <dgm:t>
        <a:bodyPr/>
        <a:lstStyle/>
        <a:p>
          <a:pPr rtl="0"/>
          <a:r>
            <a:rPr lang="en-US" sz="2000" b="1">
              <a:solidFill>
                <a:schemeClr val="tx2">
                  <a:lumMod val="50000"/>
                </a:schemeClr>
              </a:solidFill>
              <a:latin typeface="+mj-lt"/>
            </a:rPr>
            <a:t>Waterlines</a:t>
          </a:r>
        </a:p>
      </dgm:t>
    </dgm:pt>
    <dgm:pt modelId="{8D067594-E3C6-44CD-811A-033CFB8AA7A3}" type="parTrans" cxnId="{2407249A-4D67-468D-B327-8D593D9B3F4F}">
      <dgm:prSet/>
      <dgm:spPr/>
      <dgm:t>
        <a:bodyPr/>
        <a:lstStyle/>
        <a:p>
          <a:endParaRPr lang="en-US"/>
        </a:p>
      </dgm:t>
    </dgm:pt>
    <dgm:pt modelId="{D9E1F874-A7FD-468B-99A3-381D6772655D}" type="sibTrans" cxnId="{2407249A-4D67-468D-B327-8D593D9B3F4F}">
      <dgm:prSet/>
      <dgm:spPr/>
      <dgm:t>
        <a:bodyPr/>
        <a:lstStyle/>
        <a:p>
          <a:endParaRPr lang="en-US"/>
        </a:p>
      </dgm:t>
    </dgm:pt>
    <dgm:pt modelId="{E8BE86C1-9555-4AD9-9062-2DF9CFBEDA91}">
      <dgm:prSet custT="1"/>
      <dgm:spPr>
        <a:solidFill>
          <a:schemeClr val="accent6">
            <a:lumMod val="60000"/>
            <a:lumOff val="40000"/>
          </a:schemeClr>
        </a:solidFill>
      </dgm:spPr>
      <dgm:t>
        <a:bodyPr/>
        <a:lstStyle/>
        <a:p>
          <a:pPr rtl="0"/>
          <a:r>
            <a:rPr lang="en-US" sz="2000" b="1" dirty="0">
              <a:solidFill>
                <a:schemeClr val="tx2">
                  <a:lumMod val="50000"/>
                </a:schemeClr>
              </a:solidFill>
              <a:latin typeface="+mj-lt"/>
            </a:rPr>
            <a:t>Sharp line on lower back indicates the  child was held still in the water.</a:t>
          </a:r>
        </a:p>
      </dgm:t>
    </dgm:pt>
    <dgm:pt modelId="{2B3BAAD2-443A-4ED0-8486-25A26E46A2BB}" type="parTrans" cxnId="{1A027FCE-696F-4A03-9111-34C1242460A5}">
      <dgm:prSet/>
      <dgm:spPr/>
      <dgm:t>
        <a:bodyPr/>
        <a:lstStyle/>
        <a:p>
          <a:endParaRPr lang="en-US"/>
        </a:p>
      </dgm:t>
    </dgm:pt>
    <dgm:pt modelId="{FE609104-34CA-42D0-B234-C02EED66225E}" type="sibTrans" cxnId="{1A027FCE-696F-4A03-9111-34C1242460A5}">
      <dgm:prSet/>
      <dgm:spPr/>
      <dgm:t>
        <a:bodyPr/>
        <a:lstStyle/>
        <a:p>
          <a:endParaRPr lang="en-US"/>
        </a:p>
      </dgm:t>
    </dgm:pt>
    <dgm:pt modelId="{AAC63775-5EAE-49D3-9BBE-09B8D9EE1516}" type="pres">
      <dgm:prSet presAssocID="{BCB36AFE-732F-4412-927B-7CCFC2C62F5E}" presName="Name0" presStyleCnt="0">
        <dgm:presLayoutVars>
          <dgm:chPref val="3"/>
          <dgm:dir/>
          <dgm:animLvl val="lvl"/>
          <dgm:resizeHandles/>
        </dgm:presLayoutVars>
      </dgm:prSet>
      <dgm:spPr/>
    </dgm:pt>
    <dgm:pt modelId="{34C4F7D1-E181-42EC-963B-82A7DE37D064}" type="pres">
      <dgm:prSet presAssocID="{E37F2F5E-78A6-4F5E-B4E2-B6976BCC5B69}" presName="horFlow" presStyleCnt="0"/>
      <dgm:spPr/>
    </dgm:pt>
    <dgm:pt modelId="{7D51DEF5-ACF2-4606-B058-3914C93D1C99}" type="pres">
      <dgm:prSet presAssocID="{E37F2F5E-78A6-4F5E-B4E2-B6976BCC5B69}" presName="bigChev" presStyleLbl="node1" presStyleIdx="0" presStyleCnt="4"/>
      <dgm:spPr/>
    </dgm:pt>
    <dgm:pt modelId="{A979416A-7481-4AE5-B638-29E67D53EEF5}" type="pres">
      <dgm:prSet presAssocID="{BBAC03BC-0ADC-41B2-BED7-BE3586F305EF}" presName="parTrans" presStyleCnt="0"/>
      <dgm:spPr/>
    </dgm:pt>
    <dgm:pt modelId="{C11CAA2C-4972-4080-8298-57D7B88E9885}" type="pres">
      <dgm:prSet presAssocID="{2EE70ECC-F5B1-4AB5-8888-DD8BD59BD8F1}" presName="node" presStyleLbl="alignAccFollowNode1" presStyleIdx="0" presStyleCnt="4" custScaleX="158003" custScaleY="122775" custLinFactNeighborX="-32620" custLinFactNeighborY="-1278">
        <dgm:presLayoutVars>
          <dgm:bulletEnabled val="1"/>
        </dgm:presLayoutVars>
      </dgm:prSet>
      <dgm:spPr/>
    </dgm:pt>
    <dgm:pt modelId="{977BA618-A27C-463D-9494-E599E8677E67}" type="pres">
      <dgm:prSet presAssocID="{E37F2F5E-78A6-4F5E-B4E2-B6976BCC5B69}" presName="vSp" presStyleCnt="0"/>
      <dgm:spPr/>
    </dgm:pt>
    <dgm:pt modelId="{5C70C4C4-AAA6-4A9E-B687-78D05AE2DEAF}" type="pres">
      <dgm:prSet presAssocID="{E66E6CE5-9EA2-483F-B63A-744123A9F111}" presName="horFlow" presStyleCnt="0"/>
      <dgm:spPr/>
    </dgm:pt>
    <dgm:pt modelId="{3BA6773A-7F6E-46EF-8B5E-0844AF6D9DFD}" type="pres">
      <dgm:prSet presAssocID="{E66E6CE5-9EA2-483F-B63A-744123A9F111}" presName="bigChev" presStyleLbl="node1" presStyleIdx="1" presStyleCnt="4"/>
      <dgm:spPr/>
    </dgm:pt>
    <dgm:pt modelId="{10949C53-445E-4C89-B4CD-A2E57E441D57}" type="pres">
      <dgm:prSet presAssocID="{1BB27A4E-5F2E-4632-B104-C26DA1205F47}" presName="parTrans" presStyleCnt="0"/>
      <dgm:spPr/>
    </dgm:pt>
    <dgm:pt modelId="{1ECD93A8-5E49-4DE0-9A2A-A3DD94DEDB2C}" type="pres">
      <dgm:prSet presAssocID="{6E0DE6BD-95DA-495D-917B-0617DAAAF5BD}" presName="node" presStyleLbl="alignAccFollowNode1" presStyleIdx="1" presStyleCnt="4" custScaleX="166658" custScaleY="124958" custLinFactNeighborX="-54838" custLinFactNeighborY="5166">
        <dgm:presLayoutVars>
          <dgm:bulletEnabled val="1"/>
        </dgm:presLayoutVars>
      </dgm:prSet>
      <dgm:spPr/>
    </dgm:pt>
    <dgm:pt modelId="{CA1C04FA-0FA0-4916-8115-E9EF2C07419B}" type="pres">
      <dgm:prSet presAssocID="{E66E6CE5-9EA2-483F-B63A-744123A9F111}" presName="vSp" presStyleCnt="0"/>
      <dgm:spPr/>
    </dgm:pt>
    <dgm:pt modelId="{13A88637-83C0-45D0-9B9A-505706428D56}" type="pres">
      <dgm:prSet presAssocID="{93A900D4-8F7D-493B-BAAD-2223A06407AF}" presName="horFlow" presStyleCnt="0"/>
      <dgm:spPr/>
    </dgm:pt>
    <dgm:pt modelId="{5F42CB9F-F40E-4EB8-880C-E5526406F18C}" type="pres">
      <dgm:prSet presAssocID="{93A900D4-8F7D-493B-BAAD-2223A06407AF}" presName="bigChev" presStyleLbl="node1" presStyleIdx="2" presStyleCnt="4"/>
      <dgm:spPr/>
    </dgm:pt>
    <dgm:pt modelId="{F7F041FD-9CE3-459C-95A7-59EF67420A7D}" type="pres">
      <dgm:prSet presAssocID="{49395042-3A03-476D-9D58-600BFE2622BF}" presName="parTrans" presStyleCnt="0"/>
      <dgm:spPr/>
    </dgm:pt>
    <dgm:pt modelId="{9E0EAA01-0712-4547-B314-B1EF484AD96B}" type="pres">
      <dgm:prSet presAssocID="{DE979023-4713-4028-A74A-F5629F805ED6}" presName="node" presStyleLbl="alignAccFollowNode1" presStyleIdx="2" presStyleCnt="4" custScaleX="158122" custScaleY="113740" custLinFactNeighborX="-38792" custLinFactNeighborY="0">
        <dgm:presLayoutVars>
          <dgm:bulletEnabled val="1"/>
        </dgm:presLayoutVars>
      </dgm:prSet>
      <dgm:spPr/>
    </dgm:pt>
    <dgm:pt modelId="{8267EBB9-5E7D-4368-9C41-0BABF968200A}" type="pres">
      <dgm:prSet presAssocID="{93A900D4-8F7D-493B-BAAD-2223A06407AF}" presName="vSp" presStyleCnt="0"/>
      <dgm:spPr/>
    </dgm:pt>
    <dgm:pt modelId="{CAFDB91A-72CD-40C7-A49B-415FCC7526E6}" type="pres">
      <dgm:prSet presAssocID="{E77F2153-5314-43AD-A577-F741A9157084}" presName="horFlow" presStyleCnt="0"/>
      <dgm:spPr/>
    </dgm:pt>
    <dgm:pt modelId="{6A716738-59D7-4D21-B824-C39B3BB47D3C}" type="pres">
      <dgm:prSet presAssocID="{E77F2153-5314-43AD-A577-F741A9157084}" presName="bigChev" presStyleLbl="node1" presStyleIdx="3" presStyleCnt="4"/>
      <dgm:spPr/>
    </dgm:pt>
    <dgm:pt modelId="{8879BD68-E068-4B7E-943B-EBAD68672464}" type="pres">
      <dgm:prSet presAssocID="{2B3BAAD2-443A-4ED0-8486-25A26E46A2BB}" presName="parTrans" presStyleCnt="0"/>
      <dgm:spPr/>
    </dgm:pt>
    <dgm:pt modelId="{92DABA43-24F6-4F3B-A902-A26C53D8AFA3}" type="pres">
      <dgm:prSet presAssocID="{E8BE86C1-9555-4AD9-9062-2DF9CFBEDA91}" presName="node" presStyleLbl="alignAccFollowNode1" presStyleIdx="3" presStyleCnt="4" custScaleX="165546" custScaleY="125078" custLinFactNeighborX="-58715" custLinFactNeighborY="135">
        <dgm:presLayoutVars>
          <dgm:bulletEnabled val="1"/>
        </dgm:presLayoutVars>
      </dgm:prSet>
      <dgm:spPr/>
    </dgm:pt>
  </dgm:ptLst>
  <dgm:cxnLst>
    <dgm:cxn modelId="{2B0AA103-46CC-406D-8E67-F27721ED3855}" srcId="{93A900D4-8F7D-493B-BAAD-2223A06407AF}" destId="{DE979023-4713-4028-A74A-F5629F805ED6}" srcOrd="0" destOrd="0" parTransId="{49395042-3A03-476D-9D58-600BFE2622BF}" sibTransId="{B0184AC0-881C-40A2-A349-379BD5B76A85}"/>
    <dgm:cxn modelId="{7881CD08-CD37-41A9-8B9D-742BDD2383CA}" srcId="{BCB36AFE-732F-4412-927B-7CCFC2C62F5E}" destId="{E37F2F5E-78A6-4F5E-B4E2-B6976BCC5B69}" srcOrd="0" destOrd="0" parTransId="{AA8969D0-2321-4AD7-AF7C-8D49167EC0FF}" sibTransId="{109DA96A-BE32-47AC-9900-5FE054143047}"/>
    <dgm:cxn modelId="{0D2DA209-8D5C-4528-AB79-4155E2A9C862}" type="presOf" srcId="{DE979023-4713-4028-A74A-F5629F805ED6}" destId="{9E0EAA01-0712-4547-B314-B1EF484AD96B}" srcOrd="0" destOrd="0" presId="urn:microsoft.com/office/officeart/2005/8/layout/lProcess3"/>
    <dgm:cxn modelId="{38C6A30B-70BC-44A7-8314-CE747E541A74}" srcId="{BCB36AFE-732F-4412-927B-7CCFC2C62F5E}" destId="{E66E6CE5-9EA2-483F-B63A-744123A9F111}" srcOrd="1" destOrd="0" parTransId="{655C18BB-BF99-49C5-9DCA-91E0994A3585}" sibTransId="{2224C730-F56E-4388-8B1E-A097076A7AFB}"/>
    <dgm:cxn modelId="{D32E990C-7C16-4175-96D6-FEE49791DA2F}" type="presOf" srcId="{E37F2F5E-78A6-4F5E-B4E2-B6976BCC5B69}" destId="{7D51DEF5-ACF2-4606-B058-3914C93D1C99}" srcOrd="0" destOrd="0" presId="urn:microsoft.com/office/officeart/2005/8/layout/lProcess3"/>
    <dgm:cxn modelId="{FED5320D-8BB4-444C-AC1E-18827989B8E1}" srcId="{E66E6CE5-9EA2-483F-B63A-744123A9F111}" destId="{6E0DE6BD-95DA-495D-917B-0617DAAAF5BD}" srcOrd="0" destOrd="0" parTransId="{1BB27A4E-5F2E-4632-B104-C26DA1205F47}" sibTransId="{48EA9CE7-15E4-46BF-9BF4-A0B97125B021}"/>
    <dgm:cxn modelId="{32DB9B3D-6147-45A3-830F-B840AFCA7078}" type="presOf" srcId="{E8BE86C1-9555-4AD9-9062-2DF9CFBEDA91}" destId="{92DABA43-24F6-4F3B-A902-A26C53D8AFA3}" srcOrd="0" destOrd="0" presId="urn:microsoft.com/office/officeart/2005/8/layout/lProcess3"/>
    <dgm:cxn modelId="{C6130C54-FA22-4B3A-B110-5F9CC63972E6}" srcId="{BCB36AFE-732F-4412-927B-7CCFC2C62F5E}" destId="{93A900D4-8F7D-493B-BAAD-2223A06407AF}" srcOrd="2" destOrd="0" parTransId="{C8AB445B-DD3D-4C87-83B8-6D84E742BEA5}" sibTransId="{B825FDA3-1D7C-499C-A967-FEC8A3F8D20C}"/>
    <dgm:cxn modelId="{C6082479-A41D-475F-B1AF-21E9C43E6130}" srcId="{E37F2F5E-78A6-4F5E-B4E2-B6976BCC5B69}" destId="{2EE70ECC-F5B1-4AB5-8888-DD8BD59BD8F1}" srcOrd="0" destOrd="0" parTransId="{BBAC03BC-0ADC-41B2-BED7-BE3586F305EF}" sibTransId="{D01CE120-5488-4E52-952E-95EDF3EF9D0E}"/>
    <dgm:cxn modelId="{57874581-F433-4C1C-B475-B6DD8CBADC68}" type="presOf" srcId="{93A900D4-8F7D-493B-BAAD-2223A06407AF}" destId="{5F42CB9F-F40E-4EB8-880C-E5526406F18C}" srcOrd="0" destOrd="0" presId="urn:microsoft.com/office/officeart/2005/8/layout/lProcess3"/>
    <dgm:cxn modelId="{2BDA968A-3621-4426-83E1-E55A82BFDE14}" type="presOf" srcId="{E77F2153-5314-43AD-A577-F741A9157084}" destId="{6A716738-59D7-4D21-B824-C39B3BB47D3C}" srcOrd="0" destOrd="0" presId="urn:microsoft.com/office/officeart/2005/8/layout/lProcess3"/>
    <dgm:cxn modelId="{2407249A-4D67-468D-B327-8D593D9B3F4F}" srcId="{BCB36AFE-732F-4412-927B-7CCFC2C62F5E}" destId="{E77F2153-5314-43AD-A577-F741A9157084}" srcOrd="3" destOrd="0" parTransId="{8D067594-E3C6-44CD-811A-033CFB8AA7A3}" sibTransId="{D9E1F874-A7FD-468B-99A3-381D6772655D}"/>
    <dgm:cxn modelId="{0E5B3CBC-04C0-4772-81AA-2A782383A203}" type="presOf" srcId="{BCB36AFE-732F-4412-927B-7CCFC2C62F5E}" destId="{AAC63775-5EAE-49D3-9BBE-09B8D9EE1516}" srcOrd="0" destOrd="0" presId="urn:microsoft.com/office/officeart/2005/8/layout/lProcess3"/>
    <dgm:cxn modelId="{1A027FCE-696F-4A03-9111-34C1242460A5}" srcId="{E77F2153-5314-43AD-A577-F741A9157084}" destId="{E8BE86C1-9555-4AD9-9062-2DF9CFBEDA91}" srcOrd="0" destOrd="0" parTransId="{2B3BAAD2-443A-4ED0-8486-25A26E46A2BB}" sibTransId="{FE609104-34CA-42D0-B234-C02EED66225E}"/>
    <dgm:cxn modelId="{EE3314E8-AE1D-441A-9D76-D38971A1A6D1}" type="presOf" srcId="{E66E6CE5-9EA2-483F-B63A-744123A9F111}" destId="{3BA6773A-7F6E-46EF-8B5E-0844AF6D9DFD}" srcOrd="0" destOrd="0" presId="urn:microsoft.com/office/officeart/2005/8/layout/lProcess3"/>
    <dgm:cxn modelId="{03F28AED-A9E5-4987-8D8C-D3FC8E6994D8}" type="presOf" srcId="{2EE70ECC-F5B1-4AB5-8888-DD8BD59BD8F1}" destId="{C11CAA2C-4972-4080-8298-57D7B88E9885}" srcOrd="0" destOrd="0" presId="urn:microsoft.com/office/officeart/2005/8/layout/lProcess3"/>
    <dgm:cxn modelId="{889B63FB-5296-4C08-96B9-7558DCE2BC21}" type="presOf" srcId="{6E0DE6BD-95DA-495D-917B-0617DAAAF5BD}" destId="{1ECD93A8-5E49-4DE0-9A2A-A3DD94DEDB2C}" srcOrd="0" destOrd="0" presId="urn:microsoft.com/office/officeart/2005/8/layout/lProcess3"/>
    <dgm:cxn modelId="{5C36B99D-0369-4A16-81D1-AA29C621549A}" type="presParOf" srcId="{AAC63775-5EAE-49D3-9BBE-09B8D9EE1516}" destId="{34C4F7D1-E181-42EC-963B-82A7DE37D064}" srcOrd="0" destOrd="0" presId="urn:microsoft.com/office/officeart/2005/8/layout/lProcess3"/>
    <dgm:cxn modelId="{FDDDDAE9-1DFF-4782-8F35-BF5D5408F0B7}" type="presParOf" srcId="{34C4F7D1-E181-42EC-963B-82A7DE37D064}" destId="{7D51DEF5-ACF2-4606-B058-3914C93D1C99}" srcOrd="0" destOrd="0" presId="urn:microsoft.com/office/officeart/2005/8/layout/lProcess3"/>
    <dgm:cxn modelId="{2170BF8C-9C2C-4634-AD42-FDF0BD304CCC}" type="presParOf" srcId="{34C4F7D1-E181-42EC-963B-82A7DE37D064}" destId="{A979416A-7481-4AE5-B638-29E67D53EEF5}" srcOrd="1" destOrd="0" presId="urn:microsoft.com/office/officeart/2005/8/layout/lProcess3"/>
    <dgm:cxn modelId="{23133E0E-A7AD-4CB2-A2C6-0AF4FF04D3C9}" type="presParOf" srcId="{34C4F7D1-E181-42EC-963B-82A7DE37D064}" destId="{C11CAA2C-4972-4080-8298-57D7B88E9885}" srcOrd="2" destOrd="0" presId="urn:microsoft.com/office/officeart/2005/8/layout/lProcess3"/>
    <dgm:cxn modelId="{90B7E86E-189F-4869-ADF1-CFD03B7733AD}" type="presParOf" srcId="{AAC63775-5EAE-49D3-9BBE-09B8D9EE1516}" destId="{977BA618-A27C-463D-9494-E599E8677E67}" srcOrd="1" destOrd="0" presId="urn:microsoft.com/office/officeart/2005/8/layout/lProcess3"/>
    <dgm:cxn modelId="{2EBA3C2D-C944-416E-8D5A-DCC92B9C54FE}" type="presParOf" srcId="{AAC63775-5EAE-49D3-9BBE-09B8D9EE1516}" destId="{5C70C4C4-AAA6-4A9E-B687-78D05AE2DEAF}" srcOrd="2" destOrd="0" presId="urn:microsoft.com/office/officeart/2005/8/layout/lProcess3"/>
    <dgm:cxn modelId="{20F53FDA-F5CA-4A05-A590-1CAD57CB66B8}" type="presParOf" srcId="{5C70C4C4-AAA6-4A9E-B687-78D05AE2DEAF}" destId="{3BA6773A-7F6E-46EF-8B5E-0844AF6D9DFD}" srcOrd="0" destOrd="0" presId="urn:microsoft.com/office/officeart/2005/8/layout/lProcess3"/>
    <dgm:cxn modelId="{D6687D96-1FA1-4F5A-B984-2B9CCF6F387D}" type="presParOf" srcId="{5C70C4C4-AAA6-4A9E-B687-78D05AE2DEAF}" destId="{10949C53-445E-4C89-B4CD-A2E57E441D57}" srcOrd="1" destOrd="0" presId="urn:microsoft.com/office/officeart/2005/8/layout/lProcess3"/>
    <dgm:cxn modelId="{012A66F1-F5EC-4356-8592-51458511DEF0}" type="presParOf" srcId="{5C70C4C4-AAA6-4A9E-B687-78D05AE2DEAF}" destId="{1ECD93A8-5E49-4DE0-9A2A-A3DD94DEDB2C}" srcOrd="2" destOrd="0" presId="urn:microsoft.com/office/officeart/2005/8/layout/lProcess3"/>
    <dgm:cxn modelId="{253DB7C3-F57B-4009-A6B1-16D1B2966036}" type="presParOf" srcId="{AAC63775-5EAE-49D3-9BBE-09B8D9EE1516}" destId="{CA1C04FA-0FA0-4916-8115-E9EF2C07419B}" srcOrd="3" destOrd="0" presId="urn:microsoft.com/office/officeart/2005/8/layout/lProcess3"/>
    <dgm:cxn modelId="{5266C15E-DEBE-493C-8EF3-53E5417543BB}" type="presParOf" srcId="{AAC63775-5EAE-49D3-9BBE-09B8D9EE1516}" destId="{13A88637-83C0-45D0-9B9A-505706428D56}" srcOrd="4" destOrd="0" presId="urn:microsoft.com/office/officeart/2005/8/layout/lProcess3"/>
    <dgm:cxn modelId="{66049394-3398-4F31-88C7-529E5EF17B59}" type="presParOf" srcId="{13A88637-83C0-45D0-9B9A-505706428D56}" destId="{5F42CB9F-F40E-4EB8-880C-E5526406F18C}" srcOrd="0" destOrd="0" presId="urn:microsoft.com/office/officeart/2005/8/layout/lProcess3"/>
    <dgm:cxn modelId="{45D5CA12-3E7A-4B58-9545-D837E9F7C739}" type="presParOf" srcId="{13A88637-83C0-45D0-9B9A-505706428D56}" destId="{F7F041FD-9CE3-459C-95A7-59EF67420A7D}" srcOrd="1" destOrd="0" presId="urn:microsoft.com/office/officeart/2005/8/layout/lProcess3"/>
    <dgm:cxn modelId="{B9D88562-BA95-4FD5-AE9C-21F423AA8051}" type="presParOf" srcId="{13A88637-83C0-45D0-9B9A-505706428D56}" destId="{9E0EAA01-0712-4547-B314-B1EF484AD96B}" srcOrd="2" destOrd="0" presId="urn:microsoft.com/office/officeart/2005/8/layout/lProcess3"/>
    <dgm:cxn modelId="{40F9E410-81A1-4D05-BEA1-7A189D1604DA}" type="presParOf" srcId="{AAC63775-5EAE-49D3-9BBE-09B8D9EE1516}" destId="{8267EBB9-5E7D-4368-9C41-0BABF968200A}" srcOrd="5" destOrd="0" presId="urn:microsoft.com/office/officeart/2005/8/layout/lProcess3"/>
    <dgm:cxn modelId="{9BD7C64A-D187-4C6B-962E-ECDA890FFDD5}" type="presParOf" srcId="{AAC63775-5EAE-49D3-9BBE-09B8D9EE1516}" destId="{CAFDB91A-72CD-40C7-A49B-415FCC7526E6}" srcOrd="6" destOrd="0" presId="urn:microsoft.com/office/officeart/2005/8/layout/lProcess3"/>
    <dgm:cxn modelId="{624539D1-E83B-4021-8073-B5CA82BB75AD}" type="presParOf" srcId="{CAFDB91A-72CD-40C7-A49B-415FCC7526E6}" destId="{6A716738-59D7-4D21-B824-C39B3BB47D3C}" srcOrd="0" destOrd="0" presId="urn:microsoft.com/office/officeart/2005/8/layout/lProcess3"/>
    <dgm:cxn modelId="{73CB471F-CA94-4486-9423-94040B25D18F}" type="presParOf" srcId="{CAFDB91A-72CD-40C7-A49B-415FCC7526E6}" destId="{8879BD68-E068-4B7E-943B-EBAD68672464}" srcOrd="1" destOrd="0" presId="urn:microsoft.com/office/officeart/2005/8/layout/lProcess3"/>
    <dgm:cxn modelId="{BCDEADBB-DE0B-42E6-A9BF-C51F21CC796A}" type="presParOf" srcId="{CAFDB91A-72CD-40C7-A49B-415FCC7526E6}" destId="{92DABA43-24F6-4F3B-A902-A26C53D8AFA3}"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1F0B8E-C111-4146-BB76-48DEDFA7C090}" type="doc">
      <dgm:prSet loTypeId="urn:microsoft.com/office/officeart/2005/8/layout/pyramid2" loCatId="pyramid" qsTypeId="urn:microsoft.com/office/officeart/2005/8/quickstyle/simple1" qsCatId="simple" csTypeId="urn:microsoft.com/office/officeart/2005/8/colors/colorful3" csCatId="colorful" phldr="1"/>
      <dgm:spPr/>
      <dgm:t>
        <a:bodyPr/>
        <a:lstStyle/>
        <a:p>
          <a:endParaRPr lang="en-US"/>
        </a:p>
      </dgm:t>
    </dgm:pt>
    <dgm:pt modelId="{19943CAE-22D8-4555-AEC8-A73C1FF6646D}">
      <dgm:prSet custT="1"/>
      <dgm:spPr/>
      <dgm:t>
        <a:bodyPr/>
        <a:lstStyle/>
        <a:p>
          <a:pPr rtl="0"/>
          <a:r>
            <a:rPr lang="en-US" sz="2200" dirty="0">
              <a:latin typeface="+mj-lt"/>
            </a:rPr>
            <a:t>Clear delineation between the  burned and healthy skin</a:t>
          </a:r>
          <a:r>
            <a:rPr lang="en-IN" sz="2200" dirty="0">
              <a:latin typeface="+mj-lt"/>
            </a:rPr>
            <a:t>.</a:t>
          </a:r>
          <a:endParaRPr lang="en-US" sz="2200" dirty="0">
            <a:latin typeface="+mj-lt"/>
          </a:endParaRPr>
        </a:p>
      </dgm:t>
    </dgm:pt>
    <dgm:pt modelId="{EAE11FE7-7A31-4733-B959-9EA91FD3AB76}" type="parTrans" cxnId="{FA02BF4D-80CE-498F-9FBF-495664EA17B2}">
      <dgm:prSet/>
      <dgm:spPr/>
      <dgm:t>
        <a:bodyPr/>
        <a:lstStyle/>
        <a:p>
          <a:endParaRPr lang="en-US"/>
        </a:p>
      </dgm:t>
    </dgm:pt>
    <dgm:pt modelId="{91E300D7-2FBC-42C1-B4D2-656DE759D53E}" type="sibTrans" cxnId="{FA02BF4D-80CE-498F-9FBF-495664EA17B2}">
      <dgm:prSet/>
      <dgm:spPr/>
      <dgm:t>
        <a:bodyPr/>
        <a:lstStyle/>
        <a:p>
          <a:endParaRPr lang="en-US"/>
        </a:p>
      </dgm:t>
    </dgm:pt>
    <dgm:pt modelId="{A6CBF0EC-E41C-4CFE-9877-157D5822F64E}">
      <dgm:prSet custT="1"/>
      <dgm:spPr/>
      <dgm:t>
        <a:bodyPr/>
        <a:lstStyle/>
        <a:p>
          <a:pPr rtl="0"/>
          <a:r>
            <a:rPr lang="en-US" sz="2200" dirty="0">
              <a:latin typeface="+mj-lt"/>
            </a:rPr>
            <a:t>Has uniform depth</a:t>
          </a:r>
          <a:r>
            <a:rPr lang="en-IN" sz="2200" dirty="0">
              <a:latin typeface="+mj-lt"/>
            </a:rPr>
            <a:t>.</a:t>
          </a:r>
          <a:endParaRPr lang="en-US" sz="2200" dirty="0">
            <a:latin typeface="+mj-lt"/>
          </a:endParaRPr>
        </a:p>
      </dgm:t>
    </dgm:pt>
    <dgm:pt modelId="{76C4169B-8766-4998-BABA-E877359F8B2D}" type="parTrans" cxnId="{157F244E-94A3-47A1-8D19-582895DFC1E5}">
      <dgm:prSet/>
      <dgm:spPr/>
      <dgm:t>
        <a:bodyPr/>
        <a:lstStyle/>
        <a:p>
          <a:endParaRPr lang="en-US"/>
        </a:p>
      </dgm:t>
    </dgm:pt>
    <dgm:pt modelId="{56F34C15-5B22-4808-A459-5599DFBBEDEB}" type="sibTrans" cxnId="{157F244E-94A3-47A1-8D19-582895DFC1E5}">
      <dgm:prSet/>
      <dgm:spPr/>
      <dgm:t>
        <a:bodyPr/>
        <a:lstStyle/>
        <a:p>
          <a:endParaRPr lang="en-US"/>
        </a:p>
      </dgm:t>
    </dgm:pt>
    <dgm:pt modelId="{0896BF64-3A9E-4006-815A-62EFF75DC466}">
      <dgm:prSet custT="1"/>
      <dgm:spPr/>
      <dgm:t>
        <a:bodyPr/>
        <a:lstStyle/>
        <a:p>
          <a:pPr rtl="0"/>
          <a:r>
            <a:rPr lang="en-US" sz="2200" dirty="0">
              <a:latin typeface="+mj-lt"/>
            </a:rPr>
            <a:t>Mainly sock or glove distribution</a:t>
          </a:r>
          <a:r>
            <a:rPr lang="en-IN" sz="2200" dirty="0">
              <a:latin typeface="+mj-lt"/>
            </a:rPr>
            <a:t>.</a:t>
          </a:r>
          <a:endParaRPr lang="en-US" sz="2200" dirty="0">
            <a:latin typeface="+mj-lt"/>
          </a:endParaRPr>
        </a:p>
      </dgm:t>
    </dgm:pt>
    <dgm:pt modelId="{9372F0F4-2221-41B2-BEA0-9D8293C8C74A}" type="parTrans" cxnId="{D3335B5D-1792-41AB-B8E1-B8F202065DFC}">
      <dgm:prSet/>
      <dgm:spPr/>
      <dgm:t>
        <a:bodyPr/>
        <a:lstStyle/>
        <a:p>
          <a:endParaRPr lang="en-US"/>
        </a:p>
      </dgm:t>
    </dgm:pt>
    <dgm:pt modelId="{A1CC8A14-DF54-4334-9B1F-6BC2A4C74445}" type="sibTrans" cxnId="{D3335B5D-1792-41AB-B8E1-B8F202065DFC}">
      <dgm:prSet/>
      <dgm:spPr/>
      <dgm:t>
        <a:bodyPr/>
        <a:lstStyle/>
        <a:p>
          <a:endParaRPr lang="en-US"/>
        </a:p>
      </dgm:t>
    </dgm:pt>
    <dgm:pt modelId="{DF31FAC7-4642-4869-A781-082DB1698FC3}">
      <dgm:prSet custT="1"/>
      <dgm:spPr/>
      <dgm:t>
        <a:bodyPr/>
        <a:lstStyle/>
        <a:p>
          <a:pPr rtl="0"/>
          <a:r>
            <a:rPr lang="en-US" sz="2200" dirty="0">
              <a:latin typeface="+mj-lt"/>
            </a:rPr>
            <a:t>Absent splash marks</a:t>
          </a:r>
          <a:r>
            <a:rPr lang="en-IN" sz="2200" dirty="0">
              <a:latin typeface="+mj-lt"/>
            </a:rPr>
            <a:t>.</a:t>
          </a:r>
          <a:endParaRPr lang="en-US" sz="2200" dirty="0">
            <a:latin typeface="+mj-lt"/>
          </a:endParaRPr>
        </a:p>
      </dgm:t>
    </dgm:pt>
    <dgm:pt modelId="{42E5C6A0-7AA4-439C-A719-DF01ED8F03B7}" type="parTrans" cxnId="{6324D7B5-DD48-4FA6-816F-33C51FF7F598}">
      <dgm:prSet/>
      <dgm:spPr/>
      <dgm:t>
        <a:bodyPr/>
        <a:lstStyle/>
        <a:p>
          <a:endParaRPr lang="en-US"/>
        </a:p>
      </dgm:t>
    </dgm:pt>
    <dgm:pt modelId="{7CA6CCC6-4DB3-405E-AAB5-27930FE3EBCF}" type="sibTrans" cxnId="{6324D7B5-DD48-4FA6-816F-33C51FF7F598}">
      <dgm:prSet/>
      <dgm:spPr/>
      <dgm:t>
        <a:bodyPr/>
        <a:lstStyle/>
        <a:p>
          <a:endParaRPr lang="en-US"/>
        </a:p>
      </dgm:t>
    </dgm:pt>
    <dgm:pt modelId="{973A7F5C-C2EA-48D1-9F62-3080661868AB}">
      <dgm:prSet custT="1"/>
      <dgm:spPr/>
      <dgm:t>
        <a:bodyPr/>
        <a:lstStyle/>
        <a:p>
          <a:pPr rtl="0"/>
          <a:r>
            <a:rPr lang="en-US" sz="2200">
              <a:latin typeface="+mj-lt"/>
            </a:rPr>
            <a:t>Symmetrical burns</a:t>
          </a:r>
          <a:r>
            <a:rPr lang="en-GB" sz="2200">
              <a:latin typeface="+mj-lt"/>
            </a:rPr>
            <a:t>.</a:t>
          </a:r>
          <a:endParaRPr lang="en-US" sz="2200">
            <a:latin typeface="+mj-lt"/>
          </a:endParaRPr>
        </a:p>
      </dgm:t>
    </dgm:pt>
    <dgm:pt modelId="{F03CB065-23F2-4CD2-B1AF-D2BEB3894606}" type="parTrans" cxnId="{4E15929A-189F-47FD-887F-05137673A456}">
      <dgm:prSet/>
      <dgm:spPr/>
      <dgm:t>
        <a:bodyPr/>
        <a:lstStyle/>
        <a:p>
          <a:endParaRPr lang="en-US"/>
        </a:p>
      </dgm:t>
    </dgm:pt>
    <dgm:pt modelId="{549E4C31-A02C-4402-9092-80934E780B3B}" type="sibTrans" cxnId="{4E15929A-189F-47FD-887F-05137673A456}">
      <dgm:prSet/>
      <dgm:spPr/>
      <dgm:t>
        <a:bodyPr/>
        <a:lstStyle/>
        <a:p>
          <a:endParaRPr lang="en-US"/>
        </a:p>
      </dgm:t>
    </dgm:pt>
    <dgm:pt modelId="{D277415F-E3DB-4F7C-A7E1-84BB67D8F4CE}">
      <dgm:prSet custT="1"/>
      <dgm:spPr/>
      <dgm:t>
        <a:bodyPr/>
        <a:lstStyle/>
        <a:p>
          <a:pPr rtl="0"/>
          <a:r>
            <a:rPr lang="en-US" sz="2200">
              <a:latin typeface="+mj-lt"/>
            </a:rPr>
            <a:t>Pattern burns.</a:t>
          </a:r>
        </a:p>
      </dgm:t>
    </dgm:pt>
    <dgm:pt modelId="{61843AF8-30BD-4F99-B3DA-1C0D77B74A0C}" type="parTrans" cxnId="{981BB3E4-6A3D-456F-AAC2-4DF731B77469}">
      <dgm:prSet/>
      <dgm:spPr/>
      <dgm:t>
        <a:bodyPr/>
        <a:lstStyle/>
        <a:p>
          <a:endParaRPr lang="en-US"/>
        </a:p>
      </dgm:t>
    </dgm:pt>
    <dgm:pt modelId="{DC2B7141-71CF-4641-AAA5-FF6CB6C48E4C}" type="sibTrans" cxnId="{981BB3E4-6A3D-456F-AAC2-4DF731B77469}">
      <dgm:prSet/>
      <dgm:spPr/>
      <dgm:t>
        <a:bodyPr/>
        <a:lstStyle/>
        <a:p>
          <a:endParaRPr lang="en-US"/>
        </a:p>
      </dgm:t>
    </dgm:pt>
    <dgm:pt modelId="{3E1A7E08-5ACD-4696-9835-5398422D6EDD}" type="pres">
      <dgm:prSet presAssocID="{241F0B8E-C111-4146-BB76-48DEDFA7C090}" presName="compositeShape" presStyleCnt="0">
        <dgm:presLayoutVars>
          <dgm:dir/>
          <dgm:resizeHandles/>
        </dgm:presLayoutVars>
      </dgm:prSet>
      <dgm:spPr/>
    </dgm:pt>
    <dgm:pt modelId="{22ED4629-BEAE-44F7-BCFD-7BF40A0B5519}" type="pres">
      <dgm:prSet presAssocID="{241F0B8E-C111-4146-BB76-48DEDFA7C090}" presName="pyramid" presStyleLbl="node1" presStyleIdx="0" presStyleCnt="1" custScaleX="114980"/>
      <dgm:spPr/>
    </dgm:pt>
    <dgm:pt modelId="{6671D229-031F-4823-9265-FB2FB51CD5D9}" type="pres">
      <dgm:prSet presAssocID="{241F0B8E-C111-4146-BB76-48DEDFA7C090}" presName="theList" presStyleCnt="0"/>
      <dgm:spPr/>
    </dgm:pt>
    <dgm:pt modelId="{8BCC3A0A-7B27-43D0-9E55-002DD4B0B7F8}" type="pres">
      <dgm:prSet presAssocID="{19943CAE-22D8-4555-AEC8-A73C1FF6646D}" presName="aNode" presStyleLbl="fgAcc1" presStyleIdx="0" presStyleCnt="6" custScaleX="122942" custScaleY="144297">
        <dgm:presLayoutVars>
          <dgm:bulletEnabled val="1"/>
        </dgm:presLayoutVars>
      </dgm:prSet>
      <dgm:spPr/>
    </dgm:pt>
    <dgm:pt modelId="{C5C41E06-D2FF-4EE4-A312-C57F87F0A041}" type="pres">
      <dgm:prSet presAssocID="{19943CAE-22D8-4555-AEC8-A73C1FF6646D}" presName="aSpace" presStyleCnt="0"/>
      <dgm:spPr/>
    </dgm:pt>
    <dgm:pt modelId="{C4D87AD6-6776-4D2D-8DAD-44CD9CC114D1}" type="pres">
      <dgm:prSet presAssocID="{A6CBF0EC-E41C-4CFE-9877-157D5822F64E}" presName="aNode" presStyleLbl="fgAcc1" presStyleIdx="1" presStyleCnt="6" custScaleX="123740">
        <dgm:presLayoutVars>
          <dgm:bulletEnabled val="1"/>
        </dgm:presLayoutVars>
      </dgm:prSet>
      <dgm:spPr/>
    </dgm:pt>
    <dgm:pt modelId="{C7125763-351F-4F6D-AEEF-07E36AAE826C}" type="pres">
      <dgm:prSet presAssocID="{A6CBF0EC-E41C-4CFE-9877-157D5822F64E}" presName="aSpace" presStyleCnt="0"/>
      <dgm:spPr/>
    </dgm:pt>
    <dgm:pt modelId="{EE8F358A-61E0-478D-8C61-3B3A10FDAB11}" type="pres">
      <dgm:prSet presAssocID="{0896BF64-3A9E-4006-815A-62EFF75DC466}" presName="aNode" presStyleLbl="fgAcc1" presStyleIdx="2" presStyleCnt="6" custScaleX="125049">
        <dgm:presLayoutVars>
          <dgm:bulletEnabled val="1"/>
        </dgm:presLayoutVars>
      </dgm:prSet>
      <dgm:spPr/>
    </dgm:pt>
    <dgm:pt modelId="{87B751A7-B9BD-455A-AC47-D457F8A6D482}" type="pres">
      <dgm:prSet presAssocID="{0896BF64-3A9E-4006-815A-62EFF75DC466}" presName="aSpace" presStyleCnt="0"/>
      <dgm:spPr/>
    </dgm:pt>
    <dgm:pt modelId="{FBB21596-EA2E-4BAA-A2E8-E1F2D3C4EB78}" type="pres">
      <dgm:prSet presAssocID="{DF31FAC7-4642-4869-A781-082DB1698FC3}" presName="aNode" presStyleLbl="fgAcc1" presStyleIdx="3" presStyleCnt="6" custScaleX="121700">
        <dgm:presLayoutVars>
          <dgm:bulletEnabled val="1"/>
        </dgm:presLayoutVars>
      </dgm:prSet>
      <dgm:spPr/>
    </dgm:pt>
    <dgm:pt modelId="{FE36B298-A60A-4ABC-9396-038B952106AC}" type="pres">
      <dgm:prSet presAssocID="{DF31FAC7-4642-4869-A781-082DB1698FC3}" presName="aSpace" presStyleCnt="0"/>
      <dgm:spPr/>
    </dgm:pt>
    <dgm:pt modelId="{70D05BB0-16C1-49A0-AEE1-C1ECCE4E35A1}" type="pres">
      <dgm:prSet presAssocID="{973A7F5C-C2EA-48D1-9F62-3080661868AB}" presName="aNode" presStyleLbl="fgAcc1" presStyleIdx="4" presStyleCnt="6" custScaleX="121700">
        <dgm:presLayoutVars>
          <dgm:bulletEnabled val="1"/>
        </dgm:presLayoutVars>
      </dgm:prSet>
      <dgm:spPr/>
    </dgm:pt>
    <dgm:pt modelId="{9413F41F-1171-46B8-A57F-6321931BE3E3}" type="pres">
      <dgm:prSet presAssocID="{973A7F5C-C2EA-48D1-9F62-3080661868AB}" presName="aSpace" presStyleCnt="0"/>
      <dgm:spPr/>
    </dgm:pt>
    <dgm:pt modelId="{90DA1D84-8728-48A7-A939-8C4FC5834925}" type="pres">
      <dgm:prSet presAssocID="{D277415F-E3DB-4F7C-A7E1-84BB67D8F4CE}" presName="aNode" presStyleLbl="fgAcc1" presStyleIdx="5" presStyleCnt="6" custScaleX="121700">
        <dgm:presLayoutVars>
          <dgm:bulletEnabled val="1"/>
        </dgm:presLayoutVars>
      </dgm:prSet>
      <dgm:spPr/>
    </dgm:pt>
    <dgm:pt modelId="{FAD05538-86C7-4BA0-8060-E748369FDE41}" type="pres">
      <dgm:prSet presAssocID="{D277415F-E3DB-4F7C-A7E1-84BB67D8F4CE}" presName="aSpace" presStyleCnt="0"/>
      <dgm:spPr/>
    </dgm:pt>
  </dgm:ptLst>
  <dgm:cxnLst>
    <dgm:cxn modelId="{5BD8800C-B2FB-4A70-9A06-88BD3652BC9C}" type="presOf" srcId="{19943CAE-22D8-4555-AEC8-A73C1FF6646D}" destId="{8BCC3A0A-7B27-43D0-9E55-002DD4B0B7F8}" srcOrd="0" destOrd="0" presId="urn:microsoft.com/office/officeart/2005/8/layout/pyramid2"/>
    <dgm:cxn modelId="{8090D316-E232-47BB-8F24-EF5505D3636A}" type="presOf" srcId="{D277415F-E3DB-4F7C-A7E1-84BB67D8F4CE}" destId="{90DA1D84-8728-48A7-A939-8C4FC5834925}" srcOrd="0" destOrd="0" presId="urn:microsoft.com/office/officeart/2005/8/layout/pyramid2"/>
    <dgm:cxn modelId="{B1EDE33E-A338-4166-B081-A73C2337787C}" type="presOf" srcId="{241F0B8E-C111-4146-BB76-48DEDFA7C090}" destId="{3E1A7E08-5ACD-4696-9835-5398422D6EDD}" srcOrd="0" destOrd="0" presId="urn:microsoft.com/office/officeart/2005/8/layout/pyramid2"/>
    <dgm:cxn modelId="{D3335B5D-1792-41AB-B8E1-B8F202065DFC}" srcId="{241F0B8E-C111-4146-BB76-48DEDFA7C090}" destId="{0896BF64-3A9E-4006-815A-62EFF75DC466}" srcOrd="2" destOrd="0" parTransId="{9372F0F4-2221-41B2-BEA0-9D8293C8C74A}" sibTransId="{A1CC8A14-DF54-4334-9B1F-6BC2A4C74445}"/>
    <dgm:cxn modelId="{8C5FCC6C-6738-46DC-8E9E-941A5AF4ED6A}" type="presOf" srcId="{973A7F5C-C2EA-48D1-9F62-3080661868AB}" destId="{70D05BB0-16C1-49A0-AEE1-C1ECCE4E35A1}" srcOrd="0" destOrd="0" presId="urn:microsoft.com/office/officeart/2005/8/layout/pyramid2"/>
    <dgm:cxn modelId="{FA02BF4D-80CE-498F-9FBF-495664EA17B2}" srcId="{241F0B8E-C111-4146-BB76-48DEDFA7C090}" destId="{19943CAE-22D8-4555-AEC8-A73C1FF6646D}" srcOrd="0" destOrd="0" parTransId="{EAE11FE7-7A31-4733-B959-9EA91FD3AB76}" sibTransId="{91E300D7-2FBC-42C1-B4D2-656DE759D53E}"/>
    <dgm:cxn modelId="{157F244E-94A3-47A1-8D19-582895DFC1E5}" srcId="{241F0B8E-C111-4146-BB76-48DEDFA7C090}" destId="{A6CBF0EC-E41C-4CFE-9877-157D5822F64E}" srcOrd="1" destOrd="0" parTransId="{76C4169B-8766-4998-BABA-E877359F8B2D}" sibTransId="{56F34C15-5B22-4808-A459-5599DFBBEDEB}"/>
    <dgm:cxn modelId="{702A9396-939D-4987-8000-1BEE2ADD0F67}" type="presOf" srcId="{A6CBF0EC-E41C-4CFE-9877-157D5822F64E}" destId="{C4D87AD6-6776-4D2D-8DAD-44CD9CC114D1}" srcOrd="0" destOrd="0" presId="urn:microsoft.com/office/officeart/2005/8/layout/pyramid2"/>
    <dgm:cxn modelId="{B420589A-9728-45A0-AC52-E1607F9ACB58}" type="presOf" srcId="{DF31FAC7-4642-4869-A781-082DB1698FC3}" destId="{FBB21596-EA2E-4BAA-A2E8-E1F2D3C4EB78}" srcOrd="0" destOrd="0" presId="urn:microsoft.com/office/officeart/2005/8/layout/pyramid2"/>
    <dgm:cxn modelId="{4E15929A-189F-47FD-887F-05137673A456}" srcId="{241F0B8E-C111-4146-BB76-48DEDFA7C090}" destId="{973A7F5C-C2EA-48D1-9F62-3080661868AB}" srcOrd="4" destOrd="0" parTransId="{F03CB065-23F2-4CD2-B1AF-D2BEB3894606}" sibTransId="{549E4C31-A02C-4402-9092-80934E780B3B}"/>
    <dgm:cxn modelId="{6324D7B5-DD48-4FA6-816F-33C51FF7F598}" srcId="{241F0B8E-C111-4146-BB76-48DEDFA7C090}" destId="{DF31FAC7-4642-4869-A781-082DB1698FC3}" srcOrd="3" destOrd="0" parTransId="{42E5C6A0-7AA4-439C-A719-DF01ED8F03B7}" sibTransId="{7CA6CCC6-4DB3-405E-AAB5-27930FE3EBCF}"/>
    <dgm:cxn modelId="{D3196AB9-EC50-4B50-838A-A5E84E87AA8A}" type="presOf" srcId="{0896BF64-3A9E-4006-815A-62EFF75DC466}" destId="{EE8F358A-61E0-478D-8C61-3B3A10FDAB11}" srcOrd="0" destOrd="0" presId="urn:microsoft.com/office/officeart/2005/8/layout/pyramid2"/>
    <dgm:cxn modelId="{981BB3E4-6A3D-456F-AAC2-4DF731B77469}" srcId="{241F0B8E-C111-4146-BB76-48DEDFA7C090}" destId="{D277415F-E3DB-4F7C-A7E1-84BB67D8F4CE}" srcOrd="5" destOrd="0" parTransId="{61843AF8-30BD-4F99-B3DA-1C0D77B74A0C}" sibTransId="{DC2B7141-71CF-4641-AAA5-FF6CB6C48E4C}"/>
    <dgm:cxn modelId="{81A4AC79-27F1-43ED-95CF-A2CCCA3488D6}" type="presParOf" srcId="{3E1A7E08-5ACD-4696-9835-5398422D6EDD}" destId="{22ED4629-BEAE-44F7-BCFD-7BF40A0B5519}" srcOrd="0" destOrd="0" presId="urn:microsoft.com/office/officeart/2005/8/layout/pyramid2"/>
    <dgm:cxn modelId="{286A7C40-4681-407C-9012-939DBFF9A78A}" type="presParOf" srcId="{3E1A7E08-5ACD-4696-9835-5398422D6EDD}" destId="{6671D229-031F-4823-9265-FB2FB51CD5D9}" srcOrd="1" destOrd="0" presId="urn:microsoft.com/office/officeart/2005/8/layout/pyramid2"/>
    <dgm:cxn modelId="{4FC061B0-2DE1-4231-A55F-9D29F50516B1}" type="presParOf" srcId="{6671D229-031F-4823-9265-FB2FB51CD5D9}" destId="{8BCC3A0A-7B27-43D0-9E55-002DD4B0B7F8}" srcOrd="0" destOrd="0" presId="urn:microsoft.com/office/officeart/2005/8/layout/pyramid2"/>
    <dgm:cxn modelId="{7FAED003-B109-48FD-8E80-56C1B8C9B3BB}" type="presParOf" srcId="{6671D229-031F-4823-9265-FB2FB51CD5D9}" destId="{C5C41E06-D2FF-4EE4-A312-C57F87F0A041}" srcOrd="1" destOrd="0" presId="urn:microsoft.com/office/officeart/2005/8/layout/pyramid2"/>
    <dgm:cxn modelId="{FBF766C6-76D0-441D-9E02-3F190BA7FACF}" type="presParOf" srcId="{6671D229-031F-4823-9265-FB2FB51CD5D9}" destId="{C4D87AD6-6776-4D2D-8DAD-44CD9CC114D1}" srcOrd="2" destOrd="0" presId="urn:microsoft.com/office/officeart/2005/8/layout/pyramid2"/>
    <dgm:cxn modelId="{86BD9286-9919-49C4-BA02-20FBF2CED4A3}" type="presParOf" srcId="{6671D229-031F-4823-9265-FB2FB51CD5D9}" destId="{C7125763-351F-4F6D-AEEF-07E36AAE826C}" srcOrd="3" destOrd="0" presId="urn:microsoft.com/office/officeart/2005/8/layout/pyramid2"/>
    <dgm:cxn modelId="{3EC48855-029C-4CF8-9648-1B98DB7ACDC3}" type="presParOf" srcId="{6671D229-031F-4823-9265-FB2FB51CD5D9}" destId="{EE8F358A-61E0-478D-8C61-3B3A10FDAB11}" srcOrd="4" destOrd="0" presId="urn:microsoft.com/office/officeart/2005/8/layout/pyramid2"/>
    <dgm:cxn modelId="{E3A047CD-818C-4DE5-9D0B-AF7F9EC100C4}" type="presParOf" srcId="{6671D229-031F-4823-9265-FB2FB51CD5D9}" destId="{87B751A7-B9BD-455A-AC47-D457F8A6D482}" srcOrd="5" destOrd="0" presId="urn:microsoft.com/office/officeart/2005/8/layout/pyramid2"/>
    <dgm:cxn modelId="{87130A15-5A9D-4227-83FB-620A0A1AACDE}" type="presParOf" srcId="{6671D229-031F-4823-9265-FB2FB51CD5D9}" destId="{FBB21596-EA2E-4BAA-A2E8-E1F2D3C4EB78}" srcOrd="6" destOrd="0" presId="urn:microsoft.com/office/officeart/2005/8/layout/pyramid2"/>
    <dgm:cxn modelId="{3E6309F0-3F9F-4B35-8495-7AFA668F75B8}" type="presParOf" srcId="{6671D229-031F-4823-9265-FB2FB51CD5D9}" destId="{FE36B298-A60A-4ABC-9396-038B952106AC}" srcOrd="7" destOrd="0" presId="urn:microsoft.com/office/officeart/2005/8/layout/pyramid2"/>
    <dgm:cxn modelId="{D280B5C4-0685-4855-B6A1-3CF92386DAFF}" type="presParOf" srcId="{6671D229-031F-4823-9265-FB2FB51CD5D9}" destId="{70D05BB0-16C1-49A0-AEE1-C1ECCE4E35A1}" srcOrd="8" destOrd="0" presId="urn:microsoft.com/office/officeart/2005/8/layout/pyramid2"/>
    <dgm:cxn modelId="{BD3D98C1-7C8F-4474-A5C4-32B403F13F6F}" type="presParOf" srcId="{6671D229-031F-4823-9265-FB2FB51CD5D9}" destId="{9413F41F-1171-46B8-A57F-6321931BE3E3}" srcOrd="9" destOrd="0" presId="urn:microsoft.com/office/officeart/2005/8/layout/pyramid2"/>
    <dgm:cxn modelId="{1EFCE36A-C408-4C89-8E90-12B7B2994426}" type="presParOf" srcId="{6671D229-031F-4823-9265-FB2FB51CD5D9}" destId="{90DA1D84-8728-48A7-A939-8C4FC5834925}" srcOrd="10" destOrd="0" presId="urn:microsoft.com/office/officeart/2005/8/layout/pyramid2"/>
    <dgm:cxn modelId="{DDC629DA-A02A-4587-99F3-6C0CF863B5D7}" type="presParOf" srcId="{6671D229-031F-4823-9265-FB2FB51CD5D9}" destId="{FAD05538-86C7-4BA0-8060-E748369FDE41}"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22EB10-3F0D-451E-80C5-BE4525D34BCD}"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92994900-B0FB-4480-B81D-E3F57AC6A0E4}">
      <dgm:prSet custT="1"/>
      <dgm:spPr>
        <a:solidFill>
          <a:schemeClr val="accent5">
            <a:lumMod val="40000"/>
            <a:lumOff val="60000"/>
          </a:schemeClr>
        </a:solidFill>
      </dgm:spPr>
      <dgm:t>
        <a:bodyPr/>
        <a:lstStyle/>
        <a:p>
          <a:pPr rtl="0"/>
          <a:r>
            <a:rPr lang="en-US" sz="2000" b="1" baseline="0" dirty="0">
              <a:solidFill>
                <a:schemeClr val="tx1"/>
              </a:solidFill>
              <a:latin typeface="+mj-lt"/>
            </a:rPr>
            <a:t>Altered level of consciousness </a:t>
          </a:r>
          <a:endParaRPr lang="en-US" sz="2000" b="1" dirty="0">
            <a:solidFill>
              <a:schemeClr val="tx1"/>
            </a:solidFill>
            <a:latin typeface="+mj-lt"/>
          </a:endParaRPr>
        </a:p>
      </dgm:t>
    </dgm:pt>
    <dgm:pt modelId="{9D9A285E-5625-46BE-8402-A92C1341D9BB}" type="parTrans" cxnId="{4E2E3C96-E2D4-4C7C-A2CD-E52029E01377}">
      <dgm:prSet/>
      <dgm:spPr/>
      <dgm:t>
        <a:bodyPr/>
        <a:lstStyle/>
        <a:p>
          <a:endParaRPr lang="en-US"/>
        </a:p>
      </dgm:t>
    </dgm:pt>
    <dgm:pt modelId="{08854E5A-F5B6-4CAD-9BE5-2A15EC88E24F}" type="sibTrans" cxnId="{4E2E3C96-E2D4-4C7C-A2CD-E52029E01377}">
      <dgm:prSet/>
      <dgm:spPr>
        <a:solidFill>
          <a:schemeClr val="accent5">
            <a:lumMod val="40000"/>
            <a:lumOff val="60000"/>
          </a:schemeClr>
        </a:solidFill>
      </dgm:spPr>
      <dgm:t>
        <a:bodyPr/>
        <a:lstStyle/>
        <a:p>
          <a:endParaRPr lang="en-US" sz="2000" b="1">
            <a:solidFill>
              <a:schemeClr val="tx1"/>
            </a:solidFill>
            <a:latin typeface="+mj-lt"/>
          </a:endParaRPr>
        </a:p>
      </dgm:t>
    </dgm:pt>
    <dgm:pt modelId="{2A931F17-2F5A-4F15-947D-C5F6FA4F2B75}">
      <dgm:prSet custT="1"/>
      <dgm:spPr>
        <a:solidFill>
          <a:schemeClr val="accent5">
            <a:lumMod val="40000"/>
            <a:lumOff val="60000"/>
          </a:schemeClr>
        </a:solidFill>
      </dgm:spPr>
      <dgm:t>
        <a:bodyPr/>
        <a:lstStyle/>
        <a:p>
          <a:pPr rtl="0"/>
          <a:r>
            <a:rPr lang="en-US" sz="2000" b="1" baseline="0" dirty="0">
              <a:solidFill>
                <a:schemeClr val="tx1"/>
              </a:solidFill>
              <a:latin typeface="+mj-lt"/>
            </a:rPr>
            <a:t>Drowsiness accompanied by irritability </a:t>
          </a:r>
          <a:endParaRPr lang="en-US" sz="2000" b="1" dirty="0">
            <a:solidFill>
              <a:schemeClr val="tx1"/>
            </a:solidFill>
            <a:latin typeface="+mj-lt"/>
          </a:endParaRPr>
        </a:p>
      </dgm:t>
    </dgm:pt>
    <dgm:pt modelId="{89ADADDD-0552-4C23-BC83-172420712EE6}" type="parTrans" cxnId="{52AD7EDA-8D95-4D51-8274-E8EE3AEB4994}">
      <dgm:prSet/>
      <dgm:spPr/>
      <dgm:t>
        <a:bodyPr/>
        <a:lstStyle/>
        <a:p>
          <a:endParaRPr lang="en-US"/>
        </a:p>
      </dgm:t>
    </dgm:pt>
    <dgm:pt modelId="{113C616D-7CD7-47C1-AE54-EDA3E5EE877D}" type="sibTrans" cxnId="{52AD7EDA-8D95-4D51-8274-E8EE3AEB4994}">
      <dgm:prSet/>
      <dgm:spPr>
        <a:solidFill>
          <a:schemeClr val="accent5">
            <a:lumMod val="40000"/>
            <a:lumOff val="60000"/>
          </a:schemeClr>
        </a:solidFill>
      </dgm:spPr>
      <dgm:t>
        <a:bodyPr/>
        <a:lstStyle/>
        <a:p>
          <a:endParaRPr lang="en-US" sz="2000" b="1">
            <a:solidFill>
              <a:schemeClr val="tx1"/>
            </a:solidFill>
            <a:latin typeface="+mj-lt"/>
          </a:endParaRPr>
        </a:p>
      </dgm:t>
    </dgm:pt>
    <dgm:pt modelId="{C760171C-E87C-4C78-B0F6-7DB3D87FAD54}">
      <dgm:prSet custT="1"/>
      <dgm:spPr>
        <a:solidFill>
          <a:schemeClr val="accent5">
            <a:lumMod val="40000"/>
            <a:lumOff val="60000"/>
          </a:schemeClr>
        </a:solidFill>
      </dgm:spPr>
      <dgm:t>
        <a:bodyPr/>
        <a:lstStyle/>
        <a:p>
          <a:pPr rtl="0"/>
          <a:r>
            <a:rPr lang="en-US" sz="2000" b="1" baseline="0" dirty="0">
              <a:solidFill>
                <a:schemeClr val="tx1"/>
              </a:solidFill>
              <a:latin typeface="+mj-lt"/>
            </a:rPr>
            <a:t>Coma </a:t>
          </a:r>
          <a:endParaRPr lang="en-US" sz="2000" b="1" dirty="0">
            <a:solidFill>
              <a:schemeClr val="tx1"/>
            </a:solidFill>
            <a:latin typeface="+mj-lt"/>
          </a:endParaRPr>
        </a:p>
      </dgm:t>
    </dgm:pt>
    <dgm:pt modelId="{24449FC7-0B85-4E39-8C80-9CC34F83F01D}" type="parTrans" cxnId="{DE373B63-6E6A-4FAF-B7F6-60F26C5C7324}">
      <dgm:prSet/>
      <dgm:spPr/>
      <dgm:t>
        <a:bodyPr/>
        <a:lstStyle/>
        <a:p>
          <a:endParaRPr lang="en-US"/>
        </a:p>
      </dgm:t>
    </dgm:pt>
    <dgm:pt modelId="{BA1DE962-D8C5-4163-9087-1B513D6CF433}" type="sibTrans" cxnId="{DE373B63-6E6A-4FAF-B7F6-60F26C5C7324}">
      <dgm:prSet/>
      <dgm:spPr>
        <a:solidFill>
          <a:schemeClr val="accent5">
            <a:lumMod val="40000"/>
            <a:lumOff val="60000"/>
          </a:schemeClr>
        </a:solidFill>
      </dgm:spPr>
      <dgm:t>
        <a:bodyPr/>
        <a:lstStyle/>
        <a:p>
          <a:endParaRPr lang="en-US" sz="2000" b="1">
            <a:solidFill>
              <a:schemeClr val="tx1"/>
            </a:solidFill>
            <a:latin typeface="+mj-lt"/>
          </a:endParaRPr>
        </a:p>
      </dgm:t>
    </dgm:pt>
    <dgm:pt modelId="{006B3FB0-F64B-41F7-86EB-684C194EA2F5}">
      <dgm:prSet custT="1"/>
      <dgm:spPr>
        <a:solidFill>
          <a:schemeClr val="accent5">
            <a:lumMod val="40000"/>
            <a:lumOff val="60000"/>
          </a:schemeClr>
        </a:solidFill>
      </dgm:spPr>
      <dgm:t>
        <a:bodyPr/>
        <a:lstStyle/>
        <a:p>
          <a:pPr rtl="0"/>
          <a:r>
            <a:rPr lang="en-US" sz="2000" b="1" baseline="0" dirty="0">
              <a:solidFill>
                <a:schemeClr val="tx1"/>
              </a:solidFill>
              <a:latin typeface="+mj-lt"/>
            </a:rPr>
            <a:t>Convulsions or seizures </a:t>
          </a:r>
          <a:endParaRPr lang="en-US" sz="2000" b="1" dirty="0">
            <a:solidFill>
              <a:schemeClr val="tx1"/>
            </a:solidFill>
            <a:latin typeface="+mj-lt"/>
          </a:endParaRPr>
        </a:p>
      </dgm:t>
    </dgm:pt>
    <dgm:pt modelId="{F6637DAD-C44C-4273-BAB7-3370095824F5}" type="parTrans" cxnId="{8166F16A-D295-40D2-BB56-F804516BE25E}">
      <dgm:prSet/>
      <dgm:spPr/>
      <dgm:t>
        <a:bodyPr/>
        <a:lstStyle/>
        <a:p>
          <a:endParaRPr lang="en-US"/>
        </a:p>
      </dgm:t>
    </dgm:pt>
    <dgm:pt modelId="{78DCE8BE-5A16-4100-A8B4-B8806140490A}" type="sibTrans" cxnId="{8166F16A-D295-40D2-BB56-F804516BE25E}">
      <dgm:prSet/>
      <dgm:spPr>
        <a:solidFill>
          <a:schemeClr val="accent5">
            <a:lumMod val="40000"/>
            <a:lumOff val="60000"/>
          </a:schemeClr>
        </a:solidFill>
      </dgm:spPr>
      <dgm:t>
        <a:bodyPr/>
        <a:lstStyle/>
        <a:p>
          <a:endParaRPr lang="en-US" sz="2000" b="1">
            <a:solidFill>
              <a:schemeClr val="tx1"/>
            </a:solidFill>
            <a:latin typeface="+mj-lt"/>
          </a:endParaRPr>
        </a:p>
      </dgm:t>
    </dgm:pt>
    <dgm:pt modelId="{919BD6E0-D6B7-4BC4-AB36-987624672DAD}">
      <dgm:prSet custT="1"/>
      <dgm:spPr>
        <a:solidFill>
          <a:schemeClr val="accent5">
            <a:lumMod val="40000"/>
            <a:lumOff val="60000"/>
          </a:schemeClr>
        </a:solidFill>
      </dgm:spPr>
      <dgm:t>
        <a:bodyPr/>
        <a:lstStyle/>
        <a:p>
          <a:pPr rtl="0"/>
          <a:r>
            <a:rPr lang="en-US" sz="2000" b="1" baseline="0" dirty="0">
              <a:solidFill>
                <a:schemeClr val="tx1"/>
              </a:solidFill>
              <a:latin typeface="+mj-lt"/>
            </a:rPr>
            <a:t>Dilated pupils that do not respond to light </a:t>
          </a:r>
          <a:endParaRPr lang="en-US" sz="2000" b="1" dirty="0">
            <a:solidFill>
              <a:schemeClr val="tx1"/>
            </a:solidFill>
            <a:latin typeface="+mj-lt"/>
          </a:endParaRPr>
        </a:p>
      </dgm:t>
    </dgm:pt>
    <dgm:pt modelId="{2311C7DC-243F-43A2-B504-C0A28BA9D932}" type="parTrans" cxnId="{F8B14A68-4CE0-48F3-9738-4A913495AD79}">
      <dgm:prSet/>
      <dgm:spPr/>
      <dgm:t>
        <a:bodyPr/>
        <a:lstStyle/>
        <a:p>
          <a:endParaRPr lang="en-US"/>
        </a:p>
      </dgm:t>
    </dgm:pt>
    <dgm:pt modelId="{5FC8F298-CB52-4187-8594-BF3471A25800}" type="sibTrans" cxnId="{F8B14A68-4CE0-48F3-9738-4A913495AD79}">
      <dgm:prSet/>
      <dgm:spPr>
        <a:solidFill>
          <a:schemeClr val="accent5">
            <a:lumMod val="40000"/>
            <a:lumOff val="60000"/>
          </a:schemeClr>
        </a:solidFill>
      </dgm:spPr>
      <dgm:t>
        <a:bodyPr/>
        <a:lstStyle/>
        <a:p>
          <a:endParaRPr lang="en-US" sz="2000" b="1">
            <a:solidFill>
              <a:schemeClr val="tx1"/>
            </a:solidFill>
            <a:latin typeface="+mj-lt"/>
          </a:endParaRPr>
        </a:p>
      </dgm:t>
    </dgm:pt>
    <dgm:pt modelId="{39F26527-638C-4AD5-84C7-0385E6751CC7}">
      <dgm:prSet custT="1"/>
      <dgm:spPr>
        <a:solidFill>
          <a:schemeClr val="accent5">
            <a:lumMod val="40000"/>
            <a:lumOff val="60000"/>
          </a:schemeClr>
        </a:solidFill>
      </dgm:spPr>
      <dgm:t>
        <a:bodyPr/>
        <a:lstStyle/>
        <a:p>
          <a:pPr rtl="0"/>
          <a:r>
            <a:rPr lang="en-US" sz="2000" b="1" baseline="0" dirty="0">
              <a:solidFill>
                <a:schemeClr val="tx1"/>
              </a:solidFill>
              <a:latin typeface="+mj-lt"/>
            </a:rPr>
            <a:t>Decreased appetite </a:t>
          </a:r>
          <a:endParaRPr lang="en-US" sz="2000" b="1" dirty="0">
            <a:solidFill>
              <a:schemeClr val="tx1"/>
            </a:solidFill>
            <a:latin typeface="+mj-lt"/>
          </a:endParaRPr>
        </a:p>
      </dgm:t>
    </dgm:pt>
    <dgm:pt modelId="{01EF6773-6C97-4AA3-9064-6B0E32EFBFE7}" type="parTrans" cxnId="{F25DCD49-85B1-4684-B36B-A53E4CF2B565}">
      <dgm:prSet/>
      <dgm:spPr/>
      <dgm:t>
        <a:bodyPr/>
        <a:lstStyle/>
        <a:p>
          <a:endParaRPr lang="en-US"/>
        </a:p>
      </dgm:t>
    </dgm:pt>
    <dgm:pt modelId="{1774AD0D-4904-4C6C-8C6D-7A65EB5C4B61}" type="sibTrans" cxnId="{F25DCD49-85B1-4684-B36B-A53E4CF2B565}">
      <dgm:prSet/>
      <dgm:spPr>
        <a:solidFill>
          <a:schemeClr val="accent5">
            <a:lumMod val="40000"/>
            <a:lumOff val="60000"/>
          </a:schemeClr>
        </a:solidFill>
      </dgm:spPr>
      <dgm:t>
        <a:bodyPr/>
        <a:lstStyle/>
        <a:p>
          <a:endParaRPr lang="en-US" sz="2000" b="1">
            <a:solidFill>
              <a:schemeClr val="tx1"/>
            </a:solidFill>
            <a:latin typeface="+mj-lt"/>
          </a:endParaRPr>
        </a:p>
      </dgm:t>
    </dgm:pt>
    <dgm:pt modelId="{69D4328C-8AF3-4A59-AFBC-ECA04431B290}">
      <dgm:prSet custT="1"/>
      <dgm:spPr>
        <a:solidFill>
          <a:schemeClr val="accent5">
            <a:lumMod val="40000"/>
            <a:lumOff val="60000"/>
          </a:schemeClr>
        </a:solidFill>
      </dgm:spPr>
      <dgm:t>
        <a:bodyPr/>
        <a:lstStyle/>
        <a:p>
          <a:pPr rtl="0"/>
          <a:r>
            <a:rPr lang="en-US" sz="2000" b="1" baseline="0" dirty="0">
              <a:solidFill>
                <a:schemeClr val="tx1"/>
              </a:solidFill>
              <a:latin typeface="+mj-lt"/>
            </a:rPr>
            <a:t>Vomiting </a:t>
          </a:r>
          <a:endParaRPr lang="en-US" sz="2000" b="1" dirty="0">
            <a:solidFill>
              <a:schemeClr val="tx1"/>
            </a:solidFill>
            <a:latin typeface="+mj-lt"/>
          </a:endParaRPr>
        </a:p>
      </dgm:t>
    </dgm:pt>
    <dgm:pt modelId="{E3A61B09-2600-46CD-875A-B2953A2AB152}" type="parTrans" cxnId="{81B60617-A95D-4A42-9AD9-4D34BBED3254}">
      <dgm:prSet/>
      <dgm:spPr/>
      <dgm:t>
        <a:bodyPr/>
        <a:lstStyle/>
        <a:p>
          <a:endParaRPr lang="en-US"/>
        </a:p>
      </dgm:t>
    </dgm:pt>
    <dgm:pt modelId="{899AA5A7-4D22-4C97-B0C4-90EDA5948186}" type="sibTrans" cxnId="{81B60617-A95D-4A42-9AD9-4D34BBED3254}">
      <dgm:prSet/>
      <dgm:spPr>
        <a:solidFill>
          <a:schemeClr val="accent5">
            <a:lumMod val="40000"/>
            <a:lumOff val="60000"/>
          </a:schemeClr>
        </a:solidFill>
      </dgm:spPr>
      <dgm:t>
        <a:bodyPr/>
        <a:lstStyle/>
        <a:p>
          <a:endParaRPr lang="en-US" sz="2000" b="1">
            <a:solidFill>
              <a:schemeClr val="tx1"/>
            </a:solidFill>
            <a:latin typeface="+mj-lt"/>
          </a:endParaRPr>
        </a:p>
      </dgm:t>
    </dgm:pt>
    <dgm:pt modelId="{71D7F7C2-D23E-4527-94DF-937CD2E87A61}">
      <dgm:prSet custT="1"/>
      <dgm:spPr>
        <a:solidFill>
          <a:schemeClr val="accent5">
            <a:lumMod val="40000"/>
            <a:lumOff val="60000"/>
          </a:schemeClr>
        </a:solidFill>
      </dgm:spPr>
      <dgm:t>
        <a:bodyPr/>
        <a:lstStyle/>
        <a:p>
          <a:pPr rtl="0"/>
          <a:r>
            <a:rPr lang="en-US" sz="2000" b="1" baseline="0" dirty="0">
              <a:solidFill>
                <a:schemeClr val="tx1"/>
              </a:solidFill>
              <a:latin typeface="+mj-lt"/>
            </a:rPr>
            <a:t>Posture in which the head is bent back and the back arched </a:t>
          </a:r>
          <a:endParaRPr lang="en-US" sz="2000" b="1" dirty="0">
            <a:solidFill>
              <a:schemeClr val="tx1"/>
            </a:solidFill>
            <a:latin typeface="+mj-lt"/>
          </a:endParaRPr>
        </a:p>
      </dgm:t>
    </dgm:pt>
    <dgm:pt modelId="{F12A8898-2647-40FA-8A5B-725159C0D81F}" type="parTrans" cxnId="{BA341049-2FE0-4812-A0BA-8D24E38DE050}">
      <dgm:prSet/>
      <dgm:spPr/>
      <dgm:t>
        <a:bodyPr/>
        <a:lstStyle/>
        <a:p>
          <a:endParaRPr lang="en-US"/>
        </a:p>
      </dgm:t>
    </dgm:pt>
    <dgm:pt modelId="{D291B1CA-1B09-47D7-893A-63C61D3C92FB}" type="sibTrans" cxnId="{BA341049-2FE0-4812-A0BA-8D24E38DE050}">
      <dgm:prSet/>
      <dgm:spPr>
        <a:solidFill>
          <a:schemeClr val="accent5">
            <a:lumMod val="40000"/>
            <a:lumOff val="60000"/>
          </a:schemeClr>
        </a:solidFill>
      </dgm:spPr>
      <dgm:t>
        <a:bodyPr/>
        <a:lstStyle/>
        <a:p>
          <a:endParaRPr lang="en-US" sz="2000" b="1">
            <a:solidFill>
              <a:schemeClr val="tx1"/>
            </a:solidFill>
            <a:latin typeface="+mj-lt"/>
          </a:endParaRPr>
        </a:p>
      </dgm:t>
    </dgm:pt>
    <dgm:pt modelId="{33EEEF08-59DF-426A-A243-61CC4A925507}">
      <dgm:prSet custT="1"/>
      <dgm:spPr>
        <a:solidFill>
          <a:schemeClr val="accent5">
            <a:lumMod val="40000"/>
            <a:lumOff val="60000"/>
          </a:schemeClr>
        </a:solidFill>
      </dgm:spPr>
      <dgm:t>
        <a:bodyPr/>
        <a:lstStyle/>
        <a:p>
          <a:pPr rtl="0"/>
          <a:r>
            <a:rPr lang="en-US" sz="2000" b="1" baseline="0" dirty="0">
              <a:solidFill>
                <a:schemeClr val="tx1"/>
              </a:solidFill>
              <a:latin typeface="+mj-lt"/>
            </a:rPr>
            <a:t>Breathing problems and irregularities </a:t>
          </a:r>
          <a:endParaRPr lang="en-US" sz="2000" b="1" dirty="0">
            <a:solidFill>
              <a:schemeClr val="tx1"/>
            </a:solidFill>
            <a:latin typeface="+mj-lt"/>
          </a:endParaRPr>
        </a:p>
      </dgm:t>
    </dgm:pt>
    <dgm:pt modelId="{246439F4-42EE-4651-80E2-E7831D20C2F7}" type="parTrans" cxnId="{382DAFCD-4C17-44DF-8EC2-3E5B60267F9D}">
      <dgm:prSet/>
      <dgm:spPr/>
      <dgm:t>
        <a:bodyPr/>
        <a:lstStyle/>
        <a:p>
          <a:endParaRPr lang="en-US"/>
        </a:p>
      </dgm:t>
    </dgm:pt>
    <dgm:pt modelId="{B8AE3BFD-51A4-4F06-8B58-B04088796D71}" type="sibTrans" cxnId="{382DAFCD-4C17-44DF-8EC2-3E5B60267F9D}">
      <dgm:prSet/>
      <dgm:spPr>
        <a:solidFill>
          <a:schemeClr val="accent5">
            <a:lumMod val="40000"/>
            <a:lumOff val="60000"/>
          </a:schemeClr>
        </a:solidFill>
      </dgm:spPr>
      <dgm:t>
        <a:bodyPr/>
        <a:lstStyle/>
        <a:p>
          <a:endParaRPr lang="en-US" sz="2000" b="1">
            <a:solidFill>
              <a:schemeClr val="tx1"/>
            </a:solidFill>
            <a:latin typeface="+mj-lt"/>
          </a:endParaRPr>
        </a:p>
      </dgm:t>
    </dgm:pt>
    <dgm:pt modelId="{63661EC7-F109-4C0B-81FB-F84E18DF503B}">
      <dgm:prSet custT="1"/>
      <dgm:spPr>
        <a:solidFill>
          <a:schemeClr val="accent5">
            <a:lumMod val="40000"/>
            <a:lumOff val="60000"/>
          </a:schemeClr>
        </a:solidFill>
      </dgm:spPr>
      <dgm:t>
        <a:bodyPr/>
        <a:lstStyle/>
        <a:p>
          <a:pPr rtl="0"/>
          <a:r>
            <a:rPr lang="en-US" sz="2000" b="1" baseline="0" dirty="0">
              <a:solidFill>
                <a:schemeClr val="tx1"/>
              </a:solidFill>
              <a:latin typeface="+mj-lt"/>
            </a:rPr>
            <a:t>Abnormally slow and shallow respiration </a:t>
          </a:r>
          <a:endParaRPr lang="en-US" sz="2000" b="1" dirty="0">
            <a:solidFill>
              <a:schemeClr val="tx1"/>
            </a:solidFill>
            <a:latin typeface="+mj-lt"/>
          </a:endParaRPr>
        </a:p>
      </dgm:t>
    </dgm:pt>
    <dgm:pt modelId="{A3C6DDC7-3503-41D3-ADF6-C7E7B2D646D5}" type="parTrans" cxnId="{E7AF6BCB-699B-4F01-9B48-5791A8F0C49D}">
      <dgm:prSet/>
      <dgm:spPr/>
      <dgm:t>
        <a:bodyPr/>
        <a:lstStyle/>
        <a:p>
          <a:endParaRPr lang="en-US"/>
        </a:p>
      </dgm:t>
    </dgm:pt>
    <dgm:pt modelId="{5656BADD-7F5A-4792-90AE-A4D38674921B}" type="sibTrans" cxnId="{E7AF6BCB-699B-4F01-9B48-5791A8F0C49D}">
      <dgm:prSet/>
      <dgm:spPr>
        <a:solidFill>
          <a:schemeClr val="accent5">
            <a:lumMod val="40000"/>
            <a:lumOff val="60000"/>
          </a:schemeClr>
        </a:solidFill>
      </dgm:spPr>
      <dgm:t>
        <a:bodyPr/>
        <a:lstStyle/>
        <a:p>
          <a:endParaRPr lang="en-US" sz="2000" b="1">
            <a:solidFill>
              <a:schemeClr val="tx1"/>
            </a:solidFill>
            <a:latin typeface="+mj-lt"/>
          </a:endParaRPr>
        </a:p>
      </dgm:t>
    </dgm:pt>
    <dgm:pt modelId="{E2C966BE-C9BD-4BD9-AAFF-871790A7DF89}">
      <dgm:prSet custT="1"/>
      <dgm:spPr>
        <a:solidFill>
          <a:schemeClr val="accent5">
            <a:lumMod val="40000"/>
            <a:lumOff val="60000"/>
          </a:schemeClr>
        </a:solidFill>
      </dgm:spPr>
      <dgm:t>
        <a:bodyPr/>
        <a:lstStyle/>
        <a:p>
          <a:pPr rtl="0"/>
          <a:r>
            <a:rPr lang="en-US" sz="2000" b="1" baseline="0" dirty="0">
              <a:solidFill>
                <a:schemeClr val="tx1"/>
              </a:solidFill>
              <a:latin typeface="+mj-lt"/>
            </a:rPr>
            <a:t>Cardiac arrest </a:t>
          </a:r>
          <a:endParaRPr lang="en-US" sz="2000" b="1" dirty="0">
            <a:solidFill>
              <a:schemeClr val="tx1"/>
            </a:solidFill>
            <a:latin typeface="+mj-lt"/>
          </a:endParaRPr>
        </a:p>
      </dgm:t>
    </dgm:pt>
    <dgm:pt modelId="{F69C8C7C-8907-4932-84E9-91F67FA5461D}" type="parTrans" cxnId="{508A7FFD-BB44-449F-8CCD-E6A7980F9FD1}">
      <dgm:prSet/>
      <dgm:spPr/>
      <dgm:t>
        <a:bodyPr/>
        <a:lstStyle/>
        <a:p>
          <a:endParaRPr lang="en-US"/>
        </a:p>
      </dgm:t>
    </dgm:pt>
    <dgm:pt modelId="{796E177C-045C-4B80-AC17-B8367794EDA9}" type="sibTrans" cxnId="{508A7FFD-BB44-449F-8CCD-E6A7980F9FD1}">
      <dgm:prSet/>
      <dgm:spPr>
        <a:solidFill>
          <a:schemeClr val="accent5">
            <a:lumMod val="40000"/>
            <a:lumOff val="60000"/>
          </a:schemeClr>
        </a:solidFill>
      </dgm:spPr>
      <dgm:t>
        <a:bodyPr/>
        <a:lstStyle/>
        <a:p>
          <a:endParaRPr lang="en-US" sz="2000" b="1">
            <a:solidFill>
              <a:schemeClr val="tx1"/>
            </a:solidFill>
            <a:latin typeface="+mj-lt"/>
          </a:endParaRPr>
        </a:p>
      </dgm:t>
    </dgm:pt>
    <dgm:pt modelId="{5B0781E9-5AF0-4C73-AAE7-25727C487C57}">
      <dgm:prSet custT="1"/>
      <dgm:spPr>
        <a:solidFill>
          <a:schemeClr val="accent5">
            <a:lumMod val="40000"/>
            <a:lumOff val="60000"/>
          </a:schemeClr>
        </a:solidFill>
      </dgm:spPr>
      <dgm:t>
        <a:bodyPr/>
        <a:lstStyle/>
        <a:p>
          <a:pPr rtl="0"/>
          <a:r>
            <a:rPr lang="en-US" sz="2000" b="1" baseline="0" dirty="0">
              <a:solidFill>
                <a:schemeClr val="tx1"/>
              </a:solidFill>
              <a:latin typeface="+mj-lt"/>
            </a:rPr>
            <a:t>Death</a:t>
          </a:r>
          <a:endParaRPr lang="en-US" sz="2000" b="1" dirty="0">
            <a:solidFill>
              <a:schemeClr val="tx1"/>
            </a:solidFill>
            <a:latin typeface="+mj-lt"/>
          </a:endParaRPr>
        </a:p>
      </dgm:t>
    </dgm:pt>
    <dgm:pt modelId="{93530636-37DB-4068-B112-A0FE4603FC29}" type="parTrans" cxnId="{E4A15547-9FBA-40DF-BF7C-0BFD06A3272D}">
      <dgm:prSet/>
      <dgm:spPr/>
      <dgm:t>
        <a:bodyPr/>
        <a:lstStyle/>
        <a:p>
          <a:endParaRPr lang="en-US"/>
        </a:p>
      </dgm:t>
    </dgm:pt>
    <dgm:pt modelId="{6DCA3E0C-121E-41C9-A6E8-13B5E56358CF}" type="sibTrans" cxnId="{E4A15547-9FBA-40DF-BF7C-0BFD06A3272D}">
      <dgm:prSet/>
      <dgm:spPr/>
      <dgm:t>
        <a:bodyPr/>
        <a:lstStyle/>
        <a:p>
          <a:endParaRPr lang="en-US"/>
        </a:p>
      </dgm:t>
    </dgm:pt>
    <dgm:pt modelId="{319A4FD9-6B4B-4A3E-AF16-B4D4F617FD13}" type="pres">
      <dgm:prSet presAssocID="{8622EB10-3F0D-451E-80C5-BE4525D34BCD}" presName="Name0" presStyleCnt="0">
        <dgm:presLayoutVars>
          <dgm:dir/>
          <dgm:resizeHandles/>
        </dgm:presLayoutVars>
      </dgm:prSet>
      <dgm:spPr/>
    </dgm:pt>
    <dgm:pt modelId="{A7F101EA-2379-44EF-AAA8-3E59C1B1566C}" type="pres">
      <dgm:prSet presAssocID="{92994900-B0FB-4480-B81D-E3F57AC6A0E4}" presName="compNode" presStyleCnt="0"/>
      <dgm:spPr/>
    </dgm:pt>
    <dgm:pt modelId="{61480662-7821-4C7E-B88C-E019E64DF4C9}" type="pres">
      <dgm:prSet presAssocID="{92994900-B0FB-4480-B81D-E3F57AC6A0E4}" presName="dummyConnPt" presStyleCnt="0"/>
      <dgm:spPr/>
    </dgm:pt>
    <dgm:pt modelId="{AEDD430D-C2B6-47B3-992F-0B64B1A25C97}" type="pres">
      <dgm:prSet presAssocID="{92994900-B0FB-4480-B81D-E3F57AC6A0E4}" presName="node" presStyleLbl="node1" presStyleIdx="0" presStyleCnt="12" custLinFactNeighborX="381" custLinFactNeighborY="6373">
        <dgm:presLayoutVars>
          <dgm:bulletEnabled val="1"/>
        </dgm:presLayoutVars>
      </dgm:prSet>
      <dgm:spPr/>
    </dgm:pt>
    <dgm:pt modelId="{A80C2526-EC1E-43F7-9618-F76EAAF0B7C8}" type="pres">
      <dgm:prSet presAssocID="{08854E5A-F5B6-4CAD-9BE5-2A15EC88E24F}" presName="sibTrans" presStyleLbl="bgSibTrans2D1" presStyleIdx="0" presStyleCnt="11" custLinFactNeighborX="510" custLinFactNeighborY="42490"/>
      <dgm:spPr/>
    </dgm:pt>
    <dgm:pt modelId="{EDD58724-2347-4ADF-8E87-CAEA96608AE3}" type="pres">
      <dgm:prSet presAssocID="{2A931F17-2F5A-4F15-947D-C5F6FA4F2B75}" presName="compNode" presStyleCnt="0"/>
      <dgm:spPr/>
    </dgm:pt>
    <dgm:pt modelId="{FBB01926-4264-4FB8-B530-650D67BCEFCD}" type="pres">
      <dgm:prSet presAssocID="{2A931F17-2F5A-4F15-947D-C5F6FA4F2B75}" presName="dummyConnPt" presStyleCnt="0"/>
      <dgm:spPr/>
    </dgm:pt>
    <dgm:pt modelId="{CF61FEFB-DB49-468E-A120-F661791D69CC}" type="pres">
      <dgm:prSet presAssocID="{2A931F17-2F5A-4F15-947D-C5F6FA4F2B75}" presName="node" presStyleLbl="node1" presStyleIdx="1" presStyleCnt="12" custLinFactNeighborX="381" custLinFactNeighborY="6373">
        <dgm:presLayoutVars>
          <dgm:bulletEnabled val="1"/>
        </dgm:presLayoutVars>
      </dgm:prSet>
      <dgm:spPr/>
    </dgm:pt>
    <dgm:pt modelId="{F1644D6B-FF49-4C8B-98E8-914078546D17}" type="pres">
      <dgm:prSet presAssocID="{113C616D-7CD7-47C1-AE54-EDA3E5EE877D}" presName="sibTrans" presStyleLbl="bgSibTrans2D1" presStyleIdx="1" presStyleCnt="11" custLinFactNeighborX="510" custLinFactNeighborY="42490"/>
      <dgm:spPr/>
    </dgm:pt>
    <dgm:pt modelId="{CEDF1A6F-9CA0-4FA1-949F-3E06C9579C90}" type="pres">
      <dgm:prSet presAssocID="{C760171C-E87C-4C78-B0F6-7DB3D87FAD54}" presName="compNode" presStyleCnt="0"/>
      <dgm:spPr/>
    </dgm:pt>
    <dgm:pt modelId="{7D209DF0-4015-4362-AC03-0D3C6C65532D}" type="pres">
      <dgm:prSet presAssocID="{C760171C-E87C-4C78-B0F6-7DB3D87FAD54}" presName="dummyConnPt" presStyleCnt="0"/>
      <dgm:spPr/>
    </dgm:pt>
    <dgm:pt modelId="{B748E70A-14F5-4CDC-A371-C7269D78AE52}" type="pres">
      <dgm:prSet presAssocID="{C760171C-E87C-4C78-B0F6-7DB3D87FAD54}" presName="node" presStyleLbl="node1" presStyleIdx="2" presStyleCnt="12" custLinFactNeighborX="381" custLinFactNeighborY="6373">
        <dgm:presLayoutVars>
          <dgm:bulletEnabled val="1"/>
        </dgm:presLayoutVars>
      </dgm:prSet>
      <dgm:spPr/>
    </dgm:pt>
    <dgm:pt modelId="{83907882-84C3-4FE3-9675-8572C71FA617}" type="pres">
      <dgm:prSet presAssocID="{BA1DE962-D8C5-4163-9087-1B513D6CF433}" presName="sibTrans" presStyleLbl="bgSibTrans2D1" presStyleIdx="2" presStyleCnt="11" custLinFactNeighborX="510" custLinFactNeighborY="42490"/>
      <dgm:spPr/>
    </dgm:pt>
    <dgm:pt modelId="{459BDBF5-08DB-475C-A9C0-02EDC9C36627}" type="pres">
      <dgm:prSet presAssocID="{006B3FB0-F64B-41F7-86EB-684C194EA2F5}" presName="compNode" presStyleCnt="0"/>
      <dgm:spPr/>
    </dgm:pt>
    <dgm:pt modelId="{94EF7DA7-2FF7-446B-81D9-4F44CF02D3E9}" type="pres">
      <dgm:prSet presAssocID="{006B3FB0-F64B-41F7-86EB-684C194EA2F5}" presName="dummyConnPt" presStyleCnt="0"/>
      <dgm:spPr/>
    </dgm:pt>
    <dgm:pt modelId="{23304B7A-901A-4639-BFE9-2EEE5B156B65}" type="pres">
      <dgm:prSet presAssocID="{006B3FB0-F64B-41F7-86EB-684C194EA2F5}" presName="node" presStyleLbl="node1" presStyleIdx="3" presStyleCnt="12" custLinFactNeighborX="381" custLinFactNeighborY="6373">
        <dgm:presLayoutVars>
          <dgm:bulletEnabled val="1"/>
        </dgm:presLayoutVars>
      </dgm:prSet>
      <dgm:spPr/>
    </dgm:pt>
    <dgm:pt modelId="{0D08532A-F1CC-4152-AA84-73BA0B743141}" type="pres">
      <dgm:prSet presAssocID="{78DCE8BE-5A16-4100-A8B4-B8806140490A}" presName="sibTrans" presStyleLbl="bgSibTrans2D1" presStyleIdx="3" presStyleCnt="11" custLinFactNeighborX="287" custLinFactNeighborY="42490"/>
      <dgm:spPr/>
    </dgm:pt>
    <dgm:pt modelId="{560F38AD-2F36-4C79-AA20-AC8D5A34623D}" type="pres">
      <dgm:prSet presAssocID="{919BD6E0-D6B7-4BC4-AB36-987624672DAD}" presName="compNode" presStyleCnt="0"/>
      <dgm:spPr/>
    </dgm:pt>
    <dgm:pt modelId="{BE07C5EB-B3B0-481C-AE37-C0B45B51AEB7}" type="pres">
      <dgm:prSet presAssocID="{919BD6E0-D6B7-4BC4-AB36-987624672DAD}" presName="dummyConnPt" presStyleCnt="0"/>
      <dgm:spPr/>
    </dgm:pt>
    <dgm:pt modelId="{1ADF5DCF-B077-47EA-8D8E-C8FF5C023157}" type="pres">
      <dgm:prSet presAssocID="{919BD6E0-D6B7-4BC4-AB36-987624672DAD}" presName="node" presStyleLbl="node1" presStyleIdx="4" presStyleCnt="12" custLinFactNeighborX="381" custLinFactNeighborY="6373">
        <dgm:presLayoutVars>
          <dgm:bulletEnabled val="1"/>
        </dgm:presLayoutVars>
      </dgm:prSet>
      <dgm:spPr/>
    </dgm:pt>
    <dgm:pt modelId="{A5122822-74BB-4088-BF2A-B6A5470C639C}" type="pres">
      <dgm:prSet presAssocID="{5FC8F298-CB52-4187-8594-BF3471A25800}" presName="sibTrans" presStyleLbl="bgSibTrans2D1" presStyleIdx="4" presStyleCnt="11" custLinFactNeighborX="510" custLinFactNeighborY="42490"/>
      <dgm:spPr/>
    </dgm:pt>
    <dgm:pt modelId="{A572B21B-820E-4813-B09B-31B572A1AE89}" type="pres">
      <dgm:prSet presAssocID="{39F26527-638C-4AD5-84C7-0385E6751CC7}" presName="compNode" presStyleCnt="0"/>
      <dgm:spPr/>
    </dgm:pt>
    <dgm:pt modelId="{2BAC4465-D186-4D95-A965-93B3527E2A7D}" type="pres">
      <dgm:prSet presAssocID="{39F26527-638C-4AD5-84C7-0385E6751CC7}" presName="dummyConnPt" presStyleCnt="0"/>
      <dgm:spPr/>
    </dgm:pt>
    <dgm:pt modelId="{F138D160-5B9A-4FB5-86C8-7940A302EAAF}" type="pres">
      <dgm:prSet presAssocID="{39F26527-638C-4AD5-84C7-0385E6751CC7}" presName="node" presStyleLbl="node1" presStyleIdx="5" presStyleCnt="12" custLinFactNeighborX="381" custLinFactNeighborY="6373">
        <dgm:presLayoutVars>
          <dgm:bulletEnabled val="1"/>
        </dgm:presLayoutVars>
      </dgm:prSet>
      <dgm:spPr/>
    </dgm:pt>
    <dgm:pt modelId="{63147FCA-3D4B-4371-8A25-FE4A57FDCAE8}" type="pres">
      <dgm:prSet presAssocID="{1774AD0D-4904-4C6C-8C6D-7A65EB5C4B61}" presName="sibTrans" presStyleLbl="bgSibTrans2D1" presStyleIdx="5" presStyleCnt="11" custLinFactNeighborX="510" custLinFactNeighborY="42490"/>
      <dgm:spPr/>
    </dgm:pt>
    <dgm:pt modelId="{7DEE7A92-7CDD-4448-853D-1344C641866B}" type="pres">
      <dgm:prSet presAssocID="{69D4328C-8AF3-4A59-AFBC-ECA04431B290}" presName="compNode" presStyleCnt="0"/>
      <dgm:spPr/>
    </dgm:pt>
    <dgm:pt modelId="{D7DCA6CB-16DE-4AC6-9A8D-D2B147B54D82}" type="pres">
      <dgm:prSet presAssocID="{69D4328C-8AF3-4A59-AFBC-ECA04431B290}" presName="dummyConnPt" presStyleCnt="0"/>
      <dgm:spPr/>
    </dgm:pt>
    <dgm:pt modelId="{50891003-4FF5-43EA-BE97-C5D2F5E3ACBC}" type="pres">
      <dgm:prSet presAssocID="{69D4328C-8AF3-4A59-AFBC-ECA04431B290}" presName="node" presStyleLbl="node1" presStyleIdx="6" presStyleCnt="12" custLinFactNeighborX="381" custLinFactNeighborY="6373">
        <dgm:presLayoutVars>
          <dgm:bulletEnabled val="1"/>
        </dgm:presLayoutVars>
      </dgm:prSet>
      <dgm:spPr/>
    </dgm:pt>
    <dgm:pt modelId="{5A3AFF4C-5AF3-4D62-AAB5-D5D7129A8444}" type="pres">
      <dgm:prSet presAssocID="{899AA5A7-4D22-4C97-B0C4-90EDA5948186}" presName="sibTrans" presStyleLbl="bgSibTrans2D1" presStyleIdx="6" presStyleCnt="11" custLinFactNeighborX="510" custLinFactNeighborY="42490"/>
      <dgm:spPr/>
    </dgm:pt>
    <dgm:pt modelId="{08C4925D-EEA6-4292-AC3E-5ABEA628D5B5}" type="pres">
      <dgm:prSet presAssocID="{71D7F7C2-D23E-4527-94DF-937CD2E87A61}" presName="compNode" presStyleCnt="0"/>
      <dgm:spPr/>
    </dgm:pt>
    <dgm:pt modelId="{8C4A89FE-7F5C-4F44-A7FB-95FDA911D9FB}" type="pres">
      <dgm:prSet presAssocID="{71D7F7C2-D23E-4527-94DF-937CD2E87A61}" presName="dummyConnPt" presStyleCnt="0"/>
      <dgm:spPr/>
    </dgm:pt>
    <dgm:pt modelId="{48BB7A6C-DF12-4812-BD7A-A7993C20DA20}" type="pres">
      <dgm:prSet presAssocID="{71D7F7C2-D23E-4527-94DF-937CD2E87A61}" presName="node" presStyleLbl="node1" presStyleIdx="7" presStyleCnt="12" custLinFactNeighborX="381" custLinFactNeighborY="6373">
        <dgm:presLayoutVars>
          <dgm:bulletEnabled val="1"/>
        </dgm:presLayoutVars>
      </dgm:prSet>
      <dgm:spPr/>
    </dgm:pt>
    <dgm:pt modelId="{E8C74AB3-8898-4057-811C-29A678BCE7FD}" type="pres">
      <dgm:prSet presAssocID="{D291B1CA-1B09-47D7-893A-63C61D3C92FB}" presName="sibTrans" presStyleLbl="bgSibTrans2D1" presStyleIdx="7" presStyleCnt="11" custLinFactNeighborX="287" custLinFactNeighborY="42490"/>
      <dgm:spPr/>
    </dgm:pt>
    <dgm:pt modelId="{527788A0-B893-4A85-ABA9-C6FE5F57F3F7}" type="pres">
      <dgm:prSet presAssocID="{33EEEF08-59DF-426A-A243-61CC4A925507}" presName="compNode" presStyleCnt="0"/>
      <dgm:spPr/>
    </dgm:pt>
    <dgm:pt modelId="{B0EA3ADB-9615-4D55-A7F2-27F8B040A8E5}" type="pres">
      <dgm:prSet presAssocID="{33EEEF08-59DF-426A-A243-61CC4A925507}" presName="dummyConnPt" presStyleCnt="0"/>
      <dgm:spPr/>
    </dgm:pt>
    <dgm:pt modelId="{F980B305-CB70-4780-9B44-07E5FEE4BB90}" type="pres">
      <dgm:prSet presAssocID="{33EEEF08-59DF-426A-A243-61CC4A925507}" presName="node" presStyleLbl="node1" presStyleIdx="8" presStyleCnt="12" custLinFactNeighborX="381" custLinFactNeighborY="6373">
        <dgm:presLayoutVars>
          <dgm:bulletEnabled val="1"/>
        </dgm:presLayoutVars>
      </dgm:prSet>
      <dgm:spPr/>
    </dgm:pt>
    <dgm:pt modelId="{2D4FF7DF-7A71-4565-8FB5-C35687E05D48}" type="pres">
      <dgm:prSet presAssocID="{B8AE3BFD-51A4-4F06-8B58-B04088796D71}" presName="sibTrans" presStyleLbl="bgSibTrans2D1" presStyleIdx="8" presStyleCnt="11" custLinFactNeighborX="510" custLinFactNeighborY="42490"/>
      <dgm:spPr/>
    </dgm:pt>
    <dgm:pt modelId="{532686BA-4B86-41BA-9635-A76C66427423}" type="pres">
      <dgm:prSet presAssocID="{63661EC7-F109-4C0B-81FB-F84E18DF503B}" presName="compNode" presStyleCnt="0"/>
      <dgm:spPr/>
    </dgm:pt>
    <dgm:pt modelId="{0B50FDE5-836F-4757-8FE9-98D731347DC6}" type="pres">
      <dgm:prSet presAssocID="{63661EC7-F109-4C0B-81FB-F84E18DF503B}" presName="dummyConnPt" presStyleCnt="0"/>
      <dgm:spPr/>
    </dgm:pt>
    <dgm:pt modelId="{3F88AA71-02E0-4EF3-826B-FF3880E4C3BA}" type="pres">
      <dgm:prSet presAssocID="{63661EC7-F109-4C0B-81FB-F84E18DF503B}" presName="node" presStyleLbl="node1" presStyleIdx="9" presStyleCnt="12" custLinFactNeighborX="381" custLinFactNeighborY="6373">
        <dgm:presLayoutVars>
          <dgm:bulletEnabled val="1"/>
        </dgm:presLayoutVars>
      </dgm:prSet>
      <dgm:spPr/>
    </dgm:pt>
    <dgm:pt modelId="{FDF73D55-A778-42D3-AF05-F51223E2DCFF}" type="pres">
      <dgm:prSet presAssocID="{5656BADD-7F5A-4792-90AE-A4D38674921B}" presName="sibTrans" presStyleLbl="bgSibTrans2D1" presStyleIdx="9" presStyleCnt="11" custLinFactNeighborX="510" custLinFactNeighborY="42490"/>
      <dgm:spPr/>
    </dgm:pt>
    <dgm:pt modelId="{C689BB1B-E07E-4083-8BA0-CFB4E72D6ABB}" type="pres">
      <dgm:prSet presAssocID="{E2C966BE-C9BD-4BD9-AAFF-871790A7DF89}" presName="compNode" presStyleCnt="0"/>
      <dgm:spPr/>
    </dgm:pt>
    <dgm:pt modelId="{72D51F0D-A1BF-431F-AC99-516BBFE5DE0C}" type="pres">
      <dgm:prSet presAssocID="{E2C966BE-C9BD-4BD9-AAFF-871790A7DF89}" presName="dummyConnPt" presStyleCnt="0"/>
      <dgm:spPr/>
    </dgm:pt>
    <dgm:pt modelId="{C81B69FF-2E2E-422F-883B-1DA62DB9170A}" type="pres">
      <dgm:prSet presAssocID="{E2C966BE-C9BD-4BD9-AAFF-871790A7DF89}" presName="node" presStyleLbl="node1" presStyleIdx="10" presStyleCnt="12" custLinFactNeighborX="381" custLinFactNeighborY="6373">
        <dgm:presLayoutVars>
          <dgm:bulletEnabled val="1"/>
        </dgm:presLayoutVars>
      </dgm:prSet>
      <dgm:spPr/>
    </dgm:pt>
    <dgm:pt modelId="{6DFCEA95-22AC-4680-8F1D-891B9DD4DF00}" type="pres">
      <dgm:prSet presAssocID="{796E177C-045C-4B80-AC17-B8367794EDA9}" presName="sibTrans" presStyleLbl="bgSibTrans2D1" presStyleIdx="10" presStyleCnt="11" custLinFactNeighborX="510" custLinFactNeighborY="42490"/>
      <dgm:spPr/>
    </dgm:pt>
    <dgm:pt modelId="{E2C0B847-0B4F-4200-9CA3-F77BD9B48550}" type="pres">
      <dgm:prSet presAssocID="{5B0781E9-5AF0-4C73-AAE7-25727C487C57}" presName="compNode" presStyleCnt="0"/>
      <dgm:spPr/>
    </dgm:pt>
    <dgm:pt modelId="{A780D40A-9202-4823-8FA5-6E0D5A266F07}" type="pres">
      <dgm:prSet presAssocID="{5B0781E9-5AF0-4C73-AAE7-25727C487C57}" presName="dummyConnPt" presStyleCnt="0"/>
      <dgm:spPr/>
    </dgm:pt>
    <dgm:pt modelId="{DAE194EA-B690-44D4-9640-1F57335C0667}" type="pres">
      <dgm:prSet presAssocID="{5B0781E9-5AF0-4C73-AAE7-25727C487C57}" presName="node" presStyleLbl="node1" presStyleIdx="11" presStyleCnt="12" custLinFactNeighborX="381" custLinFactNeighborY="6373">
        <dgm:presLayoutVars>
          <dgm:bulletEnabled val="1"/>
        </dgm:presLayoutVars>
      </dgm:prSet>
      <dgm:spPr/>
    </dgm:pt>
  </dgm:ptLst>
  <dgm:cxnLst>
    <dgm:cxn modelId="{ED532A02-83F4-4802-AA01-C20BDEA3A6CF}" type="presOf" srcId="{92994900-B0FB-4480-B81D-E3F57AC6A0E4}" destId="{AEDD430D-C2B6-47B3-992F-0B64B1A25C97}" srcOrd="0" destOrd="0" presId="urn:microsoft.com/office/officeart/2005/8/layout/bProcess4"/>
    <dgm:cxn modelId="{E65C0D12-CF5B-4C01-9704-131E92A60347}" type="presOf" srcId="{39F26527-638C-4AD5-84C7-0385E6751CC7}" destId="{F138D160-5B9A-4FB5-86C8-7940A302EAAF}" srcOrd="0" destOrd="0" presId="urn:microsoft.com/office/officeart/2005/8/layout/bProcess4"/>
    <dgm:cxn modelId="{81B60617-A95D-4A42-9AD9-4D34BBED3254}" srcId="{8622EB10-3F0D-451E-80C5-BE4525D34BCD}" destId="{69D4328C-8AF3-4A59-AFBC-ECA04431B290}" srcOrd="6" destOrd="0" parTransId="{E3A61B09-2600-46CD-875A-B2953A2AB152}" sibTransId="{899AA5A7-4D22-4C97-B0C4-90EDA5948186}"/>
    <dgm:cxn modelId="{627A1D22-3818-4AE9-A975-6A3C7873AA94}" type="presOf" srcId="{BA1DE962-D8C5-4163-9087-1B513D6CF433}" destId="{83907882-84C3-4FE3-9675-8572C71FA617}" srcOrd="0" destOrd="0" presId="urn:microsoft.com/office/officeart/2005/8/layout/bProcess4"/>
    <dgm:cxn modelId="{B4CBD430-7F48-424B-ACAF-402B3667E15C}" type="presOf" srcId="{919BD6E0-D6B7-4BC4-AB36-987624672DAD}" destId="{1ADF5DCF-B077-47EA-8D8E-C8FF5C023157}" srcOrd="0" destOrd="0" presId="urn:microsoft.com/office/officeart/2005/8/layout/bProcess4"/>
    <dgm:cxn modelId="{53B91C60-DD2B-4A08-869B-8035768C8CBF}" type="presOf" srcId="{2A931F17-2F5A-4F15-947D-C5F6FA4F2B75}" destId="{CF61FEFB-DB49-468E-A120-F661791D69CC}" srcOrd="0" destOrd="0" presId="urn:microsoft.com/office/officeart/2005/8/layout/bProcess4"/>
    <dgm:cxn modelId="{DE373B63-6E6A-4FAF-B7F6-60F26C5C7324}" srcId="{8622EB10-3F0D-451E-80C5-BE4525D34BCD}" destId="{C760171C-E87C-4C78-B0F6-7DB3D87FAD54}" srcOrd="2" destOrd="0" parTransId="{24449FC7-0B85-4E39-8C80-9CC34F83F01D}" sibTransId="{BA1DE962-D8C5-4163-9087-1B513D6CF433}"/>
    <dgm:cxn modelId="{0067A643-5A57-4D06-8E66-B00A4D1BD88C}" type="presOf" srcId="{E2C966BE-C9BD-4BD9-AAFF-871790A7DF89}" destId="{C81B69FF-2E2E-422F-883B-1DA62DB9170A}" srcOrd="0" destOrd="0" presId="urn:microsoft.com/office/officeart/2005/8/layout/bProcess4"/>
    <dgm:cxn modelId="{5303A864-1FBC-4D39-951E-612D56208D82}" type="presOf" srcId="{899AA5A7-4D22-4C97-B0C4-90EDA5948186}" destId="{5A3AFF4C-5AF3-4D62-AAB5-D5D7129A8444}" srcOrd="0" destOrd="0" presId="urn:microsoft.com/office/officeart/2005/8/layout/bProcess4"/>
    <dgm:cxn modelId="{EC1F5865-4CF2-42CC-B129-D55A99E77B9F}" type="presOf" srcId="{006B3FB0-F64B-41F7-86EB-684C194EA2F5}" destId="{23304B7A-901A-4639-BFE9-2EEE5B156B65}" srcOrd="0" destOrd="0" presId="urn:microsoft.com/office/officeart/2005/8/layout/bProcess4"/>
    <dgm:cxn modelId="{F56A3347-726E-40D6-BD7D-A4506D5BBA55}" type="presOf" srcId="{113C616D-7CD7-47C1-AE54-EDA3E5EE877D}" destId="{F1644D6B-FF49-4C8B-98E8-914078546D17}" srcOrd="0" destOrd="0" presId="urn:microsoft.com/office/officeart/2005/8/layout/bProcess4"/>
    <dgm:cxn modelId="{E4A15547-9FBA-40DF-BF7C-0BFD06A3272D}" srcId="{8622EB10-3F0D-451E-80C5-BE4525D34BCD}" destId="{5B0781E9-5AF0-4C73-AAE7-25727C487C57}" srcOrd="11" destOrd="0" parTransId="{93530636-37DB-4068-B112-A0FE4603FC29}" sibTransId="{6DCA3E0C-121E-41C9-A6E8-13B5E56358CF}"/>
    <dgm:cxn modelId="{F8B14A68-4CE0-48F3-9738-4A913495AD79}" srcId="{8622EB10-3F0D-451E-80C5-BE4525D34BCD}" destId="{919BD6E0-D6B7-4BC4-AB36-987624672DAD}" srcOrd="4" destOrd="0" parTransId="{2311C7DC-243F-43A2-B504-C0A28BA9D932}" sibTransId="{5FC8F298-CB52-4187-8594-BF3471A25800}"/>
    <dgm:cxn modelId="{BA341049-2FE0-4812-A0BA-8D24E38DE050}" srcId="{8622EB10-3F0D-451E-80C5-BE4525D34BCD}" destId="{71D7F7C2-D23E-4527-94DF-937CD2E87A61}" srcOrd="7" destOrd="0" parTransId="{F12A8898-2647-40FA-8A5B-725159C0D81F}" sibTransId="{D291B1CA-1B09-47D7-893A-63C61D3C92FB}"/>
    <dgm:cxn modelId="{F25DCD49-85B1-4684-B36B-A53E4CF2B565}" srcId="{8622EB10-3F0D-451E-80C5-BE4525D34BCD}" destId="{39F26527-638C-4AD5-84C7-0385E6751CC7}" srcOrd="5" destOrd="0" parTransId="{01EF6773-6C97-4AA3-9064-6B0E32EFBFE7}" sibTransId="{1774AD0D-4904-4C6C-8C6D-7A65EB5C4B61}"/>
    <dgm:cxn modelId="{8166F16A-D295-40D2-BB56-F804516BE25E}" srcId="{8622EB10-3F0D-451E-80C5-BE4525D34BCD}" destId="{006B3FB0-F64B-41F7-86EB-684C194EA2F5}" srcOrd="3" destOrd="0" parTransId="{F6637DAD-C44C-4273-BAB7-3370095824F5}" sibTransId="{78DCE8BE-5A16-4100-A8B4-B8806140490A}"/>
    <dgm:cxn modelId="{9039CA57-695A-42EE-B796-345C7332C94C}" type="presOf" srcId="{796E177C-045C-4B80-AC17-B8367794EDA9}" destId="{6DFCEA95-22AC-4680-8F1D-891B9DD4DF00}" srcOrd="0" destOrd="0" presId="urn:microsoft.com/office/officeart/2005/8/layout/bProcess4"/>
    <dgm:cxn modelId="{07520E87-88DD-4DCC-8C05-A14163C53DF5}" type="presOf" srcId="{63661EC7-F109-4C0B-81FB-F84E18DF503B}" destId="{3F88AA71-02E0-4EF3-826B-FF3880E4C3BA}" srcOrd="0" destOrd="0" presId="urn:microsoft.com/office/officeart/2005/8/layout/bProcess4"/>
    <dgm:cxn modelId="{1B487B8D-3DDF-4E83-88A6-04470267E429}" type="presOf" srcId="{78DCE8BE-5A16-4100-A8B4-B8806140490A}" destId="{0D08532A-F1CC-4152-AA84-73BA0B743141}" srcOrd="0" destOrd="0" presId="urn:microsoft.com/office/officeart/2005/8/layout/bProcess4"/>
    <dgm:cxn modelId="{AADAB690-0E69-4721-8FF6-BEAE98B27BA9}" type="presOf" srcId="{5B0781E9-5AF0-4C73-AAE7-25727C487C57}" destId="{DAE194EA-B690-44D4-9640-1F57335C0667}" srcOrd="0" destOrd="0" presId="urn:microsoft.com/office/officeart/2005/8/layout/bProcess4"/>
    <dgm:cxn modelId="{C59FDF94-4F3A-491F-A63B-C7439C4DA14B}" type="presOf" srcId="{C760171C-E87C-4C78-B0F6-7DB3D87FAD54}" destId="{B748E70A-14F5-4CDC-A371-C7269D78AE52}" srcOrd="0" destOrd="0" presId="urn:microsoft.com/office/officeart/2005/8/layout/bProcess4"/>
    <dgm:cxn modelId="{4E2E3C96-E2D4-4C7C-A2CD-E52029E01377}" srcId="{8622EB10-3F0D-451E-80C5-BE4525D34BCD}" destId="{92994900-B0FB-4480-B81D-E3F57AC6A0E4}" srcOrd="0" destOrd="0" parTransId="{9D9A285E-5625-46BE-8402-A92C1341D9BB}" sibTransId="{08854E5A-F5B6-4CAD-9BE5-2A15EC88E24F}"/>
    <dgm:cxn modelId="{27069CA2-4381-4E7F-9C78-C36663F30D8E}" type="presOf" srcId="{5FC8F298-CB52-4187-8594-BF3471A25800}" destId="{A5122822-74BB-4088-BF2A-B6A5470C639C}" srcOrd="0" destOrd="0" presId="urn:microsoft.com/office/officeart/2005/8/layout/bProcess4"/>
    <dgm:cxn modelId="{EA6D3FA4-FA8C-4050-BF85-882F14A34B13}" type="presOf" srcId="{1774AD0D-4904-4C6C-8C6D-7A65EB5C4B61}" destId="{63147FCA-3D4B-4371-8A25-FE4A57FDCAE8}" srcOrd="0" destOrd="0" presId="urn:microsoft.com/office/officeart/2005/8/layout/bProcess4"/>
    <dgm:cxn modelId="{A4A916B2-C9C1-4A7E-8DD4-54725DA8A6B3}" type="presOf" srcId="{D291B1CA-1B09-47D7-893A-63C61D3C92FB}" destId="{E8C74AB3-8898-4057-811C-29A678BCE7FD}" srcOrd="0" destOrd="0" presId="urn:microsoft.com/office/officeart/2005/8/layout/bProcess4"/>
    <dgm:cxn modelId="{7EFA84B3-A527-4239-A713-B6B4CB91F5A4}" type="presOf" srcId="{5656BADD-7F5A-4792-90AE-A4D38674921B}" destId="{FDF73D55-A778-42D3-AF05-F51223E2DCFF}" srcOrd="0" destOrd="0" presId="urn:microsoft.com/office/officeart/2005/8/layout/bProcess4"/>
    <dgm:cxn modelId="{DF7384B5-12C9-4E10-BF50-A6CBECD07307}" type="presOf" srcId="{B8AE3BFD-51A4-4F06-8B58-B04088796D71}" destId="{2D4FF7DF-7A71-4565-8FB5-C35687E05D48}" srcOrd="0" destOrd="0" presId="urn:microsoft.com/office/officeart/2005/8/layout/bProcess4"/>
    <dgm:cxn modelId="{B88ED6BA-80AB-4F91-8865-EC1BE8545BE7}" type="presOf" srcId="{8622EB10-3F0D-451E-80C5-BE4525D34BCD}" destId="{319A4FD9-6B4B-4A3E-AF16-B4D4F617FD13}" srcOrd="0" destOrd="0" presId="urn:microsoft.com/office/officeart/2005/8/layout/bProcess4"/>
    <dgm:cxn modelId="{1A783BC6-A5BB-494B-B183-488291688CC8}" type="presOf" srcId="{69D4328C-8AF3-4A59-AFBC-ECA04431B290}" destId="{50891003-4FF5-43EA-BE97-C5D2F5E3ACBC}" srcOrd="0" destOrd="0" presId="urn:microsoft.com/office/officeart/2005/8/layout/bProcess4"/>
    <dgm:cxn modelId="{33AD32C8-D9A3-42D6-A735-D5853F32C403}" type="presOf" srcId="{71D7F7C2-D23E-4527-94DF-937CD2E87A61}" destId="{48BB7A6C-DF12-4812-BD7A-A7993C20DA20}" srcOrd="0" destOrd="0" presId="urn:microsoft.com/office/officeart/2005/8/layout/bProcess4"/>
    <dgm:cxn modelId="{E7AF6BCB-699B-4F01-9B48-5791A8F0C49D}" srcId="{8622EB10-3F0D-451E-80C5-BE4525D34BCD}" destId="{63661EC7-F109-4C0B-81FB-F84E18DF503B}" srcOrd="9" destOrd="0" parTransId="{A3C6DDC7-3503-41D3-ADF6-C7E7B2D646D5}" sibTransId="{5656BADD-7F5A-4792-90AE-A4D38674921B}"/>
    <dgm:cxn modelId="{382DAFCD-4C17-44DF-8EC2-3E5B60267F9D}" srcId="{8622EB10-3F0D-451E-80C5-BE4525D34BCD}" destId="{33EEEF08-59DF-426A-A243-61CC4A925507}" srcOrd="8" destOrd="0" parTransId="{246439F4-42EE-4651-80E2-E7831D20C2F7}" sibTransId="{B8AE3BFD-51A4-4F06-8B58-B04088796D71}"/>
    <dgm:cxn modelId="{03A0DCD5-5512-441E-88C9-38EC434FEA0E}" type="presOf" srcId="{08854E5A-F5B6-4CAD-9BE5-2A15EC88E24F}" destId="{A80C2526-EC1E-43F7-9618-F76EAAF0B7C8}" srcOrd="0" destOrd="0" presId="urn:microsoft.com/office/officeart/2005/8/layout/bProcess4"/>
    <dgm:cxn modelId="{52AD7EDA-8D95-4D51-8274-E8EE3AEB4994}" srcId="{8622EB10-3F0D-451E-80C5-BE4525D34BCD}" destId="{2A931F17-2F5A-4F15-947D-C5F6FA4F2B75}" srcOrd="1" destOrd="0" parTransId="{89ADADDD-0552-4C23-BC83-172420712EE6}" sibTransId="{113C616D-7CD7-47C1-AE54-EDA3E5EE877D}"/>
    <dgm:cxn modelId="{51C4E1E5-3D87-4D7E-B454-E1E232EB0DE7}" type="presOf" srcId="{33EEEF08-59DF-426A-A243-61CC4A925507}" destId="{F980B305-CB70-4780-9B44-07E5FEE4BB90}" srcOrd="0" destOrd="0" presId="urn:microsoft.com/office/officeart/2005/8/layout/bProcess4"/>
    <dgm:cxn modelId="{508A7FFD-BB44-449F-8CCD-E6A7980F9FD1}" srcId="{8622EB10-3F0D-451E-80C5-BE4525D34BCD}" destId="{E2C966BE-C9BD-4BD9-AAFF-871790A7DF89}" srcOrd="10" destOrd="0" parTransId="{F69C8C7C-8907-4932-84E9-91F67FA5461D}" sibTransId="{796E177C-045C-4B80-AC17-B8367794EDA9}"/>
    <dgm:cxn modelId="{0BF54B18-A23E-476A-8612-1789C09DAE3E}" type="presParOf" srcId="{319A4FD9-6B4B-4A3E-AF16-B4D4F617FD13}" destId="{A7F101EA-2379-44EF-AAA8-3E59C1B1566C}" srcOrd="0" destOrd="0" presId="urn:microsoft.com/office/officeart/2005/8/layout/bProcess4"/>
    <dgm:cxn modelId="{9E49A871-5AB8-4E88-9403-AC2AA611661A}" type="presParOf" srcId="{A7F101EA-2379-44EF-AAA8-3E59C1B1566C}" destId="{61480662-7821-4C7E-B88C-E019E64DF4C9}" srcOrd="0" destOrd="0" presId="urn:microsoft.com/office/officeart/2005/8/layout/bProcess4"/>
    <dgm:cxn modelId="{3D0FD0BD-D7DA-4963-ABDE-8B4AC1A7DD3A}" type="presParOf" srcId="{A7F101EA-2379-44EF-AAA8-3E59C1B1566C}" destId="{AEDD430D-C2B6-47B3-992F-0B64B1A25C97}" srcOrd="1" destOrd="0" presId="urn:microsoft.com/office/officeart/2005/8/layout/bProcess4"/>
    <dgm:cxn modelId="{24C631BA-21C6-449F-BC65-41FD75E53C05}" type="presParOf" srcId="{319A4FD9-6B4B-4A3E-AF16-B4D4F617FD13}" destId="{A80C2526-EC1E-43F7-9618-F76EAAF0B7C8}" srcOrd="1" destOrd="0" presId="urn:microsoft.com/office/officeart/2005/8/layout/bProcess4"/>
    <dgm:cxn modelId="{0706A14A-3CE5-45D5-BF36-422D874A6FE2}" type="presParOf" srcId="{319A4FD9-6B4B-4A3E-AF16-B4D4F617FD13}" destId="{EDD58724-2347-4ADF-8E87-CAEA96608AE3}" srcOrd="2" destOrd="0" presId="urn:microsoft.com/office/officeart/2005/8/layout/bProcess4"/>
    <dgm:cxn modelId="{CCB81A74-8459-4C19-805F-9DB6D0B34D68}" type="presParOf" srcId="{EDD58724-2347-4ADF-8E87-CAEA96608AE3}" destId="{FBB01926-4264-4FB8-B530-650D67BCEFCD}" srcOrd="0" destOrd="0" presId="urn:microsoft.com/office/officeart/2005/8/layout/bProcess4"/>
    <dgm:cxn modelId="{52C42073-AC4B-43F9-98E8-231B7A5AAA74}" type="presParOf" srcId="{EDD58724-2347-4ADF-8E87-CAEA96608AE3}" destId="{CF61FEFB-DB49-468E-A120-F661791D69CC}" srcOrd="1" destOrd="0" presId="urn:microsoft.com/office/officeart/2005/8/layout/bProcess4"/>
    <dgm:cxn modelId="{A193C8CE-D779-4A6B-BCC0-A3FE8409F2D7}" type="presParOf" srcId="{319A4FD9-6B4B-4A3E-AF16-B4D4F617FD13}" destId="{F1644D6B-FF49-4C8B-98E8-914078546D17}" srcOrd="3" destOrd="0" presId="urn:microsoft.com/office/officeart/2005/8/layout/bProcess4"/>
    <dgm:cxn modelId="{D482225D-2D3B-4943-8612-B71B493C6DE4}" type="presParOf" srcId="{319A4FD9-6B4B-4A3E-AF16-B4D4F617FD13}" destId="{CEDF1A6F-9CA0-4FA1-949F-3E06C9579C90}" srcOrd="4" destOrd="0" presId="urn:microsoft.com/office/officeart/2005/8/layout/bProcess4"/>
    <dgm:cxn modelId="{126DC33C-B3B4-43E4-BD44-618D62375E86}" type="presParOf" srcId="{CEDF1A6F-9CA0-4FA1-949F-3E06C9579C90}" destId="{7D209DF0-4015-4362-AC03-0D3C6C65532D}" srcOrd="0" destOrd="0" presId="urn:microsoft.com/office/officeart/2005/8/layout/bProcess4"/>
    <dgm:cxn modelId="{34667912-E353-497A-BF29-912A5BBBD054}" type="presParOf" srcId="{CEDF1A6F-9CA0-4FA1-949F-3E06C9579C90}" destId="{B748E70A-14F5-4CDC-A371-C7269D78AE52}" srcOrd="1" destOrd="0" presId="urn:microsoft.com/office/officeart/2005/8/layout/bProcess4"/>
    <dgm:cxn modelId="{32E58C0A-EDE8-41C9-9EFB-3BB699D9D63A}" type="presParOf" srcId="{319A4FD9-6B4B-4A3E-AF16-B4D4F617FD13}" destId="{83907882-84C3-4FE3-9675-8572C71FA617}" srcOrd="5" destOrd="0" presId="urn:microsoft.com/office/officeart/2005/8/layout/bProcess4"/>
    <dgm:cxn modelId="{07B5F508-AA6D-432D-B45F-8C5456EC426C}" type="presParOf" srcId="{319A4FD9-6B4B-4A3E-AF16-B4D4F617FD13}" destId="{459BDBF5-08DB-475C-A9C0-02EDC9C36627}" srcOrd="6" destOrd="0" presId="urn:microsoft.com/office/officeart/2005/8/layout/bProcess4"/>
    <dgm:cxn modelId="{972FBBF3-A242-4C56-81AB-527837E0385B}" type="presParOf" srcId="{459BDBF5-08DB-475C-A9C0-02EDC9C36627}" destId="{94EF7DA7-2FF7-446B-81D9-4F44CF02D3E9}" srcOrd="0" destOrd="0" presId="urn:microsoft.com/office/officeart/2005/8/layout/bProcess4"/>
    <dgm:cxn modelId="{C8163DAD-7815-4433-B825-2A7FBE2DC935}" type="presParOf" srcId="{459BDBF5-08DB-475C-A9C0-02EDC9C36627}" destId="{23304B7A-901A-4639-BFE9-2EEE5B156B65}" srcOrd="1" destOrd="0" presId="urn:microsoft.com/office/officeart/2005/8/layout/bProcess4"/>
    <dgm:cxn modelId="{3B73AAD5-6E79-47D8-9C49-694A9BEDFED1}" type="presParOf" srcId="{319A4FD9-6B4B-4A3E-AF16-B4D4F617FD13}" destId="{0D08532A-F1CC-4152-AA84-73BA0B743141}" srcOrd="7" destOrd="0" presId="urn:microsoft.com/office/officeart/2005/8/layout/bProcess4"/>
    <dgm:cxn modelId="{3D9D1A6D-08CB-4156-8A07-5FA03DE916B0}" type="presParOf" srcId="{319A4FD9-6B4B-4A3E-AF16-B4D4F617FD13}" destId="{560F38AD-2F36-4C79-AA20-AC8D5A34623D}" srcOrd="8" destOrd="0" presId="urn:microsoft.com/office/officeart/2005/8/layout/bProcess4"/>
    <dgm:cxn modelId="{E60D3038-AF13-4475-B471-2FE0AFE56BC5}" type="presParOf" srcId="{560F38AD-2F36-4C79-AA20-AC8D5A34623D}" destId="{BE07C5EB-B3B0-481C-AE37-C0B45B51AEB7}" srcOrd="0" destOrd="0" presId="urn:microsoft.com/office/officeart/2005/8/layout/bProcess4"/>
    <dgm:cxn modelId="{6373AACE-92AB-4B95-BD88-5200D4113FFB}" type="presParOf" srcId="{560F38AD-2F36-4C79-AA20-AC8D5A34623D}" destId="{1ADF5DCF-B077-47EA-8D8E-C8FF5C023157}" srcOrd="1" destOrd="0" presId="urn:microsoft.com/office/officeart/2005/8/layout/bProcess4"/>
    <dgm:cxn modelId="{8C30491C-018A-429E-9276-E3E8C1164780}" type="presParOf" srcId="{319A4FD9-6B4B-4A3E-AF16-B4D4F617FD13}" destId="{A5122822-74BB-4088-BF2A-B6A5470C639C}" srcOrd="9" destOrd="0" presId="urn:microsoft.com/office/officeart/2005/8/layout/bProcess4"/>
    <dgm:cxn modelId="{C3936AED-E406-4441-A306-01C75D79A9AF}" type="presParOf" srcId="{319A4FD9-6B4B-4A3E-AF16-B4D4F617FD13}" destId="{A572B21B-820E-4813-B09B-31B572A1AE89}" srcOrd="10" destOrd="0" presId="urn:microsoft.com/office/officeart/2005/8/layout/bProcess4"/>
    <dgm:cxn modelId="{0F67FD47-C6CF-4291-9BDF-2535730292D5}" type="presParOf" srcId="{A572B21B-820E-4813-B09B-31B572A1AE89}" destId="{2BAC4465-D186-4D95-A965-93B3527E2A7D}" srcOrd="0" destOrd="0" presId="urn:microsoft.com/office/officeart/2005/8/layout/bProcess4"/>
    <dgm:cxn modelId="{EEAD3341-2AC2-4F3C-ABB2-982F5A300E3D}" type="presParOf" srcId="{A572B21B-820E-4813-B09B-31B572A1AE89}" destId="{F138D160-5B9A-4FB5-86C8-7940A302EAAF}" srcOrd="1" destOrd="0" presId="urn:microsoft.com/office/officeart/2005/8/layout/bProcess4"/>
    <dgm:cxn modelId="{0F429AEC-63F6-475A-870A-369224B10768}" type="presParOf" srcId="{319A4FD9-6B4B-4A3E-AF16-B4D4F617FD13}" destId="{63147FCA-3D4B-4371-8A25-FE4A57FDCAE8}" srcOrd="11" destOrd="0" presId="urn:microsoft.com/office/officeart/2005/8/layout/bProcess4"/>
    <dgm:cxn modelId="{CBF7AD0C-36FE-47A6-94BB-304AD553D8D6}" type="presParOf" srcId="{319A4FD9-6B4B-4A3E-AF16-B4D4F617FD13}" destId="{7DEE7A92-7CDD-4448-853D-1344C641866B}" srcOrd="12" destOrd="0" presId="urn:microsoft.com/office/officeart/2005/8/layout/bProcess4"/>
    <dgm:cxn modelId="{343D9404-77D4-429B-852C-2341D0A28E77}" type="presParOf" srcId="{7DEE7A92-7CDD-4448-853D-1344C641866B}" destId="{D7DCA6CB-16DE-4AC6-9A8D-D2B147B54D82}" srcOrd="0" destOrd="0" presId="urn:microsoft.com/office/officeart/2005/8/layout/bProcess4"/>
    <dgm:cxn modelId="{7521F94B-595A-4B4A-9CD7-8889F9029A2F}" type="presParOf" srcId="{7DEE7A92-7CDD-4448-853D-1344C641866B}" destId="{50891003-4FF5-43EA-BE97-C5D2F5E3ACBC}" srcOrd="1" destOrd="0" presId="urn:microsoft.com/office/officeart/2005/8/layout/bProcess4"/>
    <dgm:cxn modelId="{C3D357D6-B84F-4099-A603-717808CE7990}" type="presParOf" srcId="{319A4FD9-6B4B-4A3E-AF16-B4D4F617FD13}" destId="{5A3AFF4C-5AF3-4D62-AAB5-D5D7129A8444}" srcOrd="13" destOrd="0" presId="urn:microsoft.com/office/officeart/2005/8/layout/bProcess4"/>
    <dgm:cxn modelId="{1119D892-11EF-4ACB-A48C-8A36E78C6544}" type="presParOf" srcId="{319A4FD9-6B4B-4A3E-AF16-B4D4F617FD13}" destId="{08C4925D-EEA6-4292-AC3E-5ABEA628D5B5}" srcOrd="14" destOrd="0" presId="urn:microsoft.com/office/officeart/2005/8/layout/bProcess4"/>
    <dgm:cxn modelId="{6AA51669-0FE1-4DC8-970F-B103714DF8B4}" type="presParOf" srcId="{08C4925D-EEA6-4292-AC3E-5ABEA628D5B5}" destId="{8C4A89FE-7F5C-4F44-A7FB-95FDA911D9FB}" srcOrd="0" destOrd="0" presId="urn:microsoft.com/office/officeart/2005/8/layout/bProcess4"/>
    <dgm:cxn modelId="{B6EC36A1-5D33-480D-98D4-AFD1804814B4}" type="presParOf" srcId="{08C4925D-EEA6-4292-AC3E-5ABEA628D5B5}" destId="{48BB7A6C-DF12-4812-BD7A-A7993C20DA20}" srcOrd="1" destOrd="0" presId="urn:microsoft.com/office/officeart/2005/8/layout/bProcess4"/>
    <dgm:cxn modelId="{97D8879C-9B3B-4A85-AFD7-64AB55176525}" type="presParOf" srcId="{319A4FD9-6B4B-4A3E-AF16-B4D4F617FD13}" destId="{E8C74AB3-8898-4057-811C-29A678BCE7FD}" srcOrd="15" destOrd="0" presId="urn:microsoft.com/office/officeart/2005/8/layout/bProcess4"/>
    <dgm:cxn modelId="{3A662E38-1FD5-4E73-90B4-424D8F8CBA91}" type="presParOf" srcId="{319A4FD9-6B4B-4A3E-AF16-B4D4F617FD13}" destId="{527788A0-B893-4A85-ABA9-C6FE5F57F3F7}" srcOrd="16" destOrd="0" presId="urn:microsoft.com/office/officeart/2005/8/layout/bProcess4"/>
    <dgm:cxn modelId="{8CB36A51-7A1C-437C-B88C-A29D01DC22E3}" type="presParOf" srcId="{527788A0-B893-4A85-ABA9-C6FE5F57F3F7}" destId="{B0EA3ADB-9615-4D55-A7F2-27F8B040A8E5}" srcOrd="0" destOrd="0" presId="urn:microsoft.com/office/officeart/2005/8/layout/bProcess4"/>
    <dgm:cxn modelId="{9F3F4AAB-CBE1-4C8F-9788-EB91B3EEB46A}" type="presParOf" srcId="{527788A0-B893-4A85-ABA9-C6FE5F57F3F7}" destId="{F980B305-CB70-4780-9B44-07E5FEE4BB90}" srcOrd="1" destOrd="0" presId="urn:microsoft.com/office/officeart/2005/8/layout/bProcess4"/>
    <dgm:cxn modelId="{843C589D-19A1-4753-BCC2-1B51A3F76418}" type="presParOf" srcId="{319A4FD9-6B4B-4A3E-AF16-B4D4F617FD13}" destId="{2D4FF7DF-7A71-4565-8FB5-C35687E05D48}" srcOrd="17" destOrd="0" presId="urn:microsoft.com/office/officeart/2005/8/layout/bProcess4"/>
    <dgm:cxn modelId="{9D3E5CBA-BD06-480D-940D-CBDE15D9AFA6}" type="presParOf" srcId="{319A4FD9-6B4B-4A3E-AF16-B4D4F617FD13}" destId="{532686BA-4B86-41BA-9635-A76C66427423}" srcOrd="18" destOrd="0" presId="urn:microsoft.com/office/officeart/2005/8/layout/bProcess4"/>
    <dgm:cxn modelId="{6B3451B6-5407-48FE-AFAF-FB953D0AED9B}" type="presParOf" srcId="{532686BA-4B86-41BA-9635-A76C66427423}" destId="{0B50FDE5-836F-4757-8FE9-98D731347DC6}" srcOrd="0" destOrd="0" presId="urn:microsoft.com/office/officeart/2005/8/layout/bProcess4"/>
    <dgm:cxn modelId="{861A2DE5-419A-473D-AA1A-23D4FDEF4B66}" type="presParOf" srcId="{532686BA-4B86-41BA-9635-A76C66427423}" destId="{3F88AA71-02E0-4EF3-826B-FF3880E4C3BA}" srcOrd="1" destOrd="0" presId="urn:microsoft.com/office/officeart/2005/8/layout/bProcess4"/>
    <dgm:cxn modelId="{89A2042B-4304-448C-98E9-CB57F56F46AC}" type="presParOf" srcId="{319A4FD9-6B4B-4A3E-AF16-B4D4F617FD13}" destId="{FDF73D55-A778-42D3-AF05-F51223E2DCFF}" srcOrd="19" destOrd="0" presId="urn:microsoft.com/office/officeart/2005/8/layout/bProcess4"/>
    <dgm:cxn modelId="{9CC3483E-4EE2-4AAF-BDE5-9605DFCC4171}" type="presParOf" srcId="{319A4FD9-6B4B-4A3E-AF16-B4D4F617FD13}" destId="{C689BB1B-E07E-4083-8BA0-CFB4E72D6ABB}" srcOrd="20" destOrd="0" presId="urn:microsoft.com/office/officeart/2005/8/layout/bProcess4"/>
    <dgm:cxn modelId="{6BF6B94D-2743-4372-8DE1-BDECE77DA1BC}" type="presParOf" srcId="{C689BB1B-E07E-4083-8BA0-CFB4E72D6ABB}" destId="{72D51F0D-A1BF-431F-AC99-516BBFE5DE0C}" srcOrd="0" destOrd="0" presId="urn:microsoft.com/office/officeart/2005/8/layout/bProcess4"/>
    <dgm:cxn modelId="{0E1343B9-5152-44C0-974C-3A1C0D7270E7}" type="presParOf" srcId="{C689BB1B-E07E-4083-8BA0-CFB4E72D6ABB}" destId="{C81B69FF-2E2E-422F-883B-1DA62DB9170A}" srcOrd="1" destOrd="0" presId="urn:microsoft.com/office/officeart/2005/8/layout/bProcess4"/>
    <dgm:cxn modelId="{C42199D3-84AC-4946-B945-33B06B748EC0}" type="presParOf" srcId="{319A4FD9-6B4B-4A3E-AF16-B4D4F617FD13}" destId="{6DFCEA95-22AC-4680-8F1D-891B9DD4DF00}" srcOrd="21" destOrd="0" presId="urn:microsoft.com/office/officeart/2005/8/layout/bProcess4"/>
    <dgm:cxn modelId="{71CBD33E-73C3-45D9-A171-5D21D8D10EA0}" type="presParOf" srcId="{319A4FD9-6B4B-4A3E-AF16-B4D4F617FD13}" destId="{E2C0B847-0B4F-4200-9CA3-F77BD9B48550}" srcOrd="22" destOrd="0" presId="urn:microsoft.com/office/officeart/2005/8/layout/bProcess4"/>
    <dgm:cxn modelId="{B0C3D171-75E3-4E77-9A66-B3ACB026DA02}" type="presParOf" srcId="{E2C0B847-0B4F-4200-9CA3-F77BD9B48550}" destId="{A780D40A-9202-4823-8FA5-6E0D5A266F07}" srcOrd="0" destOrd="0" presId="urn:microsoft.com/office/officeart/2005/8/layout/bProcess4"/>
    <dgm:cxn modelId="{083A37BC-ACFE-476D-B3AA-EE48F54EBD64}" type="presParOf" srcId="{E2C0B847-0B4F-4200-9CA3-F77BD9B48550}" destId="{DAE194EA-B690-44D4-9640-1F57335C0667}" srcOrd="1" destOrd="0" presId="urn:microsoft.com/office/officeart/2005/8/layout/bProcess4"/>
  </dgm:cxnLst>
  <dgm:bg>
    <a:solidFill>
      <a:schemeClr val="accent3"/>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EBE61C-6BA7-43B9-8736-62B36E1CD29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8644FD2-786A-4307-B5E1-D4651C1D61A5}">
      <dgm:prSet custT="1"/>
      <dgm:spPr>
        <a:solidFill>
          <a:schemeClr val="accent5">
            <a:lumMod val="40000"/>
            <a:lumOff val="60000"/>
          </a:schemeClr>
        </a:solidFill>
      </dgm:spPr>
      <dgm:t>
        <a:bodyPr/>
        <a:lstStyle/>
        <a:p>
          <a:pPr algn="l" rtl="0"/>
          <a:r>
            <a:rPr lang="en-US" sz="2800" b="1" baseline="0" dirty="0">
              <a:solidFill>
                <a:schemeClr val="tx1"/>
              </a:solidFill>
              <a:latin typeface="+mj-lt"/>
            </a:rPr>
            <a:t>WARNING SIGNS </a:t>
          </a:r>
        </a:p>
        <a:p>
          <a:pPr algn="l" rtl="0"/>
          <a:r>
            <a:rPr lang="en-US" sz="2800" b="1" baseline="0" dirty="0">
              <a:solidFill>
                <a:schemeClr val="tx1"/>
              </a:solidFill>
              <a:latin typeface="+mj-lt"/>
            </a:rPr>
            <a:t>OF ABUSE  </a:t>
          </a:r>
          <a:endParaRPr lang="en-US" sz="2800" b="1" dirty="0">
            <a:solidFill>
              <a:schemeClr val="tx1"/>
            </a:solidFill>
            <a:latin typeface="+mj-lt"/>
          </a:endParaRPr>
        </a:p>
      </dgm:t>
    </dgm:pt>
    <dgm:pt modelId="{D1B43FC0-BCE1-428F-9153-365BD1D4118F}" type="parTrans" cxnId="{BBB9AEF1-ED23-4E46-BA47-C230DBD60EED}">
      <dgm:prSet/>
      <dgm:spPr/>
      <dgm:t>
        <a:bodyPr/>
        <a:lstStyle/>
        <a:p>
          <a:endParaRPr lang="en-US"/>
        </a:p>
      </dgm:t>
    </dgm:pt>
    <dgm:pt modelId="{D600333E-C638-48BE-A3EB-1E08385C0BFF}" type="sibTrans" cxnId="{BBB9AEF1-ED23-4E46-BA47-C230DBD60EED}">
      <dgm:prSet/>
      <dgm:spPr/>
      <dgm:t>
        <a:bodyPr/>
        <a:lstStyle/>
        <a:p>
          <a:endParaRPr lang="en-US"/>
        </a:p>
      </dgm:t>
    </dgm:pt>
    <dgm:pt modelId="{9F2E5227-15DA-4E6C-B971-426CC0440992}">
      <dgm:prSet custT="1"/>
      <dgm:spPr>
        <a:solidFill>
          <a:schemeClr val="accent5">
            <a:lumMod val="40000"/>
            <a:lumOff val="60000"/>
          </a:schemeClr>
        </a:solidFill>
      </dgm:spPr>
      <dgm:t>
        <a:bodyPr/>
        <a:lstStyle/>
        <a:p>
          <a:pPr rtl="0"/>
          <a:r>
            <a:rPr lang="en-US" sz="2800" b="1" baseline="0" dirty="0">
              <a:solidFill>
                <a:schemeClr val="tx1"/>
              </a:solidFill>
              <a:latin typeface="+mj-lt"/>
            </a:rPr>
            <a:t>BEHAVIORAL </a:t>
          </a:r>
        </a:p>
        <a:p>
          <a:pPr rtl="0"/>
          <a:r>
            <a:rPr lang="en-US" sz="2800" b="1" baseline="0" dirty="0">
              <a:solidFill>
                <a:schemeClr val="tx1"/>
              </a:solidFill>
              <a:latin typeface="+mj-lt"/>
            </a:rPr>
            <a:t>INDICATORS  </a:t>
          </a:r>
          <a:endParaRPr lang="en-US" sz="2800" b="1" dirty="0">
            <a:solidFill>
              <a:schemeClr val="tx1"/>
            </a:solidFill>
            <a:latin typeface="+mj-lt"/>
          </a:endParaRPr>
        </a:p>
      </dgm:t>
    </dgm:pt>
    <dgm:pt modelId="{2A640E19-4069-4EE8-BE0E-E264F351ACB6}" type="parTrans" cxnId="{75CF5614-6014-49D2-9F36-4ACC9D2E6D27}">
      <dgm:prSet/>
      <dgm:spPr/>
      <dgm:t>
        <a:bodyPr/>
        <a:lstStyle/>
        <a:p>
          <a:endParaRPr lang="en-US"/>
        </a:p>
      </dgm:t>
    </dgm:pt>
    <dgm:pt modelId="{BCAC71E9-3EF4-4E17-B8F9-EF02666E8589}" type="sibTrans" cxnId="{75CF5614-6014-49D2-9F36-4ACC9D2E6D27}">
      <dgm:prSet/>
      <dgm:spPr/>
      <dgm:t>
        <a:bodyPr/>
        <a:lstStyle/>
        <a:p>
          <a:endParaRPr lang="en-US"/>
        </a:p>
      </dgm:t>
    </dgm:pt>
    <dgm:pt modelId="{A11C351E-D247-44A8-AD8F-077633FEB4E0}">
      <dgm:prSet custT="1"/>
      <dgm:spPr>
        <a:solidFill>
          <a:schemeClr val="accent5">
            <a:lumMod val="40000"/>
            <a:lumOff val="60000"/>
          </a:schemeClr>
        </a:solidFill>
      </dgm:spPr>
      <dgm:t>
        <a:bodyPr/>
        <a:lstStyle/>
        <a:p>
          <a:pPr rtl="0"/>
          <a:r>
            <a:rPr lang="en-US" sz="1600" b="1" baseline="0" dirty="0">
              <a:solidFill>
                <a:schemeClr val="tx1"/>
              </a:solidFill>
              <a:latin typeface="+mj-lt"/>
            </a:rPr>
            <a:t>Loose or fractured teeth </a:t>
          </a:r>
          <a:endParaRPr lang="en-US" sz="1600" b="1" dirty="0">
            <a:solidFill>
              <a:schemeClr val="tx1"/>
            </a:solidFill>
            <a:latin typeface="+mj-lt"/>
          </a:endParaRPr>
        </a:p>
      </dgm:t>
    </dgm:pt>
    <dgm:pt modelId="{0A7BB752-92DA-49FE-BB6B-9BD9D139451D}" type="parTrans" cxnId="{7885B0A1-91CD-42A1-A8F2-C4B0A6FD2EC8}">
      <dgm:prSet/>
      <dgm:spPr/>
      <dgm:t>
        <a:bodyPr/>
        <a:lstStyle/>
        <a:p>
          <a:endParaRPr lang="en-US"/>
        </a:p>
      </dgm:t>
    </dgm:pt>
    <dgm:pt modelId="{1852A51D-4763-4676-8BFB-9B9AAEA931AB}" type="sibTrans" cxnId="{7885B0A1-91CD-42A1-A8F2-C4B0A6FD2EC8}">
      <dgm:prSet/>
      <dgm:spPr/>
      <dgm:t>
        <a:bodyPr/>
        <a:lstStyle/>
        <a:p>
          <a:endParaRPr lang="en-US"/>
        </a:p>
      </dgm:t>
    </dgm:pt>
    <dgm:pt modelId="{7B2D8015-9490-45BB-8BF1-572F5A28DF83}">
      <dgm:prSet custT="1"/>
      <dgm:spPr>
        <a:solidFill>
          <a:schemeClr val="accent5">
            <a:lumMod val="40000"/>
            <a:lumOff val="60000"/>
          </a:schemeClr>
        </a:solidFill>
      </dgm:spPr>
      <dgm:t>
        <a:bodyPr/>
        <a:lstStyle/>
        <a:p>
          <a:pPr rtl="0"/>
          <a:r>
            <a:rPr lang="en-US" sz="1600" b="1" baseline="0" dirty="0">
              <a:solidFill>
                <a:schemeClr val="tx1"/>
              </a:solidFill>
              <a:latin typeface="+mj-lt"/>
            </a:rPr>
            <a:t>Bruises or cuts </a:t>
          </a:r>
          <a:endParaRPr lang="en-US" sz="1600" b="1" dirty="0">
            <a:solidFill>
              <a:schemeClr val="tx1"/>
            </a:solidFill>
            <a:latin typeface="+mj-lt"/>
          </a:endParaRPr>
        </a:p>
      </dgm:t>
    </dgm:pt>
    <dgm:pt modelId="{57450B8B-E03F-41B8-A959-70C3ED3A94FD}" type="parTrans" cxnId="{1E1BA702-C2FD-4A75-AAA1-2A69DCDF2478}">
      <dgm:prSet/>
      <dgm:spPr/>
      <dgm:t>
        <a:bodyPr/>
        <a:lstStyle/>
        <a:p>
          <a:endParaRPr lang="en-US"/>
        </a:p>
      </dgm:t>
    </dgm:pt>
    <dgm:pt modelId="{F92555EF-0C84-4FCE-9F6F-1F6F6B6516A6}" type="sibTrans" cxnId="{1E1BA702-C2FD-4A75-AAA1-2A69DCDF2478}">
      <dgm:prSet/>
      <dgm:spPr/>
      <dgm:t>
        <a:bodyPr/>
        <a:lstStyle/>
        <a:p>
          <a:endParaRPr lang="en-US"/>
        </a:p>
      </dgm:t>
    </dgm:pt>
    <dgm:pt modelId="{F4F5F7D1-E5B4-41BC-BF1D-EE256C698395}">
      <dgm:prSet custT="1"/>
      <dgm:spPr>
        <a:solidFill>
          <a:schemeClr val="accent5">
            <a:lumMod val="40000"/>
            <a:lumOff val="60000"/>
          </a:schemeClr>
        </a:solidFill>
      </dgm:spPr>
      <dgm:t>
        <a:bodyPr/>
        <a:lstStyle/>
        <a:p>
          <a:pPr rtl="0"/>
          <a:r>
            <a:rPr lang="en-US" sz="1600" b="1" baseline="0" dirty="0">
              <a:solidFill>
                <a:schemeClr val="tx1"/>
              </a:solidFill>
              <a:latin typeface="+mj-lt"/>
            </a:rPr>
            <a:t>Cigarette burns </a:t>
          </a:r>
          <a:endParaRPr lang="en-US" sz="1600" b="1" dirty="0">
            <a:solidFill>
              <a:schemeClr val="tx1"/>
            </a:solidFill>
            <a:latin typeface="+mj-lt"/>
          </a:endParaRPr>
        </a:p>
      </dgm:t>
    </dgm:pt>
    <dgm:pt modelId="{3DB0D2FE-D732-4381-83EA-285E52144B90}" type="parTrans" cxnId="{419E9728-C5B8-40C9-85E9-61F22F2E9374}">
      <dgm:prSet/>
      <dgm:spPr/>
      <dgm:t>
        <a:bodyPr/>
        <a:lstStyle/>
        <a:p>
          <a:endParaRPr lang="en-US"/>
        </a:p>
      </dgm:t>
    </dgm:pt>
    <dgm:pt modelId="{D09A2C11-C708-4ABE-8A4C-6E5A85949764}" type="sibTrans" cxnId="{419E9728-C5B8-40C9-85E9-61F22F2E9374}">
      <dgm:prSet/>
      <dgm:spPr/>
      <dgm:t>
        <a:bodyPr/>
        <a:lstStyle/>
        <a:p>
          <a:endParaRPr lang="en-US"/>
        </a:p>
      </dgm:t>
    </dgm:pt>
    <dgm:pt modelId="{275E96A4-8ED2-4110-A6B4-AAE3D8AF5C3A}">
      <dgm:prSet custT="1"/>
      <dgm:spPr>
        <a:solidFill>
          <a:schemeClr val="accent5">
            <a:lumMod val="40000"/>
            <a:lumOff val="60000"/>
          </a:schemeClr>
        </a:solidFill>
      </dgm:spPr>
      <dgm:t>
        <a:bodyPr/>
        <a:lstStyle/>
        <a:p>
          <a:pPr rtl="0"/>
          <a:r>
            <a:rPr lang="en-US" sz="1600" b="1" baseline="0" dirty="0">
              <a:solidFill>
                <a:schemeClr val="tx1"/>
              </a:solidFill>
              <a:latin typeface="+mj-lt"/>
            </a:rPr>
            <a:t>Absence of hair from hair pulling </a:t>
          </a:r>
          <a:endParaRPr lang="en-US" sz="1600" b="1" dirty="0">
            <a:solidFill>
              <a:schemeClr val="tx1"/>
            </a:solidFill>
            <a:latin typeface="+mj-lt"/>
          </a:endParaRPr>
        </a:p>
      </dgm:t>
    </dgm:pt>
    <dgm:pt modelId="{3BD0A280-0EDC-45D9-AD3C-0F0F66C0421B}" type="parTrans" cxnId="{FCC0B79D-3FC5-487D-9D8D-11790DDE2DCD}">
      <dgm:prSet/>
      <dgm:spPr/>
      <dgm:t>
        <a:bodyPr/>
        <a:lstStyle/>
        <a:p>
          <a:endParaRPr lang="en-US"/>
        </a:p>
      </dgm:t>
    </dgm:pt>
    <dgm:pt modelId="{9134BCC8-E088-4FB2-B3F9-AA76FC9D5280}" type="sibTrans" cxnId="{FCC0B79D-3FC5-487D-9D8D-11790DDE2DCD}">
      <dgm:prSet/>
      <dgm:spPr/>
      <dgm:t>
        <a:bodyPr/>
        <a:lstStyle/>
        <a:p>
          <a:endParaRPr lang="en-US"/>
        </a:p>
      </dgm:t>
    </dgm:pt>
    <dgm:pt modelId="{8854D090-472F-403E-B689-3B1501A1BF0F}">
      <dgm:prSet custT="1"/>
      <dgm:spPr>
        <a:solidFill>
          <a:schemeClr val="accent5">
            <a:lumMod val="40000"/>
            <a:lumOff val="60000"/>
          </a:schemeClr>
        </a:solidFill>
      </dgm:spPr>
      <dgm:t>
        <a:bodyPr/>
        <a:lstStyle/>
        <a:p>
          <a:pPr rtl="0"/>
          <a:r>
            <a:rPr lang="en-US" sz="1600" b="1" baseline="0" dirty="0">
              <a:solidFill>
                <a:schemeClr val="tx1"/>
              </a:solidFill>
              <a:latin typeface="+mj-lt"/>
            </a:rPr>
            <a:t>Immersion or rope burns</a:t>
          </a:r>
          <a:endParaRPr lang="en-US" sz="1600" b="1" dirty="0">
            <a:solidFill>
              <a:schemeClr val="tx1"/>
            </a:solidFill>
            <a:latin typeface="+mj-lt"/>
          </a:endParaRPr>
        </a:p>
      </dgm:t>
    </dgm:pt>
    <dgm:pt modelId="{B24A1ED5-17C5-4658-8D9D-62EF9459EE0B}" type="parTrans" cxnId="{58104D8F-F352-41EB-9128-25D70DC24042}">
      <dgm:prSet/>
      <dgm:spPr/>
      <dgm:t>
        <a:bodyPr/>
        <a:lstStyle/>
        <a:p>
          <a:endParaRPr lang="en-US"/>
        </a:p>
      </dgm:t>
    </dgm:pt>
    <dgm:pt modelId="{E407D114-C9FC-446C-A257-882D813203BD}" type="sibTrans" cxnId="{58104D8F-F352-41EB-9128-25D70DC24042}">
      <dgm:prSet/>
      <dgm:spPr/>
      <dgm:t>
        <a:bodyPr/>
        <a:lstStyle/>
        <a:p>
          <a:endParaRPr lang="en-US"/>
        </a:p>
      </dgm:t>
    </dgm:pt>
    <dgm:pt modelId="{E342D9E9-40E8-406D-AB1E-226D4B617BA1}">
      <dgm:prSet custT="1"/>
      <dgm:spPr>
        <a:solidFill>
          <a:schemeClr val="accent5">
            <a:lumMod val="40000"/>
            <a:lumOff val="60000"/>
          </a:schemeClr>
        </a:solidFill>
      </dgm:spPr>
      <dgm:t>
        <a:bodyPr/>
        <a:lstStyle/>
        <a:p>
          <a:pPr rtl="0"/>
          <a:r>
            <a:rPr lang="en-US" sz="1600" b="1" baseline="0" dirty="0">
              <a:solidFill>
                <a:schemeClr val="tx1"/>
              </a:solidFill>
              <a:latin typeface="+mj-lt"/>
            </a:rPr>
            <a:t>Human bite marks </a:t>
          </a:r>
          <a:endParaRPr lang="en-US" sz="1600" b="1" dirty="0">
            <a:solidFill>
              <a:schemeClr val="tx1"/>
            </a:solidFill>
            <a:latin typeface="+mj-lt"/>
          </a:endParaRPr>
        </a:p>
      </dgm:t>
    </dgm:pt>
    <dgm:pt modelId="{0C203879-50FB-4CE8-9E5D-CFE0E7707D89}" type="parTrans" cxnId="{037A68EA-C94F-4625-9E16-12F3A425C4E3}">
      <dgm:prSet/>
      <dgm:spPr/>
      <dgm:t>
        <a:bodyPr/>
        <a:lstStyle/>
        <a:p>
          <a:endParaRPr lang="en-US"/>
        </a:p>
      </dgm:t>
    </dgm:pt>
    <dgm:pt modelId="{739DE287-89F6-4501-9EF0-5F5AB2813685}" type="sibTrans" cxnId="{037A68EA-C94F-4625-9E16-12F3A425C4E3}">
      <dgm:prSet/>
      <dgm:spPr/>
      <dgm:t>
        <a:bodyPr/>
        <a:lstStyle/>
        <a:p>
          <a:endParaRPr lang="en-US"/>
        </a:p>
      </dgm:t>
    </dgm:pt>
    <dgm:pt modelId="{C87F57C4-F093-4EFE-8E62-8CE8E7E56ED4}">
      <dgm:prSet custT="1"/>
      <dgm:spPr>
        <a:solidFill>
          <a:schemeClr val="accent5">
            <a:lumMod val="40000"/>
            <a:lumOff val="60000"/>
          </a:schemeClr>
        </a:solidFill>
      </dgm:spPr>
      <dgm:t>
        <a:bodyPr/>
        <a:lstStyle/>
        <a:p>
          <a:pPr rtl="0"/>
          <a:r>
            <a:rPr lang="en-US" sz="1600" b="1" baseline="0" dirty="0">
              <a:solidFill>
                <a:schemeClr val="tx1"/>
              </a:solidFill>
              <a:latin typeface="+mj-lt"/>
            </a:rPr>
            <a:t>Child is dressed inappropriately for the weather</a:t>
          </a:r>
          <a:endParaRPr lang="en-US" sz="1100" b="1" dirty="0">
            <a:solidFill>
              <a:schemeClr val="tx1"/>
            </a:solidFill>
            <a:latin typeface="+mj-lt"/>
          </a:endParaRPr>
        </a:p>
      </dgm:t>
    </dgm:pt>
    <dgm:pt modelId="{5B11B031-5FF6-4472-96EA-E2E6531894E9}" type="parTrans" cxnId="{3EA20CF7-9893-4FB2-8AB6-F6996DE2BEF5}">
      <dgm:prSet/>
      <dgm:spPr/>
      <dgm:t>
        <a:bodyPr/>
        <a:lstStyle/>
        <a:p>
          <a:endParaRPr lang="en-US"/>
        </a:p>
      </dgm:t>
    </dgm:pt>
    <dgm:pt modelId="{85BDD20C-FA83-4D59-954A-645CE956A347}" type="sibTrans" cxnId="{3EA20CF7-9893-4FB2-8AB6-F6996DE2BEF5}">
      <dgm:prSet/>
      <dgm:spPr/>
      <dgm:t>
        <a:bodyPr/>
        <a:lstStyle/>
        <a:p>
          <a:endParaRPr lang="en-US"/>
        </a:p>
      </dgm:t>
    </dgm:pt>
    <dgm:pt modelId="{A1E75B89-FBF3-4788-808E-8D5FD39EEA4F}">
      <dgm:prSet custT="1"/>
      <dgm:spPr>
        <a:solidFill>
          <a:schemeClr val="accent5">
            <a:lumMod val="40000"/>
            <a:lumOff val="60000"/>
          </a:schemeClr>
        </a:solidFill>
      </dgm:spPr>
      <dgm:t>
        <a:bodyPr/>
        <a:lstStyle/>
        <a:p>
          <a:pPr rtl="0"/>
          <a:r>
            <a:rPr lang="en-US" sz="1600" b="1" baseline="0" dirty="0">
              <a:solidFill>
                <a:schemeClr val="tx1"/>
              </a:solidFill>
              <a:latin typeface="+mj-lt"/>
            </a:rPr>
            <a:t>No eye contact   </a:t>
          </a:r>
          <a:endParaRPr lang="en-US" sz="1600" b="1" dirty="0">
            <a:solidFill>
              <a:schemeClr val="tx1"/>
            </a:solidFill>
            <a:latin typeface="+mj-lt"/>
          </a:endParaRPr>
        </a:p>
      </dgm:t>
    </dgm:pt>
    <dgm:pt modelId="{1E659C31-BBE4-4601-955B-72AD3ACB12D2}" type="parTrans" cxnId="{17998F1D-26A5-40B2-897B-BD7676743307}">
      <dgm:prSet/>
      <dgm:spPr/>
      <dgm:t>
        <a:bodyPr/>
        <a:lstStyle/>
        <a:p>
          <a:endParaRPr lang="en-US"/>
        </a:p>
      </dgm:t>
    </dgm:pt>
    <dgm:pt modelId="{D308724D-985C-4CB4-81F1-AC3D09DD6F91}" type="sibTrans" cxnId="{17998F1D-26A5-40B2-897B-BD7676743307}">
      <dgm:prSet/>
      <dgm:spPr/>
      <dgm:t>
        <a:bodyPr/>
        <a:lstStyle/>
        <a:p>
          <a:endParaRPr lang="en-US"/>
        </a:p>
      </dgm:t>
    </dgm:pt>
    <dgm:pt modelId="{46E25E74-6E62-4240-AD81-1BD095A584FD}">
      <dgm:prSet custT="1"/>
      <dgm:spPr>
        <a:solidFill>
          <a:schemeClr val="accent5">
            <a:lumMod val="40000"/>
            <a:lumOff val="60000"/>
          </a:schemeClr>
        </a:solidFill>
      </dgm:spPr>
      <dgm:t>
        <a:bodyPr/>
        <a:lstStyle/>
        <a:p>
          <a:pPr rtl="0"/>
          <a:r>
            <a:rPr lang="en-US" sz="1600" b="1" baseline="0" dirty="0">
              <a:solidFill>
                <a:schemeClr val="tx1"/>
              </a:solidFill>
              <a:latin typeface="+mj-lt"/>
            </a:rPr>
            <a:t>Fear of touch </a:t>
          </a:r>
          <a:endParaRPr lang="en-US" sz="1600" b="1" dirty="0">
            <a:solidFill>
              <a:schemeClr val="tx1"/>
            </a:solidFill>
            <a:latin typeface="+mj-lt"/>
          </a:endParaRPr>
        </a:p>
      </dgm:t>
    </dgm:pt>
    <dgm:pt modelId="{6BFA187A-2A29-4C62-B67D-0478928CA9AD}" type="parTrans" cxnId="{4F2A0666-C5CE-444A-9BF1-EBE6F220EB0C}">
      <dgm:prSet/>
      <dgm:spPr/>
      <dgm:t>
        <a:bodyPr/>
        <a:lstStyle/>
        <a:p>
          <a:endParaRPr lang="en-US"/>
        </a:p>
      </dgm:t>
    </dgm:pt>
    <dgm:pt modelId="{BBB36E98-6E4D-4EF4-9A4E-B6F066A06F78}" type="sibTrans" cxnId="{4F2A0666-C5CE-444A-9BF1-EBE6F220EB0C}">
      <dgm:prSet/>
      <dgm:spPr/>
      <dgm:t>
        <a:bodyPr/>
        <a:lstStyle/>
        <a:p>
          <a:endParaRPr lang="en-US"/>
        </a:p>
      </dgm:t>
    </dgm:pt>
    <dgm:pt modelId="{D74E340E-6C4C-42EA-A47B-EFBC990695C0}">
      <dgm:prSet custT="1"/>
      <dgm:spPr>
        <a:solidFill>
          <a:schemeClr val="accent5">
            <a:lumMod val="40000"/>
            <a:lumOff val="60000"/>
          </a:schemeClr>
        </a:solidFill>
      </dgm:spPr>
      <dgm:t>
        <a:bodyPr/>
        <a:lstStyle/>
        <a:p>
          <a:pPr rtl="0"/>
          <a:r>
            <a:rPr lang="en-US" sz="1600" b="1" baseline="0" dirty="0">
              <a:solidFill>
                <a:schemeClr val="tx1"/>
              </a:solidFill>
              <a:latin typeface="+mj-lt"/>
            </a:rPr>
            <a:t>Apprehensive when others cry </a:t>
          </a:r>
          <a:endParaRPr lang="en-US" sz="1600" b="1" dirty="0">
            <a:solidFill>
              <a:schemeClr val="tx1"/>
            </a:solidFill>
            <a:latin typeface="+mj-lt"/>
          </a:endParaRPr>
        </a:p>
      </dgm:t>
    </dgm:pt>
    <dgm:pt modelId="{12B1E2E0-A8C1-44A6-83AB-19B8DF4611E0}" type="parTrans" cxnId="{99983149-8F6D-4503-8344-F046E23D7D70}">
      <dgm:prSet/>
      <dgm:spPr/>
      <dgm:t>
        <a:bodyPr/>
        <a:lstStyle/>
        <a:p>
          <a:endParaRPr lang="en-US"/>
        </a:p>
      </dgm:t>
    </dgm:pt>
    <dgm:pt modelId="{DBA05DD4-7918-4A65-80B9-502255002532}" type="sibTrans" cxnId="{99983149-8F6D-4503-8344-F046E23D7D70}">
      <dgm:prSet/>
      <dgm:spPr/>
      <dgm:t>
        <a:bodyPr/>
        <a:lstStyle/>
        <a:p>
          <a:endParaRPr lang="en-US"/>
        </a:p>
      </dgm:t>
    </dgm:pt>
    <dgm:pt modelId="{441D19AD-A56E-425B-9A71-3CB7082A7E64}">
      <dgm:prSet custT="1"/>
      <dgm:spPr>
        <a:solidFill>
          <a:schemeClr val="accent5">
            <a:lumMod val="40000"/>
            <a:lumOff val="60000"/>
          </a:schemeClr>
        </a:solidFill>
      </dgm:spPr>
      <dgm:t>
        <a:bodyPr/>
        <a:lstStyle/>
        <a:p>
          <a:pPr rtl="0"/>
          <a:r>
            <a:rPr lang="en-US" sz="1600" b="1" baseline="0" dirty="0">
              <a:solidFill>
                <a:schemeClr val="tx1"/>
              </a:solidFill>
              <a:latin typeface="+mj-lt"/>
            </a:rPr>
            <a:t>Aggressiveness </a:t>
          </a:r>
          <a:endParaRPr lang="en-US" sz="1600" b="1" dirty="0">
            <a:solidFill>
              <a:schemeClr val="tx1"/>
            </a:solidFill>
            <a:latin typeface="+mj-lt"/>
          </a:endParaRPr>
        </a:p>
      </dgm:t>
    </dgm:pt>
    <dgm:pt modelId="{1DA92FA9-7E8C-4415-A882-ABAE08D4417C}" type="parTrans" cxnId="{B2754775-99D4-4084-9DB1-DB58867F705F}">
      <dgm:prSet/>
      <dgm:spPr/>
      <dgm:t>
        <a:bodyPr/>
        <a:lstStyle/>
        <a:p>
          <a:endParaRPr lang="en-US"/>
        </a:p>
      </dgm:t>
    </dgm:pt>
    <dgm:pt modelId="{2E24867C-333D-44A4-B2A8-7357442DDE48}" type="sibTrans" cxnId="{B2754775-99D4-4084-9DB1-DB58867F705F}">
      <dgm:prSet/>
      <dgm:spPr/>
      <dgm:t>
        <a:bodyPr/>
        <a:lstStyle/>
        <a:p>
          <a:endParaRPr lang="en-US"/>
        </a:p>
      </dgm:t>
    </dgm:pt>
    <dgm:pt modelId="{2FB8762B-EF0D-4079-8F3D-E4EA90090529}">
      <dgm:prSet custT="1"/>
      <dgm:spPr>
        <a:solidFill>
          <a:schemeClr val="accent5">
            <a:lumMod val="40000"/>
            <a:lumOff val="60000"/>
          </a:schemeClr>
        </a:solidFill>
      </dgm:spPr>
      <dgm:t>
        <a:bodyPr/>
        <a:lstStyle/>
        <a:p>
          <a:pPr rtl="0"/>
          <a:r>
            <a:rPr lang="en-US" sz="1600" b="1" baseline="0" dirty="0">
              <a:solidFill>
                <a:schemeClr val="tx1"/>
              </a:solidFill>
              <a:latin typeface="+mj-lt"/>
            </a:rPr>
            <a:t>Overly compliant or passive </a:t>
          </a:r>
          <a:endParaRPr lang="en-US" sz="1600" b="1" dirty="0">
            <a:solidFill>
              <a:schemeClr val="tx1"/>
            </a:solidFill>
            <a:latin typeface="+mj-lt"/>
          </a:endParaRPr>
        </a:p>
      </dgm:t>
    </dgm:pt>
    <dgm:pt modelId="{233B83D7-8A91-47E5-A5BF-4625FC4541A3}" type="parTrans" cxnId="{82049A99-B48F-4144-9BCB-F57CD5129AD5}">
      <dgm:prSet/>
      <dgm:spPr/>
      <dgm:t>
        <a:bodyPr/>
        <a:lstStyle/>
        <a:p>
          <a:endParaRPr lang="en-US"/>
        </a:p>
      </dgm:t>
    </dgm:pt>
    <dgm:pt modelId="{FFAFCF2A-CAFA-4439-948A-315B7E07BE25}" type="sibTrans" cxnId="{82049A99-B48F-4144-9BCB-F57CD5129AD5}">
      <dgm:prSet/>
      <dgm:spPr/>
      <dgm:t>
        <a:bodyPr/>
        <a:lstStyle/>
        <a:p>
          <a:endParaRPr lang="en-US"/>
        </a:p>
      </dgm:t>
    </dgm:pt>
    <dgm:pt modelId="{FE94170F-C768-413F-BAAD-BC4787553D42}">
      <dgm:prSet custT="1"/>
      <dgm:spPr>
        <a:solidFill>
          <a:schemeClr val="accent5">
            <a:lumMod val="40000"/>
            <a:lumOff val="60000"/>
          </a:schemeClr>
        </a:solidFill>
      </dgm:spPr>
      <dgm:t>
        <a:bodyPr/>
        <a:lstStyle/>
        <a:p>
          <a:pPr rtl="0"/>
          <a:r>
            <a:rPr lang="en-US" sz="1600" b="1" baseline="0" dirty="0">
              <a:solidFill>
                <a:schemeClr val="tx1"/>
              </a:solidFill>
              <a:latin typeface="+mj-lt"/>
            </a:rPr>
            <a:t>Dramatic mood changes </a:t>
          </a:r>
          <a:endParaRPr lang="en-US" sz="1600" b="1" dirty="0">
            <a:solidFill>
              <a:schemeClr val="tx1"/>
            </a:solidFill>
            <a:latin typeface="+mj-lt"/>
          </a:endParaRPr>
        </a:p>
      </dgm:t>
    </dgm:pt>
    <dgm:pt modelId="{E24A9C5C-C55E-4C33-A570-DD4AA7308047}" type="parTrans" cxnId="{266277BB-E28B-4E32-B3D0-3EC5B012C873}">
      <dgm:prSet/>
      <dgm:spPr/>
      <dgm:t>
        <a:bodyPr/>
        <a:lstStyle/>
        <a:p>
          <a:endParaRPr lang="en-US"/>
        </a:p>
      </dgm:t>
    </dgm:pt>
    <dgm:pt modelId="{E2D9F0DA-53BB-42FF-8FA8-26C072EE0333}" type="sibTrans" cxnId="{266277BB-E28B-4E32-B3D0-3EC5B012C873}">
      <dgm:prSet/>
      <dgm:spPr/>
      <dgm:t>
        <a:bodyPr/>
        <a:lstStyle/>
        <a:p>
          <a:endParaRPr lang="en-US"/>
        </a:p>
      </dgm:t>
    </dgm:pt>
    <dgm:pt modelId="{2F5BF341-1CD9-461A-AE3F-81D1E8F7643B}">
      <dgm:prSet custT="1"/>
      <dgm:spPr>
        <a:solidFill>
          <a:schemeClr val="accent5">
            <a:lumMod val="40000"/>
            <a:lumOff val="60000"/>
          </a:schemeClr>
        </a:solidFill>
      </dgm:spPr>
      <dgm:t>
        <a:bodyPr/>
        <a:lstStyle/>
        <a:p>
          <a:pPr rtl="0"/>
          <a:r>
            <a:rPr lang="en-US" sz="1600" b="1" baseline="0" dirty="0">
              <a:solidFill>
                <a:schemeClr val="tx1"/>
              </a:solidFill>
              <a:latin typeface="+mj-lt"/>
            </a:rPr>
            <a:t>Suicide attempts </a:t>
          </a:r>
          <a:endParaRPr lang="en-US" sz="1600" b="1" dirty="0">
            <a:solidFill>
              <a:schemeClr val="tx1"/>
            </a:solidFill>
            <a:latin typeface="+mj-lt"/>
          </a:endParaRPr>
        </a:p>
      </dgm:t>
    </dgm:pt>
    <dgm:pt modelId="{B5A7E6C3-4901-48C2-903B-271009871FA3}" type="parTrans" cxnId="{89D6DC37-CC8E-4AAF-BEE3-0D1EB254F11F}">
      <dgm:prSet/>
      <dgm:spPr/>
      <dgm:t>
        <a:bodyPr/>
        <a:lstStyle/>
        <a:p>
          <a:endParaRPr lang="en-US"/>
        </a:p>
      </dgm:t>
    </dgm:pt>
    <dgm:pt modelId="{D1D58D1B-7977-4DAE-A84F-C2A556ACD611}" type="sibTrans" cxnId="{89D6DC37-CC8E-4AAF-BEE3-0D1EB254F11F}">
      <dgm:prSet/>
      <dgm:spPr/>
      <dgm:t>
        <a:bodyPr/>
        <a:lstStyle/>
        <a:p>
          <a:endParaRPr lang="en-US"/>
        </a:p>
      </dgm:t>
    </dgm:pt>
    <dgm:pt modelId="{415FF0E8-71D5-4676-B296-F636ED587DA6}" type="pres">
      <dgm:prSet presAssocID="{E6EBE61C-6BA7-43B9-8736-62B36E1CD291}" presName="Name0" presStyleCnt="0">
        <dgm:presLayoutVars>
          <dgm:dir/>
          <dgm:animLvl val="lvl"/>
          <dgm:resizeHandles/>
        </dgm:presLayoutVars>
      </dgm:prSet>
      <dgm:spPr/>
    </dgm:pt>
    <dgm:pt modelId="{8AFD908B-20C4-4560-A6F4-B036DDA95149}" type="pres">
      <dgm:prSet presAssocID="{38644FD2-786A-4307-B5E1-D4651C1D61A5}" presName="linNode" presStyleCnt="0"/>
      <dgm:spPr/>
    </dgm:pt>
    <dgm:pt modelId="{2B56AB28-02D5-495D-8E70-C8C4EA4E113C}" type="pres">
      <dgm:prSet presAssocID="{38644FD2-786A-4307-B5E1-D4651C1D61A5}" presName="parentShp" presStyleLbl="node1" presStyleIdx="0" presStyleCnt="2">
        <dgm:presLayoutVars>
          <dgm:bulletEnabled val="1"/>
        </dgm:presLayoutVars>
      </dgm:prSet>
      <dgm:spPr/>
    </dgm:pt>
    <dgm:pt modelId="{B74E1ED6-A425-49B1-9109-4D4982BA546E}" type="pres">
      <dgm:prSet presAssocID="{38644FD2-786A-4307-B5E1-D4651C1D61A5}" presName="childShp" presStyleLbl="bgAccFollowNode1" presStyleIdx="0" presStyleCnt="2" custLinFactNeighborX="6479" custLinFactNeighborY="1171">
        <dgm:presLayoutVars>
          <dgm:bulletEnabled val="1"/>
        </dgm:presLayoutVars>
      </dgm:prSet>
      <dgm:spPr/>
    </dgm:pt>
    <dgm:pt modelId="{6F8DA068-A033-4A99-BC02-5BBBE3A9A555}" type="pres">
      <dgm:prSet presAssocID="{D600333E-C638-48BE-A3EB-1E08385C0BFF}" presName="spacing" presStyleCnt="0"/>
      <dgm:spPr/>
    </dgm:pt>
    <dgm:pt modelId="{CF3826BF-FA62-4A15-B635-2379F7A18A68}" type="pres">
      <dgm:prSet presAssocID="{9F2E5227-15DA-4E6C-B971-426CC0440992}" presName="linNode" presStyleCnt="0"/>
      <dgm:spPr/>
    </dgm:pt>
    <dgm:pt modelId="{D6ED7E12-25AC-456E-AE9F-533BC8FCB330}" type="pres">
      <dgm:prSet presAssocID="{9F2E5227-15DA-4E6C-B971-426CC0440992}" presName="parentShp" presStyleLbl="node1" presStyleIdx="1" presStyleCnt="2">
        <dgm:presLayoutVars>
          <dgm:bulletEnabled val="1"/>
        </dgm:presLayoutVars>
      </dgm:prSet>
      <dgm:spPr/>
    </dgm:pt>
    <dgm:pt modelId="{624A2424-0067-40E2-9159-A7AA57F9EED6}" type="pres">
      <dgm:prSet presAssocID="{9F2E5227-15DA-4E6C-B971-426CC0440992}" presName="childShp" presStyleLbl="bgAccFollowNode1" presStyleIdx="1" presStyleCnt="2">
        <dgm:presLayoutVars>
          <dgm:bulletEnabled val="1"/>
        </dgm:presLayoutVars>
      </dgm:prSet>
      <dgm:spPr/>
    </dgm:pt>
  </dgm:ptLst>
  <dgm:cxnLst>
    <dgm:cxn modelId="{1E1BA702-C2FD-4A75-AAA1-2A69DCDF2478}" srcId="{38644FD2-786A-4307-B5E1-D4651C1D61A5}" destId="{7B2D8015-9490-45BB-8BF1-572F5A28DF83}" srcOrd="1" destOrd="0" parTransId="{57450B8B-E03F-41B8-A959-70C3ED3A94FD}" sibTransId="{F92555EF-0C84-4FCE-9F6F-1F6F6B6516A6}"/>
    <dgm:cxn modelId="{E3F6A203-91E5-46EA-AF81-148BBADCC8BB}" type="presOf" srcId="{441D19AD-A56E-425B-9A71-3CB7082A7E64}" destId="{624A2424-0067-40E2-9159-A7AA57F9EED6}" srcOrd="0" destOrd="3" presId="urn:microsoft.com/office/officeart/2005/8/layout/vList6"/>
    <dgm:cxn modelId="{75CF5614-6014-49D2-9F36-4ACC9D2E6D27}" srcId="{E6EBE61C-6BA7-43B9-8736-62B36E1CD291}" destId="{9F2E5227-15DA-4E6C-B971-426CC0440992}" srcOrd="1" destOrd="0" parTransId="{2A640E19-4069-4EE8-BE0E-E264F351ACB6}" sibTransId="{BCAC71E9-3EF4-4E17-B8F9-EF02666E8589}"/>
    <dgm:cxn modelId="{17998F1D-26A5-40B2-897B-BD7676743307}" srcId="{9F2E5227-15DA-4E6C-B971-426CC0440992}" destId="{A1E75B89-FBF3-4788-808E-8D5FD39EEA4F}" srcOrd="0" destOrd="0" parTransId="{1E659C31-BBE4-4601-955B-72AD3ACB12D2}" sibTransId="{D308724D-985C-4CB4-81F1-AC3D09DD6F91}"/>
    <dgm:cxn modelId="{B4665422-452A-4E8A-B6E3-3E3A2DB786F8}" type="presOf" srcId="{38644FD2-786A-4307-B5E1-D4651C1D61A5}" destId="{2B56AB28-02D5-495D-8E70-C8C4EA4E113C}" srcOrd="0" destOrd="0" presId="urn:microsoft.com/office/officeart/2005/8/layout/vList6"/>
    <dgm:cxn modelId="{419E9728-C5B8-40C9-85E9-61F22F2E9374}" srcId="{38644FD2-786A-4307-B5E1-D4651C1D61A5}" destId="{F4F5F7D1-E5B4-41BC-BF1D-EE256C698395}" srcOrd="2" destOrd="0" parTransId="{3DB0D2FE-D732-4381-83EA-285E52144B90}" sibTransId="{D09A2C11-C708-4ABE-8A4C-6E5A85949764}"/>
    <dgm:cxn modelId="{89D6DC37-CC8E-4AAF-BEE3-0D1EB254F11F}" srcId="{9F2E5227-15DA-4E6C-B971-426CC0440992}" destId="{2F5BF341-1CD9-461A-AE3F-81D1E8F7643B}" srcOrd="6" destOrd="0" parTransId="{B5A7E6C3-4901-48C2-903B-271009871FA3}" sibTransId="{D1D58D1B-7977-4DAE-A84F-C2A556ACD611}"/>
    <dgm:cxn modelId="{AD26423C-FDE6-4945-A4D7-EF19C72C03F4}" type="presOf" srcId="{2F5BF341-1CD9-461A-AE3F-81D1E8F7643B}" destId="{624A2424-0067-40E2-9159-A7AA57F9EED6}" srcOrd="0" destOrd="6" presId="urn:microsoft.com/office/officeart/2005/8/layout/vList6"/>
    <dgm:cxn modelId="{4F2A0666-C5CE-444A-9BF1-EBE6F220EB0C}" srcId="{9F2E5227-15DA-4E6C-B971-426CC0440992}" destId="{46E25E74-6E62-4240-AD81-1BD095A584FD}" srcOrd="1" destOrd="0" parTransId="{6BFA187A-2A29-4C62-B67D-0478928CA9AD}" sibTransId="{BBB36E98-6E4D-4EF4-9A4E-B6F066A06F78}"/>
    <dgm:cxn modelId="{C6007767-6F38-45B0-A7C3-DB30BF10499B}" type="presOf" srcId="{F4F5F7D1-E5B4-41BC-BF1D-EE256C698395}" destId="{B74E1ED6-A425-49B1-9109-4D4982BA546E}" srcOrd="0" destOrd="2" presId="urn:microsoft.com/office/officeart/2005/8/layout/vList6"/>
    <dgm:cxn modelId="{99983149-8F6D-4503-8344-F046E23D7D70}" srcId="{9F2E5227-15DA-4E6C-B971-426CC0440992}" destId="{D74E340E-6C4C-42EA-A47B-EFBC990695C0}" srcOrd="2" destOrd="0" parTransId="{12B1E2E0-A8C1-44A6-83AB-19B8DF4611E0}" sibTransId="{DBA05DD4-7918-4A65-80B9-502255002532}"/>
    <dgm:cxn modelId="{BFB0DE6D-C909-4F14-B655-7E8492D11E76}" type="presOf" srcId="{2FB8762B-EF0D-4079-8F3D-E4EA90090529}" destId="{624A2424-0067-40E2-9159-A7AA57F9EED6}" srcOrd="0" destOrd="4" presId="urn:microsoft.com/office/officeart/2005/8/layout/vList6"/>
    <dgm:cxn modelId="{032AE34D-886A-4A2D-BEDC-7DF98F0BDE73}" type="presOf" srcId="{46E25E74-6E62-4240-AD81-1BD095A584FD}" destId="{624A2424-0067-40E2-9159-A7AA57F9EED6}" srcOrd="0" destOrd="1" presId="urn:microsoft.com/office/officeart/2005/8/layout/vList6"/>
    <dgm:cxn modelId="{B2754775-99D4-4084-9DB1-DB58867F705F}" srcId="{9F2E5227-15DA-4E6C-B971-426CC0440992}" destId="{441D19AD-A56E-425B-9A71-3CB7082A7E64}" srcOrd="3" destOrd="0" parTransId="{1DA92FA9-7E8C-4415-A882-ABAE08D4417C}" sibTransId="{2E24867C-333D-44A4-B2A8-7357442DDE48}"/>
    <dgm:cxn modelId="{6F5E3777-C39C-4F8C-912A-9AFCA3C23BF6}" type="presOf" srcId="{275E96A4-8ED2-4110-A6B4-AAE3D8AF5C3A}" destId="{B74E1ED6-A425-49B1-9109-4D4982BA546E}" srcOrd="0" destOrd="3" presId="urn:microsoft.com/office/officeart/2005/8/layout/vList6"/>
    <dgm:cxn modelId="{2E43EC57-2D44-43AD-8F7E-17CCA654BE47}" type="presOf" srcId="{7B2D8015-9490-45BB-8BF1-572F5A28DF83}" destId="{B74E1ED6-A425-49B1-9109-4D4982BA546E}" srcOrd="0" destOrd="1" presId="urn:microsoft.com/office/officeart/2005/8/layout/vList6"/>
    <dgm:cxn modelId="{FFE6EC82-0F33-496F-BACC-45C54840F94E}" type="presOf" srcId="{A1E75B89-FBF3-4788-808E-8D5FD39EEA4F}" destId="{624A2424-0067-40E2-9159-A7AA57F9EED6}" srcOrd="0" destOrd="0" presId="urn:microsoft.com/office/officeart/2005/8/layout/vList6"/>
    <dgm:cxn modelId="{C01AD286-EFC1-4DDB-A45F-AB46E3C94D4A}" type="presOf" srcId="{D74E340E-6C4C-42EA-A47B-EFBC990695C0}" destId="{624A2424-0067-40E2-9159-A7AA57F9EED6}" srcOrd="0" destOrd="2" presId="urn:microsoft.com/office/officeart/2005/8/layout/vList6"/>
    <dgm:cxn modelId="{2497E688-33D3-4FD9-A433-2C209FF12FEB}" type="presOf" srcId="{9F2E5227-15DA-4E6C-B971-426CC0440992}" destId="{D6ED7E12-25AC-456E-AE9F-533BC8FCB330}" srcOrd="0" destOrd="0" presId="urn:microsoft.com/office/officeart/2005/8/layout/vList6"/>
    <dgm:cxn modelId="{58104D8F-F352-41EB-9128-25D70DC24042}" srcId="{38644FD2-786A-4307-B5E1-D4651C1D61A5}" destId="{8854D090-472F-403E-B689-3B1501A1BF0F}" srcOrd="4" destOrd="0" parTransId="{B24A1ED5-17C5-4658-8D9D-62EF9459EE0B}" sibTransId="{E407D114-C9FC-446C-A257-882D813203BD}"/>
    <dgm:cxn modelId="{82049A99-B48F-4144-9BCB-F57CD5129AD5}" srcId="{9F2E5227-15DA-4E6C-B971-426CC0440992}" destId="{2FB8762B-EF0D-4079-8F3D-E4EA90090529}" srcOrd="4" destOrd="0" parTransId="{233B83D7-8A91-47E5-A5BF-4625FC4541A3}" sibTransId="{FFAFCF2A-CAFA-4439-948A-315B7E07BE25}"/>
    <dgm:cxn modelId="{D91CBB99-E645-43E9-B8B8-1A667289A30B}" type="presOf" srcId="{E342D9E9-40E8-406D-AB1E-226D4B617BA1}" destId="{B74E1ED6-A425-49B1-9109-4D4982BA546E}" srcOrd="0" destOrd="5" presId="urn:microsoft.com/office/officeart/2005/8/layout/vList6"/>
    <dgm:cxn modelId="{FCC0B79D-3FC5-487D-9D8D-11790DDE2DCD}" srcId="{38644FD2-786A-4307-B5E1-D4651C1D61A5}" destId="{275E96A4-8ED2-4110-A6B4-AAE3D8AF5C3A}" srcOrd="3" destOrd="0" parTransId="{3BD0A280-0EDC-45D9-AD3C-0F0F66C0421B}" sibTransId="{9134BCC8-E088-4FB2-B3F9-AA76FC9D5280}"/>
    <dgm:cxn modelId="{FD4A4EA0-DD35-49A4-BED7-6C7537720FA0}" type="presOf" srcId="{FE94170F-C768-413F-BAAD-BC4787553D42}" destId="{624A2424-0067-40E2-9159-A7AA57F9EED6}" srcOrd="0" destOrd="5" presId="urn:microsoft.com/office/officeart/2005/8/layout/vList6"/>
    <dgm:cxn modelId="{7885B0A1-91CD-42A1-A8F2-C4B0A6FD2EC8}" srcId="{38644FD2-786A-4307-B5E1-D4651C1D61A5}" destId="{A11C351E-D247-44A8-AD8F-077633FEB4E0}" srcOrd="0" destOrd="0" parTransId="{0A7BB752-92DA-49FE-BB6B-9BD9D139451D}" sibTransId="{1852A51D-4763-4676-8BFB-9B9AAEA931AB}"/>
    <dgm:cxn modelId="{266277BB-E28B-4E32-B3D0-3EC5B012C873}" srcId="{9F2E5227-15DA-4E6C-B971-426CC0440992}" destId="{FE94170F-C768-413F-BAAD-BC4787553D42}" srcOrd="5" destOrd="0" parTransId="{E24A9C5C-C55E-4C33-A570-DD4AA7308047}" sibTransId="{E2D9F0DA-53BB-42FF-8FA8-26C072EE0333}"/>
    <dgm:cxn modelId="{9942A5C0-907F-4B61-9AD5-614DE4A95D2F}" type="presOf" srcId="{C87F57C4-F093-4EFE-8E62-8CE8E7E56ED4}" destId="{B74E1ED6-A425-49B1-9109-4D4982BA546E}" srcOrd="0" destOrd="6" presId="urn:microsoft.com/office/officeart/2005/8/layout/vList6"/>
    <dgm:cxn modelId="{EF80D8CC-023E-4051-954A-CCBBA0E67BA2}" type="presOf" srcId="{E6EBE61C-6BA7-43B9-8736-62B36E1CD291}" destId="{415FF0E8-71D5-4676-B296-F636ED587DA6}" srcOrd="0" destOrd="0" presId="urn:microsoft.com/office/officeart/2005/8/layout/vList6"/>
    <dgm:cxn modelId="{F8674AD6-14C3-4119-A59A-BF8F2B295D44}" type="presOf" srcId="{8854D090-472F-403E-B689-3B1501A1BF0F}" destId="{B74E1ED6-A425-49B1-9109-4D4982BA546E}" srcOrd="0" destOrd="4" presId="urn:microsoft.com/office/officeart/2005/8/layout/vList6"/>
    <dgm:cxn modelId="{90CC08E8-05AB-42DD-ADEC-817679F779CA}" type="presOf" srcId="{A11C351E-D247-44A8-AD8F-077633FEB4E0}" destId="{B74E1ED6-A425-49B1-9109-4D4982BA546E}" srcOrd="0" destOrd="0" presId="urn:microsoft.com/office/officeart/2005/8/layout/vList6"/>
    <dgm:cxn modelId="{037A68EA-C94F-4625-9E16-12F3A425C4E3}" srcId="{38644FD2-786A-4307-B5E1-D4651C1D61A5}" destId="{E342D9E9-40E8-406D-AB1E-226D4B617BA1}" srcOrd="5" destOrd="0" parTransId="{0C203879-50FB-4CE8-9E5D-CFE0E7707D89}" sibTransId="{739DE287-89F6-4501-9EF0-5F5AB2813685}"/>
    <dgm:cxn modelId="{BBB9AEF1-ED23-4E46-BA47-C230DBD60EED}" srcId="{E6EBE61C-6BA7-43B9-8736-62B36E1CD291}" destId="{38644FD2-786A-4307-B5E1-D4651C1D61A5}" srcOrd="0" destOrd="0" parTransId="{D1B43FC0-BCE1-428F-9153-365BD1D4118F}" sibTransId="{D600333E-C638-48BE-A3EB-1E08385C0BFF}"/>
    <dgm:cxn modelId="{3EA20CF7-9893-4FB2-8AB6-F6996DE2BEF5}" srcId="{38644FD2-786A-4307-B5E1-D4651C1D61A5}" destId="{C87F57C4-F093-4EFE-8E62-8CE8E7E56ED4}" srcOrd="6" destOrd="0" parTransId="{5B11B031-5FF6-4472-96EA-E2E6531894E9}" sibTransId="{85BDD20C-FA83-4D59-954A-645CE956A347}"/>
    <dgm:cxn modelId="{8DB49327-18DE-4E4B-8E6F-0BA630C9625E}" type="presParOf" srcId="{415FF0E8-71D5-4676-B296-F636ED587DA6}" destId="{8AFD908B-20C4-4560-A6F4-B036DDA95149}" srcOrd="0" destOrd="0" presId="urn:microsoft.com/office/officeart/2005/8/layout/vList6"/>
    <dgm:cxn modelId="{B6B74CD5-4954-4E0D-B961-E62D9C350503}" type="presParOf" srcId="{8AFD908B-20C4-4560-A6F4-B036DDA95149}" destId="{2B56AB28-02D5-495D-8E70-C8C4EA4E113C}" srcOrd="0" destOrd="0" presId="urn:microsoft.com/office/officeart/2005/8/layout/vList6"/>
    <dgm:cxn modelId="{31B97916-95F0-4CDE-9FDD-A2A2EDEDDAAE}" type="presParOf" srcId="{8AFD908B-20C4-4560-A6F4-B036DDA95149}" destId="{B74E1ED6-A425-49B1-9109-4D4982BA546E}" srcOrd="1" destOrd="0" presId="urn:microsoft.com/office/officeart/2005/8/layout/vList6"/>
    <dgm:cxn modelId="{9A4867EE-C8CE-42BB-8EE4-277979EA5555}" type="presParOf" srcId="{415FF0E8-71D5-4676-B296-F636ED587DA6}" destId="{6F8DA068-A033-4A99-BC02-5BBBE3A9A555}" srcOrd="1" destOrd="0" presId="urn:microsoft.com/office/officeart/2005/8/layout/vList6"/>
    <dgm:cxn modelId="{2D1DE849-AB3F-4B5F-83A6-4077A243A07D}" type="presParOf" srcId="{415FF0E8-71D5-4676-B296-F636ED587DA6}" destId="{CF3826BF-FA62-4A15-B635-2379F7A18A68}" srcOrd="2" destOrd="0" presId="urn:microsoft.com/office/officeart/2005/8/layout/vList6"/>
    <dgm:cxn modelId="{82870FF4-D272-4B3D-B796-B807DAC5D40C}" type="presParOf" srcId="{CF3826BF-FA62-4A15-B635-2379F7A18A68}" destId="{D6ED7E12-25AC-456E-AE9F-533BC8FCB330}" srcOrd="0" destOrd="0" presId="urn:microsoft.com/office/officeart/2005/8/layout/vList6"/>
    <dgm:cxn modelId="{953364B7-EAEA-47D4-9E85-DE5BC2FD4455}" type="presParOf" srcId="{CF3826BF-FA62-4A15-B635-2379F7A18A68}" destId="{624A2424-0067-40E2-9159-A7AA57F9EED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2B1DD-CD9E-48D4-B6EC-E7DE13FFD5BB}">
      <dsp:nvSpPr>
        <dsp:cNvPr id="0" name=""/>
        <dsp:cNvSpPr/>
      </dsp:nvSpPr>
      <dsp:spPr>
        <a:xfrm>
          <a:off x="1747840" y="78100"/>
          <a:ext cx="3873818" cy="3366604"/>
        </a:xfrm>
        <a:prstGeom prst="triangl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36150-1C90-4824-947B-2AC5611F67E5}">
      <dsp:nvSpPr>
        <dsp:cNvPr id="0" name=""/>
        <dsp:cNvSpPr/>
      </dsp:nvSpPr>
      <dsp:spPr>
        <a:xfrm>
          <a:off x="3024444" y="354172"/>
          <a:ext cx="3610434" cy="833914"/>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PARENTAL CHARACTERISTICS</a:t>
          </a:r>
        </a:p>
      </dsp:txBody>
      <dsp:txXfrm>
        <a:off x="3065152" y="394880"/>
        <a:ext cx="3529018" cy="752498"/>
      </dsp:txXfrm>
    </dsp:sp>
    <dsp:sp modelId="{421DF605-4221-441B-85B5-0AF42C85E878}">
      <dsp:nvSpPr>
        <dsp:cNvPr id="0" name=""/>
        <dsp:cNvSpPr/>
      </dsp:nvSpPr>
      <dsp:spPr>
        <a:xfrm>
          <a:off x="2987062" y="1292326"/>
          <a:ext cx="3685196" cy="833914"/>
        </a:xfrm>
        <a:prstGeom prst="round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CHILD CHARACTERISTICS</a:t>
          </a:r>
        </a:p>
      </dsp:txBody>
      <dsp:txXfrm>
        <a:off x="3027770" y="1333034"/>
        <a:ext cx="3603780" cy="752498"/>
      </dsp:txXfrm>
    </dsp:sp>
    <dsp:sp modelId="{157583BF-9626-4E28-BC21-1CE9DD332C0F}">
      <dsp:nvSpPr>
        <dsp:cNvPr id="0" name=""/>
        <dsp:cNvSpPr/>
      </dsp:nvSpPr>
      <dsp:spPr>
        <a:xfrm>
          <a:off x="3022223" y="2230479"/>
          <a:ext cx="3614876" cy="833914"/>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ENVIRONMENTAL CHARACTERISTICS</a:t>
          </a:r>
        </a:p>
      </dsp:txBody>
      <dsp:txXfrm>
        <a:off x="3062931" y="2271187"/>
        <a:ext cx="3533460" cy="752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358AC-4287-4269-BFE0-E237981272FB}">
      <dsp:nvSpPr>
        <dsp:cNvPr id="0" name=""/>
        <dsp:cNvSpPr/>
      </dsp:nvSpPr>
      <dsp:spPr>
        <a:xfrm>
          <a:off x="5014860" y="1120501"/>
          <a:ext cx="3120646" cy="495048"/>
        </a:xfrm>
        <a:custGeom>
          <a:avLst/>
          <a:gdLst/>
          <a:ahLst/>
          <a:cxnLst/>
          <a:rect l="0" t="0" r="0" b="0"/>
          <a:pathLst>
            <a:path>
              <a:moveTo>
                <a:pt x="0" y="0"/>
              </a:moveTo>
              <a:lnTo>
                <a:pt x="0" y="337360"/>
              </a:lnTo>
              <a:lnTo>
                <a:pt x="3120646" y="337360"/>
              </a:lnTo>
              <a:lnTo>
                <a:pt x="3120646" y="49504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C0EC56-B382-4203-BDEF-CD20A8F12C6D}">
      <dsp:nvSpPr>
        <dsp:cNvPr id="0" name=""/>
        <dsp:cNvSpPr/>
      </dsp:nvSpPr>
      <dsp:spPr>
        <a:xfrm>
          <a:off x="5014860" y="1120501"/>
          <a:ext cx="1040215" cy="495048"/>
        </a:xfrm>
        <a:custGeom>
          <a:avLst/>
          <a:gdLst/>
          <a:ahLst/>
          <a:cxnLst/>
          <a:rect l="0" t="0" r="0" b="0"/>
          <a:pathLst>
            <a:path>
              <a:moveTo>
                <a:pt x="0" y="0"/>
              </a:moveTo>
              <a:lnTo>
                <a:pt x="0" y="337360"/>
              </a:lnTo>
              <a:lnTo>
                <a:pt x="1040215" y="337360"/>
              </a:lnTo>
              <a:lnTo>
                <a:pt x="1040215" y="49504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20A6AC-16A4-4460-98AD-AB73AB385245}">
      <dsp:nvSpPr>
        <dsp:cNvPr id="0" name=""/>
        <dsp:cNvSpPr/>
      </dsp:nvSpPr>
      <dsp:spPr>
        <a:xfrm>
          <a:off x="3974645" y="1120501"/>
          <a:ext cx="1040215" cy="495048"/>
        </a:xfrm>
        <a:custGeom>
          <a:avLst/>
          <a:gdLst/>
          <a:ahLst/>
          <a:cxnLst/>
          <a:rect l="0" t="0" r="0" b="0"/>
          <a:pathLst>
            <a:path>
              <a:moveTo>
                <a:pt x="1040215" y="0"/>
              </a:moveTo>
              <a:lnTo>
                <a:pt x="1040215" y="337360"/>
              </a:lnTo>
              <a:lnTo>
                <a:pt x="0" y="337360"/>
              </a:lnTo>
              <a:lnTo>
                <a:pt x="0" y="49504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F6A4C4-310D-419D-A1B3-06876560A564}">
      <dsp:nvSpPr>
        <dsp:cNvPr id="0" name=""/>
        <dsp:cNvSpPr/>
      </dsp:nvSpPr>
      <dsp:spPr>
        <a:xfrm>
          <a:off x="1894214" y="2696427"/>
          <a:ext cx="1040215" cy="495048"/>
        </a:xfrm>
        <a:custGeom>
          <a:avLst/>
          <a:gdLst/>
          <a:ahLst/>
          <a:cxnLst/>
          <a:rect l="0" t="0" r="0" b="0"/>
          <a:pathLst>
            <a:path>
              <a:moveTo>
                <a:pt x="0" y="0"/>
              </a:moveTo>
              <a:lnTo>
                <a:pt x="0" y="337360"/>
              </a:lnTo>
              <a:lnTo>
                <a:pt x="1040215" y="337360"/>
              </a:lnTo>
              <a:lnTo>
                <a:pt x="1040215" y="49504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F35798-6A28-4C9A-92B1-9B7B59B693F8}">
      <dsp:nvSpPr>
        <dsp:cNvPr id="0" name=""/>
        <dsp:cNvSpPr/>
      </dsp:nvSpPr>
      <dsp:spPr>
        <a:xfrm>
          <a:off x="853998" y="2696427"/>
          <a:ext cx="1040215" cy="495048"/>
        </a:xfrm>
        <a:custGeom>
          <a:avLst/>
          <a:gdLst/>
          <a:ahLst/>
          <a:cxnLst/>
          <a:rect l="0" t="0" r="0" b="0"/>
          <a:pathLst>
            <a:path>
              <a:moveTo>
                <a:pt x="1040215" y="0"/>
              </a:moveTo>
              <a:lnTo>
                <a:pt x="1040215" y="337360"/>
              </a:lnTo>
              <a:lnTo>
                <a:pt x="0" y="337360"/>
              </a:lnTo>
              <a:lnTo>
                <a:pt x="0" y="49504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E1B5D4-2681-428F-B38F-19D3E8186D3B}">
      <dsp:nvSpPr>
        <dsp:cNvPr id="0" name=""/>
        <dsp:cNvSpPr/>
      </dsp:nvSpPr>
      <dsp:spPr>
        <a:xfrm>
          <a:off x="1894214" y="1120501"/>
          <a:ext cx="3120646" cy="495048"/>
        </a:xfrm>
        <a:custGeom>
          <a:avLst/>
          <a:gdLst/>
          <a:ahLst/>
          <a:cxnLst/>
          <a:rect l="0" t="0" r="0" b="0"/>
          <a:pathLst>
            <a:path>
              <a:moveTo>
                <a:pt x="3120646" y="0"/>
              </a:moveTo>
              <a:lnTo>
                <a:pt x="3120646" y="337360"/>
              </a:lnTo>
              <a:lnTo>
                <a:pt x="0" y="337360"/>
              </a:lnTo>
              <a:lnTo>
                <a:pt x="0" y="49504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50B0F7-3A39-4BDC-B8C1-58703ACE5E7B}">
      <dsp:nvSpPr>
        <dsp:cNvPr id="0" name=""/>
        <dsp:cNvSpPr/>
      </dsp:nvSpPr>
      <dsp:spPr>
        <a:xfrm>
          <a:off x="4163775" y="39622"/>
          <a:ext cx="1702170" cy="1080878"/>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4640C8-5305-4D90-A631-731BE4F7852F}">
      <dsp:nvSpPr>
        <dsp:cNvPr id="0" name=""/>
        <dsp:cNvSpPr/>
      </dsp:nvSpPr>
      <dsp:spPr>
        <a:xfrm>
          <a:off x="4352905" y="219296"/>
          <a:ext cx="1702170" cy="1080878"/>
        </a:xfrm>
        <a:prstGeom prst="roundRect">
          <a:avLst>
            <a:gd name="adj" fmla="val 10000"/>
          </a:avLst>
        </a:prstGeom>
        <a:solidFill>
          <a:schemeClr val="bg2"/>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Types of Abuse</a:t>
          </a:r>
          <a:endParaRPr lang="en-US" sz="2200" b="1" kern="1200" dirty="0"/>
        </a:p>
      </dsp:txBody>
      <dsp:txXfrm>
        <a:off x="4384563" y="250954"/>
        <a:ext cx="1638854" cy="1017562"/>
      </dsp:txXfrm>
    </dsp:sp>
    <dsp:sp modelId="{EFE133D1-37B5-411B-A93E-86C13CB43D52}">
      <dsp:nvSpPr>
        <dsp:cNvPr id="0" name=""/>
        <dsp:cNvSpPr/>
      </dsp:nvSpPr>
      <dsp:spPr>
        <a:xfrm>
          <a:off x="1043128" y="1615549"/>
          <a:ext cx="1702170" cy="1080878"/>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ACDFD-BAAD-4F15-9007-68C70F63C06F}">
      <dsp:nvSpPr>
        <dsp:cNvPr id="0" name=""/>
        <dsp:cNvSpPr/>
      </dsp:nvSpPr>
      <dsp:spPr>
        <a:xfrm>
          <a:off x="1232258" y="1795223"/>
          <a:ext cx="1702170" cy="1080878"/>
        </a:xfrm>
        <a:prstGeom prst="roundRect">
          <a:avLst>
            <a:gd name="adj" fmla="val 10000"/>
          </a:avLst>
        </a:prstGeom>
        <a:solidFill>
          <a:schemeClr val="bg2"/>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Physical Abuse</a:t>
          </a:r>
          <a:endParaRPr lang="en-US" sz="2200" b="1" kern="1200" dirty="0"/>
        </a:p>
      </dsp:txBody>
      <dsp:txXfrm>
        <a:off x="1263916" y="1826881"/>
        <a:ext cx="1638854" cy="1017562"/>
      </dsp:txXfrm>
    </dsp:sp>
    <dsp:sp modelId="{BE88EC2A-30CC-4CA9-86CA-0EB1418177F9}">
      <dsp:nvSpPr>
        <dsp:cNvPr id="0" name=""/>
        <dsp:cNvSpPr/>
      </dsp:nvSpPr>
      <dsp:spPr>
        <a:xfrm>
          <a:off x="2913" y="3191475"/>
          <a:ext cx="1702170" cy="1080878"/>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80F385-0198-4E4F-8F5F-9B653AA4CDB1}">
      <dsp:nvSpPr>
        <dsp:cNvPr id="0" name=""/>
        <dsp:cNvSpPr/>
      </dsp:nvSpPr>
      <dsp:spPr>
        <a:xfrm>
          <a:off x="192043" y="3371149"/>
          <a:ext cx="1702170" cy="1080878"/>
        </a:xfrm>
        <a:prstGeom prst="roundRect">
          <a:avLst>
            <a:gd name="adj" fmla="val 10000"/>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spc="-20" dirty="0">
              <a:latin typeface="Calibri"/>
              <a:cs typeface="Calibri"/>
            </a:rPr>
            <a:t>Shaken </a:t>
          </a:r>
          <a:r>
            <a:rPr lang="en-US" sz="2200" b="1" kern="1200" spc="-5" dirty="0">
              <a:latin typeface="Calibri"/>
              <a:cs typeface="Calibri"/>
            </a:rPr>
            <a:t>Baby</a:t>
          </a:r>
          <a:r>
            <a:rPr lang="en-US" sz="2200" b="1" kern="1200" spc="10" dirty="0">
              <a:latin typeface="Calibri"/>
              <a:cs typeface="Calibri"/>
            </a:rPr>
            <a:t> </a:t>
          </a:r>
          <a:r>
            <a:rPr lang="en-US" sz="2200" b="1" kern="1200" spc="-20" dirty="0">
              <a:latin typeface="Calibri"/>
              <a:cs typeface="Calibri"/>
            </a:rPr>
            <a:t>Syndrome</a:t>
          </a:r>
          <a:endParaRPr lang="en-US" sz="2200" b="1" kern="1200" dirty="0"/>
        </a:p>
      </dsp:txBody>
      <dsp:txXfrm>
        <a:off x="223701" y="3402807"/>
        <a:ext cx="1638854" cy="1017562"/>
      </dsp:txXfrm>
    </dsp:sp>
    <dsp:sp modelId="{7D0622BE-1D53-4B71-9F9F-F90E230FF985}">
      <dsp:nvSpPr>
        <dsp:cNvPr id="0" name=""/>
        <dsp:cNvSpPr/>
      </dsp:nvSpPr>
      <dsp:spPr>
        <a:xfrm>
          <a:off x="2083344" y="3191475"/>
          <a:ext cx="1702170" cy="1080878"/>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975B0B-7343-429F-8B6B-60693DCDD79D}">
      <dsp:nvSpPr>
        <dsp:cNvPr id="0" name=""/>
        <dsp:cNvSpPr/>
      </dsp:nvSpPr>
      <dsp:spPr>
        <a:xfrm>
          <a:off x="2272474" y="3371149"/>
          <a:ext cx="1702170" cy="1080878"/>
        </a:xfrm>
        <a:prstGeom prst="roundRect">
          <a:avLst>
            <a:gd name="adj" fmla="val 10000"/>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spc="-5" dirty="0">
              <a:latin typeface="Calibri"/>
              <a:cs typeface="Calibri"/>
            </a:rPr>
            <a:t>Munchausen </a:t>
          </a:r>
          <a:r>
            <a:rPr lang="en-US" sz="2200" b="1" kern="1200" spc="-25" dirty="0">
              <a:latin typeface="Calibri"/>
              <a:cs typeface="Calibri"/>
            </a:rPr>
            <a:t>syndrome </a:t>
          </a:r>
          <a:r>
            <a:rPr lang="en-US" sz="2200" b="1" kern="1200" spc="-5" dirty="0">
              <a:latin typeface="Calibri"/>
              <a:cs typeface="Calibri"/>
            </a:rPr>
            <a:t>of</a:t>
          </a:r>
          <a:r>
            <a:rPr lang="en-US" sz="2200" b="1" kern="1200" spc="80" dirty="0">
              <a:latin typeface="Calibri"/>
              <a:cs typeface="Calibri"/>
            </a:rPr>
            <a:t> </a:t>
          </a:r>
          <a:r>
            <a:rPr lang="en-US" sz="2200" b="1" kern="1200" spc="-30" dirty="0">
              <a:latin typeface="Calibri"/>
              <a:cs typeface="Calibri"/>
            </a:rPr>
            <a:t>proxy</a:t>
          </a:r>
          <a:endParaRPr lang="en-US" sz="2200" b="1" kern="1200" dirty="0"/>
        </a:p>
      </dsp:txBody>
      <dsp:txXfrm>
        <a:off x="2304132" y="3402807"/>
        <a:ext cx="1638854" cy="1017562"/>
      </dsp:txXfrm>
    </dsp:sp>
    <dsp:sp modelId="{0846B753-AD38-4728-B020-E58D39EACAAF}">
      <dsp:nvSpPr>
        <dsp:cNvPr id="0" name=""/>
        <dsp:cNvSpPr/>
      </dsp:nvSpPr>
      <dsp:spPr>
        <a:xfrm>
          <a:off x="3123559" y="1615549"/>
          <a:ext cx="1702170" cy="1080878"/>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0A03E8-0636-4324-86BD-8B0661ECEDB2}">
      <dsp:nvSpPr>
        <dsp:cNvPr id="0" name=""/>
        <dsp:cNvSpPr/>
      </dsp:nvSpPr>
      <dsp:spPr>
        <a:xfrm>
          <a:off x="3312689" y="1795223"/>
          <a:ext cx="1702170" cy="1080878"/>
        </a:xfrm>
        <a:prstGeom prst="roundRect">
          <a:avLst>
            <a:gd name="adj" fmla="val 10000"/>
          </a:avLst>
        </a:prstGeom>
        <a:solidFill>
          <a:schemeClr val="bg2"/>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Sexual Abuse</a:t>
          </a:r>
        </a:p>
      </dsp:txBody>
      <dsp:txXfrm>
        <a:off x="3344347" y="1826881"/>
        <a:ext cx="1638854" cy="1017562"/>
      </dsp:txXfrm>
    </dsp:sp>
    <dsp:sp modelId="{7920291C-72FB-48C6-B35E-81257662F250}">
      <dsp:nvSpPr>
        <dsp:cNvPr id="0" name=""/>
        <dsp:cNvSpPr/>
      </dsp:nvSpPr>
      <dsp:spPr>
        <a:xfrm>
          <a:off x="5203990" y="1615549"/>
          <a:ext cx="1702170" cy="1080878"/>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CAE4D-58F1-4DA8-B774-DAE24C0D15D4}">
      <dsp:nvSpPr>
        <dsp:cNvPr id="0" name=""/>
        <dsp:cNvSpPr/>
      </dsp:nvSpPr>
      <dsp:spPr>
        <a:xfrm>
          <a:off x="5393120" y="1795223"/>
          <a:ext cx="1702170" cy="1080878"/>
        </a:xfrm>
        <a:prstGeom prst="roundRect">
          <a:avLst>
            <a:gd name="adj" fmla="val 10000"/>
          </a:avLst>
        </a:prstGeom>
        <a:solidFill>
          <a:schemeClr val="bg2"/>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Emotional Abuse</a:t>
          </a:r>
          <a:endParaRPr lang="en-US" sz="2200" b="1" kern="1200" dirty="0"/>
        </a:p>
      </dsp:txBody>
      <dsp:txXfrm>
        <a:off x="5424778" y="1826881"/>
        <a:ext cx="1638854" cy="1017562"/>
      </dsp:txXfrm>
    </dsp:sp>
    <dsp:sp modelId="{BD70A1F7-0229-483C-9121-A4F8CAB680CE}">
      <dsp:nvSpPr>
        <dsp:cNvPr id="0" name=""/>
        <dsp:cNvSpPr/>
      </dsp:nvSpPr>
      <dsp:spPr>
        <a:xfrm>
          <a:off x="7284421" y="1615549"/>
          <a:ext cx="1702170" cy="1080878"/>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CF9018-CFF5-4C82-8045-9FCB55E837BA}">
      <dsp:nvSpPr>
        <dsp:cNvPr id="0" name=""/>
        <dsp:cNvSpPr/>
      </dsp:nvSpPr>
      <dsp:spPr>
        <a:xfrm>
          <a:off x="7473551" y="1795223"/>
          <a:ext cx="1702170" cy="1080878"/>
        </a:xfrm>
        <a:prstGeom prst="roundRect">
          <a:avLst>
            <a:gd name="adj" fmla="val 10000"/>
          </a:avLst>
        </a:prstGeom>
        <a:solidFill>
          <a:schemeClr val="bg2"/>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Child Neglect</a:t>
          </a:r>
          <a:endParaRPr lang="en-US" sz="2200" b="1" kern="1200" dirty="0"/>
        </a:p>
      </dsp:txBody>
      <dsp:txXfrm>
        <a:off x="7505209" y="1826881"/>
        <a:ext cx="1638854" cy="1017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35090-2820-41DB-AAAA-B0819E1E42AD}">
      <dsp:nvSpPr>
        <dsp:cNvPr id="0" name=""/>
        <dsp:cNvSpPr/>
      </dsp:nvSpPr>
      <dsp:spPr>
        <a:xfrm>
          <a:off x="3700091" y="2655"/>
          <a:ext cx="1736946" cy="1396517"/>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Bruises</a:t>
          </a:r>
        </a:p>
      </dsp:txBody>
      <dsp:txXfrm>
        <a:off x="3954461" y="207170"/>
        <a:ext cx="1228206" cy="987487"/>
      </dsp:txXfrm>
    </dsp:sp>
    <dsp:sp modelId="{F2E221DC-4261-46AB-9932-7EE21BAC03B5}">
      <dsp:nvSpPr>
        <dsp:cNvPr id="0" name=""/>
        <dsp:cNvSpPr/>
      </dsp:nvSpPr>
      <dsp:spPr>
        <a:xfrm rot="1800000">
          <a:off x="5349929" y="991313"/>
          <a:ext cx="259598" cy="471324"/>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1" kern="1200">
            <a:solidFill>
              <a:schemeClr val="tx1"/>
            </a:solidFill>
          </a:endParaRPr>
        </a:p>
      </dsp:txBody>
      <dsp:txXfrm>
        <a:off x="5355146" y="1066108"/>
        <a:ext cx="181719" cy="282794"/>
      </dsp:txXfrm>
    </dsp:sp>
    <dsp:sp modelId="{0F7D861D-6ADB-4BBD-9704-87CC6A756F92}">
      <dsp:nvSpPr>
        <dsp:cNvPr id="0" name=""/>
        <dsp:cNvSpPr/>
      </dsp:nvSpPr>
      <dsp:spPr>
        <a:xfrm>
          <a:off x="5551773" y="1050503"/>
          <a:ext cx="1663433" cy="1396517"/>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Marks</a:t>
          </a:r>
          <a:endParaRPr lang="en-US" sz="2200" b="1" kern="1200" dirty="0">
            <a:solidFill>
              <a:schemeClr val="tx1"/>
            </a:solidFill>
          </a:endParaRPr>
        </a:p>
      </dsp:txBody>
      <dsp:txXfrm>
        <a:off x="5795377" y="1255018"/>
        <a:ext cx="1176225" cy="987487"/>
      </dsp:txXfrm>
    </dsp:sp>
    <dsp:sp modelId="{C080BEF0-3F66-4406-9D87-ADDD79B198E0}">
      <dsp:nvSpPr>
        <dsp:cNvPr id="0" name=""/>
        <dsp:cNvSpPr/>
      </dsp:nvSpPr>
      <dsp:spPr>
        <a:xfrm rot="5400000">
          <a:off x="6198207" y="2550460"/>
          <a:ext cx="370564" cy="471324"/>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1" kern="1200">
            <a:solidFill>
              <a:schemeClr val="tx1"/>
            </a:solidFill>
          </a:endParaRPr>
        </a:p>
      </dsp:txBody>
      <dsp:txXfrm>
        <a:off x="6253792" y="2589141"/>
        <a:ext cx="259395" cy="282794"/>
      </dsp:txXfrm>
    </dsp:sp>
    <dsp:sp modelId="{25BC5002-EDDF-415F-8A7C-40F64C95DF52}">
      <dsp:nvSpPr>
        <dsp:cNvPr id="0" name=""/>
        <dsp:cNvSpPr/>
      </dsp:nvSpPr>
      <dsp:spPr>
        <a:xfrm>
          <a:off x="5468652" y="3146199"/>
          <a:ext cx="1829675" cy="1396517"/>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Burns</a:t>
          </a:r>
          <a:endParaRPr lang="en-US" sz="2200" b="1" kern="1200" dirty="0">
            <a:solidFill>
              <a:schemeClr val="tx1"/>
            </a:solidFill>
          </a:endParaRPr>
        </a:p>
      </dsp:txBody>
      <dsp:txXfrm>
        <a:off x="5736602" y="3350714"/>
        <a:ext cx="1293775" cy="987487"/>
      </dsp:txXfrm>
    </dsp:sp>
    <dsp:sp modelId="{89B9E094-E088-46F4-AF45-53078C0390C4}">
      <dsp:nvSpPr>
        <dsp:cNvPr id="0" name=""/>
        <dsp:cNvSpPr/>
      </dsp:nvSpPr>
      <dsp:spPr>
        <a:xfrm rot="9000000">
          <a:off x="5346650" y="4109189"/>
          <a:ext cx="340264" cy="471324"/>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1" kern="1200">
            <a:solidFill>
              <a:schemeClr val="tx1"/>
            </a:solidFill>
          </a:endParaRPr>
        </a:p>
      </dsp:txBody>
      <dsp:txXfrm rot="10800000">
        <a:off x="5441891" y="4177934"/>
        <a:ext cx="238185" cy="282794"/>
      </dsp:txXfrm>
    </dsp:sp>
    <dsp:sp modelId="{17A7BC3B-2F80-419E-A22E-F0D865547228}">
      <dsp:nvSpPr>
        <dsp:cNvPr id="0" name=""/>
        <dsp:cNvSpPr/>
      </dsp:nvSpPr>
      <dsp:spPr>
        <a:xfrm>
          <a:off x="3495557" y="4194047"/>
          <a:ext cx="2146014" cy="1396517"/>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Lacerations and abrasions</a:t>
          </a:r>
        </a:p>
      </dsp:txBody>
      <dsp:txXfrm>
        <a:off x="3809833" y="4398562"/>
        <a:ext cx="1517462" cy="987487"/>
      </dsp:txXfrm>
    </dsp:sp>
    <dsp:sp modelId="{85A02BBA-10FB-47AC-860F-52710035FDE0}">
      <dsp:nvSpPr>
        <dsp:cNvPr id="0" name=""/>
        <dsp:cNvSpPr/>
      </dsp:nvSpPr>
      <dsp:spPr>
        <a:xfrm rot="12901790">
          <a:off x="3513565" y="4008275"/>
          <a:ext cx="260114" cy="471324"/>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1" kern="1200">
            <a:solidFill>
              <a:schemeClr val="tx1"/>
            </a:solidFill>
          </a:endParaRPr>
        </a:p>
      </dsp:txBody>
      <dsp:txXfrm rot="10800000">
        <a:off x="3584531" y="4124936"/>
        <a:ext cx="182080" cy="282794"/>
      </dsp:txXfrm>
    </dsp:sp>
    <dsp:sp modelId="{64DF86CC-7762-4E2B-B8D2-374AF59C2D71}">
      <dsp:nvSpPr>
        <dsp:cNvPr id="0" name=""/>
        <dsp:cNvSpPr/>
      </dsp:nvSpPr>
      <dsp:spPr>
        <a:xfrm>
          <a:off x="1597946" y="2882961"/>
          <a:ext cx="2200534" cy="1396517"/>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rPr>
            <a:t>Fractures</a:t>
          </a:r>
          <a:r>
            <a:rPr lang="en-US" sz="2200" b="1" kern="1200" dirty="0">
              <a:solidFill>
                <a:schemeClr val="tx1"/>
              </a:solidFill>
            </a:rPr>
            <a:t> </a:t>
          </a:r>
          <a:r>
            <a:rPr lang="en-US" sz="1800" b="1" kern="1200" dirty="0">
              <a:solidFill>
                <a:schemeClr val="tx1"/>
              </a:solidFill>
            </a:rPr>
            <a:t>and</a:t>
          </a:r>
          <a:r>
            <a:rPr lang="en-US" sz="2200" b="1" kern="1200" dirty="0">
              <a:solidFill>
                <a:schemeClr val="tx1"/>
              </a:solidFill>
            </a:rPr>
            <a:t> </a:t>
          </a:r>
          <a:r>
            <a:rPr lang="en-US" sz="1800" b="1" kern="1200" dirty="0">
              <a:solidFill>
                <a:schemeClr val="tx1"/>
              </a:solidFill>
            </a:rPr>
            <a:t>dislocations</a:t>
          </a:r>
          <a:endParaRPr lang="en-US" sz="2200" b="1" kern="1200" dirty="0">
            <a:solidFill>
              <a:schemeClr val="tx1"/>
            </a:solidFill>
          </a:endParaRPr>
        </a:p>
      </dsp:txBody>
      <dsp:txXfrm>
        <a:off x="1920207" y="3087476"/>
        <a:ext cx="1556012" cy="987487"/>
      </dsp:txXfrm>
    </dsp:sp>
    <dsp:sp modelId="{8D7E5933-55EA-4B90-987D-6594A3FDCB07}">
      <dsp:nvSpPr>
        <dsp:cNvPr id="0" name=""/>
        <dsp:cNvSpPr/>
      </dsp:nvSpPr>
      <dsp:spPr>
        <a:xfrm rot="16303947">
          <a:off x="2610068" y="2435845"/>
          <a:ext cx="231320" cy="471324"/>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1" kern="1200">
            <a:solidFill>
              <a:schemeClr val="tx1"/>
            </a:solidFill>
          </a:endParaRPr>
        </a:p>
      </dsp:txBody>
      <dsp:txXfrm>
        <a:off x="2643717" y="2564792"/>
        <a:ext cx="161924" cy="282794"/>
      </dsp:txXfrm>
    </dsp:sp>
    <dsp:sp modelId="{CD54C58D-C13E-4776-865F-D65EE3D28881}">
      <dsp:nvSpPr>
        <dsp:cNvPr id="0" name=""/>
        <dsp:cNvSpPr/>
      </dsp:nvSpPr>
      <dsp:spPr>
        <a:xfrm>
          <a:off x="1835197" y="1050503"/>
          <a:ext cx="1836881" cy="1396517"/>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Mutilation injuries</a:t>
          </a:r>
        </a:p>
      </dsp:txBody>
      <dsp:txXfrm>
        <a:off x="2104202" y="1255018"/>
        <a:ext cx="1298871" cy="987487"/>
      </dsp:txXfrm>
    </dsp:sp>
    <dsp:sp modelId="{CA2BF817-EC69-4CA7-B515-F455F496F3E3}">
      <dsp:nvSpPr>
        <dsp:cNvPr id="0" name=""/>
        <dsp:cNvSpPr/>
      </dsp:nvSpPr>
      <dsp:spPr>
        <a:xfrm rot="19800000">
          <a:off x="3552748" y="984943"/>
          <a:ext cx="231366" cy="471324"/>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1" kern="1200">
            <a:solidFill>
              <a:schemeClr val="tx1"/>
            </a:solidFill>
          </a:endParaRPr>
        </a:p>
      </dsp:txBody>
      <dsp:txXfrm>
        <a:off x="3557398" y="1096561"/>
        <a:ext cx="161956" cy="282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FB1D3-9B6C-475C-93AD-31525BEC018A}">
      <dsp:nvSpPr>
        <dsp:cNvPr id="0" name=""/>
        <dsp:cNvSpPr/>
      </dsp:nvSpPr>
      <dsp:spPr>
        <a:xfrm>
          <a:off x="1286675" y="1024"/>
          <a:ext cx="4897991" cy="701167"/>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GB" sz="2400" b="0" kern="1200" dirty="0">
              <a:latin typeface="+mj-lt"/>
            </a:rPr>
            <a:t>Lower back and buttocks (Patting)</a:t>
          </a:r>
          <a:endParaRPr lang="en-US" sz="2400" b="0" kern="1200" dirty="0">
            <a:latin typeface="+mj-lt"/>
          </a:endParaRPr>
        </a:p>
      </dsp:txBody>
      <dsp:txXfrm>
        <a:off x="1637259" y="1024"/>
        <a:ext cx="4196824" cy="701167"/>
      </dsp:txXfrm>
    </dsp:sp>
    <dsp:sp modelId="{2EFF78CC-0900-4966-9E43-0A6B0FB63E55}">
      <dsp:nvSpPr>
        <dsp:cNvPr id="0" name=""/>
        <dsp:cNvSpPr/>
      </dsp:nvSpPr>
      <dsp:spPr>
        <a:xfrm>
          <a:off x="1286675" y="800356"/>
          <a:ext cx="4897991" cy="701167"/>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GB" sz="2400" b="0" kern="1200" dirty="0">
              <a:latin typeface="+mj-lt"/>
            </a:rPr>
            <a:t>Genitals and inner thighs</a:t>
          </a:r>
          <a:endParaRPr lang="en-US" sz="2400" b="0" kern="1200" dirty="0">
            <a:latin typeface="+mj-lt"/>
          </a:endParaRPr>
        </a:p>
      </dsp:txBody>
      <dsp:txXfrm>
        <a:off x="1637259" y="800356"/>
        <a:ext cx="4196824" cy="701167"/>
      </dsp:txXfrm>
    </dsp:sp>
    <dsp:sp modelId="{8D5D9366-00E9-400B-BC10-EA5919DB9CC6}">
      <dsp:nvSpPr>
        <dsp:cNvPr id="0" name=""/>
        <dsp:cNvSpPr/>
      </dsp:nvSpPr>
      <dsp:spPr>
        <a:xfrm>
          <a:off x="1286675" y="1599687"/>
          <a:ext cx="4897991" cy="701167"/>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GB" sz="2400" b="0" kern="1200">
              <a:latin typeface="+mj-lt"/>
            </a:rPr>
            <a:t>Cheek (slap marks)</a:t>
          </a:r>
          <a:endParaRPr lang="en-US" sz="2400" b="0" kern="1200">
            <a:latin typeface="+mj-lt"/>
          </a:endParaRPr>
        </a:p>
      </dsp:txBody>
      <dsp:txXfrm>
        <a:off x="1637259" y="1599687"/>
        <a:ext cx="4196824" cy="701167"/>
      </dsp:txXfrm>
    </dsp:sp>
    <dsp:sp modelId="{D47B0577-0C50-49AA-BDC2-33A0E229EB53}">
      <dsp:nvSpPr>
        <dsp:cNvPr id="0" name=""/>
        <dsp:cNvSpPr/>
      </dsp:nvSpPr>
      <dsp:spPr>
        <a:xfrm>
          <a:off x="1286675" y="2399019"/>
          <a:ext cx="4897991" cy="701167"/>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GB" sz="2400" b="0" kern="1200">
              <a:latin typeface="+mj-lt"/>
            </a:rPr>
            <a:t>Ear lobe (pinching)</a:t>
          </a:r>
          <a:endParaRPr lang="en-US" sz="2400" b="0" kern="1200">
            <a:latin typeface="+mj-lt"/>
          </a:endParaRPr>
        </a:p>
      </dsp:txBody>
      <dsp:txXfrm>
        <a:off x="1637259" y="2399019"/>
        <a:ext cx="4196824" cy="701167"/>
      </dsp:txXfrm>
    </dsp:sp>
    <dsp:sp modelId="{9D1A96DC-8DBF-4440-A9C9-A67030BAB4C6}">
      <dsp:nvSpPr>
        <dsp:cNvPr id="0" name=""/>
        <dsp:cNvSpPr/>
      </dsp:nvSpPr>
      <dsp:spPr>
        <a:xfrm>
          <a:off x="1286675" y="3198350"/>
          <a:ext cx="4897991" cy="701167"/>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GB" sz="2400" b="0" kern="1200">
              <a:latin typeface="+mj-lt"/>
            </a:rPr>
            <a:t>Upper lip and frenum (forced feeding)</a:t>
          </a:r>
          <a:endParaRPr lang="en-US" sz="2400" b="0" kern="1200">
            <a:latin typeface="+mj-lt"/>
          </a:endParaRPr>
        </a:p>
      </dsp:txBody>
      <dsp:txXfrm>
        <a:off x="1637259" y="3198350"/>
        <a:ext cx="4196824" cy="701167"/>
      </dsp:txXfrm>
    </dsp:sp>
    <dsp:sp modelId="{474BC8CD-100E-40DB-8AAF-AA0C981915E1}">
      <dsp:nvSpPr>
        <dsp:cNvPr id="0" name=""/>
        <dsp:cNvSpPr/>
      </dsp:nvSpPr>
      <dsp:spPr>
        <a:xfrm>
          <a:off x="1286675" y="3997682"/>
          <a:ext cx="4897991" cy="701167"/>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GB" sz="2400" b="0" kern="1200" dirty="0">
              <a:latin typeface="+mj-lt"/>
            </a:rPr>
            <a:t>Neck (Choke marks)</a:t>
          </a:r>
          <a:endParaRPr lang="en-US" sz="2400" b="0" kern="1200" dirty="0">
            <a:latin typeface="+mj-lt"/>
          </a:endParaRPr>
        </a:p>
      </dsp:txBody>
      <dsp:txXfrm>
        <a:off x="1637259" y="3997682"/>
        <a:ext cx="4196824" cy="7011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8EB0F-F9C1-45C3-8952-B88790DC5C2E}">
      <dsp:nvSpPr>
        <dsp:cNvPr id="0" name=""/>
        <dsp:cNvSpPr/>
      </dsp:nvSpPr>
      <dsp:spPr>
        <a:xfrm>
          <a:off x="5150" y="1112657"/>
          <a:ext cx="2252076" cy="2491360"/>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b="1" kern="1200" dirty="0">
              <a:latin typeface="+mj-lt"/>
            </a:rPr>
            <a:t>Rim of a cup is heated with a flame or by igniting a small amount of alcohol in the cup.</a:t>
          </a:r>
          <a:endParaRPr lang="en-US" sz="2200" b="1" kern="1200" dirty="0">
            <a:latin typeface="+mj-lt"/>
          </a:endParaRPr>
        </a:p>
      </dsp:txBody>
      <dsp:txXfrm>
        <a:off x="71111" y="1178618"/>
        <a:ext cx="2120154" cy="2359438"/>
      </dsp:txXfrm>
    </dsp:sp>
    <dsp:sp modelId="{471878A4-D2B2-47B8-976A-86F4CB6D302D}">
      <dsp:nvSpPr>
        <dsp:cNvPr id="0" name=""/>
        <dsp:cNvSpPr/>
      </dsp:nvSpPr>
      <dsp:spPr>
        <a:xfrm>
          <a:off x="2482435" y="2079080"/>
          <a:ext cx="477440" cy="55851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1" kern="1200">
            <a:latin typeface="+mj-lt"/>
          </a:endParaRPr>
        </a:p>
      </dsp:txBody>
      <dsp:txXfrm>
        <a:off x="2482435" y="2190783"/>
        <a:ext cx="334208" cy="335109"/>
      </dsp:txXfrm>
    </dsp:sp>
    <dsp:sp modelId="{FBF19841-9ADC-4645-ADC7-EACF42388D89}">
      <dsp:nvSpPr>
        <dsp:cNvPr id="0" name=""/>
        <dsp:cNvSpPr/>
      </dsp:nvSpPr>
      <dsp:spPr>
        <a:xfrm>
          <a:off x="3158058" y="1112657"/>
          <a:ext cx="2252076" cy="2491360"/>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b="1" kern="1200">
              <a:latin typeface="+mj-lt"/>
            </a:rPr>
            <a:t>Cup is then inverted and placed on the skin in the area of  discomfort.</a:t>
          </a:r>
          <a:endParaRPr lang="en-US" sz="2200" b="1" kern="1200">
            <a:latin typeface="+mj-lt"/>
          </a:endParaRPr>
        </a:p>
      </dsp:txBody>
      <dsp:txXfrm>
        <a:off x="3224019" y="1178618"/>
        <a:ext cx="2120154" cy="2359438"/>
      </dsp:txXfrm>
    </dsp:sp>
    <dsp:sp modelId="{BFFB27AC-ED22-4DB9-99F6-591FBF23DE82}">
      <dsp:nvSpPr>
        <dsp:cNvPr id="0" name=""/>
        <dsp:cNvSpPr/>
      </dsp:nvSpPr>
      <dsp:spPr>
        <a:xfrm>
          <a:off x="5635343" y="2079080"/>
          <a:ext cx="477440" cy="55851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1" kern="1200">
            <a:latin typeface="+mj-lt"/>
          </a:endParaRPr>
        </a:p>
      </dsp:txBody>
      <dsp:txXfrm>
        <a:off x="5635343" y="2190783"/>
        <a:ext cx="334208" cy="335109"/>
      </dsp:txXfrm>
    </dsp:sp>
    <dsp:sp modelId="{9E2B5ED6-CB30-4F46-B74D-7A7FF901F9B3}">
      <dsp:nvSpPr>
        <dsp:cNvPr id="0" name=""/>
        <dsp:cNvSpPr/>
      </dsp:nvSpPr>
      <dsp:spPr>
        <a:xfrm>
          <a:off x="6310966" y="1112657"/>
          <a:ext cx="2252076" cy="2491360"/>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b="1" kern="1200" dirty="0">
              <a:latin typeface="+mj-lt"/>
            </a:rPr>
            <a:t>As the cup cools, a vacuum is created, pulling the skin slightly into the cup.</a:t>
          </a:r>
          <a:endParaRPr lang="en-US" sz="2200" b="1" kern="1200" dirty="0">
            <a:latin typeface="+mj-lt"/>
          </a:endParaRPr>
        </a:p>
      </dsp:txBody>
      <dsp:txXfrm>
        <a:off x="6376927" y="1178618"/>
        <a:ext cx="2120154" cy="2359438"/>
      </dsp:txXfrm>
    </dsp:sp>
    <dsp:sp modelId="{CF261915-5CE1-4924-9CD0-A8842416B961}">
      <dsp:nvSpPr>
        <dsp:cNvPr id="0" name=""/>
        <dsp:cNvSpPr/>
      </dsp:nvSpPr>
      <dsp:spPr>
        <a:xfrm>
          <a:off x="8788251" y="2079080"/>
          <a:ext cx="477440" cy="55851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1" kern="1200">
            <a:latin typeface="+mj-lt"/>
          </a:endParaRPr>
        </a:p>
      </dsp:txBody>
      <dsp:txXfrm>
        <a:off x="8788251" y="2190783"/>
        <a:ext cx="334208" cy="335109"/>
      </dsp:txXfrm>
    </dsp:sp>
    <dsp:sp modelId="{FAEC63C1-BDA6-4A0A-B517-13FC6DD476BB}">
      <dsp:nvSpPr>
        <dsp:cNvPr id="0" name=""/>
        <dsp:cNvSpPr/>
      </dsp:nvSpPr>
      <dsp:spPr>
        <a:xfrm>
          <a:off x="9463874" y="1112657"/>
          <a:ext cx="2252076" cy="2491360"/>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b="1" kern="1200" dirty="0">
              <a:latin typeface="+mj-lt"/>
            </a:rPr>
            <a:t>Removing the cup leaves a circular </a:t>
          </a:r>
          <a:r>
            <a:rPr lang="en-GB" sz="2200" b="1" kern="1200" dirty="0" err="1">
              <a:latin typeface="+mj-lt"/>
            </a:rPr>
            <a:t>hemorrhagic</a:t>
          </a:r>
          <a:r>
            <a:rPr lang="en-GB" sz="2200" b="1" kern="1200" dirty="0">
              <a:latin typeface="+mj-lt"/>
            </a:rPr>
            <a:t> lesion : a large,  perfectly round bruise.</a:t>
          </a:r>
          <a:endParaRPr lang="en-US" sz="2200" b="1" kern="1200" dirty="0">
            <a:latin typeface="+mj-lt"/>
          </a:endParaRPr>
        </a:p>
      </dsp:txBody>
      <dsp:txXfrm>
        <a:off x="9529835" y="1178618"/>
        <a:ext cx="2120154" cy="23594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1DEF5-ACF2-4606-B058-3914C93D1C99}">
      <dsp:nvSpPr>
        <dsp:cNvPr id="0" name=""/>
        <dsp:cNvSpPr/>
      </dsp:nvSpPr>
      <dsp:spPr>
        <a:xfrm>
          <a:off x="968409" y="14174"/>
          <a:ext cx="3088095" cy="1235238"/>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2">
                  <a:lumMod val="50000"/>
                </a:schemeClr>
              </a:solidFill>
              <a:latin typeface="+mj-lt"/>
            </a:rPr>
            <a:t>Doughnut pattern in the buttocks</a:t>
          </a:r>
        </a:p>
      </dsp:txBody>
      <dsp:txXfrm>
        <a:off x="1586028" y="14174"/>
        <a:ext cx="1852857" cy="1235238"/>
      </dsp:txXfrm>
    </dsp:sp>
    <dsp:sp modelId="{C11CAA2C-4972-4080-8298-57D7B88E9885}">
      <dsp:nvSpPr>
        <dsp:cNvPr id="0" name=""/>
        <dsp:cNvSpPr/>
      </dsp:nvSpPr>
      <dsp:spPr>
        <a:xfrm>
          <a:off x="3524098" y="0"/>
          <a:ext cx="4049804" cy="1258747"/>
        </a:xfrm>
        <a:prstGeom prst="chevron">
          <a:avLst/>
        </a:prstGeom>
        <a:solidFill>
          <a:schemeClr val="accent6">
            <a:lumMod val="60000"/>
            <a:lumOff val="4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2">
                  <a:lumMod val="50000"/>
                </a:schemeClr>
              </a:solidFill>
              <a:latin typeface="+mj-lt"/>
            </a:rPr>
            <a:t>Child is forcefully held in scalding  water.</a:t>
          </a:r>
        </a:p>
        <a:p>
          <a:pPr marL="0" lvl="0" indent="0" algn="ctr" defTabSz="889000" rtl="0">
            <a:lnSpc>
              <a:spcPct val="90000"/>
            </a:lnSpc>
            <a:spcBef>
              <a:spcPct val="0"/>
            </a:spcBef>
            <a:spcAft>
              <a:spcPct val="35000"/>
            </a:spcAft>
            <a:buNone/>
          </a:pPr>
          <a:r>
            <a:rPr lang="en-US" sz="2000" b="1" kern="1200" dirty="0">
              <a:solidFill>
                <a:schemeClr val="tx2">
                  <a:lumMod val="50000"/>
                </a:schemeClr>
              </a:solidFill>
              <a:latin typeface="+mj-lt"/>
            </a:rPr>
            <a:t>Centre of buttocks is not affected.</a:t>
          </a:r>
        </a:p>
      </dsp:txBody>
      <dsp:txXfrm>
        <a:off x="4153472" y="0"/>
        <a:ext cx="2791057" cy="1258747"/>
      </dsp:txXfrm>
    </dsp:sp>
    <dsp:sp modelId="{3BA6773A-7F6E-46EF-8B5E-0844AF6D9DFD}">
      <dsp:nvSpPr>
        <dsp:cNvPr id="0" name=""/>
        <dsp:cNvSpPr/>
      </dsp:nvSpPr>
      <dsp:spPr>
        <a:xfrm>
          <a:off x="968409" y="1457046"/>
          <a:ext cx="3088095" cy="1235238"/>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2">
                  <a:lumMod val="50000"/>
                </a:schemeClr>
              </a:solidFill>
              <a:latin typeface="+mj-lt"/>
            </a:rPr>
            <a:t>Sparing of soles of the feet</a:t>
          </a:r>
        </a:p>
      </dsp:txBody>
      <dsp:txXfrm>
        <a:off x="1586028" y="1457046"/>
        <a:ext cx="1852857" cy="1235238"/>
      </dsp:txXfrm>
    </dsp:sp>
    <dsp:sp modelId="{1ECD93A8-5E49-4DE0-9A2A-A3DD94DEDB2C}">
      <dsp:nvSpPr>
        <dsp:cNvPr id="0" name=""/>
        <dsp:cNvSpPr/>
      </dsp:nvSpPr>
      <dsp:spPr>
        <a:xfrm>
          <a:off x="3434903" y="1487065"/>
          <a:ext cx="4271642" cy="1281128"/>
        </a:xfrm>
        <a:prstGeom prst="chevron">
          <a:avLst/>
        </a:prstGeom>
        <a:solidFill>
          <a:schemeClr val="accent6">
            <a:lumMod val="60000"/>
            <a:lumOff val="4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2">
                  <a:lumMod val="50000"/>
                </a:schemeClr>
              </a:solidFill>
              <a:latin typeface="+mj-lt"/>
            </a:rPr>
            <a:t>When buttocks and feet are burnt but  soles are not– indicative of abusive  burns.</a:t>
          </a:r>
        </a:p>
      </dsp:txBody>
      <dsp:txXfrm>
        <a:off x="4075467" y="1487065"/>
        <a:ext cx="2990514" cy="1281128"/>
      </dsp:txXfrm>
    </dsp:sp>
    <dsp:sp modelId="{5F42CB9F-F40E-4EB8-880C-E5526406F18C}">
      <dsp:nvSpPr>
        <dsp:cNvPr id="0" name=""/>
        <dsp:cNvSpPr/>
      </dsp:nvSpPr>
      <dsp:spPr>
        <a:xfrm>
          <a:off x="968409" y="2888163"/>
          <a:ext cx="3088095" cy="1235238"/>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tx2">
                  <a:lumMod val="50000"/>
                </a:schemeClr>
              </a:solidFill>
              <a:latin typeface="+mj-lt"/>
            </a:rPr>
            <a:t>Stocking or glove pattern</a:t>
          </a:r>
        </a:p>
      </dsp:txBody>
      <dsp:txXfrm>
        <a:off x="1586028" y="2888163"/>
        <a:ext cx="1852857" cy="1235238"/>
      </dsp:txXfrm>
    </dsp:sp>
    <dsp:sp modelId="{9E0EAA01-0712-4547-B314-B1EF484AD96B}">
      <dsp:nvSpPr>
        <dsp:cNvPr id="0" name=""/>
        <dsp:cNvSpPr/>
      </dsp:nvSpPr>
      <dsp:spPr>
        <a:xfrm>
          <a:off x="3499320" y="2922724"/>
          <a:ext cx="4052855" cy="1166116"/>
        </a:xfrm>
        <a:prstGeom prst="chevron">
          <a:avLst/>
        </a:prstGeom>
        <a:solidFill>
          <a:schemeClr val="accent6">
            <a:lumMod val="60000"/>
            <a:lumOff val="4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2">
                  <a:lumMod val="50000"/>
                </a:schemeClr>
              </a:solidFill>
              <a:latin typeface="+mj-lt"/>
            </a:rPr>
            <a:t>When feet and hands are held in  water.</a:t>
          </a:r>
        </a:p>
      </dsp:txBody>
      <dsp:txXfrm>
        <a:off x="4082378" y="2922724"/>
        <a:ext cx="2886739" cy="1166116"/>
      </dsp:txXfrm>
    </dsp:sp>
    <dsp:sp modelId="{6A716738-59D7-4D21-B824-C39B3BB47D3C}">
      <dsp:nvSpPr>
        <dsp:cNvPr id="0" name=""/>
        <dsp:cNvSpPr/>
      </dsp:nvSpPr>
      <dsp:spPr>
        <a:xfrm>
          <a:off x="968409" y="4319895"/>
          <a:ext cx="3088095" cy="1235238"/>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tx2">
                  <a:lumMod val="50000"/>
                </a:schemeClr>
              </a:solidFill>
              <a:latin typeface="+mj-lt"/>
            </a:rPr>
            <a:t>Waterlines</a:t>
          </a:r>
        </a:p>
      </dsp:txBody>
      <dsp:txXfrm>
        <a:off x="1586028" y="4319895"/>
        <a:ext cx="1852857" cy="1235238"/>
      </dsp:txXfrm>
    </dsp:sp>
    <dsp:sp modelId="{92DABA43-24F6-4F3B-A902-A26C53D8AFA3}">
      <dsp:nvSpPr>
        <dsp:cNvPr id="0" name=""/>
        <dsp:cNvSpPr/>
      </dsp:nvSpPr>
      <dsp:spPr>
        <a:xfrm>
          <a:off x="3419339" y="4297718"/>
          <a:ext cx="4243140" cy="1282359"/>
        </a:xfrm>
        <a:prstGeom prst="chevron">
          <a:avLst/>
        </a:prstGeom>
        <a:solidFill>
          <a:schemeClr val="accent6">
            <a:lumMod val="60000"/>
            <a:lumOff val="4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2">
                  <a:lumMod val="50000"/>
                </a:schemeClr>
              </a:solidFill>
              <a:latin typeface="+mj-lt"/>
            </a:rPr>
            <a:t>Sharp line on lower back indicates the  child was held still in the water.</a:t>
          </a:r>
        </a:p>
      </dsp:txBody>
      <dsp:txXfrm>
        <a:off x="4060519" y="4297718"/>
        <a:ext cx="2960781" cy="12823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D4629-BEAE-44F7-BCFD-7BF40A0B5519}">
      <dsp:nvSpPr>
        <dsp:cNvPr id="0" name=""/>
        <dsp:cNvSpPr/>
      </dsp:nvSpPr>
      <dsp:spPr>
        <a:xfrm>
          <a:off x="1047145" y="0"/>
          <a:ext cx="5768984" cy="5017381"/>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CC3A0A-7B27-43D0-9E55-002DD4B0B7F8}">
      <dsp:nvSpPr>
        <dsp:cNvPr id="0" name=""/>
        <dsp:cNvSpPr/>
      </dsp:nvSpPr>
      <dsp:spPr>
        <a:xfrm>
          <a:off x="3557534" y="503306"/>
          <a:ext cx="4009504" cy="804593"/>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mj-lt"/>
            </a:rPr>
            <a:t>Clear delineation between the  burned and healthy skin</a:t>
          </a:r>
          <a:r>
            <a:rPr lang="en-IN" sz="2200" kern="1200" dirty="0">
              <a:latin typeface="+mj-lt"/>
            </a:rPr>
            <a:t>.</a:t>
          </a:r>
          <a:endParaRPr lang="en-US" sz="2200" kern="1200" dirty="0">
            <a:latin typeface="+mj-lt"/>
          </a:endParaRPr>
        </a:p>
      </dsp:txBody>
      <dsp:txXfrm>
        <a:off x="3596811" y="542583"/>
        <a:ext cx="3930950" cy="726039"/>
      </dsp:txXfrm>
    </dsp:sp>
    <dsp:sp modelId="{C4D87AD6-6776-4D2D-8DAD-44CD9CC114D1}">
      <dsp:nvSpPr>
        <dsp:cNvPr id="0" name=""/>
        <dsp:cNvSpPr/>
      </dsp:nvSpPr>
      <dsp:spPr>
        <a:xfrm>
          <a:off x="3544521" y="1377599"/>
          <a:ext cx="4035529" cy="557595"/>
        </a:xfrm>
        <a:prstGeom prst="roundRect">
          <a:avLst/>
        </a:prstGeom>
        <a:solidFill>
          <a:schemeClr val="lt1">
            <a:alpha val="90000"/>
            <a:hueOff val="0"/>
            <a:satOff val="0"/>
            <a:lumOff val="0"/>
            <a:alphaOff val="0"/>
          </a:schemeClr>
        </a:solidFill>
        <a:ln w="12700" cap="flat" cmpd="sng" algn="ctr">
          <a:solidFill>
            <a:schemeClr val="accent3">
              <a:hueOff val="542120"/>
              <a:satOff val="20000"/>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mj-lt"/>
            </a:rPr>
            <a:t>Has uniform depth</a:t>
          </a:r>
          <a:r>
            <a:rPr lang="en-IN" sz="2200" kern="1200" dirty="0">
              <a:latin typeface="+mj-lt"/>
            </a:rPr>
            <a:t>.</a:t>
          </a:r>
          <a:endParaRPr lang="en-US" sz="2200" kern="1200" dirty="0">
            <a:latin typeface="+mj-lt"/>
          </a:endParaRPr>
        </a:p>
      </dsp:txBody>
      <dsp:txXfrm>
        <a:off x="3571741" y="1404819"/>
        <a:ext cx="3981089" cy="503155"/>
      </dsp:txXfrm>
    </dsp:sp>
    <dsp:sp modelId="{EE8F358A-61E0-478D-8C61-3B3A10FDAB11}">
      <dsp:nvSpPr>
        <dsp:cNvPr id="0" name=""/>
        <dsp:cNvSpPr/>
      </dsp:nvSpPr>
      <dsp:spPr>
        <a:xfrm>
          <a:off x="3523176" y="2004894"/>
          <a:ext cx="4078220" cy="557595"/>
        </a:xfrm>
        <a:prstGeom prst="roundRect">
          <a:avLst/>
        </a:prstGeom>
        <a:solidFill>
          <a:schemeClr val="lt1">
            <a:alpha val="90000"/>
            <a:hueOff val="0"/>
            <a:satOff val="0"/>
            <a:lumOff val="0"/>
            <a:alphaOff val="0"/>
          </a:schemeClr>
        </a:solidFill>
        <a:ln w="12700" cap="flat" cmpd="sng" algn="ctr">
          <a:solidFill>
            <a:schemeClr val="accent3">
              <a:hueOff val="1084240"/>
              <a:satOff val="40000"/>
              <a:lumOff val="-58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mj-lt"/>
            </a:rPr>
            <a:t>Mainly sock or glove distribution</a:t>
          </a:r>
          <a:r>
            <a:rPr lang="en-IN" sz="2200" kern="1200" dirty="0">
              <a:latin typeface="+mj-lt"/>
            </a:rPr>
            <a:t>.</a:t>
          </a:r>
          <a:endParaRPr lang="en-US" sz="2200" kern="1200" dirty="0">
            <a:latin typeface="+mj-lt"/>
          </a:endParaRPr>
        </a:p>
      </dsp:txBody>
      <dsp:txXfrm>
        <a:off x="3550396" y="2032114"/>
        <a:ext cx="4023780" cy="503155"/>
      </dsp:txXfrm>
    </dsp:sp>
    <dsp:sp modelId="{FBB21596-EA2E-4BAA-A2E8-E1F2D3C4EB78}">
      <dsp:nvSpPr>
        <dsp:cNvPr id="0" name=""/>
        <dsp:cNvSpPr/>
      </dsp:nvSpPr>
      <dsp:spPr>
        <a:xfrm>
          <a:off x="3577786" y="2632189"/>
          <a:ext cx="3968999" cy="557595"/>
        </a:xfrm>
        <a:prstGeom prst="roundRect">
          <a:avLst/>
        </a:prstGeom>
        <a:solidFill>
          <a:schemeClr val="lt1">
            <a:alpha val="90000"/>
            <a:hueOff val="0"/>
            <a:satOff val="0"/>
            <a:lumOff val="0"/>
            <a:alphaOff val="0"/>
          </a:schemeClr>
        </a:solidFill>
        <a:ln w="12700" cap="flat" cmpd="sng" algn="ctr">
          <a:solidFill>
            <a:schemeClr val="accent3">
              <a:hueOff val="1626359"/>
              <a:satOff val="60000"/>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mj-lt"/>
            </a:rPr>
            <a:t>Absent splash marks</a:t>
          </a:r>
          <a:r>
            <a:rPr lang="en-IN" sz="2200" kern="1200" dirty="0">
              <a:latin typeface="+mj-lt"/>
            </a:rPr>
            <a:t>.</a:t>
          </a:r>
          <a:endParaRPr lang="en-US" sz="2200" kern="1200" dirty="0">
            <a:latin typeface="+mj-lt"/>
          </a:endParaRPr>
        </a:p>
      </dsp:txBody>
      <dsp:txXfrm>
        <a:off x="3605006" y="2659409"/>
        <a:ext cx="3914559" cy="503155"/>
      </dsp:txXfrm>
    </dsp:sp>
    <dsp:sp modelId="{70D05BB0-16C1-49A0-AEE1-C1ECCE4E35A1}">
      <dsp:nvSpPr>
        <dsp:cNvPr id="0" name=""/>
        <dsp:cNvSpPr/>
      </dsp:nvSpPr>
      <dsp:spPr>
        <a:xfrm>
          <a:off x="3577786" y="3259484"/>
          <a:ext cx="3968999" cy="557595"/>
        </a:xfrm>
        <a:prstGeom prst="roundRect">
          <a:avLst/>
        </a:prstGeom>
        <a:solidFill>
          <a:schemeClr val="lt1">
            <a:alpha val="90000"/>
            <a:hueOff val="0"/>
            <a:satOff val="0"/>
            <a:lumOff val="0"/>
            <a:alphaOff val="0"/>
          </a:schemeClr>
        </a:solidFill>
        <a:ln w="12700" cap="flat" cmpd="sng" algn="ctr">
          <a:solidFill>
            <a:schemeClr val="accent3">
              <a:hueOff val="2168479"/>
              <a:satOff val="8000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mj-lt"/>
            </a:rPr>
            <a:t>Symmetrical burns</a:t>
          </a:r>
          <a:r>
            <a:rPr lang="en-GB" sz="2200" kern="1200">
              <a:latin typeface="+mj-lt"/>
            </a:rPr>
            <a:t>.</a:t>
          </a:r>
          <a:endParaRPr lang="en-US" sz="2200" kern="1200">
            <a:latin typeface="+mj-lt"/>
          </a:endParaRPr>
        </a:p>
      </dsp:txBody>
      <dsp:txXfrm>
        <a:off x="3605006" y="3286704"/>
        <a:ext cx="3914559" cy="503155"/>
      </dsp:txXfrm>
    </dsp:sp>
    <dsp:sp modelId="{90DA1D84-8728-48A7-A939-8C4FC5834925}">
      <dsp:nvSpPr>
        <dsp:cNvPr id="0" name=""/>
        <dsp:cNvSpPr/>
      </dsp:nvSpPr>
      <dsp:spPr>
        <a:xfrm>
          <a:off x="3577786" y="3886779"/>
          <a:ext cx="3968999" cy="557595"/>
        </a:xfrm>
        <a:prstGeom prst="round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mj-lt"/>
            </a:rPr>
            <a:t>Pattern burns.</a:t>
          </a:r>
        </a:p>
      </dsp:txBody>
      <dsp:txXfrm>
        <a:off x="3605006" y="3913999"/>
        <a:ext cx="3914559" cy="5031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C2526-EC1E-43F7-9618-F76EAAF0B7C8}">
      <dsp:nvSpPr>
        <dsp:cNvPr id="0" name=""/>
        <dsp:cNvSpPr/>
      </dsp:nvSpPr>
      <dsp:spPr>
        <a:xfrm rot="5400000">
          <a:off x="467395" y="1173195"/>
          <a:ext cx="1581615" cy="190769"/>
        </a:xfrm>
        <a:prstGeom prst="rect">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AEDD430D-C2B6-47B3-992F-0B64B1A25C97}">
      <dsp:nvSpPr>
        <dsp:cNvPr id="0" name=""/>
        <dsp:cNvSpPr/>
      </dsp:nvSpPr>
      <dsp:spPr>
        <a:xfrm>
          <a:off x="822140" y="81234"/>
          <a:ext cx="2119660" cy="1271796"/>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baseline="0" dirty="0">
              <a:solidFill>
                <a:schemeClr val="tx1"/>
              </a:solidFill>
              <a:latin typeface="+mj-lt"/>
            </a:rPr>
            <a:t>Altered level of consciousness </a:t>
          </a:r>
          <a:endParaRPr lang="en-US" sz="2000" b="1" kern="1200" dirty="0">
            <a:solidFill>
              <a:schemeClr val="tx1"/>
            </a:solidFill>
            <a:latin typeface="+mj-lt"/>
          </a:endParaRPr>
        </a:p>
      </dsp:txBody>
      <dsp:txXfrm>
        <a:off x="859390" y="118484"/>
        <a:ext cx="2045160" cy="1197296"/>
      </dsp:txXfrm>
    </dsp:sp>
    <dsp:sp modelId="{F1644D6B-FF49-4C8B-98E8-914078546D17}">
      <dsp:nvSpPr>
        <dsp:cNvPr id="0" name=""/>
        <dsp:cNvSpPr/>
      </dsp:nvSpPr>
      <dsp:spPr>
        <a:xfrm rot="5400000">
          <a:off x="467395" y="2762940"/>
          <a:ext cx="1581615" cy="190769"/>
        </a:xfrm>
        <a:prstGeom prst="rect">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CF61FEFB-DB49-468E-A120-F661791D69CC}">
      <dsp:nvSpPr>
        <dsp:cNvPr id="0" name=""/>
        <dsp:cNvSpPr/>
      </dsp:nvSpPr>
      <dsp:spPr>
        <a:xfrm>
          <a:off x="822140" y="1670979"/>
          <a:ext cx="2119660" cy="1271796"/>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baseline="0" dirty="0">
              <a:solidFill>
                <a:schemeClr val="tx1"/>
              </a:solidFill>
              <a:latin typeface="+mj-lt"/>
            </a:rPr>
            <a:t>Drowsiness accompanied by irritability </a:t>
          </a:r>
          <a:endParaRPr lang="en-US" sz="2000" b="1" kern="1200" dirty="0">
            <a:solidFill>
              <a:schemeClr val="tx1"/>
            </a:solidFill>
            <a:latin typeface="+mj-lt"/>
          </a:endParaRPr>
        </a:p>
      </dsp:txBody>
      <dsp:txXfrm>
        <a:off x="859390" y="1708229"/>
        <a:ext cx="2045160" cy="1197296"/>
      </dsp:txXfrm>
    </dsp:sp>
    <dsp:sp modelId="{83907882-84C3-4FE3-9675-8572C71FA617}">
      <dsp:nvSpPr>
        <dsp:cNvPr id="0" name=""/>
        <dsp:cNvSpPr/>
      </dsp:nvSpPr>
      <dsp:spPr>
        <a:xfrm rot="5400000">
          <a:off x="507417" y="4312251"/>
          <a:ext cx="1500746" cy="190769"/>
        </a:xfrm>
        <a:prstGeom prst="rect">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B748E70A-14F5-4CDC-A371-C7269D78AE52}">
      <dsp:nvSpPr>
        <dsp:cNvPr id="0" name=""/>
        <dsp:cNvSpPr/>
      </dsp:nvSpPr>
      <dsp:spPr>
        <a:xfrm>
          <a:off x="822140" y="3260724"/>
          <a:ext cx="2119660" cy="1271796"/>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baseline="0" dirty="0">
              <a:solidFill>
                <a:schemeClr val="tx1"/>
              </a:solidFill>
              <a:latin typeface="+mj-lt"/>
            </a:rPr>
            <a:t>Coma </a:t>
          </a:r>
          <a:endParaRPr lang="en-US" sz="2000" b="1" kern="1200" dirty="0">
            <a:solidFill>
              <a:schemeClr val="tx1"/>
            </a:solidFill>
            <a:latin typeface="+mj-lt"/>
          </a:endParaRPr>
        </a:p>
      </dsp:txBody>
      <dsp:txXfrm>
        <a:off x="859390" y="3297974"/>
        <a:ext cx="2045160" cy="1197296"/>
      </dsp:txXfrm>
    </dsp:sp>
    <dsp:sp modelId="{0D08532A-F1CC-4152-AA84-73BA0B743141}">
      <dsp:nvSpPr>
        <dsp:cNvPr id="0" name=""/>
        <dsp:cNvSpPr/>
      </dsp:nvSpPr>
      <dsp:spPr>
        <a:xfrm>
          <a:off x="1262269" y="5066689"/>
          <a:ext cx="2811018" cy="190769"/>
        </a:xfrm>
        <a:prstGeom prst="rect">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23304B7A-901A-4639-BFE9-2EEE5B156B65}">
      <dsp:nvSpPr>
        <dsp:cNvPr id="0" name=""/>
        <dsp:cNvSpPr/>
      </dsp:nvSpPr>
      <dsp:spPr>
        <a:xfrm>
          <a:off x="822140" y="4769600"/>
          <a:ext cx="2119660" cy="1271796"/>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baseline="0" dirty="0">
              <a:solidFill>
                <a:schemeClr val="tx1"/>
              </a:solidFill>
              <a:latin typeface="+mj-lt"/>
            </a:rPr>
            <a:t>Convulsions or seizures </a:t>
          </a:r>
          <a:endParaRPr lang="en-US" sz="2000" b="1" kern="1200" dirty="0">
            <a:solidFill>
              <a:schemeClr val="tx1"/>
            </a:solidFill>
            <a:latin typeface="+mj-lt"/>
          </a:endParaRPr>
        </a:p>
      </dsp:txBody>
      <dsp:txXfrm>
        <a:off x="859390" y="4806850"/>
        <a:ext cx="2045160" cy="1197296"/>
      </dsp:txXfrm>
    </dsp:sp>
    <dsp:sp modelId="{A5122822-74BB-4088-BF2A-B6A5470C639C}">
      <dsp:nvSpPr>
        <dsp:cNvPr id="0" name=""/>
        <dsp:cNvSpPr/>
      </dsp:nvSpPr>
      <dsp:spPr>
        <a:xfrm rot="16200000">
          <a:off x="3326565" y="4312251"/>
          <a:ext cx="1500746" cy="190769"/>
        </a:xfrm>
        <a:prstGeom prst="rect">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1ADF5DCF-B077-47EA-8D8E-C8FF5C023157}">
      <dsp:nvSpPr>
        <dsp:cNvPr id="0" name=""/>
        <dsp:cNvSpPr/>
      </dsp:nvSpPr>
      <dsp:spPr>
        <a:xfrm>
          <a:off x="3641288" y="4769600"/>
          <a:ext cx="2119660" cy="1271796"/>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baseline="0" dirty="0">
              <a:solidFill>
                <a:schemeClr val="tx1"/>
              </a:solidFill>
              <a:latin typeface="+mj-lt"/>
            </a:rPr>
            <a:t>Dilated pupils that do not respond to light </a:t>
          </a:r>
          <a:endParaRPr lang="en-US" sz="2000" b="1" kern="1200" dirty="0">
            <a:solidFill>
              <a:schemeClr val="tx1"/>
            </a:solidFill>
            <a:latin typeface="+mj-lt"/>
          </a:endParaRPr>
        </a:p>
      </dsp:txBody>
      <dsp:txXfrm>
        <a:off x="3678538" y="4806850"/>
        <a:ext cx="2045160" cy="1197296"/>
      </dsp:txXfrm>
    </dsp:sp>
    <dsp:sp modelId="{63147FCA-3D4B-4371-8A25-FE4A57FDCAE8}">
      <dsp:nvSpPr>
        <dsp:cNvPr id="0" name=""/>
        <dsp:cNvSpPr/>
      </dsp:nvSpPr>
      <dsp:spPr>
        <a:xfrm rot="16200000">
          <a:off x="3286543" y="2762940"/>
          <a:ext cx="1581615" cy="190769"/>
        </a:xfrm>
        <a:prstGeom prst="rect">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F138D160-5B9A-4FB5-86C8-7940A302EAAF}">
      <dsp:nvSpPr>
        <dsp:cNvPr id="0" name=""/>
        <dsp:cNvSpPr/>
      </dsp:nvSpPr>
      <dsp:spPr>
        <a:xfrm>
          <a:off x="3641288" y="3260724"/>
          <a:ext cx="2119660" cy="1271796"/>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baseline="0" dirty="0">
              <a:solidFill>
                <a:schemeClr val="tx1"/>
              </a:solidFill>
              <a:latin typeface="+mj-lt"/>
            </a:rPr>
            <a:t>Decreased appetite </a:t>
          </a:r>
          <a:endParaRPr lang="en-US" sz="2000" b="1" kern="1200" dirty="0">
            <a:solidFill>
              <a:schemeClr val="tx1"/>
            </a:solidFill>
            <a:latin typeface="+mj-lt"/>
          </a:endParaRPr>
        </a:p>
      </dsp:txBody>
      <dsp:txXfrm>
        <a:off x="3678538" y="3297974"/>
        <a:ext cx="2045160" cy="1197296"/>
      </dsp:txXfrm>
    </dsp:sp>
    <dsp:sp modelId="{5A3AFF4C-5AF3-4D62-AAB5-D5D7129A8444}">
      <dsp:nvSpPr>
        <dsp:cNvPr id="0" name=""/>
        <dsp:cNvSpPr/>
      </dsp:nvSpPr>
      <dsp:spPr>
        <a:xfrm rot="16200000">
          <a:off x="3286543" y="1173195"/>
          <a:ext cx="1581615" cy="190769"/>
        </a:xfrm>
        <a:prstGeom prst="rect">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50891003-4FF5-43EA-BE97-C5D2F5E3ACBC}">
      <dsp:nvSpPr>
        <dsp:cNvPr id="0" name=""/>
        <dsp:cNvSpPr/>
      </dsp:nvSpPr>
      <dsp:spPr>
        <a:xfrm>
          <a:off x="3641288" y="1670979"/>
          <a:ext cx="2119660" cy="1271796"/>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baseline="0" dirty="0">
              <a:solidFill>
                <a:schemeClr val="tx1"/>
              </a:solidFill>
              <a:latin typeface="+mj-lt"/>
            </a:rPr>
            <a:t>Vomiting </a:t>
          </a:r>
          <a:endParaRPr lang="en-US" sz="2000" b="1" kern="1200" dirty="0">
            <a:solidFill>
              <a:schemeClr val="tx1"/>
            </a:solidFill>
            <a:latin typeface="+mj-lt"/>
          </a:endParaRPr>
        </a:p>
      </dsp:txBody>
      <dsp:txXfrm>
        <a:off x="3678538" y="1708229"/>
        <a:ext cx="2045160" cy="1197296"/>
      </dsp:txXfrm>
    </dsp:sp>
    <dsp:sp modelId="{E8C74AB3-8898-4057-811C-29A678BCE7FD}">
      <dsp:nvSpPr>
        <dsp:cNvPr id="0" name=""/>
        <dsp:cNvSpPr/>
      </dsp:nvSpPr>
      <dsp:spPr>
        <a:xfrm>
          <a:off x="4081417" y="378323"/>
          <a:ext cx="2811018" cy="190769"/>
        </a:xfrm>
        <a:prstGeom prst="rect">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48BB7A6C-DF12-4812-BD7A-A7993C20DA20}">
      <dsp:nvSpPr>
        <dsp:cNvPr id="0" name=""/>
        <dsp:cNvSpPr/>
      </dsp:nvSpPr>
      <dsp:spPr>
        <a:xfrm>
          <a:off x="3641288" y="81234"/>
          <a:ext cx="2119660" cy="1271796"/>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baseline="0" dirty="0">
              <a:solidFill>
                <a:schemeClr val="tx1"/>
              </a:solidFill>
              <a:latin typeface="+mj-lt"/>
            </a:rPr>
            <a:t>Posture in which the head is bent back and the back arched </a:t>
          </a:r>
          <a:endParaRPr lang="en-US" sz="2000" b="1" kern="1200" dirty="0">
            <a:solidFill>
              <a:schemeClr val="tx1"/>
            </a:solidFill>
            <a:latin typeface="+mj-lt"/>
          </a:endParaRPr>
        </a:p>
      </dsp:txBody>
      <dsp:txXfrm>
        <a:off x="3678538" y="118484"/>
        <a:ext cx="2045160" cy="1197296"/>
      </dsp:txXfrm>
    </dsp:sp>
    <dsp:sp modelId="{2D4FF7DF-7A71-4565-8FB5-C35687E05D48}">
      <dsp:nvSpPr>
        <dsp:cNvPr id="0" name=""/>
        <dsp:cNvSpPr/>
      </dsp:nvSpPr>
      <dsp:spPr>
        <a:xfrm rot="5400000">
          <a:off x="6105692" y="1173195"/>
          <a:ext cx="1581615" cy="190769"/>
        </a:xfrm>
        <a:prstGeom prst="rect">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F980B305-CB70-4780-9B44-07E5FEE4BB90}">
      <dsp:nvSpPr>
        <dsp:cNvPr id="0" name=""/>
        <dsp:cNvSpPr/>
      </dsp:nvSpPr>
      <dsp:spPr>
        <a:xfrm>
          <a:off x="6460436" y="81234"/>
          <a:ext cx="2119660" cy="1271796"/>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baseline="0" dirty="0">
              <a:solidFill>
                <a:schemeClr val="tx1"/>
              </a:solidFill>
              <a:latin typeface="+mj-lt"/>
            </a:rPr>
            <a:t>Breathing problems and irregularities </a:t>
          </a:r>
          <a:endParaRPr lang="en-US" sz="2000" b="1" kern="1200" dirty="0">
            <a:solidFill>
              <a:schemeClr val="tx1"/>
            </a:solidFill>
            <a:latin typeface="+mj-lt"/>
          </a:endParaRPr>
        </a:p>
      </dsp:txBody>
      <dsp:txXfrm>
        <a:off x="6497686" y="118484"/>
        <a:ext cx="2045160" cy="1197296"/>
      </dsp:txXfrm>
    </dsp:sp>
    <dsp:sp modelId="{FDF73D55-A778-42D3-AF05-F51223E2DCFF}">
      <dsp:nvSpPr>
        <dsp:cNvPr id="0" name=""/>
        <dsp:cNvSpPr/>
      </dsp:nvSpPr>
      <dsp:spPr>
        <a:xfrm rot="5400000">
          <a:off x="6105692" y="2762940"/>
          <a:ext cx="1581615" cy="190769"/>
        </a:xfrm>
        <a:prstGeom prst="rect">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3F88AA71-02E0-4EF3-826B-FF3880E4C3BA}">
      <dsp:nvSpPr>
        <dsp:cNvPr id="0" name=""/>
        <dsp:cNvSpPr/>
      </dsp:nvSpPr>
      <dsp:spPr>
        <a:xfrm>
          <a:off x="6460436" y="1670979"/>
          <a:ext cx="2119660" cy="1271796"/>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baseline="0" dirty="0">
              <a:solidFill>
                <a:schemeClr val="tx1"/>
              </a:solidFill>
              <a:latin typeface="+mj-lt"/>
            </a:rPr>
            <a:t>Abnormally slow and shallow respiration </a:t>
          </a:r>
          <a:endParaRPr lang="en-US" sz="2000" b="1" kern="1200" dirty="0">
            <a:solidFill>
              <a:schemeClr val="tx1"/>
            </a:solidFill>
            <a:latin typeface="+mj-lt"/>
          </a:endParaRPr>
        </a:p>
      </dsp:txBody>
      <dsp:txXfrm>
        <a:off x="6497686" y="1708229"/>
        <a:ext cx="2045160" cy="1197296"/>
      </dsp:txXfrm>
    </dsp:sp>
    <dsp:sp modelId="{6DFCEA95-22AC-4680-8F1D-891B9DD4DF00}">
      <dsp:nvSpPr>
        <dsp:cNvPr id="0" name=""/>
        <dsp:cNvSpPr/>
      </dsp:nvSpPr>
      <dsp:spPr>
        <a:xfrm rot="5400000">
          <a:off x="6145714" y="4312251"/>
          <a:ext cx="1500746" cy="190769"/>
        </a:xfrm>
        <a:prstGeom prst="rect">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C81B69FF-2E2E-422F-883B-1DA62DB9170A}">
      <dsp:nvSpPr>
        <dsp:cNvPr id="0" name=""/>
        <dsp:cNvSpPr/>
      </dsp:nvSpPr>
      <dsp:spPr>
        <a:xfrm>
          <a:off x="6460436" y="3260724"/>
          <a:ext cx="2119660" cy="1271796"/>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baseline="0" dirty="0">
              <a:solidFill>
                <a:schemeClr val="tx1"/>
              </a:solidFill>
              <a:latin typeface="+mj-lt"/>
            </a:rPr>
            <a:t>Cardiac arrest </a:t>
          </a:r>
          <a:endParaRPr lang="en-US" sz="2000" b="1" kern="1200" dirty="0">
            <a:solidFill>
              <a:schemeClr val="tx1"/>
            </a:solidFill>
            <a:latin typeface="+mj-lt"/>
          </a:endParaRPr>
        </a:p>
      </dsp:txBody>
      <dsp:txXfrm>
        <a:off x="6497686" y="3297974"/>
        <a:ext cx="2045160" cy="1197296"/>
      </dsp:txXfrm>
    </dsp:sp>
    <dsp:sp modelId="{DAE194EA-B690-44D4-9640-1F57335C0667}">
      <dsp:nvSpPr>
        <dsp:cNvPr id="0" name=""/>
        <dsp:cNvSpPr/>
      </dsp:nvSpPr>
      <dsp:spPr>
        <a:xfrm>
          <a:off x="6460436" y="4769600"/>
          <a:ext cx="2119660" cy="1271796"/>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baseline="0" dirty="0">
              <a:solidFill>
                <a:schemeClr val="tx1"/>
              </a:solidFill>
              <a:latin typeface="+mj-lt"/>
            </a:rPr>
            <a:t>Death</a:t>
          </a:r>
          <a:endParaRPr lang="en-US" sz="2000" b="1" kern="1200" dirty="0">
            <a:solidFill>
              <a:schemeClr val="tx1"/>
            </a:solidFill>
            <a:latin typeface="+mj-lt"/>
          </a:endParaRPr>
        </a:p>
      </dsp:txBody>
      <dsp:txXfrm>
        <a:off x="6497686" y="4806850"/>
        <a:ext cx="2045160" cy="11972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E1ED6-A425-49B1-9109-4D4982BA546E}">
      <dsp:nvSpPr>
        <dsp:cNvPr id="0" name=""/>
        <dsp:cNvSpPr/>
      </dsp:nvSpPr>
      <dsp:spPr>
        <a:xfrm>
          <a:off x="3879794" y="31776"/>
          <a:ext cx="5819691" cy="2655465"/>
        </a:xfrm>
        <a:prstGeom prst="rightArrow">
          <a:avLst>
            <a:gd name="adj1" fmla="val 75000"/>
            <a:gd name="adj2" fmla="val 50000"/>
          </a:avLst>
        </a:prstGeom>
        <a:solidFill>
          <a:schemeClr val="accent5">
            <a:lumMod val="40000"/>
            <a:lumOff val="6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r>
            <a:rPr lang="en-US" sz="1600" b="1" kern="1200" baseline="0" dirty="0">
              <a:solidFill>
                <a:schemeClr val="tx1"/>
              </a:solidFill>
              <a:latin typeface="+mj-lt"/>
            </a:rPr>
            <a:t>Loose or fractured teeth </a:t>
          </a:r>
          <a:endParaRPr lang="en-US" sz="1600" b="1" kern="1200" dirty="0">
            <a:solidFill>
              <a:schemeClr val="tx1"/>
            </a:solidFill>
            <a:latin typeface="+mj-lt"/>
          </a:endParaRPr>
        </a:p>
        <a:p>
          <a:pPr marL="171450" lvl="1" indent="-171450" algn="l" defTabSz="711200" rtl="0">
            <a:lnSpc>
              <a:spcPct val="90000"/>
            </a:lnSpc>
            <a:spcBef>
              <a:spcPct val="0"/>
            </a:spcBef>
            <a:spcAft>
              <a:spcPct val="15000"/>
            </a:spcAft>
            <a:buChar char="•"/>
          </a:pPr>
          <a:r>
            <a:rPr lang="en-US" sz="1600" b="1" kern="1200" baseline="0" dirty="0">
              <a:solidFill>
                <a:schemeClr val="tx1"/>
              </a:solidFill>
              <a:latin typeface="+mj-lt"/>
            </a:rPr>
            <a:t>Bruises or cuts </a:t>
          </a:r>
          <a:endParaRPr lang="en-US" sz="1600" b="1" kern="1200" dirty="0">
            <a:solidFill>
              <a:schemeClr val="tx1"/>
            </a:solidFill>
            <a:latin typeface="+mj-lt"/>
          </a:endParaRPr>
        </a:p>
        <a:p>
          <a:pPr marL="171450" lvl="1" indent="-171450" algn="l" defTabSz="711200" rtl="0">
            <a:lnSpc>
              <a:spcPct val="90000"/>
            </a:lnSpc>
            <a:spcBef>
              <a:spcPct val="0"/>
            </a:spcBef>
            <a:spcAft>
              <a:spcPct val="15000"/>
            </a:spcAft>
            <a:buChar char="•"/>
          </a:pPr>
          <a:r>
            <a:rPr lang="en-US" sz="1600" b="1" kern="1200" baseline="0" dirty="0">
              <a:solidFill>
                <a:schemeClr val="tx1"/>
              </a:solidFill>
              <a:latin typeface="+mj-lt"/>
            </a:rPr>
            <a:t>Cigarette burns </a:t>
          </a:r>
          <a:endParaRPr lang="en-US" sz="1600" b="1" kern="1200" dirty="0">
            <a:solidFill>
              <a:schemeClr val="tx1"/>
            </a:solidFill>
            <a:latin typeface="+mj-lt"/>
          </a:endParaRPr>
        </a:p>
        <a:p>
          <a:pPr marL="171450" lvl="1" indent="-171450" algn="l" defTabSz="711200" rtl="0">
            <a:lnSpc>
              <a:spcPct val="90000"/>
            </a:lnSpc>
            <a:spcBef>
              <a:spcPct val="0"/>
            </a:spcBef>
            <a:spcAft>
              <a:spcPct val="15000"/>
            </a:spcAft>
            <a:buChar char="•"/>
          </a:pPr>
          <a:r>
            <a:rPr lang="en-US" sz="1600" b="1" kern="1200" baseline="0" dirty="0">
              <a:solidFill>
                <a:schemeClr val="tx1"/>
              </a:solidFill>
              <a:latin typeface="+mj-lt"/>
            </a:rPr>
            <a:t>Absence of hair from hair pulling </a:t>
          </a:r>
          <a:endParaRPr lang="en-US" sz="1600" b="1" kern="1200" dirty="0">
            <a:solidFill>
              <a:schemeClr val="tx1"/>
            </a:solidFill>
            <a:latin typeface="+mj-lt"/>
          </a:endParaRPr>
        </a:p>
        <a:p>
          <a:pPr marL="171450" lvl="1" indent="-171450" algn="l" defTabSz="711200" rtl="0">
            <a:lnSpc>
              <a:spcPct val="90000"/>
            </a:lnSpc>
            <a:spcBef>
              <a:spcPct val="0"/>
            </a:spcBef>
            <a:spcAft>
              <a:spcPct val="15000"/>
            </a:spcAft>
            <a:buChar char="•"/>
          </a:pPr>
          <a:r>
            <a:rPr lang="en-US" sz="1600" b="1" kern="1200" baseline="0" dirty="0">
              <a:solidFill>
                <a:schemeClr val="tx1"/>
              </a:solidFill>
              <a:latin typeface="+mj-lt"/>
            </a:rPr>
            <a:t>Immersion or rope burns</a:t>
          </a:r>
          <a:endParaRPr lang="en-US" sz="1600" b="1" kern="1200" dirty="0">
            <a:solidFill>
              <a:schemeClr val="tx1"/>
            </a:solidFill>
            <a:latin typeface="+mj-lt"/>
          </a:endParaRPr>
        </a:p>
        <a:p>
          <a:pPr marL="171450" lvl="1" indent="-171450" algn="l" defTabSz="711200" rtl="0">
            <a:lnSpc>
              <a:spcPct val="90000"/>
            </a:lnSpc>
            <a:spcBef>
              <a:spcPct val="0"/>
            </a:spcBef>
            <a:spcAft>
              <a:spcPct val="15000"/>
            </a:spcAft>
            <a:buChar char="•"/>
          </a:pPr>
          <a:r>
            <a:rPr lang="en-US" sz="1600" b="1" kern="1200" baseline="0" dirty="0">
              <a:solidFill>
                <a:schemeClr val="tx1"/>
              </a:solidFill>
              <a:latin typeface="+mj-lt"/>
            </a:rPr>
            <a:t>Human bite marks </a:t>
          </a:r>
          <a:endParaRPr lang="en-US" sz="1600" b="1" kern="1200" dirty="0">
            <a:solidFill>
              <a:schemeClr val="tx1"/>
            </a:solidFill>
            <a:latin typeface="+mj-lt"/>
          </a:endParaRPr>
        </a:p>
        <a:p>
          <a:pPr marL="171450" lvl="1" indent="-171450" algn="l" defTabSz="711200" rtl="0">
            <a:lnSpc>
              <a:spcPct val="90000"/>
            </a:lnSpc>
            <a:spcBef>
              <a:spcPct val="0"/>
            </a:spcBef>
            <a:spcAft>
              <a:spcPct val="15000"/>
            </a:spcAft>
            <a:buChar char="•"/>
          </a:pPr>
          <a:r>
            <a:rPr lang="en-US" sz="1600" b="1" kern="1200" baseline="0" dirty="0">
              <a:solidFill>
                <a:schemeClr val="tx1"/>
              </a:solidFill>
              <a:latin typeface="+mj-lt"/>
            </a:rPr>
            <a:t>Child is dressed inappropriately for the weather</a:t>
          </a:r>
          <a:endParaRPr lang="en-US" sz="1100" b="1" kern="1200" dirty="0">
            <a:solidFill>
              <a:schemeClr val="tx1"/>
            </a:solidFill>
            <a:latin typeface="+mj-lt"/>
          </a:endParaRPr>
        </a:p>
      </dsp:txBody>
      <dsp:txXfrm>
        <a:off x="3879794" y="363709"/>
        <a:ext cx="4823892" cy="1991599"/>
      </dsp:txXfrm>
    </dsp:sp>
    <dsp:sp modelId="{2B56AB28-02D5-495D-8E70-C8C4EA4E113C}">
      <dsp:nvSpPr>
        <dsp:cNvPr id="0" name=""/>
        <dsp:cNvSpPr/>
      </dsp:nvSpPr>
      <dsp:spPr>
        <a:xfrm>
          <a:off x="0" y="680"/>
          <a:ext cx="3879794" cy="2655465"/>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rtl="0">
            <a:lnSpc>
              <a:spcPct val="90000"/>
            </a:lnSpc>
            <a:spcBef>
              <a:spcPct val="0"/>
            </a:spcBef>
            <a:spcAft>
              <a:spcPct val="35000"/>
            </a:spcAft>
            <a:buNone/>
          </a:pPr>
          <a:r>
            <a:rPr lang="en-US" sz="2800" b="1" kern="1200" baseline="0" dirty="0">
              <a:solidFill>
                <a:schemeClr val="tx1"/>
              </a:solidFill>
              <a:latin typeface="+mj-lt"/>
            </a:rPr>
            <a:t>WARNING SIGNS </a:t>
          </a:r>
        </a:p>
        <a:p>
          <a:pPr marL="0" lvl="0" indent="0" algn="l" defTabSz="1244600" rtl="0">
            <a:lnSpc>
              <a:spcPct val="90000"/>
            </a:lnSpc>
            <a:spcBef>
              <a:spcPct val="0"/>
            </a:spcBef>
            <a:spcAft>
              <a:spcPct val="35000"/>
            </a:spcAft>
            <a:buNone/>
          </a:pPr>
          <a:r>
            <a:rPr lang="en-US" sz="2800" b="1" kern="1200" baseline="0" dirty="0">
              <a:solidFill>
                <a:schemeClr val="tx1"/>
              </a:solidFill>
              <a:latin typeface="+mj-lt"/>
            </a:rPr>
            <a:t>OF ABUSE  </a:t>
          </a:r>
          <a:endParaRPr lang="en-US" sz="2800" b="1" kern="1200" dirty="0">
            <a:solidFill>
              <a:schemeClr val="tx1"/>
            </a:solidFill>
            <a:latin typeface="+mj-lt"/>
          </a:endParaRPr>
        </a:p>
      </dsp:txBody>
      <dsp:txXfrm>
        <a:off x="129629" y="130309"/>
        <a:ext cx="3620536" cy="2396207"/>
      </dsp:txXfrm>
    </dsp:sp>
    <dsp:sp modelId="{624A2424-0067-40E2-9159-A7AA57F9EED6}">
      <dsp:nvSpPr>
        <dsp:cNvPr id="0" name=""/>
        <dsp:cNvSpPr/>
      </dsp:nvSpPr>
      <dsp:spPr>
        <a:xfrm>
          <a:off x="3879794" y="2921693"/>
          <a:ext cx="5819691" cy="2655465"/>
        </a:xfrm>
        <a:prstGeom prst="rightArrow">
          <a:avLst>
            <a:gd name="adj1" fmla="val 75000"/>
            <a:gd name="adj2" fmla="val 50000"/>
          </a:avLst>
        </a:prstGeom>
        <a:solidFill>
          <a:schemeClr val="accent5">
            <a:lumMod val="40000"/>
            <a:lumOff val="6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r>
            <a:rPr lang="en-US" sz="1600" b="1" kern="1200" baseline="0" dirty="0">
              <a:solidFill>
                <a:schemeClr val="tx1"/>
              </a:solidFill>
              <a:latin typeface="+mj-lt"/>
            </a:rPr>
            <a:t>No eye contact   </a:t>
          </a:r>
          <a:endParaRPr lang="en-US" sz="1600" b="1" kern="1200" dirty="0">
            <a:solidFill>
              <a:schemeClr val="tx1"/>
            </a:solidFill>
            <a:latin typeface="+mj-lt"/>
          </a:endParaRPr>
        </a:p>
        <a:p>
          <a:pPr marL="171450" lvl="1" indent="-171450" algn="l" defTabSz="711200" rtl="0">
            <a:lnSpc>
              <a:spcPct val="90000"/>
            </a:lnSpc>
            <a:spcBef>
              <a:spcPct val="0"/>
            </a:spcBef>
            <a:spcAft>
              <a:spcPct val="15000"/>
            </a:spcAft>
            <a:buChar char="•"/>
          </a:pPr>
          <a:r>
            <a:rPr lang="en-US" sz="1600" b="1" kern="1200" baseline="0" dirty="0">
              <a:solidFill>
                <a:schemeClr val="tx1"/>
              </a:solidFill>
              <a:latin typeface="+mj-lt"/>
            </a:rPr>
            <a:t>Fear of touch </a:t>
          </a:r>
          <a:endParaRPr lang="en-US" sz="1600" b="1" kern="1200" dirty="0">
            <a:solidFill>
              <a:schemeClr val="tx1"/>
            </a:solidFill>
            <a:latin typeface="+mj-lt"/>
          </a:endParaRPr>
        </a:p>
        <a:p>
          <a:pPr marL="171450" lvl="1" indent="-171450" algn="l" defTabSz="711200" rtl="0">
            <a:lnSpc>
              <a:spcPct val="90000"/>
            </a:lnSpc>
            <a:spcBef>
              <a:spcPct val="0"/>
            </a:spcBef>
            <a:spcAft>
              <a:spcPct val="15000"/>
            </a:spcAft>
            <a:buChar char="•"/>
          </a:pPr>
          <a:r>
            <a:rPr lang="en-US" sz="1600" b="1" kern="1200" baseline="0" dirty="0">
              <a:solidFill>
                <a:schemeClr val="tx1"/>
              </a:solidFill>
              <a:latin typeface="+mj-lt"/>
            </a:rPr>
            <a:t>Apprehensive when others cry </a:t>
          </a:r>
          <a:endParaRPr lang="en-US" sz="1600" b="1" kern="1200" dirty="0">
            <a:solidFill>
              <a:schemeClr val="tx1"/>
            </a:solidFill>
            <a:latin typeface="+mj-lt"/>
          </a:endParaRPr>
        </a:p>
        <a:p>
          <a:pPr marL="171450" lvl="1" indent="-171450" algn="l" defTabSz="711200" rtl="0">
            <a:lnSpc>
              <a:spcPct val="90000"/>
            </a:lnSpc>
            <a:spcBef>
              <a:spcPct val="0"/>
            </a:spcBef>
            <a:spcAft>
              <a:spcPct val="15000"/>
            </a:spcAft>
            <a:buChar char="•"/>
          </a:pPr>
          <a:r>
            <a:rPr lang="en-US" sz="1600" b="1" kern="1200" baseline="0" dirty="0">
              <a:solidFill>
                <a:schemeClr val="tx1"/>
              </a:solidFill>
              <a:latin typeface="+mj-lt"/>
            </a:rPr>
            <a:t>Aggressiveness </a:t>
          </a:r>
          <a:endParaRPr lang="en-US" sz="1600" b="1" kern="1200" dirty="0">
            <a:solidFill>
              <a:schemeClr val="tx1"/>
            </a:solidFill>
            <a:latin typeface="+mj-lt"/>
          </a:endParaRPr>
        </a:p>
        <a:p>
          <a:pPr marL="171450" lvl="1" indent="-171450" algn="l" defTabSz="711200" rtl="0">
            <a:lnSpc>
              <a:spcPct val="90000"/>
            </a:lnSpc>
            <a:spcBef>
              <a:spcPct val="0"/>
            </a:spcBef>
            <a:spcAft>
              <a:spcPct val="15000"/>
            </a:spcAft>
            <a:buChar char="•"/>
          </a:pPr>
          <a:r>
            <a:rPr lang="en-US" sz="1600" b="1" kern="1200" baseline="0" dirty="0">
              <a:solidFill>
                <a:schemeClr val="tx1"/>
              </a:solidFill>
              <a:latin typeface="+mj-lt"/>
            </a:rPr>
            <a:t>Overly compliant or passive </a:t>
          </a:r>
          <a:endParaRPr lang="en-US" sz="1600" b="1" kern="1200" dirty="0">
            <a:solidFill>
              <a:schemeClr val="tx1"/>
            </a:solidFill>
            <a:latin typeface="+mj-lt"/>
          </a:endParaRPr>
        </a:p>
        <a:p>
          <a:pPr marL="171450" lvl="1" indent="-171450" algn="l" defTabSz="711200" rtl="0">
            <a:lnSpc>
              <a:spcPct val="90000"/>
            </a:lnSpc>
            <a:spcBef>
              <a:spcPct val="0"/>
            </a:spcBef>
            <a:spcAft>
              <a:spcPct val="15000"/>
            </a:spcAft>
            <a:buChar char="•"/>
          </a:pPr>
          <a:r>
            <a:rPr lang="en-US" sz="1600" b="1" kern="1200" baseline="0" dirty="0">
              <a:solidFill>
                <a:schemeClr val="tx1"/>
              </a:solidFill>
              <a:latin typeface="+mj-lt"/>
            </a:rPr>
            <a:t>Dramatic mood changes </a:t>
          </a:r>
          <a:endParaRPr lang="en-US" sz="1600" b="1" kern="1200" dirty="0">
            <a:solidFill>
              <a:schemeClr val="tx1"/>
            </a:solidFill>
            <a:latin typeface="+mj-lt"/>
          </a:endParaRPr>
        </a:p>
        <a:p>
          <a:pPr marL="171450" lvl="1" indent="-171450" algn="l" defTabSz="711200" rtl="0">
            <a:lnSpc>
              <a:spcPct val="90000"/>
            </a:lnSpc>
            <a:spcBef>
              <a:spcPct val="0"/>
            </a:spcBef>
            <a:spcAft>
              <a:spcPct val="15000"/>
            </a:spcAft>
            <a:buChar char="•"/>
          </a:pPr>
          <a:r>
            <a:rPr lang="en-US" sz="1600" b="1" kern="1200" baseline="0" dirty="0">
              <a:solidFill>
                <a:schemeClr val="tx1"/>
              </a:solidFill>
              <a:latin typeface="+mj-lt"/>
            </a:rPr>
            <a:t>Suicide attempts </a:t>
          </a:r>
          <a:endParaRPr lang="en-US" sz="1600" b="1" kern="1200" dirty="0">
            <a:solidFill>
              <a:schemeClr val="tx1"/>
            </a:solidFill>
            <a:latin typeface="+mj-lt"/>
          </a:endParaRPr>
        </a:p>
      </dsp:txBody>
      <dsp:txXfrm>
        <a:off x="3879794" y="3253626"/>
        <a:ext cx="4823892" cy="1991599"/>
      </dsp:txXfrm>
    </dsp:sp>
    <dsp:sp modelId="{D6ED7E12-25AC-456E-AE9F-533BC8FCB330}">
      <dsp:nvSpPr>
        <dsp:cNvPr id="0" name=""/>
        <dsp:cNvSpPr/>
      </dsp:nvSpPr>
      <dsp:spPr>
        <a:xfrm>
          <a:off x="0" y="2921693"/>
          <a:ext cx="3879794" cy="2655465"/>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baseline="0" dirty="0">
              <a:solidFill>
                <a:schemeClr val="tx1"/>
              </a:solidFill>
              <a:latin typeface="+mj-lt"/>
            </a:rPr>
            <a:t>BEHAVIORAL </a:t>
          </a:r>
        </a:p>
        <a:p>
          <a:pPr marL="0" lvl="0" indent="0" algn="ctr" defTabSz="1244600" rtl="0">
            <a:lnSpc>
              <a:spcPct val="90000"/>
            </a:lnSpc>
            <a:spcBef>
              <a:spcPct val="0"/>
            </a:spcBef>
            <a:spcAft>
              <a:spcPct val="35000"/>
            </a:spcAft>
            <a:buNone/>
          </a:pPr>
          <a:r>
            <a:rPr lang="en-US" sz="2800" b="1" kern="1200" baseline="0" dirty="0">
              <a:solidFill>
                <a:schemeClr val="tx1"/>
              </a:solidFill>
              <a:latin typeface="+mj-lt"/>
            </a:rPr>
            <a:t>INDICATORS  </a:t>
          </a:r>
          <a:endParaRPr lang="en-US" sz="2800" b="1" kern="1200" dirty="0">
            <a:solidFill>
              <a:schemeClr val="tx1"/>
            </a:solidFill>
            <a:latin typeface="+mj-lt"/>
          </a:endParaRPr>
        </a:p>
      </dsp:txBody>
      <dsp:txXfrm>
        <a:off x="129629" y="3051322"/>
        <a:ext cx="3620536" cy="23962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322D9-41B5-48E6-BA5F-9AC44D4F09A6}" type="datetimeFigureOut">
              <a:rPr lang="en-IN" smtClean="0"/>
              <a:t>07-02-2025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B30C2-098C-4402-8C40-106BEED536A8}" type="slidenum">
              <a:rPr lang="en-IN" smtClean="0"/>
              <a:t>‹#›</a:t>
            </a:fld>
            <a:endParaRPr lang="en-IN"/>
          </a:p>
        </p:txBody>
      </p:sp>
    </p:spTree>
    <p:extLst>
      <p:ext uri="{BB962C8B-B14F-4D97-AF65-F5344CB8AC3E}">
        <p14:creationId xmlns:p14="http://schemas.microsoft.com/office/powerpoint/2010/main" val="60306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roviders.nortonchildrens.com/provider/Melissa+L+Currie/48024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4545B-4EBB-4457-82A4-320D5C295D94}" type="slidenum">
              <a:rPr lang="en-IN" smtClean="0"/>
              <a:t>1</a:t>
            </a:fld>
            <a:endParaRPr lang="en-IN" dirty="0"/>
          </a:p>
        </p:txBody>
      </p:sp>
    </p:spTree>
    <p:extLst>
      <p:ext uri="{BB962C8B-B14F-4D97-AF65-F5344CB8AC3E}">
        <p14:creationId xmlns:p14="http://schemas.microsoft.com/office/powerpoint/2010/main" val="366454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kern="1200" spc="-5" dirty="0">
                <a:solidFill>
                  <a:schemeClr val="tx1"/>
                </a:solidFill>
                <a:latin typeface="+mn-lt"/>
                <a:ea typeface="+mn-ea"/>
                <a:cs typeface="Calibri"/>
              </a:rPr>
              <a:t>On ankles or </a:t>
            </a:r>
            <a:r>
              <a:rPr lang="en-GB" sz="2400" kern="1200" spc="-10" dirty="0">
                <a:solidFill>
                  <a:schemeClr val="tx1"/>
                </a:solidFill>
                <a:latin typeface="+mn-lt"/>
                <a:ea typeface="+mn-ea"/>
                <a:cs typeface="Calibri"/>
              </a:rPr>
              <a:t>wrists </a:t>
            </a:r>
            <a:r>
              <a:rPr lang="en-GB" sz="2400" kern="1200" dirty="0">
                <a:solidFill>
                  <a:schemeClr val="tx1"/>
                </a:solidFill>
                <a:latin typeface="+mn-lt"/>
                <a:ea typeface="+mn-ea"/>
                <a:cs typeface="Calibri"/>
              </a:rPr>
              <a:t>when a </a:t>
            </a:r>
            <a:r>
              <a:rPr lang="en-GB" sz="2400" kern="1200" spc="-5" dirty="0">
                <a:solidFill>
                  <a:schemeClr val="tx1"/>
                </a:solidFill>
                <a:latin typeface="+mn-lt"/>
                <a:ea typeface="+mn-ea"/>
                <a:cs typeface="Calibri"/>
              </a:rPr>
              <a:t>child is</a:t>
            </a:r>
            <a:r>
              <a:rPr lang="en-GB" sz="2400" kern="1200" spc="55" dirty="0">
                <a:solidFill>
                  <a:schemeClr val="tx1"/>
                </a:solidFill>
                <a:latin typeface="+mn-lt"/>
                <a:ea typeface="+mn-ea"/>
                <a:cs typeface="Calibri"/>
              </a:rPr>
              <a:t> </a:t>
            </a:r>
            <a:r>
              <a:rPr lang="en-GB" sz="2400" kern="1200" spc="-10" dirty="0">
                <a:solidFill>
                  <a:schemeClr val="tx1"/>
                </a:solidFill>
                <a:latin typeface="+mn-lt"/>
                <a:ea typeface="+mn-ea"/>
                <a:cs typeface="Calibri"/>
              </a:rPr>
              <a:t>restrained.</a:t>
            </a:r>
            <a:endParaRPr lang="en-GB" sz="2400" kern="1200" dirty="0">
              <a:solidFill>
                <a:schemeClr val="tx1"/>
              </a:solidFill>
              <a:latin typeface="+mn-lt"/>
              <a:ea typeface="+mn-ea"/>
              <a:cs typeface="Calibri"/>
            </a:endParaRPr>
          </a:p>
          <a:p>
            <a:pPr marL="756285" lvl="1" indent="-287020">
              <a:spcBef>
                <a:spcPts val="430"/>
              </a:spcBef>
              <a:buFont typeface="Arial"/>
              <a:buChar char="–"/>
              <a:tabLst>
                <a:tab pos="756285" algn="l"/>
                <a:tab pos="756920" algn="l"/>
              </a:tabLst>
            </a:pPr>
            <a:r>
              <a:rPr lang="en-GB" sz="2400" spc="-5" dirty="0">
                <a:cs typeface="Calibri"/>
              </a:rPr>
              <a:t>Blunt </a:t>
            </a:r>
            <a:r>
              <a:rPr lang="en-GB" sz="2400" spc="-10" dirty="0">
                <a:cs typeface="Calibri"/>
              </a:rPr>
              <a:t>instrument </a:t>
            </a:r>
            <a:r>
              <a:rPr lang="en-GB" sz="2400" spc="-5" dirty="0">
                <a:cs typeface="Calibri"/>
              </a:rPr>
              <a:t>is used in</a:t>
            </a:r>
            <a:r>
              <a:rPr lang="en-GB" sz="2400" spc="35" dirty="0">
                <a:cs typeface="Calibri"/>
              </a:rPr>
              <a:t> </a:t>
            </a:r>
            <a:r>
              <a:rPr lang="en-GB" sz="2400" spc="-5" dirty="0">
                <a:cs typeface="Calibri"/>
              </a:rPr>
              <a:t>punishment.</a:t>
            </a:r>
            <a:endParaRPr lang="en-GB" sz="2400" dirty="0">
              <a:cs typeface="Calibri"/>
            </a:endParaRPr>
          </a:p>
          <a:p>
            <a:pPr marL="756285" lvl="1" indent="-287020">
              <a:spcBef>
                <a:spcPts val="434"/>
              </a:spcBef>
              <a:buFont typeface="Arial"/>
              <a:buChar char="–"/>
              <a:tabLst>
                <a:tab pos="756285" algn="l"/>
                <a:tab pos="756920" algn="l"/>
              </a:tabLst>
            </a:pPr>
            <a:r>
              <a:rPr lang="en-GB" sz="2400" spc="-5" dirty="0">
                <a:cs typeface="Calibri"/>
              </a:rPr>
              <a:t>Marks resembles </a:t>
            </a:r>
            <a:r>
              <a:rPr lang="en-GB" sz="2400" dirty="0">
                <a:cs typeface="Calibri"/>
              </a:rPr>
              <a:t>the </a:t>
            </a:r>
            <a:r>
              <a:rPr lang="en-GB" sz="2400" spc="-10" dirty="0">
                <a:cs typeface="Calibri"/>
              </a:rPr>
              <a:t>inflicting instrument </a:t>
            </a:r>
            <a:r>
              <a:rPr lang="en-GB" sz="2400" spc="-5" dirty="0">
                <a:cs typeface="Calibri"/>
              </a:rPr>
              <a:t>in</a:t>
            </a:r>
            <a:r>
              <a:rPr lang="en-GB" sz="2400" spc="80" dirty="0">
                <a:cs typeface="Calibri"/>
              </a:rPr>
              <a:t> </a:t>
            </a:r>
            <a:r>
              <a:rPr lang="en-GB" sz="2400" dirty="0">
                <a:cs typeface="Calibri"/>
              </a:rPr>
              <a:t>shape.</a:t>
            </a:r>
          </a:p>
          <a:p>
            <a:endParaRPr lang="en-US" dirty="0"/>
          </a:p>
        </p:txBody>
      </p:sp>
      <p:sp>
        <p:nvSpPr>
          <p:cNvPr id="4" name="Slide Number Placeholder 3"/>
          <p:cNvSpPr>
            <a:spLocks noGrp="1"/>
          </p:cNvSpPr>
          <p:nvPr>
            <p:ph type="sldNum" sz="quarter" idx="10"/>
          </p:nvPr>
        </p:nvSpPr>
        <p:spPr/>
        <p:txBody>
          <a:bodyPr/>
          <a:lstStyle/>
          <a:p>
            <a:fld id="{8654545B-4EBB-4457-82A4-320D5C295D94}" type="slidenum">
              <a:rPr lang="en-IN" smtClean="0"/>
              <a:t>12</a:t>
            </a:fld>
            <a:endParaRPr lang="en-IN" dirty="0"/>
          </a:p>
        </p:txBody>
      </p:sp>
    </p:spTree>
    <p:extLst>
      <p:ext uri="{BB962C8B-B14F-4D97-AF65-F5344CB8AC3E}">
        <p14:creationId xmlns:p14="http://schemas.microsoft.com/office/powerpoint/2010/main" val="2160134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bruise can also be called a haematoma, contusion or sometimes ecchymosis. Bruises form following trauma when there is vascular damage and capillaries extravasate causing bleeding under intact skin into subcutaneous tissue.</a:t>
            </a:r>
          </a:p>
          <a:p>
            <a:r>
              <a:rPr lang="en-GB" sz="1200" b="0" i="0" kern="1200" dirty="0">
                <a:solidFill>
                  <a:schemeClr val="tx1"/>
                </a:solidFill>
                <a:effectLst/>
                <a:latin typeface="+mn-lt"/>
                <a:ea typeface="+mn-ea"/>
                <a:cs typeface="+mn-cs"/>
              </a:rPr>
              <a:t>The TEN-4 bruising rule is a way for anyone to remember how to spot signs of abuse that need to be evaluated immediately. Just remember:</a:t>
            </a:r>
          </a:p>
          <a:p>
            <a:r>
              <a:rPr lang="en-GB" sz="1200" b="0" i="0" kern="1200" dirty="0">
                <a:solidFill>
                  <a:schemeClr val="tx1"/>
                </a:solidFill>
                <a:effectLst/>
                <a:latin typeface="+mn-lt"/>
                <a:ea typeface="+mn-ea"/>
                <a:cs typeface="+mn-cs"/>
              </a:rPr>
              <a:t>Torso Ears Neck 4 years or younger</a:t>
            </a:r>
          </a:p>
          <a:p>
            <a:r>
              <a:rPr lang="en-GB" sz="1200" b="0" i="0" kern="1200" dirty="0">
                <a:solidFill>
                  <a:schemeClr val="tx1"/>
                </a:solidFill>
                <a:effectLst/>
                <a:latin typeface="+mn-lt"/>
                <a:ea typeface="+mn-ea"/>
                <a:cs typeface="+mn-cs"/>
              </a:rPr>
              <a:t>“Children ages 4 years and younger should not have any bruising on the torso, ears or neck.,” said </a:t>
            </a:r>
            <a:r>
              <a:rPr lang="en-GB" sz="1200" b="0" i="0" u="none" strike="noStrike" kern="1200" dirty="0">
                <a:solidFill>
                  <a:schemeClr val="tx1"/>
                </a:solidFill>
                <a:effectLst/>
                <a:latin typeface="+mn-lt"/>
                <a:ea typeface="+mn-ea"/>
                <a:cs typeface="+mn-cs"/>
                <a:hlinkClick r:id="rId3"/>
              </a:rPr>
              <a:t>Melissa L. Currie, M.D.</a:t>
            </a:r>
            <a:r>
              <a:rPr lang="en-GB" sz="1200" b="0" i="0" kern="1200" dirty="0">
                <a:solidFill>
                  <a:schemeClr val="tx1"/>
                </a:solidFill>
                <a:effectLst/>
                <a:latin typeface="+mn-lt"/>
                <a:ea typeface="+mn-ea"/>
                <a:cs typeface="+mn-cs"/>
              </a:rPr>
              <a:t>, “And infants who are 4 months old and younger should not have any bruising anywhere at</a:t>
            </a:r>
          </a:p>
          <a:p>
            <a:endParaRPr lang="en-US" dirty="0"/>
          </a:p>
        </p:txBody>
      </p:sp>
      <p:sp>
        <p:nvSpPr>
          <p:cNvPr id="4" name="Slide Number Placeholder 3"/>
          <p:cNvSpPr>
            <a:spLocks noGrp="1"/>
          </p:cNvSpPr>
          <p:nvPr>
            <p:ph type="sldNum" sz="quarter" idx="10"/>
          </p:nvPr>
        </p:nvSpPr>
        <p:spPr/>
        <p:txBody>
          <a:bodyPr/>
          <a:lstStyle/>
          <a:p>
            <a:fld id="{8654545B-4EBB-4457-82A4-320D5C295D94}" type="slidenum">
              <a:rPr lang="en-IN" smtClean="0"/>
              <a:t>13</a:t>
            </a:fld>
            <a:endParaRPr lang="en-IN" dirty="0"/>
          </a:p>
        </p:txBody>
      </p:sp>
    </p:spTree>
    <p:extLst>
      <p:ext uri="{BB962C8B-B14F-4D97-AF65-F5344CB8AC3E}">
        <p14:creationId xmlns:p14="http://schemas.microsoft.com/office/powerpoint/2010/main" val="977465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pc="-10" dirty="0">
                <a:latin typeface="+mn-lt"/>
                <a:cs typeface="Calibri"/>
              </a:rPr>
              <a:t>Folk</a:t>
            </a:r>
            <a:r>
              <a:rPr lang="en-US" sz="1200" spc="-15" dirty="0">
                <a:latin typeface="+mn-lt"/>
                <a:cs typeface="Calibri"/>
              </a:rPr>
              <a:t> </a:t>
            </a:r>
            <a:r>
              <a:rPr lang="en-US" sz="1200" spc="-5" dirty="0">
                <a:latin typeface="+mn-lt"/>
                <a:cs typeface="Calibri"/>
              </a:rPr>
              <a:t>remedies</a:t>
            </a:r>
            <a:endParaRPr lang="en-US" sz="1200" dirty="0">
              <a:latin typeface="+mn-lt"/>
              <a:cs typeface="Calibri"/>
            </a:endParaRPr>
          </a:p>
          <a:p>
            <a:pPr marL="355600" indent="-343535">
              <a:spcBef>
                <a:spcPts val="480"/>
              </a:spcBef>
              <a:buFont typeface="Arial"/>
              <a:buChar char="•"/>
              <a:tabLst>
                <a:tab pos="355600" algn="l"/>
                <a:tab pos="356235" algn="l"/>
              </a:tabLst>
            </a:pPr>
            <a:r>
              <a:rPr lang="en-GB" sz="2400" b="1" u="heavy" dirty="0">
                <a:uFill>
                  <a:solidFill>
                    <a:srgbClr val="4F6128"/>
                  </a:solidFill>
                </a:uFill>
                <a:latin typeface="+mn-lt"/>
                <a:cs typeface="Calibri"/>
              </a:rPr>
              <a:t>Cupping</a:t>
            </a:r>
            <a:r>
              <a:rPr lang="en-GB" sz="2400" dirty="0">
                <a:latin typeface="+mn-lt"/>
                <a:cs typeface="Calibri"/>
              </a:rPr>
              <a:t>:</a:t>
            </a:r>
          </a:p>
          <a:p>
            <a:pPr marL="812800" lvl="1" indent="-343535">
              <a:spcBef>
                <a:spcPts val="480"/>
              </a:spcBef>
              <a:buFont typeface="Arial"/>
              <a:buChar char="–"/>
              <a:tabLst>
                <a:tab pos="812800" algn="l"/>
                <a:tab pos="813435" algn="l"/>
              </a:tabLst>
            </a:pPr>
            <a:r>
              <a:rPr lang="en-GB" sz="2400" spc="-5" dirty="0">
                <a:latin typeface="+mn-lt"/>
                <a:cs typeface="Calibri"/>
              </a:rPr>
              <a:t>called </a:t>
            </a:r>
            <a:r>
              <a:rPr lang="en-GB" sz="2400" dirty="0">
                <a:latin typeface="+mn-lt"/>
                <a:cs typeface="Calibri"/>
              </a:rPr>
              <a:t>glass</a:t>
            </a:r>
            <a:r>
              <a:rPr lang="en-GB" sz="2400" spc="5" dirty="0">
                <a:latin typeface="+mn-lt"/>
                <a:cs typeface="Calibri"/>
              </a:rPr>
              <a:t> </a:t>
            </a:r>
            <a:r>
              <a:rPr lang="en-GB" sz="2400" dirty="0">
                <a:latin typeface="+mn-lt"/>
                <a:cs typeface="Calibri"/>
              </a:rPr>
              <a:t>leach.</a:t>
            </a:r>
          </a:p>
          <a:p>
            <a:pPr marL="756285" lvl="1" indent="-287020">
              <a:spcBef>
                <a:spcPts val="480"/>
              </a:spcBef>
              <a:buFont typeface="Arial"/>
              <a:buChar char="–"/>
              <a:tabLst>
                <a:tab pos="756285" algn="l"/>
                <a:tab pos="756920" algn="l"/>
              </a:tabLst>
            </a:pPr>
            <a:r>
              <a:rPr lang="en-GB" sz="2400" spc="-15" dirty="0">
                <a:latin typeface="+mn-lt"/>
                <a:cs typeface="Calibri"/>
              </a:rPr>
              <a:t>Mexico, </a:t>
            </a:r>
            <a:r>
              <a:rPr lang="en-GB" sz="2400" spc="-5" dirty="0">
                <a:latin typeface="+mn-lt"/>
                <a:cs typeface="Calibri"/>
              </a:rPr>
              <a:t>South America, </a:t>
            </a:r>
            <a:r>
              <a:rPr lang="en-GB" sz="2400" spc="-15" dirty="0">
                <a:latin typeface="+mn-lt"/>
                <a:cs typeface="Calibri"/>
              </a:rPr>
              <a:t>Eastern</a:t>
            </a:r>
            <a:r>
              <a:rPr lang="en-GB" sz="2400" spc="20" dirty="0">
                <a:latin typeface="+mn-lt"/>
                <a:cs typeface="Calibri"/>
              </a:rPr>
              <a:t> </a:t>
            </a:r>
            <a:r>
              <a:rPr lang="en-GB" sz="2400" spc="-10" dirty="0">
                <a:latin typeface="+mn-lt"/>
                <a:cs typeface="Calibri"/>
              </a:rPr>
              <a:t>Europe</a:t>
            </a:r>
            <a:endParaRPr lang="en-GB" sz="2400" dirty="0">
              <a:latin typeface="+mn-lt"/>
              <a:cs typeface="Calibri"/>
            </a:endParaRPr>
          </a:p>
          <a:p>
            <a:pPr marL="756285" marR="217804" lvl="1" indent="-287020">
              <a:spcBef>
                <a:spcPts val="480"/>
              </a:spcBef>
              <a:buFont typeface="Arial"/>
              <a:buChar char="–"/>
              <a:tabLst>
                <a:tab pos="756285" algn="l"/>
                <a:tab pos="756920" algn="l"/>
              </a:tabLst>
            </a:pPr>
            <a:r>
              <a:rPr lang="en-GB" sz="2400" spc="-5" dirty="0">
                <a:latin typeface="+mn-lt"/>
                <a:cs typeface="Calibri"/>
              </a:rPr>
              <a:t>Belief: decreases inflammation, </a:t>
            </a:r>
            <a:r>
              <a:rPr lang="en-GB" sz="2400" spc="-15" dirty="0">
                <a:latin typeface="+mn-lt"/>
                <a:cs typeface="Calibri"/>
              </a:rPr>
              <a:t>restores </a:t>
            </a:r>
            <a:r>
              <a:rPr lang="en-GB" sz="2400" spc="-5" dirty="0" err="1">
                <a:latin typeface="+mn-lt"/>
                <a:cs typeface="Calibri"/>
              </a:rPr>
              <a:t>apetite</a:t>
            </a:r>
            <a:r>
              <a:rPr lang="en-GB" sz="2400" spc="-5" dirty="0">
                <a:latin typeface="+mn-lt"/>
                <a:cs typeface="Calibri"/>
              </a:rPr>
              <a:t>, </a:t>
            </a:r>
            <a:r>
              <a:rPr lang="en-GB" sz="2400" spc="-15" dirty="0">
                <a:latin typeface="+mn-lt"/>
                <a:cs typeface="Calibri"/>
              </a:rPr>
              <a:t>removes </a:t>
            </a:r>
            <a:r>
              <a:rPr lang="en-GB" sz="2400" spc="-10" dirty="0">
                <a:latin typeface="+mn-lt"/>
                <a:cs typeface="Calibri"/>
              </a:rPr>
              <a:t>vertigo  </a:t>
            </a:r>
            <a:r>
              <a:rPr lang="en-GB" sz="2400" dirty="0">
                <a:latin typeface="+mn-lt"/>
                <a:cs typeface="Calibri"/>
              </a:rPr>
              <a:t>and</a:t>
            </a:r>
            <a:r>
              <a:rPr lang="en-GB" sz="2400" spc="-10" dirty="0">
                <a:latin typeface="+mn-lt"/>
                <a:cs typeface="Calibri"/>
              </a:rPr>
              <a:t> fainting.</a:t>
            </a:r>
            <a:endParaRPr lang="en-GB" sz="2400" dirty="0">
              <a:latin typeface="+mn-lt"/>
              <a:cs typeface="Calibri"/>
            </a:endParaRPr>
          </a:p>
          <a:p>
            <a:endParaRPr lang="en-IN" dirty="0"/>
          </a:p>
        </p:txBody>
      </p:sp>
      <p:sp>
        <p:nvSpPr>
          <p:cNvPr id="4" name="Slide Number Placeholder 3"/>
          <p:cNvSpPr>
            <a:spLocks noGrp="1"/>
          </p:cNvSpPr>
          <p:nvPr>
            <p:ph type="sldNum" sz="quarter" idx="5"/>
          </p:nvPr>
        </p:nvSpPr>
        <p:spPr/>
        <p:txBody>
          <a:bodyPr/>
          <a:lstStyle/>
          <a:p>
            <a:fld id="{8654545B-4EBB-4457-82A4-320D5C295D94}" type="slidenum">
              <a:rPr lang="en-IN" smtClean="0"/>
              <a:t>14</a:t>
            </a:fld>
            <a:endParaRPr lang="en-IN" dirty="0"/>
          </a:p>
        </p:txBody>
      </p:sp>
    </p:spTree>
    <p:extLst>
      <p:ext uri="{BB962C8B-B14F-4D97-AF65-F5344CB8AC3E}">
        <p14:creationId xmlns:p14="http://schemas.microsoft.com/office/powerpoint/2010/main" val="4196795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6285" lvl="1" indent="-287020" algn="just">
              <a:spcBef>
                <a:spcPts val="480"/>
              </a:spcBef>
              <a:buFont typeface="Arial"/>
              <a:buChar char="–"/>
              <a:tabLst>
                <a:tab pos="756285" algn="l"/>
                <a:tab pos="756920" algn="l"/>
              </a:tabLst>
            </a:pPr>
            <a:r>
              <a:rPr lang="en-US" sz="2400" spc="-5" dirty="0">
                <a:cs typeface="Calibri"/>
              </a:rPr>
              <a:t>Done in china.</a:t>
            </a:r>
          </a:p>
          <a:p>
            <a:pPr marL="756285" marR="0" lvl="1" indent="-287020" algn="just" defTabSz="914400" rtl="0" eaLnBrk="1" fontAlgn="auto" latinLnBrk="0" hangingPunct="1">
              <a:lnSpc>
                <a:spcPct val="100000"/>
              </a:lnSpc>
              <a:spcBef>
                <a:spcPts val="480"/>
              </a:spcBef>
              <a:spcAft>
                <a:spcPts val="0"/>
              </a:spcAft>
              <a:buClrTx/>
              <a:buSzTx/>
              <a:buFont typeface="Arial"/>
              <a:buChar char="–"/>
              <a:tabLst>
                <a:tab pos="756285" algn="l"/>
                <a:tab pos="756920" algn="l"/>
              </a:tabLst>
              <a:defRPr/>
            </a:pPr>
            <a:r>
              <a:rPr lang="en-US" sz="2400" dirty="0">
                <a:cs typeface="Calibri"/>
              </a:rPr>
              <a:t>To relieve headache. It is then </a:t>
            </a:r>
            <a:r>
              <a:rPr lang="en-US" sz="2400" spc="-10" dirty="0">
                <a:cs typeface="Calibri"/>
              </a:rPr>
              <a:t>scratched </a:t>
            </a:r>
            <a:r>
              <a:rPr lang="en-US" sz="2400" dirty="0">
                <a:cs typeface="Calibri"/>
              </a:rPr>
              <a:t>with a </a:t>
            </a:r>
            <a:r>
              <a:rPr lang="en-US" sz="2400" spc="-5" dirty="0">
                <a:cs typeface="Calibri"/>
              </a:rPr>
              <a:t>porcelain spoon until bruises</a:t>
            </a:r>
            <a:r>
              <a:rPr lang="en-US" sz="2400" spc="-15" dirty="0">
                <a:cs typeface="Calibri"/>
              </a:rPr>
              <a:t> </a:t>
            </a:r>
            <a:r>
              <a:rPr lang="en-US" sz="2400" spc="-30" dirty="0">
                <a:cs typeface="Calibri"/>
              </a:rPr>
              <a:t>appear.</a:t>
            </a:r>
            <a:endParaRPr lang="en-US" sz="2400" dirty="0">
              <a:cs typeface="Calibri"/>
            </a:endParaRPr>
          </a:p>
          <a:p>
            <a:pPr marL="756285" lvl="1" indent="-287020" algn="just">
              <a:spcBef>
                <a:spcPts val="480"/>
              </a:spcBef>
              <a:buFont typeface="Arial"/>
              <a:buChar char="–"/>
              <a:tabLst>
                <a:tab pos="756285" algn="l"/>
                <a:tab pos="756920" algn="l"/>
              </a:tabLst>
            </a:pPr>
            <a:endParaRPr lang="en-US" sz="2400" dirty="0">
              <a:cs typeface="Calibri"/>
            </a:endParaRPr>
          </a:p>
          <a:p>
            <a:endParaRPr lang="en-IN" dirty="0"/>
          </a:p>
        </p:txBody>
      </p:sp>
      <p:sp>
        <p:nvSpPr>
          <p:cNvPr id="4" name="Slide Number Placeholder 3"/>
          <p:cNvSpPr>
            <a:spLocks noGrp="1"/>
          </p:cNvSpPr>
          <p:nvPr>
            <p:ph type="sldNum" sz="quarter" idx="5"/>
          </p:nvPr>
        </p:nvSpPr>
        <p:spPr/>
        <p:txBody>
          <a:bodyPr/>
          <a:lstStyle/>
          <a:p>
            <a:fld id="{8654545B-4EBB-4457-82A4-320D5C295D94}" type="slidenum">
              <a:rPr lang="en-IN" smtClean="0"/>
              <a:t>16</a:t>
            </a:fld>
            <a:endParaRPr lang="en-IN" dirty="0"/>
          </a:p>
        </p:txBody>
      </p:sp>
    </p:spTree>
    <p:extLst>
      <p:ext uri="{BB962C8B-B14F-4D97-AF65-F5344CB8AC3E}">
        <p14:creationId xmlns:p14="http://schemas.microsoft.com/office/powerpoint/2010/main" val="501373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Mongolian spot</a:t>
            </a:r>
          </a:p>
          <a:p>
            <a:r>
              <a:rPr lang="en-IN" dirty="0"/>
              <a:t>H influenzae</a:t>
            </a:r>
          </a:p>
        </p:txBody>
      </p:sp>
      <p:sp>
        <p:nvSpPr>
          <p:cNvPr id="4" name="Slide Number Placeholder 3"/>
          <p:cNvSpPr>
            <a:spLocks noGrp="1"/>
          </p:cNvSpPr>
          <p:nvPr>
            <p:ph type="sldNum" sz="quarter" idx="5"/>
          </p:nvPr>
        </p:nvSpPr>
        <p:spPr/>
        <p:txBody>
          <a:bodyPr/>
          <a:lstStyle/>
          <a:p>
            <a:fld id="{8654545B-4EBB-4457-82A4-320D5C295D94}" type="slidenum">
              <a:rPr lang="en-IN" smtClean="0"/>
              <a:t>17</a:t>
            </a:fld>
            <a:endParaRPr lang="en-IN" dirty="0"/>
          </a:p>
        </p:txBody>
      </p:sp>
    </p:spTree>
    <p:extLst>
      <p:ext uri="{BB962C8B-B14F-4D97-AF65-F5344CB8AC3E}">
        <p14:creationId xmlns:p14="http://schemas.microsoft.com/office/powerpoint/2010/main" val="1189910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 child’s hand is forced into hot water, the child will make a fist, thus “sparing” the palm and discounting the statement that the child reached into the pan of hot water for something. A child whose body is immersed in hot water will attempt to fold up, and there will be sparing in creases in the abdomen.</a:t>
            </a:r>
          </a:p>
          <a:p>
            <a:r>
              <a:rPr lang="en-GB" dirty="0"/>
              <a:t>These flexing actions prevent burning within the body’s creases, causing a striped configuration of burned and unburned zones, or a “zebra” pattern.</a:t>
            </a:r>
            <a:endParaRPr lang="en-US" dirty="0"/>
          </a:p>
        </p:txBody>
      </p:sp>
      <p:sp>
        <p:nvSpPr>
          <p:cNvPr id="4" name="Slide Number Placeholder 3"/>
          <p:cNvSpPr>
            <a:spLocks noGrp="1"/>
          </p:cNvSpPr>
          <p:nvPr>
            <p:ph type="sldNum" sz="quarter" idx="10"/>
          </p:nvPr>
        </p:nvSpPr>
        <p:spPr/>
        <p:txBody>
          <a:bodyPr/>
          <a:lstStyle/>
          <a:p>
            <a:fld id="{8654545B-4EBB-4457-82A4-320D5C295D94}" type="slidenum">
              <a:rPr lang="en-IN" smtClean="0"/>
              <a:t>19</a:t>
            </a:fld>
            <a:endParaRPr lang="en-IN" dirty="0"/>
          </a:p>
        </p:txBody>
      </p:sp>
    </p:spTree>
    <p:extLst>
      <p:ext uri="{BB962C8B-B14F-4D97-AF65-F5344CB8AC3E}">
        <p14:creationId xmlns:p14="http://schemas.microsoft.com/office/powerpoint/2010/main" val="552835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pc="-10" dirty="0">
                <a:solidFill>
                  <a:srgbClr val="FFFFFF"/>
                </a:solidFill>
                <a:latin typeface="+mn-lt"/>
                <a:cs typeface="Calibri"/>
              </a:rPr>
              <a:t>Third category </a:t>
            </a:r>
            <a:r>
              <a:rPr lang="en-GB" sz="1200" u="none" dirty="0">
                <a:solidFill>
                  <a:srgbClr val="FFFFFF"/>
                </a:solidFill>
                <a:latin typeface="+mn-lt"/>
                <a:cs typeface="Calibri"/>
              </a:rPr>
              <a:t>of type of </a:t>
            </a:r>
            <a:r>
              <a:rPr lang="en-GB" sz="1200" u="none" spc="-5" dirty="0">
                <a:solidFill>
                  <a:srgbClr val="FFFFFF"/>
                </a:solidFill>
                <a:latin typeface="+mn-lt"/>
                <a:cs typeface="Calibri"/>
              </a:rPr>
              <a:t>burn: </a:t>
            </a:r>
            <a:r>
              <a:rPr lang="en-GB" sz="1200" b="1" u="none" spc="-30" dirty="0">
                <a:solidFill>
                  <a:srgbClr val="FFFFFF"/>
                </a:solidFill>
                <a:uFill>
                  <a:solidFill>
                    <a:srgbClr val="FFFFFF"/>
                  </a:solidFill>
                </a:uFill>
                <a:latin typeface="+mn-lt"/>
                <a:cs typeface="Calibri"/>
              </a:rPr>
              <a:t>CONTACT</a:t>
            </a:r>
            <a:r>
              <a:rPr lang="en-GB" sz="1200" b="1" u="none" spc="-70" dirty="0">
                <a:solidFill>
                  <a:srgbClr val="FFFFFF"/>
                </a:solidFill>
                <a:uFill>
                  <a:solidFill>
                    <a:srgbClr val="FFFFFF"/>
                  </a:solidFill>
                </a:uFill>
                <a:latin typeface="+mn-lt"/>
                <a:cs typeface="Calibri"/>
              </a:rPr>
              <a:t> </a:t>
            </a:r>
            <a:r>
              <a:rPr lang="en-GB" sz="1200" b="1" u="none" dirty="0">
                <a:solidFill>
                  <a:srgbClr val="FFFFFF"/>
                </a:solidFill>
                <a:uFill>
                  <a:solidFill>
                    <a:srgbClr val="FFFFFF"/>
                  </a:solidFill>
                </a:uFill>
                <a:latin typeface="+mn-lt"/>
                <a:cs typeface="Calibri"/>
              </a:rPr>
              <a:t>BURN</a:t>
            </a:r>
            <a:endParaRPr lang="en-GB" sz="1200" u="none" dirty="0">
              <a:latin typeface="+mn-lt"/>
              <a:cs typeface="Calibri"/>
            </a:endParaRPr>
          </a:p>
          <a:p>
            <a:r>
              <a:rPr lang="en-GB" dirty="0"/>
              <a:t>Contact burns may be caused by flames or hot solid objects. When they do occur, they are characterized by extreme depth and are relatively well defined when compared with accidental flame burns</a:t>
            </a:r>
            <a:endParaRPr lang="en-US" u="none" dirty="0"/>
          </a:p>
        </p:txBody>
      </p:sp>
      <p:sp>
        <p:nvSpPr>
          <p:cNvPr id="4" name="Slide Number Placeholder 3"/>
          <p:cNvSpPr>
            <a:spLocks noGrp="1"/>
          </p:cNvSpPr>
          <p:nvPr>
            <p:ph type="sldNum" sz="quarter" idx="10"/>
          </p:nvPr>
        </p:nvSpPr>
        <p:spPr/>
        <p:txBody>
          <a:bodyPr/>
          <a:lstStyle/>
          <a:p>
            <a:fld id="{8654545B-4EBB-4457-82A4-320D5C295D94}" type="slidenum">
              <a:rPr lang="en-IN" smtClean="0"/>
              <a:t>20</a:t>
            </a:fld>
            <a:endParaRPr lang="en-IN" dirty="0"/>
          </a:p>
        </p:txBody>
      </p:sp>
    </p:spTree>
    <p:extLst>
      <p:ext uri="{BB962C8B-B14F-4D97-AF65-F5344CB8AC3E}">
        <p14:creationId xmlns:p14="http://schemas.microsoft.com/office/powerpoint/2010/main" val="699626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Hidden #. Mainly due to sudden fall or other acute injuries</a:t>
            </a:r>
          </a:p>
        </p:txBody>
      </p:sp>
      <p:sp>
        <p:nvSpPr>
          <p:cNvPr id="4" name="Slide Number Placeholder 3"/>
          <p:cNvSpPr>
            <a:spLocks noGrp="1"/>
          </p:cNvSpPr>
          <p:nvPr>
            <p:ph type="sldNum" sz="quarter" idx="5"/>
          </p:nvPr>
        </p:nvSpPr>
        <p:spPr/>
        <p:txBody>
          <a:bodyPr/>
          <a:lstStyle/>
          <a:p>
            <a:fld id="{8654545B-4EBB-4457-82A4-320D5C295D94}" type="slidenum">
              <a:rPr lang="en-IN" smtClean="0"/>
              <a:t>22</a:t>
            </a:fld>
            <a:endParaRPr lang="en-IN" dirty="0"/>
          </a:p>
        </p:txBody>
      </p:sp>
    </p:spTree>
    <p:extLst>
      <p:ext uri="{BB962C8B-B14F-4D97-AF65-F5344CB8AC3E}">
        <p14:creationId xmlns:p14="http://schemas.microsoft.com/office/powerpoint/2010/main" val="2313979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Shaken baby syndrome is a serious brain injury resulting from forcefully shaking an infant or toddler.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spc="-5" dirty="0">
                <a:latin typeface="+mn-lt"/>
                <a:cs typeface="Calibri"/>
              </a:rPr>
              <a:t>Serious </a:t>
            </a:r>
            <a:r>
              <a:rPr lang="en-GB" sz="1200" spc="-10" dirty="0">
                <a:latin typeface="+mn-lt"/>
                <a:cs typeface="Calibri"/>
              </a:rPr>
              <a:t>form </a:t>
            </a:r>
            <a:r>
              <a:rPr lang="en-GB" sz="1200" dirty="0">
                <a:latin typeface="+mn-lt"/>
                <a:cs typeface="Calibri"/>
              </a:rPr>
              <a:t>of child </a:t>
            </a:r>
            <a:r>
              <a:rPr lang="en-GB" sz="1200" spc="-5" dirty="0">
                <a:latin typeface="+mn-lt"/>
                <a:cs typeface="Calibri"/>
              </a:rPr>
              <a:t>maltreatment </a:t>
            </a:r>
            <a:r>
              <a:rPr lang="en-GB" sz="1200" spc="-10" dirty="0">
                <a:latin typeface="+mn-lt"/>
                <a:cs typeface="Calibri"/>
              </a:rPr>
              <a:t>most </a:t>
            </a:r>
            <a:r>
              <a:rPr lang="en-GB" sz="1200" spc="-5" dirty="0">
                <a:latin typeface="+mn-lt"/>
                <a:cs typeface="Calibri"/>
              </a:rPr>
              <a:t>often  </a:t>
            </a:r>
            <a:r>
              <a:rPr lang="en-GB" sz="1200" spc="-10" dirty="0">
                <a:latin typeface="+mn-lt"/>
                <a:cs typeface="Calibri"/>
              </a:rPr>
              <a:t>involving </a:t>
            </a:r>
            <a:r>
              <a:rPr lang="en-GB" sz="1200" spc="-5" dirty="0">
                <a:latin typeface="+mn-lt"/>
                <a:cs typeface="Calibri"/>
              </a:rPr>
              <a:t>children </a:t>
            </a:r>
            <a:r>
              <a:rPr lang="en-GB" sz="1200" spc="-10" dirty="0">
                <a:latin typeface="+mn-lt"/>
                <a:cs typeface="Calibri"/>
              </a:rPr>
              <a:t>younger </a:t>
            </a:r>
            <a:r>
              <a:rPr lang="en-GB" sz="1200" dirty="0">
                <a:latin typeface="+mn-lt"/>
                <a:cs typeface="Calibri"/>
              </a:rPr>
              <a:t>than 2 </a:t>
            </a:r>
            <a:r>
              <a:rPr lang="en-GB" sz="1200" spc="-15" dirty="0">
                <a:latin typeface="+mn-lt"/>
                <a:cs typeface="Calibri"/>
              </a:rPr>
              <a:t>years </a:t>
            </a:r>
            <a:r>
              <a:rPr lang="en-GB" sz="1200" dirty="0">
                <a:latin typeface="+mn-lt"/>
                <a:cs typeface="Calibri"/>
              </a:rPr>
              <a:t>but </a:t>
            </a:r>
            <a:r>
              <a:rPr lang="en-GB" sz="1200" spc="-20" dirty="0">
                <a:latin typeface="+mn-lt"/>
                <a:cs typeface="Calibri"/>
              </a:rPr>
              <a:t>may  </a:t>
            </a:r>
            <a:r>
              <a:rPr lang="en-GB" sz="1200" dirty="0">
                <a:latin typeface="+mn-lt"/>
                <a:cs typeface="Calibri"/>
              </a:rPr>
              <a:t>be </a:t>
            </a:r>
            <a:r>
              <a:rPr lang="en-GB" sz="1200" spc="-5" dirty="0">
                <a:latin typeface="+mn-lt"/>
                <a:cs typeface="Calibri"/>
              </a:rPr>
              <a:t>seen in children </a:t>
            </a:r>
            <a:r>
              <a:rPr lang="en-GB" sz="1200" spc="-10" dirty="0" err="1">
                <a:latin typeface="+mn-lt"/>
                <a:cs typeface="Calibri"/>
              </a:rPr>
              <a:t>upto</a:t>
            </a:r>
            <a:r>
              <a:rPr lang="en-GB" sz="1200" spc="-10" dirty="0">
                <a:latin typeface="+mn-lt"/>
                <a:cs typeface="Calibri"/>
              </a:rPr>
              <a:t> </a:t>
            </a:r>
            <a:r>
              <a:rPr lang="en-GB" sz="1200" dirty="0">
                <a:latin typeface="+mn-lt"/>
                <a:cs typeface="Calibri"/>
              </a:rPr>
              <a:t>5 </a:t>
            </a:r>
            <a:r>
              <a:rPr lang="en-GB" sz="1200" spc="-15" dirty="0">
                <a:latin typeface="+mn-lt"/>
                <a:cs typeface="Calibri"/>
              </a:rPr>
              <a:t>years.</a:t>
            </a:r>
            <a:endParaRPr lang="en-GB" sz="1200" dirty="0">
              <a:latin typeface="+mn-lt"/>
              <a:cs typeface="Calibri"/>
            </a:endParaRPr>
          </a:p>
          <a:p>
            <a:r>
              <a:rPr lang="en-GB" sz="1200" b="0" i="0" kern="1200" dirty="0">
                <a:solidFill>
                  <a:schemeClr val="tx1"/>
                </a:solidFill>
                <a:effectLst/>
                <a:latin typeface="+mn-lt"/>
                <a:ea typeface="+mn-ea"/>
                <a:cs typeface="+mn-cs"/>
              </a:rPr>
              <a:t>Shaken baby syndrome destroys a child's brain cells and prevents his or her brain from getting enough oxygen. This form of child abuse can cause permanent brain damage or death.</a:t>
            </a:r>
            <a:endParaRPr lang="en-US" dirty="0"/>
          </a:p>
        </p:txBody>
      </p:sp>
      <p:sp>
        <p:nvSpPr>
          <p:cNvPr id="4" name="Slide Number Placeholder 3"/>
          <p:cNvSpPr>
            <a:spLocks noGrp="1"/>
          </p:cNvSpPr>
          <p:nvPr>
            <p:ph type="sldNum" sz="quarter" idx="10"/>
          </p:nvPr>
        </p:nvSpPr>
        <p:spPr/>
        <p:txBody>
          <a:bodyPr/>
          <a:lstStyle/>
          <a:p>
            <a:fld id="{8654545B-4EBB-4457-82A4-320D5C295D94}" type="slidenum">
              <a:rPr lang="en-IN" smtClean="0"/>
              <a:t>23</a:t>
            </a:fld>
            <a:endParaRPr lang="en-IN" dirty="0"/>
          </a:p>
        </p:txBody>
      </p:sp>
    </p:spTree>
    <p:extLst>
      <p:ext uri="{BB962C8B-B14F-4D97-AF65-F5344CB8AC3E}">
        <p14:creationId xmlns:p14="http://schemas.microsoft.com/office/powerpoint/2010/main" val="4142597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Babies have weak neck muscles and can't support the weight of their heads. If a baby is forcefully shaken, their fragile brain moves back and forth inside the skull. This causes bruising, swelling and bleeding.</a:t>
            </a:r>
          </a:p>
          <a:p>
            <a:r>
              <a:rPr lang="en-GB" sz="1200" b="0" i="0" kern="1200" dirty="0">
                <a:solidFill>
                  <a:schemeClr val="tx1"/>
                </a:solidFill>
                <a:effectLst/>
                <a:latin typeface="+mn-lt"/>
                <a:ea typeface="+mn-ea"/>
                <a:cs typeface="+mn-cs"/>
              </a:rPr>
              <a:t>Shaken baby syndrome usually occurs when a parent or caregiver severely shakes a baby or toddler due to frustration or anger — often because the child won't stop crying.</a:t>
            </a:r>
          </a:p>
          <a:p>
            <a:r>
              <a:rPr lang="en-GB" sz="1200" b="0" i="0" kern="1200" dirty="0">
                <a:solidFill>
                  <a:schemeClr val="tx1"/>
                </a:solidFill>
                <a:effectLst/>
                <a:latin typeface="+mn-lt"/>
                <a:ea typeface="+mn-ea"/>
                <a:cs typeface="+mn-cs"/>
              </a:rPr>
              <a:t>Shaken baby syndrome isn't usually caused by bouncing a child on your knee or minor falls.</a:t>
            </a:r>
          </a:p>
          <a:p>
            <a:endParaRPr lang="en-US" dirty="0"/>
          </a:p>
        </p:txBody>
      </p:sp>
      <p:sp>
        <p:nvSpPr>
          <p:cNvPr id="4" name="Slide Number Placeholder 3"/>
          <p:cNvSpPr>
            <a:spLocks noGrp="1"/>
          </p:cNvSpPr>
          <p:nvPr>
            <p:ph type="sldNum" sz="quarter" idx="10"/>
          </p:nvPr>
        </p:nvSpPr>
        <p:spPr/>
        <p:txBody>
          <a:bodyPr/>
          <a:lstStyle/>
          <a:p>
            <a:fld id="{8654545B-4EBB-4457-82A4-320D5C295D94}" type="slidenum">
              <a:rPr lang="en-IN" smtClean="0"/>
              <a:t>24</a:t>
            </a:fld>
            <a:endParaRPr lang="en-IN" dirty="0"/>
          </a:p>
        </p:txBody>
      </p:sp>
    </p:spTree>
    <p:extLst>
      <p:ext uri="{BB962C8B-B14F-4D97-AF65-F5344CB8AC3E}">
        <p14:creationId xmlns:p14="http://schemas.microsoft.com/office/powerpoint/2010/main" val="173416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long-term effects resulting from child maltreatment are deleterious and often involve physical, cognitive, and emotional impairments in childhood that clearly correlate with morbidity in adulthood.</a:t>
            </a:r>
            <a:endParaRPr lang="en-US" dirty="0"/>
          </a:p>
        </p:txBody>
      </p:sp>
      <p:sp>
        <p:nvSpPr>
          <p:cNvPr id="4" name="Slide Number Placeholder 3"/>
          <p:cNvSpPr>
            <a:spLocks noGrp="1"/>
          </p:cNvSpPr>
          <p:nvPr>
            <p:ph type="sldNum" sz="quarter" idx="10"/>
          </p:nvPr>
        </p:nvSpPr>
        <p:spPr/>
        <p:txBody>
          <a:bodyPr/>
          <a:lstStyle/>
          <a:p>
            <a:fld id="{8654545B-4EBB-4457-82A4-320D5C295D94}" type="slidenum">
              <a:rPr lang="en-IN" smtClean="0"/>
              <a:t>3</a:t>
            </a:fld>
            <a:endParaRPr lang="en-IN" dirty="0"/>
          </a:p>
        </p:txBody>
      </p:sp>
    </p:spTree>
    <p:extLst>
      <p:ext uri="{BB962C8B-B14F-4D97-AF65-F5344CB8AC3E}">
        <p14:creationId xmlns:p14="http://schemas.microsoft.com/office/powerpoint/2010/main" val="3613447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spc="-15" dirty="0">
                <a:cs typeface="Calibri"/>
              </a:rPr>
              <a:t>Sato </a:t>
            </a:r>
            <a:r>
              <a:rPr lang="en-GB" sz="1200" spc="-5" dirty="0">
                <a:cs typeface="Calibri"/>
              </a:rPr>
              <a:t>et </a:t>
            </a:r>
            <a:r>
              <a:rPr lang="en-GB" sz="1200" dirty="0">
                <a:cs typeface="Calibri"/>
              </a:rPr>
              <a:t>al </a:t>
            </a:r>
            <a:r>
              <a:rPr lang="en-GB" sz="1200" spc="-20" dirty="0">
                <a:cs typeface="Calibri"/>
              </a:rPr>
              <a:t>have </a:t>
            </a:r>
            <a:r>
              <a:rPr lang="en-GB" sz="1200" spc="-15" dirty="0">
                <a:cs typeface="Calibri"/>
              </a:rPr>
              <a:t>demonstrated </a:t>
            </a:r>
            <a:r>
              <a:rPr lang="en-GB" sz="1200" dirty="0">
                <a:cs typeface="Calibri"/>
              </a:rPr>
              <a:t>a 50% </a:t>
            </a:r>
            <a:r>
              <a:rPr lang="en-GB" sz="1200" spc="-10" dirty="0">
                <a:cs typeface="Calibri"/>
              </a:rPr>
              <a:t>greater </a:t>
            </a:r>
            <a:r>
              <a:rPr lang="en-GB" sz="1200" spc="-25" dirty="0">
                <a:cs typeface="Calibri"/>
              </a:rPr>
              <a:t>rate </a:t>
            </a:r>
            <a:r>
              <a:rPr lang="en-GB" sz="1200" spc="-5" dirty="0">
                <a:cs typeface="Calibri"/>
              </a:rPr>
              <a:t>of detection of  </a:t>
            </a:r>
            <a:r>
              <a:rPr lang="en-GB" sz="1200" spc="-10" dirty="0">
                <a:cs typeface="Calibri"/>
              </a:rPr>
              <a:t>subdural hematoma </a:t>
            </a:r>
            <a:r>
              <a:rPr lang="en-GB" sz="1200" spc="-5" dirty="0">
                <a:cs typeface="Calibri"/>
              </a:rPr>
              <a:t>using </a:t>
            </a:r>
            <a:r>
              <a:rPr lang="en-GB" sz="1200" dirty="0">
                <a:cs typeface="Calibri"/>
              </a:rPr>
              <a:t>MRI, </a:t>
            </a:r>
            <a:r>
              <a:rPr lang="en-GB" sz="1200" spc="-10" dirty="0">
                <a:cs typeface="Calibri"/>
              </a:rPr>
              <a:t>compared </a:t>
            </a:r>
            <a:r>
              <a:rPr lang="en-GB" sz="1200" spc="-5" dirty="0">
                <a:cs typeface="Calibri"/>
              </a:rPr>
              <a:t>with</a:t>
            </a:r>
            <a:r>
              <a:rPr lang="en-GB" sz="1200" spc="-10" dirty="0">
                <a:cs typeface="Calibri"/>
              </a:rPr>
              <a:t> </a:t>
            </a:r>
            <a:r>
              <a:rPr lang="en-GB" sz="1200" spc="-65" dirty="0">
                <a:cs typeface="Calibri"/>
              </a:rPr>
              <a:t>CT.</a:t>
            </a:r>
            <a:endParaRPr lang="en-GB" sz="1200" dirty="0">
              <a:cs typeface="Calibri"/>
            </a:endParaRPr>
          </a:p>
          <a:p>
            <a:endParaRPr lang="en-US" dirty="0"/>
          </a:p>
        </p:txBody>
      </p:sp>
      <p:sp>
        <p:nvSpPr>
          <p:cNvPr id="4" name="Slide Number Placeholder 3"/>
          <p:cNvSpPr>
            <a:spLocks noGrp="1"/>
          </p:cNvSpPr>
          <p:nvPr>
            <p:ph type="sldNum" sz="quarter" idx="10"/>
          </p:nvPr>
        </p:nvSpPr>
        <p:spPr/>
        <p:txBody>
          <a:bodyPr/>
          <a:lstStyle/>
          <a:p>
            <a:fld id="{8654545B-4EBB-4457-82A4-320D5C295D94}" type="slidenum">
              <a:rPr lang="en-IN" smtClean="0"/>
              <a:t>27</a:t>
            </a:fld>
            <a:endParaRPr lang="en-IN" dirty="0"/>
          </a:p>
        </p:txBody>
      </p:sp>
    </p:spTree>
    <p:extLst>
      <p:ext uri="{BB962C8B-B14F-4D97-AF65-F5344CB8AC3E}">
        <p14:creationId xmlns:p14="http://schemas.microsoft.com/office/powerpoint/2010/main" val="2637134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a:latin typeface="+mj-lt"/>
                <a:cs typeface="Calibri"/>
              </a:rPr>
              <a:t>parent </a:t>
            </a:r>
            <a:r>
              <a:rPr lang="en-US" sz="1200" spc="-5" dirty="0">
                <a:latin typeface="+mj-lt"/>
                <a:cs typeface="Calibri"/>
              </a:rPr>
              <a:t>or  </a:t>
            </a:r>
            <a:r>
              <a:rPr lang="en-US" sz="1200" spc="-25" dirty="0">
                <a:latin typeface="+mj-lt"/>
                <a:cs typeface="Calibri"/>
              </a:rPr>
              <a:t>caregiver, </a:t>
            </a:r>
            <a:r>
              <a:rPr lang="en-US" sz="1200" spc="-5" dirty="0">
                <a:latin typeface="+mj-lt"/>
                <a:cs typeface="Calibri"/>
              </a:rPr>
              <a:t>usually </a:t>
            </a:r>
            <a:r>
              <a:rPr lang="en-US" sz="1200" dirty="0">
                <a:latin typeface="+mj-lt"/>
                <a:cs typeface="Calibri"/>
              </a:rPr>
              <a:t>the </a:t>
            </a:r>
            <a:r>
              <a:rPr lang="en-US" sz="1200" spc="-30" dirty="0">
                <a:latin typeface="+mj-lt"/>
                <a:cs typeface="Calibri"/>
              </a:rPr>
              <a:t>mother, </a:t>
            </a:r>
            <a:r>
              <a:rPr lang="en-US" sz="1200" spc="-10" dirty="0">
                <a:latin typeface="+mj-lt"/>
                <a:cs typeface="Calibri"/>
              </a:rPr>
              <a:t>intentionally creates </a:t>
            </a:r>
            <a:r>
              <a:rPr lang="en-US" sz="1200" dirty="0">
                <a:latin typeface="+mj-lt"/>
                <a:cs typeface="Calibri"/>
              </a:rPr>
              <a:t>or </a:t>
            </a:r>
            <a:r>
              <a:rPr lang="en-US" sz="1200" spc="-10" dirty="0">
                <a:latin typeface="+mj-lt"/>
                <a:cs typeface="Calibri"/>
              </a:rPr>
              <a:t>fakes </a:t>
            </a:r>
            <a:r>
              <a:rPr lang="en-US" sz="1200" dirty="0">
                <a:latin typeface="+mj-lt"/>
                <a:cs typeface="Calibri"/>
              </a:rPr>
              <a:t>an illness  </a:t>
            </a:r>
            <a:r>
              <a:rPr lang="en-US" sz="1200" spc="-5" dirty="0">
                <a:latin typeface="+mj-lt"/>
                <a:cs typeface="Calibri"/>
              </a:rPr>
              <a:t>in </a:t>
            </a:r>
            <a:r>
              <a:rPr lang="en-US" sz="1200" spc="-10" dirty="0">
                <a:latin typeface="+mj-lt"/>
                <a:cs typeface="Calibri"/>
              </a:rPr>
              <a:t>order </a:t>
            </a:r>
            <a:r>
              <a:rPr lang="en-US" sz="1200" spc="-15" dirty="0">
                <a:latin typeface="+mj-lt"/>
                <a:cs typeface="Calibri"/>
              </a:rPr>
              <a:t>to </a:t>
            </a:r>
            <a:r>
              <a:rPr lang="en-US" sz="1200" spc="-20" dirty="0">
                <a:latin typeface="+mj-lt"/>
                <a:cs typeface="Calibri"/>
              </a:rPr>
              <a:t>keep </a:t>
            </a:r>
            <a:r>
              <a:rPr lang="en-US" sz="1200" dirty="0">
                <a:latin typeface="+mj-lt"/>
                <a:cs typeface="Calibri"/>
              </a:rPr>
              <a:t>the child </a:t>
            </a:r>
            <a:r>
              <a:rPr lang="en-US" sz="1200" spc="-5" dirty="0">
                <a:latin typeface="+mj-lt"/>
                <a:cs typeface="Calibri"/>
              </a:rPr>
              <a:t>in </a:t>
            </a:r>
            <a:r>
              <a:rPr lang="en-US" sz="1200" spc="-10" dirty="0">
                <a:latin typeface="+mj-lt"/>
                <a:cs typeface="Calibri"/>
              </a:rPr>
              <a:t>prolonged  contact </a:t>
            </a:r>
            <a:r>
              <a:rPr lang="en-US" sz="1200" spc="-5" dirty="0">
                <a:latin typeface="+mj-lt"/>
                <a:cs typeface="Calibri"/>
              </a:rPr>
              <a:t>with health</a:t>
            </a:r>
            <a:r>
              <a:rPr lang="en-US" sz="1200" spc="10" dirty="0">
                <a:latin typeface="+mj-lt"/>
                <a:cs typeface="Calibri"/>
              </a:rPr>
              <a:t> </a:t>
            </a:r>
            <a:r>
              <a:rPr lang="en-US" sz="1200" spc="-15" dirty="0">
                <a:latin typeface="+mj-lt"/>
                <a:cs typeface="Calibri"/>
              </a:rPr>
              <a:t>providers.</a:t>
            </a:r>
            <a:endParaRPr lang="en-US" sz="1200" dirty="0">
              <a:latin typeface="+mj-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latin typeface="+mj-lt"/>
                <a:cs typeface="Calibri"/>
              </a:rPr>
              <a:t>The goal is </a:t>
            </a:r>
            <a:r>
              <a:rPr lang="en-US" sz="1200" spc="-15" dirty="0">
                <a:latin typeface="+mj-lt"/>
                <a:cs typeface="Calibri"/>
              </a:rPr>
              <a:t>to create </a:t>
            </a:r>
            <a:r>
              <a:rPr lang="en-US" sz="1200" spc="-10" dirty="0">
                <a:latin typeface="+mj-lt"/>
                <a:cs typeface="Calibri"/>
              </a:rPr>
              <a:t>symptoms </a:t>
            </a:r>
            <a:r>
              <a:rPr lang="en-US" sz="1200" spc="-5" dirty="0">
                <a:latin typeface="+mj-lt"/>
                <a:cs typeface="Calibri"/>
              </a:rPr>
              <a:t>or induce </a:t>
            </a:r>
            <a:r>
              <a:rPr lang="en-US" sz="1200" dirty="0">
                <a:latin typeface="+mj-lt"/>
                <a:cs typeface="Calibri"/>
              </a:rPr>
              <a:t>illness </a:t>
            </a:r>
            <a:r>
              <a:rPr lang="en-US" sz="1200" spc="-5" dirty="0">
                <a:latin typeface="+mj-lt"/>
                <a:cs typeface="Calibri"/>
              </a:rPr>
              <a:t>so </a:t>
            </a:r>
            <a:r>
              <a:rPr lang="en-US" sz="1200" spc="-10" dirty="0">
                <a:latin typeface="+mj-lt"/>
                <a:cs typeface="Calibri"/>
              </a:rPr>
              <a:t>that </a:t>
            </a:r>
            <a:r>
              <a:rPr lang="en-US" sz="1200" dirty="0">
                <a:latin typeface="+mj-lt"/>
                <a:cs typeface="Calibri"/>
              </a:rPr>
              <a:t>the child </a:t>
            </a:r>
            <a:r>
              <a:rPr lang="en-US" sz="1200" spc="-5" dirty="0">
                <a:latin typeface="+mj-lt"/>
                <a:cs typeface="Calibri"/>
              </a:rPr>
              <a:t>will  </a:t>
            </a:r>
            <a:r>
              <a:rPr lang="en-US" sz="1200" spc="-10" dirty="0">
                <a:latin typeface="+mj-lt"/>
                <a:cs typeface="Calibri"/>
              </a:rPr>
              <a:t>receive </a:t>
            </a:r>
            <a:r>
              <a:rPr lang="en-US" sz="1200" dirty="0">
                <a:latin typeface="+mj-lt"/>
                <a:cs typeface="Calibri"/>
              </a:rPr>
              <a:t>unnecessary and </a:t>
            </a:r>
            <a:r>
              <a:rPr lang="en-US" sz="1200" spc="-5" dirty="0">
                <a:latin typeface="+mj-lt"/>
                <a:cs typeface="Calibri"/>
              </a:rPr>
              <a:t>potentially harmful medical</a:t>
            </a:r>
            <a:r>
              <a:rPr lang="en-US" sz="1200" spc="50" dirty="0">
                <a:latin typeface="+mj-lt"/>
                <a:cs typeface="Calibri"/>
              </a:rPr>
              <a:t> </a:t>
            </a:r>
            <a:r>
              <a:rPr lang="en-US" sz="1200" spc="-10" dirty="0">
                <a:latin typeface="+mj-lt"/>
                <a:cs typeface="Calibri"/>
              </a:rPr>
              <a:t>care.</a:t>
            </a:r>
            <a:endParaRPr lang="en-US" sz="1200" dirty="0">
              <a:latin typeface="+mj-lt"/>
              <a:cs typeface="Calibri"/>
            </a:endParaRPr>
          </a:p>
          <a:p>
            <a:endParaRPr lang="en-US" dirty="0"/>
          </a:p>
        </p:txBody>
      </p:sp>
      <p:sp>
        <p:nvSpPr>
          <p:cNvPr id="4" name="Slide Number Placeholder 3"/>
          <p:cNvSpPr>
            <a:spLocks noGrp="1"/>
          </p:cNvSpPr>
          <p:nvPr>
            <p:ph type="sldNum" sz="quarter" idx="5"/>
          </p:nvPr>
        </p:nvSpPr>
        <p:spPr/>
        <p:txBody>
          <a:bodyPr/>
          <a:lstStyle/>
          <a:p>
            <a:fld id="{8654545B-4EBB-4457-82A4-320D5C295D94}" type="slidenum">
              <a:rPr lang="en-IN" smtClean="0"/>
              <a:t>28</a:t>
            </a:fld>
            <a:endParaRPr lang="en-IN" dirty="0"/>
          </a:p>
        </p:txBody>
      </p:sp>
    </p:spTree>
    <p:extLst>
      <p:ext uri="{BB962C8B-B14F-4D97-AF65-F5344CB8AC3E}">
        <p14:creationId xmlns:p14="http://schemas.microsoft.com/office/powerpoint/2010/main" val="224833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Roy meadow in 1977</a:t>
            </a:r>
          </a:p>
        </p:txBody>
      </p:sp>
      <p:sp>
        <p:nvSpPr>
          <p:cNvPr id="4" name="Slide Number Placeholder 3"/>
          <p:cNvSpPr>
            <a:spLocks noGrp="1"/>
          </p:cNvSpPr>
          <p:nvPr>
            <p:ph type="sldNum" sz="quarter" idx="5"/>
          </p:nvPr>
        </p:nvSpPr>
        <p:spPr/>
        <p:txBody>
          <a:bodyPr/>
          <a:lstStyle/>
          <a:p>
            <a:fld id="{8654545B-4EBB-4457-82A4-320D5C295D94}" type="slidenum">
              <a:rPr lang="en-IN" smtClean="0"/>
              <a:t>30</a:t>
            </a:fld>
            <a:endParaRPr lang="en-IN" dirty="0"/>
          </a:p>
        </p:txBody>
      </p:sp>
    </p:spTree>
    <p:extLst>
      <p:ext uri="{BB962C8B-B14F-4D97-AF65-F5344CB8AC3E}">
        <p14:creationId xmlns:p14="http://schemas.microsoft.com/office/powerpoint/2010/main" val="3027879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cs typeface="Calibri"/>
              </a:rPr>
              <a:t>Include </a:t>
            </a:r>
            <a:r>
              <a:rPr lang="en-US" sz="1200" spc="-10" dirty="0">
                <a:latin typeface="Calibri"/>
                <a:cs typeface="Calibri"/>
              </a:rPr>
              <a:t>contacts </a:t>
            </a:r>
            <a:r>
              <a:rPr lang="en-US" sz="1200" dirty="0">
                <a:latin typeface="Calibri"/>
                <a:cs typeface="Calibri"/>
              </a:rPr>
              <a:t>or </a:t>
            </a:r>
            <a:r>
              <a:rPr lang="en-US" sz="1200" spc="-10" dirty="0">
                <a:latin typeface="Calibri"/>
                <a:cs typeface="Calibri"/>
              </a:rPr>
              <a:t>interactions </a:t>
            </a:r>
            <a:r>
              <a:rPr lang="en-US" sz="1200" spc="-5" dirty="0">
                <a:latin typeface="Calibri"/>
                <a:cs typeface="Calibri"/>
              </a:rPr>
              <a:t>between </a:t>
            </a:r>
            <a:r>
              <a:rPr lang="en-US" sz="1200" dirty="0">
                <a:latin typeface="Calibri"/>
                <a:cs typeface="Calibri"/>
              </a:rPr>
              <a:t>a child and  an adult when the </a:t>
            </a:r>
            <a:r>
              <a:rPr lang="en-US" sz="1200" spc="-5" dirty="0">
                <a:latin typeface="Calibri"/>
                <a:cs typeface="Calibri"/>
              </a:rPr>
              <a:t>child </a:t>
            </a:r>
            <a:r>
              <a:rPr lang="en-US" sz="1200" dirty="0">
                <a:latin typeface="Calibri"/>
                <a:cs typeface="Calibri"/>
              </a:rPr>
              <a:t>is </a:t>
            </a:r>
            <a:r>
              <a:rPr lang="en-US" sz="1200" spc="-5" dirty="0">
                <a:latin typeface="Calibri"/>
                <a:cs typeface="Calibri"/>
              </a:rPr>
              <a:t>being used </a:t>
            </a:r>
            <a:r>
              <a:rPr lang="en-US" sz="1200" spc="-15" dirty="0">
                <a:latin typeface="Calibri"/>
                <a:cs typeface="Calibri"/>
              </a:rPr>
              <a:t>for </a:t>
            </a:r>
            <a:r>
              <a:rPr lang="en-US" sz="1200" dirty="0">
                <a:latin typeface="Calibri"/>
                <a:cs typeface="Calibri"/>
              </a:rPr>
              <a:t>the </a:t>
            </a:r>
            <a:r>
              <a:rPr lang="en-US" sz="1200" spc="-15" dirty="0">
                <a:latin typeface="Calibri"/>
                <a:cs typeface="Calibri"/>
              </a:rPr>
              <a:t>sexual </a:t>
            </a:r>
            <a:r>
              <a:rPr lang="en-US" sz="1200" spc="-10" dirty="0">
                <a:latin typeface="Calibri"/>
                <a:cs typeface="Calibri"/>
              </a:rPr>
              <a:t>stimulation </a:t>
            </a:r>
            <a:r>
              <a:rPr lang="en-US" sz="1200" spc="-5" dirty="0">
                <a:latin typeface="Calibri"/>
                <a:cs typeface="Calibri"/>
              </a:rPr>
              <a:t>of </a:t>
            </a:r>
            <a:r>
              <a:rPr lang="en-US" sz="1200" dirty="0">
                <a:latin typeface="Calibri"/>
                <a:cs typeface="Calibri"/>
              </a:rPr>
              <a:t>the  </a:t>
            </a:r>
            <a:r>
              <a:rPr lang="en-US" sz="1200" spc="-15" dirty="0">
                <a:latin typeface="Calibri"/>
                <a:cs typeface="Calibri"/>
              </a:rPr>
              <a:t>perpetrator </a:t>
            </a:r>
            <a:r>
              <a:rPr lang="en-US" sz="1200" spc="-5" dirty="0">
                <a:latin typeface="Calibri"/>
                <a:cs typeface="Calibri"/>
              </a:rPr>
              <a:t>or </a:t>
            </a:r>
            <a:r>
              <a:rPr lang="en-US" sz="1200" dirty="0">
                <a:latin typeface="Calibri"/>
                <a:cs typeface="Calibri"/>
              </a:rPr>
              <a:t>another</a:t>
            </a:r>
            <a:r>
              <a:rPr lang="en-US" sz="1200" spc="-10" dirty="0">
                <a:latin typeface="Calibri"/>
                <a:cs typeface="Calibri"/>
              </a:rPr>
              <a:t> person.</a:t>
            </a:r>
            <a:endParaRPr lang="en-US" sz="1200"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8654545B-4EBB-4457-82A4-320D5C295D94}" type="slidenum">
              <a:rPr lang="en-IN" smtClean="0"/>
              <a:t>31</a:t>
            </a:fld>
            <a:endParaRPr lang="en-IN" dirty="0"/>
          </a:p>
        </p:txBody>
      </p:sp>
    </p:spTree>
    <p:extLst>
      <p:ext uri="{BB962C8B-B14F-4D97-AF65-F5344CB8AC3E}">
        <p14:creationId xmlns:p14="http://schemas.microsoft.com/office/powerpoint/2010/main" val="310349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ages are abused bit most commonly are teens </a:t>
            </a:r>
            <a:r>
              <a:rPr lang="en-US" sz="1200" spc="-10" dirty="0">
                <a:latin typeface="+mj-lt"/>
                <a:cs typeface="Calibri"/>
              </a:rPr>
              <a:t>Most </a:t>
            </a:r>
            <a:r>
              <a:rPr lang="en-US" sz="1200" spc="-5" dirty="0">
                <a:latin typeface="+mj-lt"/>
                <a:cs typeface="Calibri"/>
              </a:rPr>
              <a:t>often </a:t>
            </a:r>
            <a:r>
              <a:rPr lang="en-US" sz="1200" dirty="0">
                <a:latin typeface="+mj-lt"/>
                <a:cs typeface="Calibri"/>
              </a:rPr>
              <a:t>a </a:t>
            </a:r>
            <a:r>
              <a:rPr lang="en-US" sz="1200" spc="-10" dirty="0">
                <a:latin typeface="+mj-lt"/>
                <a:cs typeface="Calibri"/>
              </a:rPr>
              <a:t>female</a:t>
            </a:r>
            <a:endParaRPr lang="en-US" dirty="0"/>
          </a:p>
          <a:p>
            <a:r>
              <a:rPr lang="en-US" dirty="0"/>
              <a:t>Young children do not suffer long term effects as they do not understand right or wrong norms present in society</a:t>
            </a:r>
            <a:endParaRPr lang="en-IN" dirty="0"/>
          </a:p>
        </p:txBody>
      </p:sp>
      <p:sp>
        <p:nvSpPr>
          <p:cNvPr id="4" name="Slide Number Placeholder 3"/>
          <p:cNvSpPr>
            <a:spLocks noGrp="1"/>
          </p:cNvSpPr>
          <p:nvPr>
            <p:ph type="sldNum" sz="quarter" idx="5"/>
          </p:nvPr>
        </p:nvSpPr>
        <p:spPr/>
        <p:txBody>
          <a:bodyPr/>
          <a:lstStyle/>
          <a:p>
            <a:fld id="{8654545B-4EBB-4457-82A4-320D5C295D94}" type="slidenum">
              <a:rPr lang="en-IN" smtClean="0"/>
              <a:t>32</a:t>
            </a:fld>
            <a:endParaRPr lang="en-IN" dirty="0"/>
          </a:p>
        </p:txBody>
      </p:sp>
    </p:spTree>
    <p:extLst>
      <p:ext uri="{BB962C8B-B14F-4D97-AF65-F5344CB8AC3E}">
        <p14:creationId xmlns:p14="http://schemas.microsoft.com/office/powerpoint/2010/main" val="2975879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spc="-10" dirty="0">
                <a:latin typeface="+mn-lt"/>
                <a:cs typeface="Calibri"/>
              </a:rPr>
              <a:t>Manifestations </a:t>
            </a:r>
            <a:r>
              <a:rPr lang="en-GB" sz="1200" spc="-5" dirty="0">
                <a:latin typeface="+mn-lt"/>
                <a:cs typeface="Calibri"/>
              </a:rPr>
              <a:t>of </a:t>
            </a:r>
            <a:r>
              <a:rPr lang="en-GB" sz="1200" spc="-15" dirty="0">
                <a:latin typeface="+mn-lt"/>
                <a:cs typeface="Calibri"/>
              </a:rPr>
              <a:t>physical </a:t>
            </a:r>
            <a:r>
              <a:rPr lang="en-GB" sz="1200" spc="-5" dirty="0">
                <a:latin typeface="+mn-lt"/>
                <a:cs typeface="Calibri"/>
              </a:rPr>
              <a:t>or </a:t>
            </a:r>
            <a:r>
              <a:rPr lang="en-GB" sz="1200" spc="-10" dirty="0">
                <a:latin typeface="+mn-lt"/>
                <a:cs typeface="Calibri"/>
              </a:rPr>
              <a:t>sexual </a:t>
            </a:r>
            <a:r>
              <a:rPr lang="en-GB" sz="1200" dirty="0">
                <a:latin typeface="+mn-lt"/>
                <a:cs typeface="Calibri"/>
              </a:rPr>
              <a:t>abuse </a:t>
            </a:r>
            <a:r>
              <a:rPr lang="en-GB" sz="1200" spc="-5" dirty="0">
                <a:latin typeface="+mn-lt"/>
                <a:cs typeface="Calibri"/>
              </a:rPr>
              <a:t>of </a:t>
            </a:r>
            <a:r>
              <a:rPr lang="en-GB" sz="1200" dirty="0">
                <a:latin typeface="+mn-lt"/>
                <a:cs typeface="Calibri"/>
              </a:rPr>
              <a:t>a</a:t>
            </a:r>
            <a:r>
              <a:rPr lang="en-GB" sz="1200" spc="40" dirty="0">
                <a:latin typeface="+mn-lt"/>
                <a:cs typeface="Calibri"/>
              </a:rPr>
              <a:t> </a:t>
            </a:r>
            <a:r>
              <a:rPr lang="en-GB" sz="1200" spc="-5" dirty="0">
                <a:latin typeface="+mn-lt"/>
                <a:cs typeface="Calibri"/>
              </a:rPr>
              <a:t>child.</a:t>
            </a:r>
            <a:endParaRPr lang="en-GB"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8654545B-4EBB-4457-82A4-320D5C295D94}" type="slidenum">
              <a:rPr lang="en-IN" smtClean="0"/>
              <a:t>34</a:t>
            </a:fld>
            <a:endParaRPr lang="en-IN" dirty="0"/>
          </a:p>
        </p:txBody>
      </p:sp>
    </p:spTree>
    <p:extLst>
      <p:ext uri="{BB962C8B-B14F-4D97-AF65-F5344CB8AC3E}">
        <p14:creationId xmlns:p14="http://schemas.microsoft.com/office/powerpoint/2010/main" val="3164961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It is </a:t>
            </a:r>
            <a:r>
              <a:rPr lang="en-US" sz="1200" spc="-10" dirty="0">
                <a:cs typeface="Calibri"/>
              </a:rPr>
              <a:t>maltreatment </a:t>
            </a:r>
            <a:r>
              <a:rPr lang="en-US" sz="1200" spc="-5" dirty="0">
                <a:cs typeface="Calibri"/>
              </a:rPr>
              <a:t>which </a:t>
            </a:r>
            <a:r>
              <a:rPr lang="en-US" sz="1200" spc="-10" dirty="0">
                <a:cs typeface="Calibri"/>
              </a:rPr>
              <a:t>results </a:t>
            </a:r>
            <a:r>
              <a:rPr lang="en-US" sz="1200" dirty="0">
                <a:cs typeface="Calibri"/>
              </a:rPr>
              <a:t>in </a:t>
            </a:r>
            <a:r>
              <a:rPr lang="en-US" sz="1200" spc="-5" dirty="0">
                <a:cs typeface="Calibri"/>
              </a:rPr>
              <a:t>impaired psychological </a:t>
            </a:r>
            <a:r>
              <a:rPr lang="en-US" sz="1200" spc="-10" dirty="0">
                <a:cs typeface="Calibri"/>
              </a:rPr>
              <a:t>growth</a:t>
            </a:r>
            <a:r>
              <a:rPr lang="en-US" sz="1200" spc="50" dirty="0">
                <a:cs typeface="Calibri"/>
              </a:rPr>
              <a:t> </a:t>
            </a:r>
            <a:r>
              <a:rPr lang="en-US" sz="1200" dirty="0">
                <a:cs typeface="Calibri"/>
              </a:rPr>
              <a:t>and </a:t>
            </a:r>
            <a:r>
              <a:rPr lang="en-US" sz="1200" spc="-10" dirty="0">
                <a:cs typeface="Calibri"/>
              </a:rPr>
              <a:t>development.</a:t>
            </a: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spc="-5" dirty="0">
                <a:cs typeface="Calibri"/>
              </a:rPr>
              <a:t>Overlaps with </a:t>
            </a:r>
            <a:r>
              <a:rPr lang="en-IN" sz="1200" spc="-10" dirty="0">
                <a:cs typeface="Calibri"/>
              </a:rPr>
              <a:t>physical</a:t>
            </a:r>
            <a:r>
              <a:rPr lang="en-IN" sz="1200" spc="5" dirty="0">
                <a:cs typeface="Calibri"/>
              </a:rPr>
              <a:t> </a:t>
            </a:r>
            <a:r>
              <a:rPr lang="en-IN" sz="1200" dirty="0">
                <a:cs typeface="Calibri"/>
              </a:rPr>
              <a:t>abuse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cs typeface="Calibri"/>
              </a:rPr>
              <a:t>Etiology- </a:t>
            </a:r>
            <a:r>
              <a:rPr lang="en-IN" sz="1200" dirty="0" err="1">
                <a:cs typeface="Calibri"/>
              </a:rPr>
              <a:t>parentral</a:t>
            </a:r>
            <a:r>
              <a:rPr lang="en-IN" sz="1200" dirty="0">
                <a:cs typeface="Calibri"/>
              </a:rPr>
              <a:t> characteristics like violence unemployment stressful life poverty</a:t>
            </a:r>
            <a:endParaRPr lang="en-IN" dirty="0"/>
          </a:p>
        </p:txBody>
      </p:sp>
      <p:sp>
        <p:nvSpPr>
          <p:cNvPr id="4" name="Slide Number Placeholder 3"/>
          <p:cNvSpPr>
            <a:spLocks noGrp="1"/>
          </p:cNvSpPr>
          <p:nvPr>
            <p:ph type="sldNum" sz="quarter" idx="5"/>
          </p:nvPr>
        </p:nvSpPr>
        <p:spPr/>
        <p:txBody>
          <a:bodyPr/>
          <a:lstStyle/>
          <a:p>
            <a:fld id="{8654545B-4EBB-4457-82A4-320D5C295D94}" type="slidenum">
              <a:rPr lang="en-IN" smtClean="0"/>
              <a:t>35</a:t>
            </a:fld>
            <a:endParaRPr lang="en-IN" dirty="0"/>
          </a:p>
        </p:txBody>
      </p:sp>
    </p:spTree>
    <p:extLst>
      <p:ext uri="{BB962C8B-B14F-4D97-AF65-F5344CB8AC3E}">
        <p14:creationId xmlns:p14="http://schemas.microsoft.com/office/powerpoint/2010/main" val="662944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635" lvl="2" indent="-90170">
              <a:spcBef>
                <a:spcPts val="600"/>
              </a:spcBef>
              <a:buSzPct val="95000"/>
              <a:buFont typeface="Arial"/>
              <a:buChar char="•"/>
              <a:tabLst>
                <a:tab pos="1017269" algn="l"/>
              </a:tabLst>
            </a:pPr>
            <a:r>
              <a:rPr lang="en-US" sz="2400" kern="1200" spc="-5" dirty="0">
                <a:solidFill>
                  <a:schemeClr val="tx1"/>
                </a:solidFill>
                <a:latin typeface="+mn-lt"/>
                <a:ea typeface="+mn-ea"/>
                <a:cs typeface="Calibri"/>
              </a:rPr>
              <a:t>Child is </a:t>
            </a:r>
            <a:r>
              <a:rPr lang="en-US" sz="2400" kern="1200" spc="-10" dirty="0">
                <a:solidFill>
                  <a:schemeClr val="tx1"/>
                </a:solidFill>
                <a:latin typeface="+mn-lt"/>
                <a:ea typeface="+mn-ea"/>
                <a:cs typeface="Calibri"/>
              </a:rPr>
              <a:t>extremely loyal </a:t>
            </a:r>
            <a:r>
              <a:rPr lang="en-US" sz="2400" kern="1200" spc="-15" dirty="0">
                <a:solidFill>
                  <a:schemeClr val="tx1"/>
                </a:solidFill>
                <a:latin typeface="+mn-lt"/>
                <a:ea typeface="+mn-ea"/>
                <a:cs typeface="Calibri"/>
              </a:rPr>
              <a:t>to </a:t>
            </a:r>
            <a:r>
              <a:rPr lang="en-US" sz="2400" kern="1200" dirty="0">
                <a:solidFill>
                  <a:schemeClr val="tx1"/>
                </a:solidFill>
                <a:latin typeface="+mn-lt"/>
                <a:ea typeface="+mn-ea"/>
                <a:cs typeface="Calibri"/>
              </a:rPr>
              <a:t>the </a:t>
            </a:r>
            <a:r>
              <a:rPr lang="en-US" sz="2400" kern="1200" spc="-10" dirty="0">
                <a:solidFill>
                  <a:schemeClr val="tx1"/>
                </a:solidFill>
                <a:latin typeface="+mn-lt"/>
                <a:ea typeface="+mn-ea"/>
                <a:cs typeface="Calibri"/>
              </a:rPr>
              <a:t>parent: </a:t>
            </a:r>
            <a:r>
              <a:rPr lang="en-US" sz="2400" kern="1200" spc="-15" dirty="0">
                <a:solidFill>
                  <a:schemeClr val="tx1"/>
                </a:solidFill>
                <a:latin typeface="+mn-lt"/>
                <a:ea typeface="+mn-ea"/>
                <a:cs typeface="Calibri"/>
              </a:rPr>
              <a:t>fear </a:t>
            </a:r>
            <a:r>
              <a:rPr lang="en-US" sz="2400" kern="1200" spc="-5" dirty="0">
                <a:solidFill>
                  <a:schemeClr val="tx1"/>
                </a:solidFill>
                <a:latin typeface="+mn-lt"/>
                <a:ea typeface="+mn-ea"/>
                <a:cs typeface="Calibri"/>
              </a:rPr>
              <a:t>of being</a:t>
            </a:r>
            <a:r>
              <a:rPr lang="en-US" sz="2400" kern="1200" spc="70" dirty="0">
                <a:solidFill>
                  <a:schemeClr val="tx1"/>
                </a:solidFill>
                <a:latin typeface="+mn-lt"/>
                <a:ea typeface="+mn-ea"/>
                <a:cs typeface="Calibri"/>
              </a:rPr>
              <a:t> </a:t>
            </a:r>
            <a:r>
              <a:rPr lang="en-US" sz="2400" kern="1200" spc="-5" dirty="0">
                <a:solidFill>
                  <a:schemeClr val="tx1"/>
                </a:solidFill>
                <a:latin typeface="+mn-lt"/>
                <a:ea typeface="+mn-ea"/>
                <a:cs typeface="Calibri"/>
              </a:rPr>
              <a:t>punished.</a:t>
            </a:r>
            <a:endParaRPr lang="en-US" sz="2400" kern="1200" dirty="0">
              <a:solidFill>
                <a:schemeClr val="tx1"/>
              </a:solidFill>
              <a:latin typeface="+mn-lt"/>
              <a:ea typeface="+mn-ea"/>
              <a:cs typeface="Calibri"/>
            </a:endParaRPr>
          </a:p>
          <a:p>
            <a:pPr marL="1016635" lvl="2" indent="-90170">
              <a:spcBef>
                <a:spcPts val="600"/>
              </a:spcBef>
              <a:buSzPct val="95000"/>
              <a:buFont typeface="Arial"/>
              <a:buChar char="•"/>
              <a:tabLst>
                <a:tab pos="1017269" algn="l"/>
              </a:tabLst>
            </a:pPr>
            <a:r>
              <a:rPr lang="en-US" sz="2400" kern="1200" spc="-20" dirty="0">
                <a:solidFill>
                  <a:schemeClr val="tx1"/>
                </a:solidFill>
                <a:latin typeface="+mn-lt"/>
                <a:ea typeface="+mn-ea"/>
                <a:cs typeface="Calibri"/>
              </a:rPr>
              <a:t>Child’s </a:t>
            </a:r>
            <a:r>
              <a:rPr lang="en-US" sz="2400" kern="1200" spc="-10" dirty="0" err="1">
                <a:solidFill>
                  <a:schemeClr val="tx1"/>
                </a:solidFill>
                <a:latin typeface="+mn-lt"/>
                <a:ea typeface="+mn-ea"/>
                <a:cs typeface="Calibri"/>
              </a:rPr>
              <a:t>behaviour</a:t>
            </a:r>
            <a:r>
              <a:rPr lang="en-US" sz="2400" kern="1200" spc="-10" dirty="0">
                <a:solidFill>
                  <a:schemeClr val="tx1"/>
                </a:solidFill>
                <a:latin typeface="+mn-lt"/>
                <a:ea typeface="+mn-ea"/>
                <a:cs typeface="Calibri"/>
              </a:rPr>
              <a:t> </a:t>
            </a:r>
            <a:r>
              <a:rPr lang="en-US" sz="2400" kern="1200" dirty="0">
                <a:solidFill>
                  <a:schemeClr val="tx1"/>
                </a:solidFill>
                <a:latin typeface="+mn-lt"/>
                <a:ea typeface="+mn-ea"/>
                <a:cs typeface="Calibri"/>
              </a:rPr>
              <a:t>is either </a:t>
            </a:r>
            <a:r>
              <a:rPr lang="en-US" sz="2400" kern="1200" spc="-10" dirty="0">
                <a:solidFill>
                  <a:schemeClr val="tx1"/>
                </a:solidFill>
                <a:latin typeface="+mn-lt"/>
                <a:ea typeface="+mn-ea"/>
                <a:cs typeface="Calibri"/>
              </a:rPr>
              <a:t>more mature </a:t>
            </a:r>
            <a:r>
              <a:rPr lang="en-US" sz="2400" kern="1200" spc="-5" dirty="0">
                <a:solidFill>
                  <a:schemeClr val="tx1"/>
                </a:solidFill>
                <a:latin typeface="+mn-lt"/>
                <a:ea typeface="+mn-ea"/>
                <a:cs typeface="Calibri"/>
              </a:rPr>
              <a:t>or </a:t>
            </a:r>
            <a:r>
              <a:rPr lang="en-US" sz="2400" kern="1200" spc="-10" dirty="0">
                <a:solidFill>
                  <a:schemeClr val="tx1"/>
                </a:solidFill>
                <a:latin typeface="+mn-lt"/>
                <a:ea typeface="+mn-ea"/>
                <a:cs typeface="Calibri"/>
              </a:rPr>
              <a:t>immature </a:t>
            </a:r>
            <a:r>
              <a:rPr lang="en-US" sz="2400" kern="1200" spc="-15" dirty="0">
                <a:solidFill>
                  <a:schemeClr val="tx1"/>
                </a:solidFill>
                <a:latin typeface="+mn-lt"/>
                <a:ea typeface="+mn-ea"/>
                <a:cs typeface="Calibri"/>
              </a:rPr>
              <a:t>for </a:t>
            </a:r>
            <a:r>
              <a:rPr lang="en-US" sz="2400" kern="1200" spc="-5" dirty="0">
                <a:solidFill>
                  <a:schemeClr val="tx1"/>
                </a:solidFill>
                <a:latin typeface="+mn-lt"/>
                <a:ea typeface="+mn-ea"/>
                <a:cs typeface="Calibri"/>
              </a:rPr>
              <a:t>his/her</a:t>
            </a:r>
            <a:r>
              <a:rPr lang="en-US" sz="2400" kern="1200" spc="114" dirty="0">
                <a:solidFill>
                  <a:schemeClr val="tx1"/>
                </a:solidFill>
                <a:latin typeface="+mn-lt"/>
                <a:ea typeface="+mn-ea"/>
                <a:cs typeface="Calibri"/>
              </a:rPr>
              <a:t> </a:t>
            </a:r>
            <a:r>
              <a:rPr lang="en-US" sz="2400" kern="1200" spc="-5" dirty="0">
                <a:solidFill>
                  <a:schemeClr val="tx1"/>
                </a:solidFill>
                <a:latin typeface="+mn-lt"/>
                <a:ea typeface="+mn-ea"/>
                <a:cs typeface="Calibri"/>
              </a:rPr>
              <a:t>age.</a:t>
            </a:r>
            <a:endParaRPr lang="en-US" sz="2400" kern="1200" dirty="0">
              <a:solidFill>
                <a:schemeClr val="tx1"/>
              </a:solidFill>
              <a:latin typeface="+mn-lt"/>
              <a:ea typeface="+mn-ea"/>
              <a:cs typeface="Calibri"/>
            </a:endParaRPr>
          </a:p>
          <a:p>
            <a:pPr marL="1016635" lvl="2" indent="-90170">
              <a:spcBef>
                <a:spcPts val="600"/>
              </a:spcBef>
              <a:buSzPct val="95000"/>
              <a:buFont typeface="Arial"/>
              <a:buChar char="•"/>
              <a:tabLst>
                <a:tab pos="1017269" algn="l"/>
              </a:tabLst>
            </a:pPr>
            <a:r>
              <a:rPr lang="en-US" sz="2400" kern="1200" spc="-10" dirty="0">
                <a:solidFill>
                  <a:schemeClr val="tx1"/>
                </a:solidFill>
                <a:latin typeface="+mn-lt"/>
                <a:ea typeface="+mn-ea"/>
                <a:cs typeface="Calibri"/>
              </a:rPr>
              <a:t>Destructive </a:t>
            </a:r>
            <a:r>
              <a:rPr lang="en-US" sz="2400" kern="1200" spc="-5" dirty="0">
                <a:solidFill>
                  <a:schemeClr val="tx1"/>
                </a:solidFill>
                <a:latin typeface="+mn-lt"/>
                <a:ea typeface="+mn-ea"/>
                <a:cs typeface="Calibri"/>
              </a:rPr>
              <a:t>or antisocial</a:t>
            </a:r>
            <a:r>
              <a:rPr lang="en-US" sz="2400" kern="1200" spc="45" dirty="0">
                <a:solidFill>
                  <a:schemeClr val="tx1"/>
                </a:solidFill>
                <a:latin typeface="+mn-lt"/>
                <a:ea typeface="+mn-ea"/>
                <a:cs typeface="Calibri"/>
              </a:rPr>
              <a:t> </a:t>
            </a:r>
            <a:r>
              <a:rPr lang="en-US" sz="2400" kern="1200" spc="-10" dirty="0" err="1">
                <a:solidFill>
                  <a:schemeClr val="tx1"/>
                </a:solidFill>
                <a:latin typeface="+mn-lt"/>
                <a:ea typeface="+mn-ea"/>
                <a:cs typeface="Calibri"/>
              </a:rPr>
              <a:t>behaviour</a:t>
            </a:r>
            <a:endParaRPr lang="en-US" sz="2400" kern="1200" dirty="0">
              <a:solidFill>
                <a:schemeClr val="tx1"/>
              </a:solidFill>
              <a:latin typeface="+mn-lt"/>
              <a:ea typeface="+mn-ea"/>
              <a:cs typeface="Calibri"/>
            </a:endParaRPr>
          </a:p>
          <a:p>
            <a:endParaRPr lang="en-IN" dirty="0"/>
          </a:p>
          <a:p>
            <a:pPr marL="1016635" lvl="2" indent="-90170">
              <a:spcBef>
                <a:spcPts val="600"/>
              </a:spcBef>
              <a:buSzPct val="95000"/>
              <a:buFont typeface="Arial"/>
              <a:buChar char="•"/>
              <a:tabLst>
                <a:tab pos="1017269" algn="l"/>
              </a:tabLst>
            </a:pPr>
            <a:r>
              <a:rPr lang="en-US" sz="2400" kern="1200" spc="-5" dirty="0">
                <a:solidFill>
                  <a:schemeClr val="tx1"/>
                </a:solidFill>
                <a:latin typeface="+mn-lt"/>
                <a:ea typeface="+mn-ea"/>
                <a:cs typeface="Calibri"/>
              </a:rPr>
              <a:t>Lack of</a:t>
            </a:r>
            <a:r>
              <a:rPr lang="en-US" sz="2400" kern="1200" spc="-20" dirty="0">
                <a:solidFill>
                  <a:schemeClr val="tx1"/>
                </a:solidFill>
                <a:latin typeface="+mn-lt"/>
                <a:ea typeface="+mn-ea"/>
                <a:cs typeface="Calibri"/>
              </a:rPr>
              <a:t> </a:t>
            </a:r>
            <a:r>
              <a:rPr lang="en-US" sz="2400" kern="1200" spc="-5" dirty="0">
                <a:solidFill>
                  <a:schemeClr val="tx1"/>
                </a:solidFill>
                <a:latin typeface="+mn-lt"/>
                <a:ea typeface="+mn-ea"/>
                <a:cs typeface="Calibri"/>
              </a:rPr>
              <a:t>friends</a:t>
            </a:r>
            <a:endParaRPr lang="en-US" sz="2400" kern="1200" dirty="0">
              <a:solidFill>
                <a:schemeClr val="tx1"/>
              </a:solidFill>
              <a:latin typeface="+mn-lt"/>
              <a:ea typeface="+mn-ea"/>
              <a:cs typeface="Calibri"/>
            </a:endParaRPr>
          </a:p>
          <a:p>
            <a:pPr marL="1016635" lvl="2" indent="-90170">
              <a:spcBef>
                <a:spcPts val="600"/>
              </a:spcBef>
              <a:buSzPct val="95000"/>
              <a:buFont typeface="Arial"/>
              <a:buChar char="•"/>
              <a:tabLst>
                <a:tab pos="1017269" algn="l"/>
              </a:tabLst>
            </a:pPr>
            <a:r>
              <a:rPr lang="en-US" sz="2400" kern="1200" spc="-5" dirty="0">
                <a:solidFill>
                  <a:schemeClr val="tx1"/>
                </a:solidFill>
                <a:latin typeface="+mn-lt"/>
                <a:ea typeface="+mn-ea"/>
                <a:cs typeface="Calibri"/>
              </a:rPr>
              <a:t>Lack of</a:t>
            </a:r>
            <a:r>
              <a:rPr lang="en-US" sz="2400" kern="1200" spc="-20" dirty="0">
                <a:solidFill>
                  <a:schemeClr val="tx1"/>
                </a:solidFill>
                <a:latin typeface="+mn-lt"/>
                <a:ea typeface="+mn-ea"/>
                <a:cs typeface="Calibri"/>
              </a:rPr>
              <a:t> </a:t>
            </a:r>
            <a:r>
              <a:rPr lang="en-US" sz="2400" kern="1200" spc="-5" dirty="0">
                <a:solidFill>
                  <a:schemeClr val="tx1"/>
                </a:solidFill>
                <a:latin typeface="+mn-lt"/>
                <a:ea typeface="+mn-ea"/>
                <a:cs typeface="Calibri"/>
              </a:rPr>
              <a:t>self-confidence</a:t>
            </a:r>
            <a:endParaRPr lang="en-US" sz="2400" kern="1200" dirty="0">
              <a:solidFill>
                <a:schemeClr val="tx1"/>
              </a:solidFill>
              <a:latin typeface="+mn-lt"/>
              <a:ea typeface="+mn-ea"/>
              <a:cs typeface="Calibri"/>
            </a:endParaRPr>
          </a:p>
          <a:p>
            <a:pPr marL="1016635" lvl="2" indent="-90170">
              <a:spcBef>
                <a:spcPts val="600"/>
              </a:spcBef>
              <a:buSzPct val="95000"/>
              <a:buFont typeface="Arial"/>
              <a:buChar char="•"/>
              <a:tabLst>
                <a:tab pos="1017269" algn="l"/>
              </a:tabLst>
            </a:pPr>
            <a:r>
              <a:rPr lang="en-US" sz="2400" kern="1200" dirty="0">
                <a:solidFill>
                  <a:schemeClr val="tx1"/>
                </a:solidFill>
                <a:latin typeface="+mn-lt"/>
                <a:ea typeface="+mn-ea"/>
                <a:cs typeface="Calibri"/>
              </a:rPr>
              <a:t>Inability </a:t>
            </a:r>
            <a:r>
              <a:rPr lang="en-US" sz="2400" kern="1200" spc="-15" dirty="0">
                <a:solidFill>
                  <a:schemeClr val="tx1"/>
                </a:solidFill>
                <a:latin typeface="+mn-lt"/>
                <a:ea typeface="+mn-ea"/>
                <a:cs typeface="Calibri"/>
              </a:rPr>
              <a:t>to </a:t>
            </a:r>
            <a:r>
              <a:rPr lang="en-US" sz="2400" kern="1200" spc="-5" dirty="0">
                <a:solidFill>
                  <a:schemeClr val="tx1"/>
                </a:solidFill>
                <a:latin typeface="+mn-lt"/>
                <a:ea typeface="+mn-ea"/>
                <a:cs typeface="Calibri"/>
              </a:rPr>
              <a:t>react with</a:t>
            </a:r>
            <a:r>
              <a:rPr lang="en-US" sz="2400" kern="1200" spc="10" dirty="0">
                <a:solidFill>
                  <a:schemeClr val="tx1"/>
                </a:solidFill>
                <a:latin typeface="+mn-lt"/>
                <a:ea typeface="+mn-ea"/>
                <a:cs typeface="Calibri"/>
              </a:rPr>
              <a:t> </a:t>
            </a:r>
            <a:r>
              <a:rPr lang="en-US" sz="2400" kern="1200" spc="-5" dirty="0">
                <a:solidFill>
                  <a:schemeClr val="tx1"/>
                </a:solidFill>
                <a:latin typeface="+mn-lt"/>
                <a:ea typeface="+mn-ea"/>
                <a:cs typeface="Calibri"/>
              </a:rPr>
              <a:t>emotion</a:t>
            </a:r>
            <a:endParaRPr lang="en-US" sz="2400" kern="1200" dirty="0">
              <a:solidFill>
                <a:schemeClr val="tx1"/>
              </a:solidFill>
              <a:latin typeface="+mn-lt"/>
              <a:ea typeface="+mn-ea"/>
              <a:cs typeface="Calibri"/>
            </a:endParaRPr>
          </a:p>
          <a:p>
            <a:endParaRPr lang="en-IN" dirty="0"/>
          </a:p>
        </p:txBody>
      </p:sp>
      <p:sp>
        <p:nvSpPr>
          <p:cNvPr id="4" name="Slide Number Placeholder 3"/>
          <p:cNvSpPr>
            <a:spLocks noGrp="1"/>
          </p:cNvSpPr>
          <p:nvPr>
            <p:ph type="sldNum" sz="quarter" idx="5"/>
          </p:nvPr>
        </p:nvSpPr>
        <p:spPr/>
        <p:txBody>
          <a:bodyPr/>
          <a:lstStyle/>
          <a:p>
            <a:fld id="{8654545B-4EBB-4457-82A4-320D5C295D94}" type="slidenum">
              <a:rPr lang="en-IN" smtClean="0"/>
              <a:t>36</a:t>
            </a:fld>
            <a:endParaRPr lang="en-IN" dirty="0"/>
          </a:p>
        </p:txBody>
      </p:sp>
    </p:spTree>
    <p:extLst>
      <p:ext uri="{BB962C8B-B14F-4D97-AF65-F5344CB8AC3E}">
        <p14:creationId xmlns:p14="http://schemas.microsoft.com/office/powerpoint/2010/main" val="2055349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j-lt"/>
                <a:cs typeface="Calibri"/>
              </a:rPr>
              <a:t>Bruising, </a:t>
            </a:r>
            <a:r>
              <a:rPr lang="en-US" sz="1200" spc="-5" dirty="0">
                <a:latin typeface="+mj-lt"/>
                <a:cs typeface="Calibri"/>
              </a:rPr>
              <a:t>scarring or </a:t>
            </a:r>
            <a:r>
              <a:rPr lang="en-US" sz="1200" spc="-10" dirty="0">
                <a:latin typeface="+mj-lt"/>
                <a:cs typeface="Calibri"/>
              </a:rPr>
              <a:t>erosion </a:t>
            </a:r>
            <a:r>
              <a:rPr lang="en-US" sz="1200" spc="-5" dirty="0">
                <a:latin typeface="+mj-lt"/>
                <a:cs typeface="Calibri"/>
              </a:rPr>
              <a:t>at </a:t>
            </a:r>
            <a:r>
              <a:rPr lang="en-US" sz="1200" spc="-15" dirty="0">
                <a:latin typeface="+mj-lt"/>
                <a:cs typeface="Calibri"/>
              </a:rPr>
              <a:t>corners </a:t>
            </a:r>
            <a:r>
              <a:rPr lang="en-US" sz="1200" spc="-5" dirty="0">
                <a:latin typeface="+mj-lt"/>
                <a:cs typeface="Calibri"/>
              </a:rPr>
              <a:t>of </a:t>
            </a:r>
            <a:r>
              <a:rPr lang="en-US" sz="1200" dirty="0">
                <a:latin typeface="+mj-lt"/>
                <a:cs typeface="Calibri"/>
              </a:rPr>
              <a:t>mouth </a:t>
            </a:r>
            <a:endParaRPr lang="en-US" dirty="0"/>
          </a:p>
        </p:txBody>
      </p:sp>
      <p:sp>
        <p:nvSpPr>
          <p:cNvPr id="4" name="Slide Number Placeholder 3"/>
          <p:cNvSpPr>
            <a:spLocks noGrp="1"/>
          </p:cNvSpPr>
          <p:nvPr>
            <p:ph type="sldNum" sz="quarter" idx="5"/>
          </p:nvPr>
        </p:nvSpPr>
        <p:spPr/>
        <p:txBody>
          <a:bodyPr/>
          <a:lstStyle/>
          <a:p>
            <a:fld id="{8654545B-4EBB-4457-82A4-320D5C295D94}" type="slidenum">
              <a:rPr lang="en-IN" smtClean="0"/>
              <a:t>38</a:t>
            </a:fld>
            <a:endParaRPr lang="en-IN" dirty="0"/>
          </a:p>
        </p:txBody>
      </p:sp>
    </p:spTree>
    <p:extLst>
      <p:ext uri="{BB962C8B-B14F-4D97-AF65-F5344CB8AC3E}">
        <p14:creationId xmlns:p14="http://schemas.microsoft.com/office/powerpoint/2010/main" val="2033303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intraorally</a:t>
            </a:r>
          </a:p>
        </p:txBody>
      </p:sp>
      <p:sp>
        <p:nvSpPr>
          <p:cNvPr id="4" name="Slide Number Placeholder 3"/>
          <p:cNvSpPr>
            <a:spLocks noGrp="1"/>
          </p:cNvSpPr>
          <p:nvPr>
            <p:ph type="sldNum" sz="quarter" idx="5"/>
          </p:nvPr>
        </p:nvSpPr>
        <p:spPr/>
        <p:txBody>
          <a:bodyPr/>
          <a:lstStyle/>
          <a:p>
            <a:fld id="{8654545B-4EBB-4457-82A4-320D5C295D94}" type="slidenum">
              <a:rPr lang="en-IN" smtClean="0"/>
              <a:t>39</a:t>
            </a:fld>
            <a:endParaRPr lang="en-IN" dirty="0"/>
          </a:p>
        </p:txBody>
      </p:sp>
    </p:spTree>
    <p:extLst>
      <p:ext uri="{BB962C8B-B14F-4D97-AF65-F5344CB8AC3E}">
        <p14:creationId xmlns:p14="http://schemas.microsoft.com/office/powerpoint/2010/main" val="299818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indent="-342900">
              <a:spcBef>
                <a:spcPts val="580"/>
              </a:spcBef>
              <a:buFont typeface="Arial"/>
              <a:buChar char="•"/>
              <a:tabLst>
                <a:tab pos="354965" algn="l"/>
                <a:tab pos="355600" algn="l"/>
              </a:tabLst>
            </a:pPr>
            <a:r>
              <a:rPr lang="en-US" sz="1200" spc="-5" dirty="0">
                <a:latin typeface="+mj-lt"/>
                <a:cs typeface="Calibri"/>
              </a:rPr>
              <a:t>Violence </a:t>
            </a:r>
            <a:r>
              <a:rPr lang="en-US" sz="1200" spc="-30" dirty="0">
                <a:latin typeface="+mj-lt"/>
                <a:cs typeface="Calibri"/>
              </a:rPr>
              <a:t>Poverty </a:t>
            </a:r>
            <a:r>
              <a:rPr lang="en-US" sz="1200" spc="-20" dirty="0">
                <a:latin typeface="+mj-lt"/>
                <a:cs typeface="Calibri"/>
              </a:rPr>
              <a:t>Parental </a:t>
            </a:r>
            <a:r>
              <a:rPr lang="en-US" sz="1200" spc="-10" dirty="0">
                <a:latin typeface="+mj-lt"/>
                <a:cs typeface="Calibri"/>
              </a:rPr>
              <a:t>history </a:t>
            </a:r>
            <a:r>
              <a:rPr lang="en-US" sz="1200" spc="-5" dirty="0">
                <a:latin typeface="+mj-lt"/>
                <a:cs typeface="Calibri"/>
              </a:rPr>
              <a:t>of</a:t>
            </a:r>
            <a:r>
              <a:rPr lang="en-US" sz="1200" spc="40" dirty="0">
                <a:latin typeface="+mj-lt"/>
                <a:cs typeface="Calibri"/>
              </a:rPr>
              <a:t> </a:t>
            </a:r>
            <a:r>
              <a:rPr lang="en-US" sz="1200" dirty="0">
                <a:latin typeface="+mj-lt"/>
                <a:cs typeface="Calibri"/>
              </a:rPr>
              <a:t>abuse </a:t>
            </a:r>
            <a:r>
              <a:rPr lang="en-US" sz="1200" spc="-5" dirty="0">
                <a:latin typeface="+mj-lt"/>
                <a:cs typeface="Calibri"/>
              </a:rPr>
              <a:t>Socially</a:t>
            </a:r>
            <a:r>
              <a:rPr lang="en-US" sz="1200" spc="-30" dirty="0">
                <a:latin typeface="+mj-lt"/>
                <a:cs typeface="Calibri"/>
              </a:rPr>
              <a:t> </a:t>
            </a:r>
            <a:r>
              <a:rPr lang="en-US" sz="1200" spc="-10" dirty="0">
                <a:latin typeface="+mj-lt"/>
                <a:cs typeface="Calibri"/>
              </a:rPr>
              <a:t>isolated</a:t>
            </a:r>
            <a:r>
              <a:rPr lang="en-US" sz="1200" spc="0" dirty="0">
                <a:latin typeface="+mj-lt"/>
                <a:cs typeface="Calibri"/>
              </a:rPr>
              <a:t> </a:t>
            </a:r>
            <a:r>
              <a:rPr lang="en-US" sz="1200" spc="-5" dirty="0">
                <a:latin typeface="+mj-lt"/>
                <a:cs typeface="Calibri"/>
              </a:rPr>
              <a:t>Low self</a:t>
            </a:r>
            <a:r>
              <a:rPr lang="en-US" sz="1200" spc="-80" dirty="0">
                <a:latin typeface="+mj-lt"/>
                <a:cs typeface="Calibri"/>
              </a:rPr>
              <a:t> </a:t>
            </a:r>
            <a:r>
              <a:rPr lang="en-US" sz="1200" spc="-10" dirty="0" err="1">
                <a:latin typeface="+mj-lt"/>
                <a:cs typeface="Calibri"/>
              </a:rPr>
              <a:t>esteem</a:t>
            </a:r>
            <a:r>
              <a:rPr lang="en-US" sz="1200" spc="-5" dirty="0" err="1">
                <a:latin typeface="+mj-lt"/>
                <a:cs typeface="Calibri"/>
              </a:rPr>
              <a:t>Less</a:t>
            </a:r>
            <a:r>
              <a:rPr lang="en-US" sz="1200" spc="-5" dirty="0">
                <a:latin typeface="+mj-lt"/>
                <a:cs typeface="Calibri"/>
              </a:rPr>
              <a:t> adequate maternal</a:t>
            </a:r>
            <a:r>
              <a:rPr lang="en-US" sz="1200" spc="-25" dirty="0">
                <a:latin typeface="+mj-lt"/>
                <a:cs typeface="Calibri"/>
              </a:rPr>
              <a:t> </a:t>
            </a:r>
            <a:r>
              <a:rPr lang="en-US" sz="1200" dirty="0">
                <a:latin typeface="+mj-lt"/>
                <a:cs typeface="Calibri"/>
              </a:rPr>
              <a:t>functioning.</a:t>
            </a:r>
          </a:p>
          <a:p>
            <a:pPr marL="355600" indent="-342900">
              <a:spcBef>
                <a:spcPts val="580"/>
              </a:spcBef>
              <a:buFont typeface="Arial"/>
              <a:buChar char="•"/>
              <a:tabLst>
                <a:tab pos="354965" algn="l"/>
                <a:tab pos="355600" algn="l"/>
              </a:tabLst>
            </a:pPr>
            <a:r>
              <a:rPr lang="en-US" sz="1200" dirty="0">
                <a:latin typeface="+mj-lt"/>
                <a:cs typeface="Calibri"/>
              </a:rPr>
              <a:t>Unwanted unplanned child special child physically disabled and no of children in family</a:t>
            </a:r>
          </a:p>
          <a:p>
            <a:pPr marL="355600" indent="-343535">
              <a:spcBef>
                <a:spcPts val="335"/>
              </a:spcBef>
              <a:buFont typeface="Arial"/>
              <a:buChar char="•"/>
              <a:tabLst>
                <a:tab pos="355600" algn="l"/>
                <a:tab pos="356235" algn="l"/>
              </a:tabLst>
            </a:pPr>
            <a:r>
              <a:rPr lang="en-US" sz="1200" spc="-10" dirty="0">
                <a:latin typeface="+mj-lt"/>
                <a:cs typeface="Calibri"/>
              </a:rPr>
              <a:t>Chronic</a:t>
            </a:r>
            <a:r>
              <a:rPr lang="en-US" sz="1200" spc="-15" dirty="0">
                <a:latin typeface="+mj-lt"/>
                <a:cs typeface="Calibri"/>
              </a:rPr>
              <a:t> </a:t>
            </a:r>
            <a:r>
              <a:rPr lang="en-US" sz="1200" spc="-10" dirty="0">
                <a:latin typeface="+mj-lt"/>
                <a:cs typeface="Calibri"/>
              </a:rPr>
              <a:t>stress  Problem </a:t>
            </a:r>
            <a:r>
              <a:rPr lang="en-US" sz="1200" dirty="0">
                <a:latin typeface="+mj-lt"/>
                <a:cs typeface="Calibri"/>
              </a:rPr>
              <a:t>of</a:t>
            </a:r>
            <a:r>
              <a:rPr lang="en-US" sz="1200" spc="-35" dirty="0">
                <a:latin typeface="+mj-lt"/>
                <a:cs typeface="Calibri"/>
              </a:rPr>
              <a:t> </a:t>
            </a:r>
            <a:r>
              <a:rPr lang="en-US" sz="1200" spc="-10" dirty="0">
                <a:latin typeface="+mj-lt"/>
                <a:cs typeface="Calibri"/>
              </a:rPr>
              <a:t>divorce</a:t>
            </a:r>
            <a:r>
              <a:rPr lang="en-US" sz="1200" spc="0" dirty="0">
                <a:latin typeface="+mj-lt"/>
                <a:cs typeface="Calibri"/>
              </a:rPr>
              <a:t> </a:t>
            </a:r>
            <a:r>
              <a:rPr lang="en-US" sz="1200" spc="-30" dirty="0">
                <a:latin typeface="+mj-lt"/>
                <a:cs typeface="Calibri"/>
              </a:rPr>
              <a:t>Poverty </a:t>
            </a:r>
            <a:r>
              <a:rPr lang="en-US" sz="1200" spc="-5" dirty="0">
                <a:latin typeface="+mj-lt"/>
                <a:cs typeface="Calibri"/>
              </a:rPr>
              <a:t>Unemployment </a:t>
            </a:r>
            <a:r>
              <a:rPr lang="en-US" sz="1200" spc="-15" dirty="0">
                <a:latin typeface="+mj-lt"/>
                <a:cs typeface="Calibri"/>
              </a:rPr>
              <a:t>Poor</a:t>
            </a:r>
            <a:r>
              <a:rPr lang="en-US" sz="1200" spc="-20" dirty="0">
                <a:latin typeface="+mj-lt"/>
                <a:cs typeface="Calibri"/>
              </a:rPr>
              <a:t> </a:t>
            </a:r>
            <a:r>
              <a:rPr lang="en-US" sz="1200" dirty="0">
                <a:latin typeface="+mj-lt"/>
                <a:cs typeface="Calibri"/>
              </a:rPr>
              <a:t>housing </a:t>
            </a:r>
            <a:r>
              <a:rPr lang="en-US" sz="1200" spc="-5" dirty="0">
                <a:latin typeface="+mj-lt"/>
                <a:cs typeface="Calibri"/>
              </a:rPr>
              <a:t>Frequent</a:t>
            </a:r>
            <a:r>
              <a:rPr lang="en-US" sz="1200" spc="-35" dirty="0">
                <a:latin typeface="+mj-lt"/>
                <a:cs typeface="Calibri"/>
              </a:rPr>
              <a:t> </a:t>
            </a:r>
            <a:r>
              <a:rPr lang="en-US" sz="1200" spc="-10" dirty="0">
                <a:latin typeface="+mj-lt"/>
                <a:cs typeface="Calibri"/>
              </a:rPr>
              <a:t>relocation</a:t>
            </a:r>
            <a:r>
              <a:rPr lang="en-US" sz="1200" spc="0" dirty="0">
                <a:latin typeface="+mj-lt"/>
                <a:cs typeface="Calibri"/>
              </a:rPr>
              <a:t> </a:t>
            </a:r>
            <a:r>
              <a:rPr lang="en-US" sz="1200" spc="-5" dirty="0">
                <a:latin typeface="+mj-lt"/>
                <a:cs typeface="Calibri"/>
              </a:rPr>
              <a:t>Alcoholism</a:t>
            </a:r>
            <a:r>
              <a:rPr lang="en-US" sz="1200" spc="0" dirty="0">
                <a:latin typeface="+mj-lt"/>
                <a:cs typeface="Calibri"/>
              </a:rPr>
              <a:t> </a:t>
            </a:r>
            <a:r>
              <a:rPr lang="en-US" sz="1200" spc="-5" dirty="0">
                <a:latin typeface="+mj-lt"/>
                <a:cs typeface="Calibri"/>
              </a:rPr>
              <a:t>Drug</a:t>
            </a:r>
            <a:r>
              <a:rPr lang="en-US" sz="1200" spc="-25" dirty="0">
                <a:latin typeface="+mj-lt"/>
                <a:cs typeface="Calibri"/>
              </a:rPr>
              <a:t> </a:t>
            </a:r>
            <a:r>
              <a:rPr lang="en-US" sz="1200" dirty="0">
                <a:latin typeface="+mj-lt"/>
                <a:cs typeface="Calibri"/>
              </a:rPr>
              <a:t>addiction.</a:t>
            </a:r>
          </a:p>
          <a:p>
            <a:pPr marL="355600" indent="-342900">
              <a:spcBef>
                <a:spcPts val="580"/>
              </a:spcBef>
              <a:buFont typeface="Arial"/>
              <a:buChar char="•"/>
              <a:tabLst>
                <a:tab pos="354965" algn="l"/>
                <a:tab pos="355600" algn="l"/>
              </a:tabLst>
            </a:pPr>
            <a:endParaRPr lang="en-US" sz="1200" dirty="0">
              <a:latin typeface="+mj-lt"/>
              <a:cs typeface="Calibri"/>
            </a:endParaRPr>
          </a:p>
          <a:p>
            <a:pPr marL="355600" indent="-342900">
              <a:spcBef>
                <a:spcPts val="580"/>
              </a:spcBef>
              <a:buFont typeface="Arial"/>
              <a:buChar char="•"/>
              <a:tabLst>
                <a:tab pos="354965" algn="l"/>
                <a:tab pos="355600" algn="l"/>
              </a:tabLst>
            </a:pPr>
            <a:endParaRPr lang="en-US" sz="1200" dirty="0">
              <a:latin typeface="+mj-lt"/>
              <a:cs typeface="Calibri"/>
            </a:endParaRPr>
          </a:p>
          <a:p>
            <a:pPr marL="355600" indent="-342900">
              <a:spcBef>
                <a:spcPts val="580"/>
              </a:spcBef>
              <a:buFont typeface="Arial"/>
              <a:buChar char="•"/>
              <a:tabLst>
                <a:tab pos="354965" algn="l"/>
                <a:tab pos="355600" algn="l"/>
              </a:tabLst>
            </a:pPr>
            <a:endParaRPr lang="en-US" sz="1200" dirty="0">
              <a:latin typeface="+mj-lt"/>
              <a:cs typeface="Calibri"/>
            </a:endParaRPr>
          </a:p>
          <a:p>
            <a:endParaRPr lang="en-US" dirty="0"/>
          </a:p>
        </p:txBody>
      </p:sp>
      <p:sp>
        <p:nvSpPr>
          <p:cNvPr id="4" name="Slide Number Placeholder 3"/>
          <p:cNvSpPr>
            <a:spLocks noGrp="1"/>
          </p:cNvSpPr>
          <p:nvPr>
            <p:ph type="sldNum" sz="quarter" idx="10"/>
          </p:nvPr>
        </p:nvSpPr>
        <p:spPr/>
        <p:txBody>
          <a:bodyPr/>
          <a:lstStyle/>
          <a:p>
            <a:fld id="{8654545B-4EBB-4457-82A4-320D5C295D94}" type="slidenum">
              <a:rPr lang="en-IN" smtClean="0"/>
              <a:t>4</a:t>
            </a:fld>
            <a:endParaRPr lang="en-IN" dirty="0"/>
          </a:p>
        </p:txBody>
      </p:sp>
    </p:spTree>
    <p:extLst>
      <p:ext uri="{BB962C8B-B14F-4D97-AF65-F5344CB8AC3E}">
        <p14:creationId xmlns:p14="http://schemas.microsoft.com/office/powerpoint/2010/main" val="3426478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spc="-10" dirty="0">
                <a:cs typeface="Calibri"/>
              </a:rPr>
              <a:t>Exact </a:t>
            </a:r>
            <a:r>
              <a:rPr lang="en-GB" sz="1200" spc="-5" dirty="0">
                <a:cs typeface="Calibri"/>
              </a:rPr>
              <a:t>age of trauma </a:t>
            </a:r>
            <a:r>
              <a:rPr lang="en-GB" sz="1200" spc="-15" dirty="0">
                <a:cs typeface="Calibri"/>
              </a:rPr>
              <a:t>from </a:t>
            </a:r>
            <a:r>
              <a:rPr lang="en-GB" sz="1200" spc="-5" dirty="0">
                <a:cs typeface="Calibri"/>
              </a:rPr>
              <a:t>photographic evidence remains </a:t>
            </a:r>
            <a:r>
              <a:rPr lang="en-GB" sz="1200" spc="-15" dirty="0">
                <a:cs typeface="Calibri"/>
              </a:rPr>
              <a:t>controversial  </a:t>
            </a:r>
            <a:r>
              <a:rPr lang="en-GB" sz="1200" dirty="0">
                <a:cs typeface="Calibri"/>
              </a:rPr>
              <a:t>due </a:t>
            </a:r>
            <a:r>
              <a:rPr lang="en-GB" sz="1200" spc="-15" dirty="0">
                <a:cs typeface="Calibri"/>
              </a:rPr>
              <a:t>to </a:t>
            </a:r>
            <a:r>
              <a:rPr lang="en-GB" sz="1200" dirty="0">
                <a:cs typeface="Calibri"/>
              </a:rPr>
              <a:t>the </a:t>
            </a:r>
            <a:r>
              <a:rPr lang="en-GB" sz="1200" spc="-10" dirty="0">
                <a:cs typeface="Calibri"/>
              </a:rPr>
              <a:t>fact </a:t>
            </a:r>
            <a:r>
              <a:rPr lang="en-GB" sz="1200" spc="-5" dirty="0">
                <a:cs typeface="Calibri"/>
              </a:rPr>
              <a:t>that </a:t>
            </a:r>
            <a:r>
              <a:rPr lang="en-GB" sz="1200" dirty="0">
                <a:cs typeface="Calibri"/>
              </a:rPr>
              <a:t>it is </a:t>
            </a:r>
            <a:r>
              <a:rPr lang="en-GB" sz="1200" spc="-5" dirty="0">
                <a:cs typeface="Calibri"/>
              </a:rPr>
              <a:t>difficult </a:t>
            </a:r>
            <a:r>
              <a:rPr lang="en-GB" sz="1200" spc="-15" dirty="0">
                <a:cs typeface="Calibri"/>
              </a:rPr>
              <a:t>to </a:t>
            </a:r>
            <a:r>
              <a:rPr lang="en-GB" sz="1200" spc="-5" dirty="0">
                <a:cs typeface="Calibri"/>
              </a:rPr>
              <a:t>identify </a:t>
            </a:r>
            <a:r>
              <a:rPr lang="en-GB" sz="1200" dirty="0">
                <a:cs typeface="Calibri"/>
              </a:rPr>
              <a:t>the </a:t>
            </a:r>
            <a:r>
              <a:rPr lang="en-GB" sz="1200" spc="-5" dirty="0">
                <a:cs typeface="Calibri"/>
              </a:rPr>
              <a:t>precise colour sequences  </a:t>
            </a:r>
            <a:r>
              <a:rPr lang="en-GB" sz="1200" dirty="0">
                <a:cs typeface="Calibri"/>
              </a:rPr>
              <a:t>of </a:t>
            </a:r>
            <a:r>
              <a:rPr lang="en-GB" sz="1200" spc="-5" dirty="0">
                <a:cs typeface="Calibri"/>
              </a:rPr>
              <a:t>healing </a:t>
            </a:r>
            <a:r>
              <a:rPr lang="en-GB" sz="1200" spc="-10" dirty="0">
                <a:cs typeface="Calibri"/>
              </a:rPr>
              <a:t>process </a:t>
            </a:r>
            <a:r>
              <a:rPr lang="en-GB" sz="1200" dirty="0">
                <a:cs typeface="Calibri"/>
              </a:rPr>
              <a:t>in each</a:t>
            </a:r>
            <a:r>
              <a:rPr lang="en-GB" sz="1200" spc="-25" dirty="0">
                <a:cs typeface="Calibri"/>
              </a:rPr>
              <a:t> </a:t>
            </a:r>
            <a:r>
              <a:rPr lang="en-GB" sz="1200" dirty="0">
                <a:cs typeface="Calibri"/>
              </a:rPr>
              <a:t>individual.</a:t>
            </a:r>
          </a:p>
          <a:p>
            <a:endParaRPr lang="en-US" dirty="0"/>
          </a:p>
        </p:txBody>
      </p:sp>
      <p:sp>
        <p:nvSpPr>
          <p:cNvPr id="4" name="Slide Number Placeholder 3"/>
          <p:cNvSpPr>
            <a:spLocks noGrp="1"/>
          </p:cNvSpPr>
          <p:nvPr>
            <p:ph type="sldNum" sz="quarter" idx="10"/>
          </p:nvPr>
        </p:nvSpPr>
        <p:spPr/>
        <p:txBody>
          <a:bodyPr/>
          <a:lstStyle/>
          <a:p>
            <a:fld id="{8654545B-4EBB-4457-82A4-320D5C295D94}" type="slidenum">
              <a:rPr lang="en-IN" smtClean="0"/>
              <a:t>40</a:t>
            </a:fld>
            <a:endParaRPr lang="en-IN" dirty="0"/>
          </a:p>
        </p:txBody>
      </p:sp>
    </p:spTree>
    <p:extLst>
      <p:ext uri="{BB962C8B-B14F-4D97-AF65-F5344CB8AC3E}">
        <p14:creationId xmlns:p14="http://schemas.microsoft.com/office/powerpoint/2010/main" val="1118945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 (covering bruises, etc.)  </a:t>
            </a:r>
            <a:r>
              <a:rPr lang="en-US" sz="1000" baseline="0" dirty="0">
                <a:solidFill>
                  <a:schemeClr val="tx1"/>
                </a:solidFill>
              </a:rPr>
              <a:t>  </a:t>
            </a:r>
            <a:endParaRPr lang="en-US" dirty="0"/>
          </a:p>
          <a:p>
            <a:endParaRPr lang="en-US" dirty="0"/>
          </a:p>
        </p:txBody>
      </p:sp>
      <p:sp>
        <p:nvSpPr>
          <p:cNvPr id="4" name="Slide Number Placeholder 3"/>
          <p:cNvSpPr>
            <a:spLocks noGrp="1"/>
          </p:cNvSpPr>
          <p:nvPr>
            <p:ph type="sldNum" sz="quarter" idx="5"/>
          </p:nvPr>
        </p:nvSpPr>
        <p:spPr/>
        <p:txBody>
          <a:bodyPr/>
          <a:lstStyle/>
          <a:p>
            <a:fld id="{8654545B-4EBB-4457-82A4-320D5C295D94}" type="slidenum">
              <a:rPr lang="en-IN" smtClean="0"/>
              <a:t>45</a:t>
            </a:fld>
            <a:endParaRPr lang="en-IN" dirty="0"/>
          </a:p>
        </p:txBody>
      </p:sp>
    </p:spTree>
    <p:extLst>
      <p:ext uri="{BB962C8B-B14F-4D97-AF65-F5344CB8AC3E}">
        <p14:creationId xmlns:p14="http://schemas.microsoft.com/office/powerpoint/2010/main" val="747992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police</a:t>
            </a:r>
          </a:p>
          <a:p>
            <a:r>
              <a:rPr lang="en-US" dirty="0"/>
              <a:t>Reporting </a:t>
            </a:r>
          </a:p>
        </p:txBody>
      </p:sp>
      <p:sp>
        <p:nvSpPr>
          <p:cNvPr id="4" name="Slide Number Placeholder 3"/>
          <p:cNvSpPr>
            <a:spLocks noGrp="1"/>
          </p:cNvSpPr>
          <p:nvPr>
            <p:ph type="sldNum" sz="quarter" idx="5"/>
          </p:nvPr>
        </p:nvSpPr>
        <p:spPr/>
        <p:txBody>
          <a:bodyPr/>
          <a:lstStyle/>
          <a:p>
            <a:fld id="{8654545B-4EBB-4457-82A4-320D5C295D94}" type="slidenum">
              <a:rPr lang="en-IN" smtClean="0"/>
              <a:t>46</a:t>
            </a:fld>
            <a:endParaRPr lang="en-IN" dirty="0"/>
          </a:p>
        </p:txBody>
      </p:sp>
    </p:spTree>
    <p:extLst>
      <p:ext uri="{BB962C8B-B14F-4D97-AF65-F5344CB8AC3E}">
        <p14:creationId xmlns:p14="http://schemas.microsoft.com/office/powerpoint/2010/main" val="374209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Characterised into four categories-</a:t>
            </a:r>
            <a:endParaRPr lang="en-US" dirty="0"/>
          </a:p>
        </p:txBody>
      </p:sp>
      <p:sp>
        <p:nvSpPr>
          <p:cNvPr id="4" name="Slide Number Placeholder 3"/>
          <p:cNvSpPr>
            <a:spLocks noGrp="1"/>
          </p:cNvSpPr>
          <p:nvPr>
            <p:ph type="sldNum" sz="quarter" idx="10"/>
          </p:nvPr>
        </p:nvSpPr>
        <p:spPr/>
        <p:txBody>
          <a:bodyPr/>
          <a:lstStyle/>
          <a:p>
            <a:fld id="{8654545B-4EBB-4457-82A4-320D5C295D94}" type="slidenum">
              <a:rPr lang="en-IN" smtClean="0"/>
              <a:t>5</a:t>
            </a:fld>
            <a:endParaRPr lang="en-IN" dirty="0"/>
          </a:p>
        </p:txBody>
      </p:sp>
    </p:spTree>
    <p:extLst>
      <p:ext uri="{BB962C8B-B14F-4D97-AF65-F5344CB8AC3E}">
        <p14:creationId xmlns:p14="http://schemas.microsoft.com/office/powerpoint/2010/main" val="90937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a:t>
            </a:r>
            <a:r>
              <a:rPr lang="en-GB" baseline="0" dirty="0"/>
              <a:t> commonly recognised form of child maltreatment. With incidence being more than 10%</a:t>
            </a:r>
          </a:p>
          <a:p>
            <a:r>
              <a:rPr lang="en-GB" baseline="0" dirty="0"/>
              <a:t>It is most important subtype of maltreatment because without intervention it is potentially fatal</a:t>
            </a:r>
            <a:endParaRPr lang="en-US" dirty="0"/>
          </a:p>
          <a:p>
            <a:endParaRPr lang="en-US" dirty="0"/>
          </a:p>
        </p:txBody>
      </p:sp>
      <p:sp>
        <p:nvSpPr>
          <p:cNvPr id="4" name="Slide Number Placeholder 3"/>
          <p:cNvSpPr>
            <a:spLocks noGrp="1"/>
          </p:cNvSpPr>
          <p:nvPr>
            <p:ph type="sldNum" sz="quarter" idx="5"/>
          </p:nvPr>
        </p:nvSpPr>
        <p:spPr/>
        <p:txBody>
          <a:bodyPr/>
          <a:lstStyle/>
          <a:p>
            <a:fld id="{8654545B-4EBB-4457-82A4-320D5C295D94}" type="slidenum">
              <a:rPr lang="en-IN" smtClean="0"/>
              <a:t>6</a:t>
            </a:fld>
            <a:endParaRPr lang="en-IN" dirty="0"/>
          </a:p>
        </p:txBody>
      </p:sp>
    </p:spTree>
    <p:extLst>
      <p:ext uri="{BB962C8B-B14F-4D97-AF65-F5344CB8AC3E}">
        <p14:creationId xmlns:p14="http://schemas.microsoft.com/office/powerpoint/2010/main" val="205793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indent="-343535" algn="just">
              <a:spcBef>
                <a:spcPts val="484"/>
              </a:spcBef>
              <a:buFont typeface="Arial"/>
              <a:buChar char="•"/>
              <a:tabLst>
                <a:tab pos="356235" algn="l"/>
              </a:tabLst>
            </a:pPr>
            <a:r>
              <a:rPr lang="en-US" sz="2800" b="1" u="heavy" spc="-15" dirty="0">
                <a:uFill>
                  <a:solidFill>
                    <a:srgbClr val="4F6128"/>
                  </a:solidFill>
                </a:uFill>
                <a:latin typeface="+mj-lt"/>
                <a:cs typeface="Calibri"/>
              </a:rPr>
              <a:t>Battered </a:t>
            </a:r>
            <a:r>
              <a:rPr lang="en-US" sz="2800" b="1" u="heavy" dirty="0">
                <a:uFill>
                  <a:solidFill>
                    <a:srgbClr val="4F6128"/>
                  </a:solidFill>
                </a:uFill>
                <a:latin typeface="+mj-lt"/>
                <a:cs typeface="Calibri"/>
              </a:rPr>
              <a:t>child</a:t>
            </a:r>
            <a:r>
              <a:rPr lang="en-US" sz="2800" b="1" u="heavy" spc="-10" dirty="0">
                <a:uFill>
                  <a:solidFill>
                    <a:srgbClr val="4F6128"/>
                  </a:solidFill>
                </a:uFill>
                <a:latin typeface="+mj-lt"/>
                <a:cs typeface="Calibri"/>
              </a:rPr>
              <a:t> </a:t>
            </a:r>
            <a:r>
              <a:rPr lang="en-US" sz="2800" b="1" u="heavy" spc="-5" dirty="0">
                <a:uFill>
                  <a:solidFill>
                    <a:srgbClr val="4F6128"/>
                  </a:solidFill>
                </a:uFill>
                <a:latin typeface="+mj-lt"/>
                <a:cs typeface="Calibri"/>
              </a:rPr>
              <a:t>syndrome:</a:t>
            </a:r>
            <a:endParaRPr lang="en-US" sz="2800" dirty="0">
              <a:latin typeface="+mj-lt"/>
              <a:cs typeface="Calibri"/>
            </a:endParaRPr>
          </a:p>
          <a:p>
            <a:pPr marL="756285" lvl="1" indent="-287020" algn="just">
              <a:spcBef>
                <a:spcPts val="480"/>
              </a:spcBef>
              <a:buFont typeface="Arial"/>
              <a:buChar char="–"/>
              <a:tabLst>
                <a:tab pos="756920" algn="l"/>
              </a:tabLst>
            </a:pPr>
            <a:r>
              <a:rPr lang="en-US" sz="2800" spc="-5" dirty="0">
                <a:latin typeface="+mj-lt"/>
                <a:cs typeface="Calibri"/>
              </a:rPr>
              <a:t>Initially described by </a:t>
            </a:r>
            <a:r>
              <a:rPr lang="en-US" sz="2800" b="1" dirty="0">
                <a:solidFill>
                  <a:srgbClr val="FF0000"/>
                </a:solidFill>
                <a:latin typeface="+mj-lt"/>
                <a:cs typeface="Calibri"/>
              </a:rPr>
              <a:t>Dr C Henry </a:t>
            </a:r>
            <a:r>
              <a:rPr lang="en-US" sz="2800" b="1" spc="-5" dirty="0">
                <a:solidFill>
                  <a:srgbClr val="FF0000"/>
                </a:solidFill>
                <a:latin typeface="+mj-lt"/>
                <a:cs typeface="Calibri"/>
              </a:rPr>
              <a:t>Kempe </a:t>
            </a:r>
            <a:r>
              <a:rPr lang="en-US" sz="2800" dirty="0">
                <a:latin typeface="+mj-lt"/>
                <a:cs typeface="Calibri"/>
              </a:rPr>
              <a:t>and </a:t>
            </a:r>
            <a:r>
              <a:rPr lang="en-US" sz="2800" spc="-5" dirty="0">
                <a:latin typeface="+mj-lt"/>
                <a:cs typeface="Calibri"/>
              </a:rPr>
              <a:t>colleagues in</a:t>
            </a:r>
            <a:r>
              <a:rPr lang="en-US" sz="2800" spc="-20" dirty="0">
                <a:latin typeface="+mj-lt"/>
                <a:cs typeface="Calibri"/>
              </a:rPr>
              <a:t> </a:t>
            </a:r>
            <a:r>
              <a:rPr lang="en-US" sz="2800" dirty="0">
                <a:latin typeface="+mj-lt"/>
                <a:cs typeface="Calibri"/>
              </a:rPr>
              <a:t>1962</a:t>
            </a:r>
          </a:p>
          <a:p>
            <a:pPr marL="756285" lvl="1" indent="-287020" algn="just">
              <a:spcBef>
                <a:spcPts val="480"/>
              </a:spcBef>
              <a:buFont typeface="Arial"/>
              <a:buChar char="–"/>
              <a:tabLst>
                <a:tab pos="756920" algn="l"/>
              </a:tabLst>
            </a:pPr>
            <a:r>
              <a:rPr lang="en-US" sz="2800" spc="-10" dirty="0">
                <a:latin typeface="+mj-lt"/>
                <a:cs typeface="Calibri"/>
              </a:rPr>
              <a:t>Elaborated </a:t>
            </a:r>
            <a:r>
              <a:rPr lang="en-US" sz="2800" spc="-5" dirty="0">
                <a:latin typeface="+mj-lt"/>
                <a:cs typeface="Calibri"/>
              </a:rPr>
              <a:t>further by </a:t>
            </a:r>
            <a:r>
              <a:rPr lang="en-US" sz="2800" spc="-10" dirty="0">
                <a:latin typeface="+mj-lt"/>
                <a:cs typeface="Calibri"/>
              </a:rPr>
              <a:t>Kempe </a:t>
            </a:r>
            <a:r>
              <a:rPr lang="en-US" sz="2800" dirty="0">
                <a:latin typeface="+mj-lt"/>
                <a:cs typeface="Calibri"/>
              </a:rPr>
              <a:t>and </a:t>
            </a:r>
            <a:r>
              <a:rPr lang="en-US" sz="2800" spc="-10" dirty="0">
                <a:latin typeface="+mj-lt"/>
                <a:cs typeface="Calibri"/>
              </a:rPr>
              <a:t>Helfer </a:t>
            </a:r>
            <a:r>
              <a:rPr lang="en-US" sz="2800" spc="-5" dirty="0">
                <a:latin typeface="+mj-lt"/>
                <a:cs typeface="Calibri"/>
              </a:rPr>
              <a:t>in</a:t>
            </a:r>
            <a:r>
              <a:rPr lang="en-US" sz="2800" spc="20" dirty="0">
                <a:latin typeface="+mj-lt"/>
                <a:cs typeface="Calibri"/>
              </a:rPr>
              <a:t> </a:t>
            </a:r>
            <a:r>
              <a:rPr lang="en-US" sz="2800" dirty="0">
                <a:latin typeface="+mj-lt"/>
                <a:cs typeface="Calibri"/>
              </a:rPr>
              <a:t>1972</a:t>
            </a:r>
          </a:p>
          <a:p>
            <a:pPr marL="756285" marR="5080" lvl="1" indent="-287020" algn="just">
              <a:spcBef>
                <a:spcPts val="480"/>
              </a:spcBef>
              <a:buFont typeface="Arial"/>
              <a:buChar char="–"/>
              <a:tabLst>
                <a:tab pos="756920" algn="l"/>
              </a:tabLst>
            </a:pPr>
            <a:r>
              <a:rPr lang="en-US" sz="2800" spc="-5" dirty="0">
                <a:latin typeface="+mj-lt"/>
                <a:cs typeface="Calibri"/>
              </a:rPr>
              <a:t>Clinical picture of </a:t>
            </a:r>
            <a:r>
              <a:rPr lang="en-US" sz="2800" spc="-15" dirty="0">
                <a:latin typeface="+mj-lt"/>
                <a:cs typeface="Calibri"/>
              </a:rPr>
              <a:t>physical </a:t>
            </a:r>
            <a:r>
              <a:rPr lang="en-US" sz="2800" spc="-5" dirty="0">
                <a:latin typeface="+mj-lt"/>
                <a:cs typeface="Calibri"/>
              </a:rPr>
              <a:t>trauma in which </a:t>
            </a:r>
            <a:r>
              <a:rPr lang="en-US" sz="2800" dirty="0">
                <a:latin typeface="+mj-lt"/>
                <a:cs typeface="Calibri"/>
              </a:rPr>
              <a:t>the </a:t>
            </a:r>
            <a:r>
              <a:rPr lang="en-US" sz="2800" spc="-10" dirty="0">
                <a:latin typeface="+mj-lt"/>
                <a:cs typeface="Calibri"/>
              </a:rPr>
              <a:t>explanation </a:t>
            </a:r>
            <a:r>
              <a:rPr lang="en-US" sz="2800" spc="-15" dirty="0">
                <a:latin typeface="+mj-lt"/>
                <a:cs typeface="Calibri"/>
              </a:rPr>
              <a:t>of  </a:t>
            </a:r>
            <a:r>
              <a:rPr lang="en-US" sz="2800" dirty="0">
                <a:latin typeface="+mj-lt"/>
                <a:cs typeface="Calibri"/>
              </a:rPr>
              <a:t>injury </a:t>
            </a:r>
            <a:r>
              <a:rPr lang="en-US" sz="2800" spc="-10" dirty="0">
                <a:latin typeface="+mj-lt"/>
                <a:cs typeface="Calibri"/>
              </a:rPr>
              <a:t>was </a:t>
            </a:r>
            <a:r>
              <a:rPr lang="en-US" sz="2800" spc="-5" dirty="0">
                <a:latin typeface="+mj-lt"/>
                <a:cs typeface="Calibri"/>
              </a:rPr>
              <a:t>not </a:t>
            </a:r>
            <a:r>
              <a:rPr lang="en-US" sz="2800" spc="-10" dirty="0">
                <a:latin typeface="+mj-lt"/>
                <a:cs typeface="Calibri"/>
              </a:rPr>
              <a:t>consistent </a:t>
            </a:r>
            <a:r>
              <a:rPr lang="en-US" sz="2800" dirty="0">
                <a:latin typeface="+mj-lt"/>
                <a:cs typeface="Calibri"/>
              </a:rPr>
              <a:t>with the </a:t>
            </a:r>
            <a:r>
              <a:rPr lang="en-US" sz="2800" spc="-10" dirty="0">
                <a:latin typeface="+mj-lt"/>
                <a:cs typeface="Calibri"/>
              </a:rPr>
              <a:t>severity </a:t>
            </a:r>
            <a:r>
              <a:rPr lang="en-US" sz="2800" dirty="0">
                <a:latin typeface="+mj-lt"/>
                <a:cs typeface="Calibri"/>
              </a:rPr>
              <a:t>and type of </a:t>
            </a:r>
            <a:r>
              <a:rPr lang="en-US" sz="2800" spc="-5" dirty="0">
                <a:latin typeface="+mj-lt"/>
                <a:cs typeface="Calibri"/>
              </a:rPr>
              <a:t>injury  observed.</a:t>
            </a:r>
            <a:endParaRPr lang="en-US" sz="2800" dirty="0">
              <a:latin typeface="+mj-lt"/>
              <a:cs typeface="Calibri"/>
            </a:endParaRPr>
          </a:p>
          <a:p>
            <a:endParaRPr lang="en-US" dirty="0"/>
          </a:p>
        </p:txBody>
      </p:sp>
      <p:sp>
        <p:nvSpPr>
          <p:cNvPr id="4" name="Slide Number Placeholder 3"/>
          <p:cNvSpPr>
            <a:spLocks noGrp="1"/>
          </p:cNvSpPr>
          <p:nvPr>
            <p:ph type="sldNum" sz="quarter" idx="5"/>
          </p:nvPr>
        </p:nvSpPr>
        <p:spPr/>
        <p:txBody>
          <a:bodyPr/>
          <a:lstStyle/>
          <a:p>
            <a:fld id="{8654545B-4EBB-4457-82A4-320D5C295D94}" type="slidenum">
              <a:rPr lang="en-IN" smtClean="0"/>
              <a:t>7</a:t>
            </a:fld>
            <a:endParaRPr lang="en-IN" dirty="0"/>
          </a:p>
        </p:txBody>
      </p:sp>
    </p:spTree>
    <p:extLst>
      <p:ext uri="{BB962C8B-B14F-4D97-AF65-F5344CB8AC3E}">
        <p14:creationId xmlns:p14="http://schemas.microsoft.com/office/powerpoint/2010/main" val="2829402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indent="-343535">
              <a:spcBef>
                <a:spcPts val="105"/>
              </a:spcBef>
              <a:buFont typeface="Arial"/>
              <a:buChar char="•"/>
              <a:tabLst>
                <a:tab pos="355600" algn="l"/>
                <a:tab pos="356235" algn="l"/>
              </a:tabLst>
            </a:pPr>
            <a:r>
              <a:rPr lang="en-GB" sz="1200" kern="1200" spc="-5" dirty="0">
                <a:solidFill>
                  <a:schemeClr val="tx1"/>
                </a:solidFill>
                <a:latin typeface="+mn-lt"/>
                <a:ea typeface="+mn-ea"/>
                <a:cs typeface="Calibri"/>
              </a:rPr>
              <a:t>Often, </a:t>
            </a:r>
            <a:r>
              <a:rPr lang="en-GB" sz="1200" kern="1200" dirty="0">
                <a:solidFill>
                  <a:schemeClr val="tx1"/>
                </a:solidFill>
                <a:latin typeface="+mn-lt"/>
                <a:ea typeface="+mn-ea"/>
                <a:cs typeface="Calibri"/>
              </a:rPr>
              <a:t>the abuse </a:t>
            </a:r>
            <a:r>
              <a:rPr lang="en-GB" sz="1200" kern="1200" spc="-15" dirty="0">
                <a:solidFill>
                  <a:schemeClr val="tx1"/>
                </a:solidFill>
                <a:latin typeface="+mn-lt"/>
                <a:ea typeface="+mn-ea"/>
                <a:cs typeface="Calibri"/>
              </a:rPr>
              <a:t>stems from </a:t>
            </a:r>
            <a:r>
              <a:rPr lang="en-GB" sz="1200" kern="1200" dirty="0">
                <a:solidFill>
                  <a:schemeClr val="tx1"/>
                </a:solidFill>
                <a:latin typeface="+mn-lt"/>
                <a:ea typeface="+mn-ea"/>
                <a:cs typeface="Calibri"/>
              </a:rPr>
              <a:t>an angry </a:t>
            </a:r>
            <a:r>
              <a:rPr lang="en-GB" sz="1200" kern="1200" spc="-5" dirty="0">
                <a:solidFill>
                  <a:schemeClr val="tx1"/>
                </a:solidFill>
                <a:latin typeface="+mn-lt"/>
                <a:ea typeface="+mn-ea"/>
                <a:cs typeface="Calibri"/>
              </a:rPr>
              <a:t>response </a:t>
            </a:r>
            <a:r>
              <a:rPr lang="en-GB" sz="1200" kern="1200" dirty="0">
                <a:solidFill>
                  <a:schemeClr val="tx1"/>
                </a:solidFill>
                <a:latin typeface="+mn-lt"/>
                <a:ea typeface="+mn-ea"/>
                <a:cs typeface="Calibri"/>
              </a:rPr>
              <a:t>of </a:t>
            </a:r>
            <a:r>
              <a:rPr lang="en-GB" sz="1200" kern="1200" spc="-15" dirty="0">
                <a:solidFill>
                  <a:schemeClr val="tx1"/>
                </a:solidFill>
                <a:latin typeface="+mn-lt"/>
                <a:ea typeface="+mn-ea"/>
                <a:cs typeface="Calibri"/>
              </a:rPr>
              <a:t>caretaker </a:t>
            </a:r>
            <a:r>
              <a:rPr lang="en-GB" sz="1200" kern="1200" spc="-10" dirty="0">
                <a:solidFill>
                  <a:schemeClr val="tx1"/>
                </a:solidFill>
                <a:latin typeface="+mn-lt"/>
                <a:ea typeface="+mn-ea"/>
                <a:cs typeface="Calibri"/>
              </a:rPr>
              <a:t>to</a:t>
            </a:r>
            <a:r>
              <a:rPr lang="en-GB" sz="1200" kern="1200" spc="-5" dirty="0">
                <a:solidFill>
                  <a:schemeClr val="tx1"/>
                </a:solidFill>
                <a:latin typeface="+mn-lt"/>
                <a:ea typeface="+mn-ea"/>
                <a:cs typeface="Calibri"/>
              </a:rPr>
              <a:t> </a:t>
            </a:r>
            <a:r>
              <a:rPr lang="en-GB" sz="1200" kern="1200" dirty="0">
                <a:solidFill>
                  <a:schemeClr val="tx1"/>
                </a:solidFill>
                <a:latin typeface="+mn-lt"/>
                <a:ea typeface="+mn-ea"/>
                <a:cs typeface="Calibri"/>
              </a:rPr>
              <a:t>punish the </a:t>
            </a:r>
            <a:r>
              <a:rPr lang="en-GB" sz="1200" kern="1200" spc="-5" dirty="0">
                <a:solidFill>
                  <a:schemeClr val="tx1"/>
                </a:solidFill>
                <a:latin typeface="+mn-lt"/>
                <a:ea typeface="+mn-ea"/>
                <a:cs typeface="Calibri"/>
              </a:rPr>
              <a:t>child </a:t>
            </a:r>
            <a:r>
              <a:rPr lang="en-GB" sz="1200" kern="1200" spc="-15" dirty="0">
                <a:solidFill>
                  <a:schemeClr val="tx1"/>
                </a:solidFill>
                <a:latin typeface="+mn-lt"/>
                <a:ea typeface="+mn-ea"/>
                <a:cs typeface="Calibri"/>
              </a:rPr>
              <a:t>for</a:t>
            </a:r>
            <a:r>
              <a:rPr lang="en-GB" sz="1200" kern="1200" spc="-20" dirty="0">
                <a:solidFill>
                  <a:schemeClr val="tx1"/>
                </a:solidFill>
                <a:latin typeface="+mn-lt"/>
                <a:ea typeface="+mn-ea"/>
                <a:cs typeface="Calibri"/>
              </a:rPr>
              <a:t> </a:t>
            </a:r>
            <a:r>
              <a:rPr lang="en-GB" sz="1200" kern="1200" spc="-25" dirty="0">
                <a:solidFill>
                  <a:schemeClr val="tx1"/>
                </a:solidFill>
                <a:latin typeface="+mn-lt"/>
                <a:ea typeface="+mn-ea"/>
                <a:cs typeface="Calibri"/>
              </a:rPr>
              <a:t>misbehaviour.</a:t>
            </a:r>
            <a:endParaRPr lang="en-GB" sz="1200" kern="1200" dirty="0">
              <a:solidFill>
                <a:schemeClr val="tx1"/>
              </a:solidFill>
              <a:latin typeface="+mn-lt"/>
              <a:ea typeface="+mn-ea"/>
              <a:cs typeface="Calibri"/>
            </a:endParaRPr>
          </a:p>
          <a:p>
            <a:pPr>
              <a:spcBef>
                <a:spcPts val="20"/>
              </a:spcBef>
            </a:pPr>
            <a:endParaRPr lang="en-GB" sz="1200" kern="1200" dirty="0">
              <a:solidFill>
                <a:schemeClr val="tx1"/>
              </a:solidFill>
              <a:latin typeface="+mn-lt"/>
              <a:ea typeface="+mn-ea"/>
              <a:cs typeface="Times New Roman"/>
            </a:endParaRPr>
          </a:p>
          <a:p>
            <a:pPr marL="355600" marR="20320" indent="-343535">
              <a:spcBef>
                <a:spcPts val="5"/>
              </a:spcBef>
              <a:buFont typeface="Arial"/>
              <a:buChar char="•"/>
              <a:tabLst>
                <a:tab pos="355600" algn="l"/>
                <a:tab pos="356235" algn="l"/>
              </a:tabLst>
            </a:pPr>
            <a:r>
              <a:rPr lang="en-GB" sz="1200" kern="1200" spc="-10" dirty="0">
                <a:solidFill>
                  <a:schemeClr val="tx1"/>
                </a:solidFill>
                <a:latin typeface="+mn-lt"/>
                <a:ea typeface="+mn-ea"/>
                <a:cs typeface="Calibri"/>
              </a:rPr>
              <a:t>Most </a:t>
            </a:r>
            <a:r>
              <a:rPr lang="en-GB" sz="1200" kern="1200" spc="-5" dirty="0">
                <a:solidFill>
                  <a:schemeClr val="tx1"/>
                </a:solidFill>
                <a:latin typeface="+mn-lt"/>
                <a:ea typeface="+mn-ea"/>
                <a:cs typeface="Calibri"/>
              </a:rPr>
              <a:t>commonly </a:t>
            </a:r>
            <a:r>
              <a:rPr lang="en-GB" sz="1200" kern="1200" spc="-10" dirty="0">
                <a:solidFill>
                  <a:schemeClr val="tx1"/>
                </a:solidFill>
                <a:latin typeface="+mn-lt"/>
                <a:ea typeface="+mn-ea"/>
                <a:cs typeface="Calibri"/>
              </a:rPr>
              <a:t>recognized </a:t>
            </a:r>
            <a:r>
              <a:rPr lang="en-GB" sz="1200" kern="1200" spc="-5" dirty="0">
                <a:solidFill>
                  <a:schemeClr val="tx1"/>
                </a:solidFill>
                <a:latin typeface="+mn-lt"/>
                <a:ea typeface="+mn-ea"/>
                <a:cs typeface="Calibri"/>
              </a:rPr>
              <a:t>by clinical findings, </a:t>
            </a:r>
            <a:r>
              <a:rPr lang="en-GB" sz="1200" kern="1200" dirty="0">
                <a:solidFill>
                  <a:schemeClr val="tx1"/>
                </a:solidFill>
                <a:latin typeface="+mn-lt"/>
                <a:ea typeface="+mn-ea"/>
                <a:cs typeface="Calibri"/>
              </a:rPr>
              <a:t>but </a:t>
            </a:r>
            <a:r>
              <a:rPr lang="en-GB" sz="1200" kern="1200" spc="-10" dirty="0">
                <a:solidFill>
                  <a:schemeClr val="tx1"/>
                </a:solidFill>
                <a:latin typeface="+mn-lt"/>
                <a:ea typeface="+mn-ea"/>
                <a:cs typeface="Calibri"/>
              </a:rPr>
              <a:t>history </a:t>
            </a:r>
            <a:r>
              <a:rPr lang="en-GB" sz="1200" kern="1200" dirty="0">
                <a:solidFill>
                  <a:schemeClr val="tx1"/>
                </a:solidFill>
                <a:latin typeface="+mn-lt"/>
                <a:ea typeface="+mn-ea"/>
                <a:cs typeface="Calibri"/>
              </a:rPr>
              <a:t>is a </a:t>
            </a:r>
            <a:r>
              <a:rPr lang="en-GB" sz="1200" kern="1200" spc="-5" dirty="0">
                <a:solidFill>
                  <a:schemeClr val="tx1"/>
                </a:solidFill>
                <a:latin typeface="+mn-lt"/>
                <a:ea typeface="+mn-ea"/>
                <a:cs typeface="Calibri"/>
              </a:rPr>
              <a:t>helpful  </a:t>
            </a:r>
            <a:r>
              <a:rPr lang="en-GB" sz="1200" kern="1200" spc="-10" dirty="0">
                <a:solidFill>
                  <a:schemeClr val="tx1"/>
                </a:solidFill>
                <a:latin typeface="+mn-lt"/>
                <a:ea typeface="+mn-ea"/>
                <a:cs typeface="Calibri"/>
              </a:rPr>
              <a:t>tool </a:t>
            </a:r>
            <a:r>
              <a:rPr lang="en-GB" sz="1200" kern="1200" spc="-5" dirty="0">
                <a:solidFill>
                  <a:schemeClr val="tx1"/>
                </a:solidFill>
                <a:latin typeface="+mn-lt"/>
                <a:ea typeface="+mn-ea"/>
                <a:cs typeface="Calibri"/>
              </a:rPr>
              <a:t>when </a:t>
            </a:r>
            <a:r>
              <a:rPr lang="en-GB" sz="1200" kern="1200" dirty="0">
                <a:solidFill>
                  <a:schemeClr val="tx1"/>
                </a:solidFill>
                <a:latin typeface="+mn-lt"/>
                <a:ea typeface="+mn-ea"/>
                <a:cs typeface="Calibri"/>
              </a:rPr>
              <a:t>child </a:t>
            </a:r>
            <a:r>
              <a:rPr lang="en-GB" sz="1200" kern="1200" spc="-5" dirty="0">
                <a:solidFill>
                  <a:schemeClr val="tx1"/>
                </a:solidFill>
                <a:latin typeface="+mn-lt"/>
                <a:ea typeface="+mn-ea"/>
                <a:cs typeface="Calibri"/>
              </a:rPr>
              <a:t>reports with non-descriptive findings.</a:t>
            </a:r>
            <a:endParaRPr lang="en-GB" sz="1200" kern="1200" dirty="0">
              <a:solidFill>
                <a:schemeClr val="tx1"/>
              </a:solidFill>
              <a:latin typeface="+mn-lt"/>
              <a:ea typeface="+mn-ea"/>
              <a:cs typeface="Calibri"/>
            </a:endParaRPr>
          </a:p>
          <a:p>
            <a:pPr>
              <a:spcBef>
                <a:spcPts val="25"/>
              </a:spcBef>
              <a:buClr>
                <a:srgbClr val="4F6128"/>
              </a:buClr>
              <a:buFont typeface="Arial"/>
              <a:buChar char="•"/>
            </a:pPr>
            <a:endParaRPr lang="en-GB" sz="1200" kern="1200" dirty="0">
              <a:solidFill>
                <a:schemeClr val="tx1"/>
              </a:solidFill>
              <a:latin typeface="+mn-lt"/>
              <a:ea typeface="+mn-ea"/>
              <a:cs typeface="Times New Roman"/>
            </a:endParaRPr>
          </a:p>
          <a:p>
            <a:pPr marL="355600" indent="-343535">
              <a:buFont typeface="Arial"/>
              <a:buChar char="•"/>
              <a:tabLst>
                <a:tab pos="355600" algn="l"/>
                <a:tab pos="356235" algn="l"/>
              </a:tabLst>
            </a:pPr>
            <a:r>
              <a:rPr lang="en-GB" sz="1200" kern="1200" dirty="0">
                <a:solidFill>
                  <a:schemeClr val="tx1"/>
                </a:solidFill>
                <a:latin typeface="+mn-lt"/>
                <a:ea typeface="+mn-ea"/>
                <a:cs typeface="Calibri"/>
              </a:rPr>
              <a:t>Identifying </a:t>
            </a:r>
            <a:r>
              <a:rPr lang="en-GB" sz="1200" kern="1200" spc="-15" dirty="0">
                <a:solidFill>
                  <a:schemeClr val="tx1"/>
                </a:solidFill>
                <a:latin typeface="+mn-lt"/>
                <a:ea typeface="+mn-ea"/>
                <a:cs typeface="Calibri"/>
              </a:rPr>
              <a:t>factors </a:t>
            </a:r>
            <a:r>
              <a:rPr lang="en-GB" sz="1200" kern="1200" spc="-5" dirty="0">
                <a:solidFill>
                  <a:schemeClr val="tx1"/>
                </a:solidFill>
                <a:latin typeface="+mn-lt"/>
                <a:ea typeface="+mn-ea"/>
                <a:cs typeface="Calibri"/>
              </a:rPr>
              <a:t>elucidated </a:t>
            </a:r>
            <a:r>
              <a:rPr lang="en-GB" sz="1200" kern="1200" dirty="0">
                <a:solidFill>
                  <a:schemeClr val="tx1"/>
                </a:solidFill>
                <a:latin typeface="+mn-lt"/>
                <a:ea typeface="+mn-ea"/>
                <a:cs typeface="Calibri"/>
              </a:rPr>
              <a:t>in </a:t>
            </a:r>
            <a:r>
              <a:rPr lang="en-GB" sz="1200" kern="1200" spc="-10" dirty="0">
                <a:solidFill>
                  <a:schemeClr val="tx1"/>
                </a:solidFill>
                <a:latin typeface="+mn-lt"/>
                <a:ea typeface="+mn-ea"/>
                <a:cs typeface="Calibri"/>
              </a:rPr>
              <a:t>history </a:t>
            </a:r>
            <a:r>
              <a:rPr lang="en-GB" sz="1200" kern="1200" dirty="0">
                <a:solidFill>
                  <a:schemeClr val="tx1"/>
                </a:solidFill>
                <a:latin typeface="+mn-lt"/>
                <a:ea typeface="+mn-ea"/>
                <a:cs typeface="Calibri"/>
              </a:rPr>
              <a:t>and </a:t>
            </a:r>
            <a:r>
              <a:rPr lang="en-GB" sz="1200" kern="1200" spc="-5" dirty="0">
                <a:solidFill>
                  <a:schemeClr val="tx1"/>
                </a:solidFill>
                <a:latin typeface="+mn-lt"/>
                <a:ea typeface="+mn-ea"/>
                <a:cs typeface="Calibri"/>
              </a:rPr>
              <a:t>clinical</a:t>
            </a:r>
            <a:r>
              <a:rPr lang="en-GB" sz="1200" kern="1200" spc="25" dirty="0">
                <a:solidFill>
                  <a:schemeClr val="tx1"/>
                </a:solidFill>
                <a:latin typeface="+mn-lt"/>
                <a:ea typeface="+mn-ea"/>
                <a:cs typeface="Calibri"/>
              </a:rPr>
              <a:t> </a:t>
            </a:r>
            <a:r>
              <a:rPr lang="en-GB" sz="1200" kern="1200" spc="-10" dirty="0">
                <a:solidFill>
                  <a:schemeClr val="tx1"/>
                </a:solidFill>
                <a:latin typeface="+mn-lt"/>
                <a:ea typeface="+mn-ea"/>
                <a:cs typeface="Calibri"/>
              </a:rPr>
              <a:t>examination</a:t>
            </a:r>
            <a:endParaRPr lang="en-US" dirty="0"/>
          </a:p>
        </p:txBody>
      </p:sp>
      <p:sp>
        <p:nvSpPr>
          <p:cNvPr id="4" name="Slide Number Placeholder 3"/>
          <p:cNvSpPr>
            <a:spLocks noGrp="1"/>
          </p:cNvSpPr>
          <p:nvPr>
            <p:ph type="sldNum" sz="quarter" idx="10"/>
          </p:nvPr>
        </p:nvSpPr>
        <p:spPr/>
        <p:txBody>
          <a:bodyPr/>
          <a:lstStyle/>
          <a:p>
            <a:fld id="{8654545B-4EBB-4457-82A4-320D5C295D94}" type="slidenum">
              <a:rPr lang="en-IN" smtClean="0"/>
              <a:t>8</a:t>
            </a:fld>
            <a:endParaRPr lang="en-IN" dirty="0"/>
          </a:p>
        </p:txBody>
      </p:sp>
    </p:spTree>
    <p:extLst>
      <p:ext uri="{BB962C8B-B14F-4D97-AF65-F5344CB8AC3E}">
        <p14:creationId xmlns:p14="http://schemas.microsoft.com/office/powerpoint/2010/main" val="3372910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65" indent="0">
              <a:spcBef>
                <a:spcPts val="535"/>
              </a:spcBef>
              <a:buFont typeface="Arial"/>
              <a:buNone/>
              <a:tabLst>
                <a:tab pos="355600" algn="l"/>
                <a:tab pos="356235" algn="l"/>
              </a:tabLst>
            </a:pPr>
            <a:r>
              <a:rPr lang="en-GB" sz="2400" b="1" u="heavy" dirty="0">
                <a:uFill>
                  <a:solidFill>
                    <a:srgbClr val="4F6128"/>
                  </a:solidFill>
                </a:uFill>
                <a:cs typeface="Calibri"/>
              </a:rPr>
              <a:t>HUMAN HAND</a:t>
            </a:r>
            <a:r>
              <a:rPr lang="en-GB" sz="2400" b="1" u="heavy" spc="-5" dirty="0">
                <a:uFill>
                  <a:solidFill>
                    <a:srgbClr val="4F6128"/>
                  </a:solidFill>
                </a:uFill>
                <a:cs typeface="Calibri"/>
              </a:rPr>
              <a:t> MARKS-</a:t>
            </a:r>
            <a:r>
              <a:rPr lang="en-GB" sz="2400" spc="-10" dirty="0">
                <a:cs typeface="Calibri"/>
              </a:rPr>
              <a:t>Grab </a:t>
            </a:r>
            <a:r>
              <a:rPr lang="en-GB" sz="2400" dirty="0">
                <a:cs typeface="Calibri"/>
              </a:rPr>
              <a:t>mark: </a:t>
            </a:r>
            <a:r>
              <a:rPr lang="en-GB" sz="2400" spc="-10" dirty="0">
                <a:cs typeface="Calibri"/>
              </a:rPr>
              <a:t>oval </a:t>
            </a:r>
            <a:r>
              <a:rPr lang="en-GB" sz="2400" spc="-5" dirty="0">
                <a:cs typeface="Calibri"/>
              </a:rPr>
              <a:t>shaped </a:t>
            </a:r>
            <a:r>
              <a:rPr lang="en-GB" sz="2400" dirty="0">
                <a:cs typeface="Calibri"/>
              </a:rPr>
              <a:t>mark </a:t>
            </a:r>
            <a:r>
              <a:rPr lang="en-GB" sz="2400" spc="-5" dirty="0">
                <a:cs typeface="Calibri"/>
              </a:rPr>
              <a:t>that resembles  fingerprints due </a:t>
            </a:r>
            <a:r>
              <a:rPr lang="en-GB" sz="2400" spc="-10" dirty="0">
                <a:cs typeface="Calibri"/>
              </a:rPr>
              <a:t>to </a:t>
            </a:r>
            <a:r>
              <a:rPr lang="en-GB" sz="2400" spc="-5" dirty="0">
                <a:cs typeface="Calibri"/>
              </a:rPr>
              <a:t>holding of child in violent</a:t>
            </a:r>
            <a:r>
              <a:rPr lang="en-GB" sz="2400" spc="100" dirty="0">
                <a:cs typeface="Calibri"/>
              </a:rPr>
              <a:t> </a:t>
            </a:r>
            <a:r>
              <a:rPr lang="en-GB" sz="2400" spc="-5" dirty="0" err="1">
                <a:cs typeface="Calibri"/>
              </a:rPr>
              <a:t>shaking.</a:t>
            </a:r>
            <a:r>
              <a:rPr lang="en-GB" sz="2400" spc="-10" dirty="0" err="1">
                <a:cs typeface="Calibri"/>
              </a:rPr>
              <a:t>Important</a:t>
            </a:r>
            <a:r>
              <a:rPr lang="en-GB" sz="2400" spc="-10" dirty="0">
                <a:cs typeface="Calibri"/>
              </a:rPr>
              <a:t> to </a:t>
            </a:r>
            <a:r>
              <a:rPr lang="en-GB" sz="2400" spc="-15" dirty="0">
                <a:cs typeface="Calibri"/>
              </a:rPr>
              <a:t>differentiate </a:t>
            </a:r>
            <a:r>
              <a:rPr lang="en-GB" sz="2400" spc="-10" dirty="0">
                <a:cs typeface="Calibri"/>
              </a:rPr>
              <a:t>from </a:t>
            </a:r>
            <a:r>
              <a:rPr lang="en-GB" sz="2400" spc="-5" dirty="0">
                <a:cs typeface="Calibri"/>
              </a:rPr>
              <a:t>non-abusive marks </a:t>
            </a:r>
            <a:r>
              <a:rPr lang="en-GB" sz="2400" spc="-20" dirty="0">
                <a:cs typeface="Calibri"/>
              </a:rPr>
              <a:t>like  </a:t>
            </a:r>
            <a:r>
              <a:rPr lang="en-GB" sz="2400" dirty="0">
                <a:cs typeface="Calibri"/>
              </a:rPr>
              <a:t>when the</a:t>
            </a:r>
            <a:r>
              <a:rPr lang="en-GB" sz="2400" u="heavy" dirty="0">
                <a:uFill>
                  <a:solidFill>
                    <a:srgbClr val="4F6128"/>
                  </a:solidFill>
                </a:uFill>
                <a:cs typeface="Calibri"/>
              </a:rPr>
              <a:t> </a:t>
            </a:r>
            <a:r>
              <a:rPr lang="en-GB" sz="2400" u="heavy" spc="-10" dirty="0">
                <a:uFill>
                  <a:solidFill>
                    <a:srgbClr val="4F6128"/>
                  </a:solidFill>
                </a:uFill>
                <a:cs typeface="Calibri"/>
              </a:rPr>
              <a:t>parent </a:t>
            </a:r>
            <a:r>
              <a:rPr lang="en-GB" sz="2400" u="heavy" spc="-5" dirty="0">
                <a:uFill>
                  <a:solidFill>
                    <a:srgbClr val="4F6128"/>
                  </a:solidFill>
                </a:uFill>
                <a:cs typeface="Calibri"/>
              </a:rPr>
              <a:t>holds </a:t>
            </a:r>
            <a:r>
              <a:rPr lang="en-GB" sz="2400" u="heavy" dirty="0">
                <a:uFill>
                  <a:solidFill>
                    <a:srgbClr val="4F6128"/>
                  </a:solidFill>
                </a:uFill>
                <a:cs typeface="Calibri"/>
              </a:rPr>
              <a:t>the </a:t>
            </a:r>
            <a:r>
              <a:rPr lang="en-GB" sz="2400" u="heavy" spc="-25" dirty="0">
                <a:uFill>
                  <a:solidFill>
                    <a:srgbClr val="4F6128"/>
                  </a:solidFill>
                </a:uFill>
                <a:cs typeface="Calibri"/>
              </a:rPr>
              <a:t>child’s </a:t>
            </a:r>
            <a:r>
              <a:rPr lang="en-GB" sz="2400" u="heavy" dirty="0">
                <a:uFill>
                  <a:solidFill>
                    <a:srgbClr val="4F6128"/>
                  </a:solidFill>
                </a:uFill>
                <a:cs typeface="Calibri"/>
              </a:rPr>
              <a:t>legs </a:t>
            </a:r>
            <a:r>
              <a:rPr lang="en-GB" sz="2400" u="heavy" spc="-10" dirty="0">
                <a:uFill>
                  <a:solidFill>
                    <a:srgbClr val="4F6128"/>
                  </a:solidFill>
                </a:uFill>
                <a:cs typeface="Calibri"/>
              </a:rPr>
              <a:t>to </a:t>
            </a:r>
            <a:r>
              <a:rPr lang="en-GB" sz="2400" u="heavy" spc="-5" dirty="0">
                <a:uFill>
                  <a:solidFill>
                    <a:srgbClr val="4F6128"/>
                  </a:solidFill>
                </a:uFill>
                <a:cs typeface="Calibri"/>
              </a:rPr>
              <a:t>help him walk </a:t>
            </a:r>
            <a:r>
              <a:rPr lang="en-GB" sz="2400" spc="-5" dirty="0">
                <a:cs typeface="Calibri"/>
              </a:rPr>
              <a:t> or </a:t>
            </a:r>
            <a:r>
              <a:rPr lang="en-GB" sz="2400" u="heavy" spc="-5" dirty="0">
                <a:uFill>
                  <a:solidFill>
                    <a:srgbClr val="4F6128"/>
                  </a:solidFill>
                </a:uFill>
                <a:cs typeface="Calibri"/>
              </a:rPr>
              <a:t>on </a:t>
            </a:r>
            <a:r>
              <a:rPr lang="en-GB" sz="2400" u="heavy" dirty="0">
                <a:uFill>
                  <a:solidFill>
                    <a:srgbClr val="4F6128"/>
                  </a:solidFill>
                </a:uFill>
                <a:cs typeface="Calibri"/>
              </a:rPr>
              <a:t>the </a:t>
            </a:r>
            <a:r>
              <a:rPr lang="en-GB" sz="2400" u="heavy" spc="-10" dirty="0">
                <a:uFill>
                  <a:solidFill>
                    <a:srgbClr val="4F6128"/>
                  </a:solidFill>
                </a:uFill>
                <a:cs typeface="Calibri"/>
              </a:rPr>
              <a:t>cheeks, </a:t>
            </a:r>
            <a:r>
              <a:rPr lang="en-GB" sz="2400" u="heavy" spc="-5" dirty="0">
                <a:uFill>
                  <a:solidFill>
                    <a:srgbClr val="4F6128"/>
                  </a:solidFill>
                </a:uFill>
                <a:cs typeface="Calibri"/>
              </a:rPr>
              <a:t>when </a:t>
            </a:r>
            <a:r>
              <a:rPr lang="en-GB" sz="2400" u="heavy" dirty="0">
                <a:uFill>
                  <a:solidFill>
                    <a:srgbClr val="4F6128"/>
                  </a:solidFill>
                </a:uFill>
                <a:cs typeface="Calibri"/>
              </a:rPr>
              <a:t>an adult </a:t>
            </a:r>
            <a:r>
              <a:rPr lang="en-GB" sz="2400" u="heavy" spc="-10" dirty="0">
                <a:uFill>
                  <a:solidFill>
                    <a:srgbClr val="4F6128"/>
                  </a:solidFill>
                </a:uFill>
                <a:cs typeface="Calibri"/>
              </a:rPr>
              <a:t>squeezes </a:t>
            </a:r>
            <a:r>
              <a:rPr lang="en-GB" sz="2400" u="heavy" spc="-5" dirty="0">
                <a:uFill>
                  <a:solidFill>
                    <a:srgbClr val="4F6128"/>
                  </a:solidFill>
                </a:uFill>
                <a:cs typeface="Calibri"/>
              </a:rPr>
              <a:t>it in </a:t>
            </a:r>
            <a:r>
              <a:rPr lang="en-GB" sz="2400" u="heavy" dirty="0">
                <a:uFill>
                  <a:solidFill>
                    <a:srgbClr val="4F6128"/>
                  </a:solidFill>
                </a:uFill>
                <a:cs typeface="Calibri"/>
              </a:rPr>
              <a:t>an  </a:t>
            </a:r>
            <a:r>
              <a:rPr lang="en-GB" sz="2400" u="heavy" spc="-15" dirty="0">
                <a:uFill>
                  <a:solidFill>
                    <a:srgbClr val="4F6128"/>
                  </a:solidFill>
                </a:uFill>
                <a:cs typeface="Calibri"/>
              </a:rPr>
              <a:t>attempt </a:t>
            </a:r>
            <a:r>
              <a:rPr lang="en-GB" sz="2400" u="heavy" spc="-10" dirty="0">
                <a:uFill>
                  <a:solidFill>
                    <a:srgbClr val="4F6128"/>
                  </a:solidFill>
                </a:uFill>
                <a:cs typeface="Calibri"/>
              </a:rPr>
              <a:t>to </a:t>
            </a:r>
            <a:r>
              <a:rPr lang="en-GB" sz="2400" u="heavy" spc="-15" dirty="0">
                <a:uFill>
                  <a:solidFill>
                    <a:srgbClr val="4F6128"/>
                  </a:solidFill>
                </a:uFill>
                <a:cs typeface="Calibri"/>
              </a:rPr>
              <a:t>feed food </a:t>
            </a:r>
            <a:r>
              <a:rPr lang="en-GB" sz="2400" u="heavy" spc="-5" dirty="0">
                <a:uFill>
                  <a:solidFill>
                    <a:srgbClr val="4F6128"/>
                  </a:solidFill>
                </a:uFill>
                <a:cs typeface="Calibri"/>
              </a:rPr>
              <a:t>or</a:t>
            </a:r>
            <a:r>
              <a:rPr lang="en-GB" sz="2400" u="heavy" spc="50" dirty="0">
                <a:uFill>
                  <a:solidFill>
                    <a:srgbClr val="4F6128"/>
                  </a:solidFill>
                </a:uFill>
                <a:cs typeface="Calibri"/>
              </a:rPr>
              <a:t> </a:t>
            </a:r>
            <a:r>
              <a:rPr lang="en-GB" sz="2400" u="heavy" dirty="0">
                <a:uFill>
                  <a:solidFill>
                    <a:srgbClr val="4F6128"/>
                  </a:solidFill>
                </a:uFill>
                <a:cs typeface="Calibri"/>
              </a:rPr>
              <a:t>medicine</a:t>
            </a:r>
            <a:r>
              <a:rPr lang="en-GB" sz="2400" dirty="0">
                <a:cs typeface="Calibri"/>
              </a:rPr>
              <a:t>.</a:t>
            </a:r>
          </a:p>
          <a:p>
            <a:pPr marL="12065" indent="0">
              <a:buFont typeface="Arial"/>
              <a:buNone/>
              <a:tabLst>
                <a:tab pos="355600" algn="l"/>
                <a:tab pos="356235" algn="l"/>
              </a:tabLst>
            </a:pPr>
            <a:r>
              <a:rPr lang="en-GB" sz="2400" b="1" u="heavy" spc="-10" dirty="0">
                <a:uFill>
                  <a:solidFill>
                    <a:srgbClr val="4F6128"/>
                  </a:solidFill>
                </a:uFill>
                <a:cs typeface="Calibri"/>
              </a:rPr>
              <a:t>STRAP</a:t>
            </a:r>
            <a:r>
              <a:rPr lang="en-GB" sz="2400" b="1" u="heavy" spc="-5" dirty="0">
                <a:uFill>
                  <a:solidFill>
                    <a:srgbClr val="4F6128"/>
                  </a:solidFill>
                </a:uFill>
                <a:cs typeface="Calibri"/>
              </a:rPr>
              <a:t> MARKS</a:t>
            </a:r>
            <a:r>
              <a:rPr lang="en-GB" sz="2400" spc="-5" dirty="0">
                <a:cs typeface="Calibri"/>
              </a:rPr>
              <a:t>:1-2 inches wide, sharp-bordered, </a:t>
            </a:r>
            <a:r>
              <a:rPr lang="en-GB" sz="2400" spc="-10" dirty="0">
                <a:cs typeface="Calibri"/>
              </a:rPr>
              <a:t>rectangular </a:t>
            </a:r>
            <a:r>
              <a:rPr lang="en-GB" sz="2400" spc="-5" dirty="0">
                <a:cs typeface="Calibri"/>
              </a:rPr>
              <a:t>bruises</a:t>
            </a:r>
            <a:r>
              <a:rPr lang="en-GB" sz="2400" spc="70" dirty="0">
                <a:cs typeface="Calibri"/>
              </a:rPr>
              <a:t> </a:t>
            </a:r>
            <a:r>
              <a:rPr lang="en-GB" sz="2400" spc="-5" dirty="0">
                <a:cs typeface="Calibri"/>
              </a:rPr>
              <a:t>of </a:t>
            </a:r>
            <a:r>
              <a:rPr lang="en-GB" sz="2400" spc="-10" dirty="0">
                <a:cs typeface="Calibri"/>
              </a:rPr>
              <a:t>various </a:t>
            </a:r>
            <a:r>
              <a:rPr lang="en-GB" sz="2400" spc="-5" dirty="0" err="1">
                <a:cs typeface="Calibri"/>
              </a:rPr>
              <a:t>lengths.Caused</a:t>
            </a:r>
            <a:r>
              <a:rPr lang="en-GB" sz="2400" spc="-5" dirty="0">
                <a:cs typeface="Calibri"/>
              </a:rPr>
              <a:t> by </a:t>
            </a:r>
            <a:r>
              <a:rPr lang="en-GB" sz="2400" dirty="0">
                <a:cs typeface="Calibri"/>
              </a:rPr>
              <a:t>a belt.</a:t>
            </a:r>
          </a:p>
          <a:p>
            <a:endParaRPr lang="en-US" dirty="0"/>
          </a:p>
        </p:txBody>
      </p:sp>
      <p:sp>
        <p:nvSpPr>
          <p:cNvPr id="4" name="Slide Number Placeholder 3"/>
          <p:cNvSpPr>
            <a:spLocks noGrp="1"/>
          </p:cNvSpPr>
          <p:nvPr>
            <p:ph type="sldNum" sz="quarter" idx="10"/>
          </p:nvPr>
        </p:nvSpPr>
        <p:spPr/>
        <p:txBody>
          <a:bodyPr/>
          <a:lstStyle/>
          <a:p>
            <a:fld id="{8654545B-4EBB-4457-82A4-320D5C295D94}" type="slidenum">
              <a:rPr lang="en-IN" smtClean="0"/>
              <a:t>10</a:t>
            </a:fld>
            <a:endParaRPr lang="en-IN" dirty="0"/>
          </a:p>
        </p:txBody>
      </p:sp>
    </p:spTree>
    <p:extLst>
      <p:ext uri="{BB962C8B-B14F-4D97-AF65-F5344CB8AC3E}">
        <p14:creationId xmlns:p14="http://schemas.microsoft.com/office/powerpoint/2010/main" val="53276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3535">
              <a:spcBef>
                <a:spcPts val="535"/>
              </a:spcBef>
              <a:buFont typeface="Arial"/>
              <a:buChar char="•"/>
              <a:tabLst>
                <a:tab pos="342900" algn="l"/>
                <a:tab pos="343535" algn="l"/>
              </a:tabLst>
            </a:pPr>
            <a:r>
              <a:rPr lang="en-GB" sz="2400" b="1" u="heavy" spc="-5" dirty="0">
                <a:uFill>
                  <a:solidFill>
                    <a:srgbClr val="4F6128"/>
                  </a:solidFill>
                </a:uFill>
                <a:cs typeface="Calibri"/>
              </a:rPr>
              <a:t>LASH MARKS</a:t>
            </a:r>
            <a:r>
              <a:rPr lang="en-GB" sz="2400" spc="-5" dirty="0">
                <a:cs typeface="Calibri"/>
              </a:rPr>
              <a:t>:</a:t>
            </a:r>
            <a:endParaRPr lang="en-GB" sz="2400" dirty="0">
              <a:cs typeface="Calibri"/>
            </a:endParaRPr>
          </a:p>
          <a:p>
            <a:pPr marL="743585" marR="18415" lvl="1" indent="-287020">
              <a:spcBef>
                <a:spcPts val="434"/>
              </a:spcBef>
              <a:buFont typeface="Arial"/>
              <a:buChar char="–"/>
              <a:tabLst>
                <a:tab pos="743585" algn="l"/>
                <a:tab pos="744220" algn="l"/>
              </a:tabLst>
            </a:pPr>
            <a:r>
              <a:rPr lang="en-GB" sz="2400" spc="-30" dirty="0">
                <a:cs typeface="Calibri"/>
              </a:rPr>
              <a:t>Narrow, </a:t>
            </a:r>
            <a:r>
              <a:rPr lang="en-GB" sz="2400" spc="-10" dirty="0">
                <a:cs typeface="Calibri"/>
              </a:rPr>
              <a:t>straight </a:t>
            </a:r>
            <a:r>
              <a:rPr lang="en-GB" sz="2400" dirty="0">
                <a:cs typeface="Calibri"/>
              </a:rPr>
              <a:t>edged </a:t>
            </a:r>
            <a:r>
              <a:rPr lang="en-GB" sz="2400" spc="-5" dirty="0">
                <a:cs typeface="Calibri"/>
              </a:rPr>
              <a:t>bruises or </a:t>
            </a:r>
            <a:r>
              <a:rPr lang="en-GB" sz="2400" spc="-15" dirty="0">
                <a:cs typeface="Calibri"/>
              </a:rPr>
              <a:t>scratches </a:t>
            </a:r>
            <a:r>
              <a:rPr lang="en-GB" sz="2400" spc="-5" dirty="0">
                <a:cs typeface="Calibri"/>
              </a:rPr>
              <a:t>caused by  </a:t>
            </a:r>
            <a:r>
              <a:rPr lang="en-GB" sz="2400" spc="-10" dirty="0">
                <a:cs typeface="Calibri"/>
              </a:rPr>
              <a:t>thrashing </a:t>
            </a:r>
            <a:r>
              <a:rPr lang="en-GB" sz="2400" spc="-5" dirty="0">
                <a:cs typeface="Calibri"/>
              </a:rPr>
              <a:t>with </a:t>
            </a:r>
            <a:r>
              <a:rPr lang="en-GB" sz="2400" spc="-10" dirty="0">
                <a:cs typeface="Calibri"/>
              </a:rPr>
              <a:t>tree branch </a:t>
            </a:r>
            <a:r>
              <a:rPr lang="en-GB" sz="2400" spc="-5" dirty="0">
                <a:cs typeface="Calibri"/>
              </a:rPr>
              <a:t>or</a:t>
            </a:r>
            <a:r>
              <a:rPr lang="en-GB" sz="2400" spc="70" dirty="0">
                <a:cs typeface="Calibri"/>
              </a:rPr>
              <a:t> </a:t>
            </a:r>
            <a:r>
              <a:rPr lang="en-GB" sz="2400" spc="-10" dirty="0">
                <a:cs typeface="Calibri"/>
              </a:rPr>
              <a:t>stick.</a:t>
            </a:r>
            <a:endParaRPr lang="en-GB" sz="2400" dirty="0">
              <a:cs typeface="Calibri"/>
            </a:endParaRPr>
          </a:p>
          <a:p>
            <a:pPr lvl="1">
              <a:spcBef>
                <a:spcPts val="30"/>
              </a:spcBef>
              <a:buClr>
                <a:srgbClr val="4F6128"/>
              </a:buClr>
              <a:buFont typeface="Arial"/>
              <a:buChar char="–"/>
            </a:pPr>
            <a:endParaRPr lang="en-GB" sz="2400" dirty="0">
              <a:cs typeface="Times New Roman"/>
            </a:endParaRPr>
          </a:p>
          <a:p>
            <a:pPr marL="342900" indent="-343535">
              <a:spcBef>
                <a:spcPts val="5"/>
              </a:spcBef>
              <a:buFont typeface="Arial"/>
              <a:buChar char="•"/>
              <a:tabLst>
                <a:tab pos="342900" algn="l"/>
                <a:tab pos="343535" algn="l"/>
              </a:tabLst>
            </a:pPr>
            <a:r>
              <a:rPr lang="en-GB" sz="2400" b="1" u="heavy" spc="-15" dirty="0">
                <a:uFill>
                  <a:solidFill>
                    <a:srgbClr val="4F6128"/>
                  </a:solidFill>
                </a:uFill>
                <a:cs typeface="Calibri"/>
              </a:rPr>
              <a:t>LOOP</a:t>
            </a:r>
            <a:r>
              <a:rPr lang="en-GB" sz="2400" b="1" u="heavy" spc="15" dirty="0">
                <a:uFill>
                  <a:solidFill>
                    <a:srgbClr val="4F6128"/>
                  </a:solidFill>
                </a:uFill>
                <a:cs typeface="Calibri"/>
              </a:rPr>
              <a:t> </a:t>
            </a:r>
            <a:r>
              <a:rPr lang="en-GB" sz="2400" b="1" u="heavy" spc="-5" dirty="0">
                <a:uFill>
                  <a:solidFill>
                    <a:srgbClr val="4F6128"/>
                  </a:solidFill>
                </a:uFill>
                <a:cs typeface="Calibri"/>
              </a:rPr>
              <a:t>MARKS</a:t>
            </a:r>
            <a:r>
              <a:rPr lang="en-GB" sz="2400" spc="-5" dirty="0">
                <a:cs typeface="Calibri"/>
              </a:rPr>
              <a:t>:</a:t>
            </a:r>
            <a:endParaRPr lang="en-GB" sz="2400" dirty="0">
              <a:cs typeface="Calibri"/>
            </a:endParaRPr>
          </a:p>
          <a:p>
            <a:pPr marL="743585" marR="35560" lvl="1" indent="-287020">
              <a:spcBef>
                <a:spcPts val="430"/>
              </a:spcBef>
              <a:buFont typeface="Arial"/>
              <a:buChar char="–"/>
              <a:tabLst>
                <a:tab pos="743585" algn="l"/>
                <a:tab pos="744220" algn="l"/>
              </a:tabLst>
            </a:pPr>
            <a:r>
              <a:rPr lang="en-GB" sz="2400" spc="-5" dirty="0">
                <a:cs typeface="Calibri"/>
              </a:rPr>
              <a:t>Secondary </a:t>
            </a:r>
            <a:r>
              <a:rPr lang="en-GB" sz="2400" spc="-10" dirty="0">
                <a:cs typeface="Calibri"/>
              </a:rPr>
              <a:t>to </a:t>
            </a:r>
            <a:r>
              <a:rPr lang="en-GB" sz="2400" spc="-5" dirty="0">
                <a:cs typeface="Calibri"/>
              </a:rPr>
              <a:t>being </a:t>
            </a:r>
            <a:r>
              <a:rPr lang="en-GB" sz="2400" spc="-10" dirty="0">
                <a:cs typeface="Calibri"/>
              </a:rPr>
              <a:t>struck </a:t>
            </a:r>
            <a:r>
              <a:rPr lang="en-GB" sz="2400" spc="-5" dirty="0">
                <a:cs typeface="Calibri"/>
              </a:rPr>
              <a:t>with </a:t>
            </a:r>
            <a:r>
              <a:rPr lang="en-GB" sz="2400" dirty="0">
                <a:cs typeface="Calibri"/>
              </a:rPr>
              <a:t>a </a:t>
            </a:r>
            <a:r>
              <a:rPr lang="en-GB" sz="2400" spc="-5" dirty="0">
                <a:cs typeface="Calibri"/>
              </a:rPr>
              <a:t>doubled </a:t>
            </a:r>
            <a:r>
              <a:rPr lang="en-GB" sz="2400" spc="-10" dirty="0">
                <a:cs typeface="Calibri"/>
              </a:rPr>
              <a:t>over </a:t>
            </a:r>
            <a:r>
              <a:rPr lang="en-GB" sz="2400" spc="5" dirty="0">
                <a:cs typeface="Calibri"/>
              </a:rPr>
              <a:t>lamp-  </a:t>
            </a:r>
            <a:r>
              <a:rPr lang="en-GB" sz="2400" spc="-15" dirty="0">
                <a:cs typeface="Calibri"/>
              </a:rPr>
              <a:t>cord </a:t>
            </a:r>
            <a:r>
              <a:rPr lang="en-GB" sz="2400" dirty="0">
                <a:cs typeface="Calibri"/>
              </a:rPr>
              <a:t>, </a:t>
            </a:r>
            <a:r>
              <a:rPr lang="en-GB" sz="2400" spc="-10" dirty="0">
                <a:cs typeface="Calibri"/>
              </a:rPr>
              <a:t>rope </a:t>
            </a:r>
            <a:r>
              <a:rPr lang="en-GB" sz="2400" spc="-5" dirty="0">
                <a:cs typeface="Calibri"/>
              </a:rPr>
              <a:t>or</a:t>
            </a:r>
            <a:r>
              <a:rPr lang="en-GB" sz="2400" spc="35" dirty="0">
                <a:cs typeface="Calibri"/>
              </a:rPr>
              <a:t> </a:t>
            </a:r>
            <a:r>
              <a:rPr lang="en-GB" sz="2400" spc="-5" dirty="0">
                <a:cs typeface="Calibri"/>
              </a:rPr>
              <a:t>fan-belt.</a:t>
            </a:r>
            <a:endParaRPr lang="en-GB" sz="2400" dirty="0">
              <a:cs typeface="Calibri"/>
            </a:endParaRPr>
          </a:p>
          <a:p>
            <a:pPr marL="743585" marR="5080" lvl="1" indent="-287020">
              <a:spcBef>
                <a:spcPts val="434"/>
              </a:spcBef>
              <a:buFont typeface="Arial"/>
              <a:buChar char="–"/>
              <a:tabLst>
                <a:tab pos="743585" algn="l"/>
                <a:tab pos="744220" algn="l"/>
              </a:tabLst>
            </a:pPr>
            <a:r>
              <a:rPr lang="en-GB" sz="2400" spc="-5" dirty="0">
                <a:cs typeface="Calibri"/>
              </a:rPr>
              <a:t>The </a:t>
            </a:r>
            <a:r>
              <a:rPr lang="en-GB" sz="2400" spc="-15" dirty="0">
                <a:cs typeface="Calibri"/>
              </a:rPr>
              <a:t>distal </a:t>
            </a:r>
            <a:r>
              <a:rPr lang="en-GB" sz="2400" dirty="0">
                <a:cs typeface="Calibri"/>
              </a:rPr>
              <a:t>end </a:t>
            </a:r>
            <a:r>
              <a:rPr lang="en-GB" sz="2400" spc="-5" dirty="0">
                <a:cs typeface="Calibri"/>
              </a:rPr>
              <a:t>of </a:t>
            </a:r>
            <a:r>
              <a:rPr lang="en-GB" sz="2400" dirty="0">
                <a:cs typeface="Calibri"/>
              </a:rPr>
              <a:t>the loop </a:t>
            </a:r>
            <a:r>
              <a:rPr lang="en-GB" sz="2400" spc="-15" dirty="0">
                <a:cs typeface="Calibri"/>
              </a:rPr>
              <a:t>strikes </a:t>
            </a:r>
            <a:r>
              <a:rPr lang="en-GB" sz="2400" spc="-5" dirty="0">
                <a:cs typeface="Calibri"/>
              </a:rPr>
              <a:t>with maximum </a:t>
            </a:r>
            <a:r>
              <a:rPr lang="en-GB" sz="2400" spc="-20" dirty="0">
                <a:cs typeface="Calibri"/>
              </a:rPr>
              <a:t>force  </a:t>
            </a:r>
            <a:r>
              <a:rPr lang="en-GB" sz="2400" dirty="0">
                <a:cs typeface="Calibri"/>
              </a:rPr>
              <a:t>and </a:t>
            </a:r>
            <a:r>
              <a:rPr lang="en-GB" sz="2400" spc="-10" dirty="0">
                <a:cs typeface="Calibri"/>
              </a:rPr>
              <a:t>leaves </a:t>
            </a:r>
            <a:r>
              <a:rPr lang="en-GB" sz="2400" spc="-5" dirty="0">
                <a:cs typeface="Calibri"/>
              </a:rPr>
              <a:t>loop </a:t>
            </a:r>
            <a:r>
              <a:rPr lang="en-GB" sz="2400" dirty="0">
                <a:cs typeface="Calibri"/>
              </a:rPr>
              <a:t>shaped</a:t>
            </a:r>
            <a:r>
              <a:rPr lang="en-GB" sz="2400" spc="20" dirty="0">
                <a:cs typeface="Calibri"/>
              </a:rPr>
              <a:t> </a:t>
            </a:r>
            <a:r>
              <a:rPr lang="en-GB" sz="2400" spc="-15" dirty="0">
                <a:cs typeface="Calibri"/>
              </a:rPr>
              <a:t>scars.</a:t>
            </a:r>
            <a:endParaRPr lang="en-GB" sz="2400" dirty="0">
              <a:cs typeface="Times New Roman"/>
            </a:endParaRPr>
          </a:p>
          <a:p>
            <a:pPr marL="342900" indent="-343535">
              <a:spcBef>
                <a:spcPts val="5"/>
              </a:spcBef>
              <a:buFont typeface="Arial"/>
              <a:buChar char="•"/>
              <a:tabLst>
                <a:tab pos="342900" algn="l"/>
                <a:tab pos="343535" algn="l"/>
              </a:tabLst>
            </a:pPr>
            <a:r>
              <a:rPr lang="en-GB" sz="2400" b="1" u="heavy" spc="-10" dirty="0">
                <a:uFill>
                  <a:solidFill>
                    <a:srgbClr val="4F6128"/>
                  </a:solidFill>
                </a:uFill>
                <a:cs typeface="Calibri"/>
              </a:rPr>
              <a:t>GAG</a:t>
            </a:r>
            <a:r>
              <a:rPr lang="en-GB" sz="2400" b="1" u="heavy" spc="-5" dirty="0">
                <a:uFill>
                  <a:solidFill>
                    <a:srgbClr val="4F6128"/>
                  </a:solidFill>
                </a:uFill>
                <a:cs typeface="Calibri"/>
              </a:rPr>
              <a:t> MARKS</a:t>
            </a:r>
            <a:r>
              <a:rPr lang="en-GB" sz="2400" spc="-5" dirty="0">
                <a:cs typeface="Calibri"/>
              </a:rPr>
              <a:t>:</a:t>
            </a:r>
            <a:endParaRPr lang="en-GB" sz="2400" dirty="0">
              <a:cs typeface="Calibri"/>
            </a:endParaRPr>
          </a:p>
          <a:p>
            <a:pPr marL="743585" lvl="1" indent="-287020">
              <a:spcBef>
                <a:spcPts val="434"/>
              </a:spcBef>
              <a:buFont typeface="Arial"/>
              <a:buChar char="–"/>
              <a:tabLst>
                <a:tab pos="743585" algn="l"/>
                <a:tab pos="744220" algn="l"/>
              </a:tabLst>
            </a:pPr>
            <a:r>
              <a:rPr lang="en-GB" sz="2400" spc="-10" dirty="0">
                <a:cs typeface="Calibri"/>
              </a:rPr>
              <a:t>Abrasions </a:t>
            </a:r>
            <a:r>
              <a:rPr lang="en-GB" sz="2400" spc="-5" dirty="0">
                <a:cs typeface="Calibri"/>
              </a:rPr>
              <a:t>near </a:t>
            </a:r>
            <a:r>
              <a:rPr lang="en-GB" sz="2400" spc="-10" dirty="0">
                <a:cs typeface="Calibri"/>
              </a:rPr>
              <a:t>corner </a:t>
            </a:r>
            <a:r>
              <a:rPr lang="en-GB" sz="2400" spc="-5" dirty="0">
                <a:cs typeface="Calibri"/>
              </a:rPr>
              <a:t>of</a:t>
            </a:r>
            <a:r>
              <a:rPr lang="en-GB" sz="2400" spc="15" dirty="0">
                <a:cs typeface="Calibri"/>
              </a:rPr>
              <a:t> </a:t>
            </a:r>
            <a:r>
              <a:rPr lang="en-GB" sz="2400" dirty="0">
                <a:cs typeface="Calibri"/>
              </a:rPr>
              <a:t>mouth.</a:t>
            </a:r>
          </a:p>
          <a:p>
            <a:endParaRPr lang="en-US" dirty="0"/>
          </a:p>
        </p:txBody>
      </p:sp>
      <p:sp>
        <p:nvSpPr>
          <p:cNvPr id="4" name="Slide Number Placeholder 3"/>
          <p:cNvSpPr>
            <a:spLocks noGrp="1"/>
          </p:cNvSpPr>
          <p:nvPr>
            <p:ph type="sldNum" sz="quarter" idx="10"/>
          </p:nvPr>
        </p:nvSpPr>
        <p:spPr/>
        <p:txBody>
          <a:bodyPr/>
          <a:lstStyle/>
          <a:p>
            <a:fld id="{8654545B-4EBB-4457-82A4-320D5C295D94}" type="slidenum">
              <a:rPr lang="en-IN" smtClean="0"/>
              <a:t>11</a:t>
            </a:fld>
            <a:endParaRPr lang="en-IN" dirty="0"/>
          </a:p>
        </p:txBody>
      </p:sp>
    </p:spTree>
    <p:extLst>
      <p:ext uri="{BB962C8B-B14F-4D97-AF65-F5344CB8AC3E}">
        <p14:creationId xmlns:p14="http://schemas.microsoft.com/office/powerpoint/2010/main" val="2212130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FB67-E7AF-2674-9AEC-8AD380235A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851367D-8556-4907-67DC-DE74E965D3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E8D0BF8-16BD-E10F-2AE1-5DD8BF4C211E}"/>
              </a:ext>
            </a:extLst>
          </p:cNvPr>
          <p:cNvSpPr>
            <a:spLocks noGrp="1"/>
          </p:cNvSpPr>
          <p:nvPr>
            <p:ph type="dt" sz="half" idx="10"/>
          </p:nvPr>
        </p:nvSpPr>
        <p:spPr/>
        <p:txBody>
          <a:bodyPr/>
          <a:lstStyle/>
          <a:p>
            <a:fld id="{6259D4D7-B7A7-4457-9701-3B2BDD0EC0AA}" type="datetimeFigureOut">
              <a:rPr lang="en-IN" smtClean="0"/>
              <a:t>07-02-2025</a:t>
            </a:fld>
            <a:endParaRPr lang="en-IN"/>
          </a:p>
        </p:txBody>
      </p:sp>
      <p:sp>
        <p:nvSpPr>
          <p:cNvPr id="5" name="Footer Placeholder 4">
            <a:extLst>
              <a:ext uri="{FF2B5EF4-FFF2-40B4-BE49-F238E27FC236}">
                <a16:creationId xmlns:a16="http://schemas.microsoft.com/office/drawing/2014/main" id="{5EDA1EC1-88D1-8CBB-1139-91C39E6BABF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7C8746-F5ED-01E3-9768-F96D9DDCAA96}"/>
              </a:ext>
            </a:extLst>
          </p:cNvPr>
          <p:cNvSpPr>
            <a:spLocks noGrp="1"/>
          </p:cNvSpPr>
          <p:nvPr>
            <p:ph type="sldNum" sz="quarter" idx="12"/>
          </p:nvPr>
        </p:nvSpPr>
        <p:spPr/>
        <p:txBody>
          <a:bodyPr/>
          <a:lstStyle/>
          <a:p>
            <a:fld id="{3DBAB799-A36D-46F1-950A-8171720C89B9}" type="slidenum">
              <a:rPr lang="en-IN" smtClean="0"/>
              <a:t>‹#›</a:t>
            </a:fld>
            <a:endParaRPr lang="en-IN"/>
          </a:p>
        </p:txBody>
      </p:sp>
    </p:spTree>
    <p:extLst>
      <p:ext uri="{BB962C8B-B14F-4D97-AF65-F5344CB8AC3E}">
        <p14:creationId xmlns:p14="http://schemas.microsoft.com/office/powerpoint/2010/main" val="261888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E774-CA03-9BCF-AACF-3783221FD2F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9FF169A-BE32-700E-F652-8C111A2966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8368F4B-FAA3-A58C-9B42-B6F9D27EE925}"/>
              </a:ext>
            </a:extLst>
          </p:cNvPr>
          <p:cNvSpPr>
            <a:spLocks noGrp="1"/>
          </p:cNvSpPr>
          <p:nvPr>
            <p:ph type="dt" sz="half" idx="10"/>
          </p:nvPr>
        </p:nvSpPr>
        <p:spPr/>
        <p:txBody>
          <a:bodyPr/>
          <a:lstStyle/>
          <a:p>
            <a:fld id="{6259D4D7-B7A7-4457-9701-3B2BDD0EC0AA}" type="datetimeFigureOut">
              <a:rPr lang="en-IN" smtClean="0"/>
              <a:t>07-02-2025</a:t>
            </a:fld>
            <a:endParaRPr lang="en-IN"/>
          </a:p>
        </p:txBody>
      </p:sp>
      <p:sp>
        <p:nvSpPr>
          <p:cNvPr id="5" name="Footer Placeholder 4">
            <a:extLst>
              <a:ext uri="{FF2B5EF4-FFF2-40B4-BE49-F238E27FC236}">
                <a16:creationId xmlns:a16="http://schemas.microsoft.com/office/drawing/2014/main" id="{4BEDD9A3-2065-89DE-CFFD-557433FEE6D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D89D005-0BDE-7113-57F8-52CB028A1BA8}"/>
              </a:ext>
            </a:extLst>
          </p:cNvPr>
          <p:cNvSpPr>
            <a:spLocks noGrp="1"/>
          </p:cNvSpPr>
          <p:nvPr>
            <p:ph type="sldNum" sz="quarter" idx="12"/>
          </p:nvPr>
        </p:nvSpPr>
        <p:spPr/>
        <p:txBody>
          <a:bodyPr/>
          <a:lstStyle/>
          <a:p>
            <a:fld id="{3DBAB799-A36D-46F1-950A-8171720C89B9}" type="slidenum">
              <a:rPr lang="en-IN" smtClean="0"/>
              <a:t>‹#›</a:t>
            </a:fld>
            <a:endParaRPr lang="en-IN"/>
          </a:p>
        </p:txBody>
      </p:sp>
    </p:spTree>
    <p:extLst>
      <p:ext uri="{BB962C8B-B14F-4D97-AF65-F5344CB8AC3E}">
        <p14:creationId xmlns:p14="http://schemas.microsoft.com/office/powerpoint/2010/main" val="156756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898373-0D51-DB5F-750E-1DD4007179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7BF67A9-FC86-6D4D-B15B-8C5680D2F2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9547BA-FDD9-CBF7-CAE2-495CA9A9FF79}"/>
              </a:ext>
            </a:extLst>
          </p:cNvPr>
          <p:cNvSpPr>
            <a:spLocks noGrp="1"/>
          </p:cNvSpPr>
          <p:nvPr>
            <p:ph type="dt" sz="half" idx="10"/>
          </p:nvPr>
        </p:nvSpPr>
        <p:spPr/>
        <p:txBody>
          <a:bodyPr/>
          <a:lstStyle/>
          <a:p>
            <a:fld id="{6259D4D7-B7A7-4457-9701-3B2BDD0EC0AA}" type="datetimeFigureOut">
              <a:rPr lang="en-IN" smtClean="0"/>
              <a:t>07-02-2025</a:t>
            </a:fld>
            <a:endParaRPr lang="en-IN"/>
          </a:p>
        </p:txBody>
      </p:sp>
      <p:sp>
        <p:nvSpPr>
          <p:cNvPr id="5" name="Footer Placeholder 4">
            <a:extLst>
              <a:ext uri="{FF2B5EF4-FFF2-40B4-BE49-F238E27FC236}">
                <a16:creationId xmlns:a16="http://schemas.microsoft.com/office/drawing/2014/main" id="{F7DCB357-785E-008D-7FDE-4BDDB0D5589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CB4476E-8F67-D61B-5CD6-23852BCD9F4A}"/>
              </a:ext>
            </a:extLst>
          </p:cNvPr>
          <p:cNvSpPr>
            <a:spLocks noGrp="1"/>
          </p:cNvSpPr>
          <p:nvPr>
            <p:ph type="sldNum" sz="quarter" idx="12"/>
          </p:nvPr>
        </p:nvSpPr>
        <p:spPr/>
        <p:txBody>
          <a:bodyPr/>
          <a:lstStyle/>
          <a:p>
            <a:fld id="{3DBAB799-A36D-46F1-950A-8171720C89B9}" type="slidenum">
              <a:rPr lang="en-IN" smtClean="0"/>
              <a:t>‹#›</a:t>
            </a:fld>
            <a:endParaRPr lang="en-IN"/>
          </a:p>
        </p:txBody>
      </p:sp>
    </p:spTree>
    <p:extLst>
      <p:ext uri="{BB962C8B-B14F-4D97-AF65-F5344CB8AC3E}">
        <p14:creationId xmlns:p14="http://schemas.microsoft.com/office/powerpoint/2010/main" val="3381065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3046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046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1E719BC-CF8C-4BBC-8750-398E4D2592F5}" type="datetime1">
              <a:rPr lang="en-IN" smtClean="0"/>
              <a:t>07-02-2025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32536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4924-5481-8E48-7ECB-FF602E50A3A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B61A709-B60D-CA72-C970-C66ECB90E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FB8B68E-5819-2159-3B3A-744C180A2D2B}"/>
              </a:ext>
            </a:extLst>
          </p:cNvPr>
          <p:cNvSpPr>
            <a:spLocks noGrp="1"/>
          </p:cNvSpPr>
          <p:nvPr>
            <p:ph type="dt" sz="half" idx="10"/>
          </p:nvPr>
        </p:nvSpPr>
        <p:spPr/>
        <p:txBody>
          <a:bodyPr/>
          <a:lstStyle/>
          <a:p>
            <a:fld id="{6259D4D7-B7A7-4457-9701-3B2BDD0EC0AA}" type="datetimeFigureOut">
              <a:rPr lang="en-IN" smtClean="0"/>
              <a:t>07-02-2025</a:t>
            </a:fld>
            <a:endParaRPr lang="en-IN"/>
          </a:p>
        </p:txBody>
      </p:sp>
      <p:sp>
        <p:nvSpPr>
          <p:cNvPr id="5" name="Footer Placeholder 4">
            <a:extLst>
              <a:ext uri="{FF2B5EF4-FFF2-40B4-BE49-F238E27FC236}">
                <a16:creationId xmlns:a16="http://schemas.microsoft.com/office/drawing/2014/main" id="{D3B34747-0437-0FCC-F007-BEE3E602964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66BA004-8B1B-3473-B726-AB3BFC2D779A}"/>
              </a:ext>
            </a:extLst>
          </p:cNvPr>
          <p:cNvSpPr>
            <a:spLocks noGrp="1"/>
          </p:cNvSpPr>
          <p:nvPr>
            <p:ph type="sldNum" sz="quarter" idx="12"/>
          </p:nvPr>
        </p:nvSpPr>
        <p:spPr/>
        <p:txBody>
          <a:bodyPr/>
          <a:lstStyle/>
          <a:p>
            <a:fld id="{3DBAB799-A36D-46F1-950A-8171720C89B9}" type="slidenum">
              <a:rPr lang="en-IN" smtClean="0"/>
              <a:t>‹#›</a:t>
            </a:fld>
            <a:endParaRPr lang="en-IN"/>
          </a:p>
        </p:txBody>
      </p:sp>
    </p:spTree>
    <p:extLst>
      <p:ext uri="{BB962C8B-B14F-4D97-AF65-F5344CB8AC3E}">
        <p14:creationId xmlns:p14="http://schemas.microsoft.com/office/powerpoint/2010/main" val="222216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B75C-C878-BF0C-0537-362D41C1A8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8F75D66-93C7-33E9-506C-2EC758F97C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791C7D-5A73-3250-7964-A5A6DC297536}"/>
              </a:ext>
            </a:extLst>
          </p:cNvPr>
          <p:cNvSpPr>
            <a:spLocks noGrp="1"/>
          </p:cNvSpPr>
          <p:nvPr>
            <p:ph type="dt" sz="half" idx="10"/>
          </p:nvPr>
        </p:nvSpPr>
        <p:spPr/>
        <p:txBody>
          <a:bodyPr/>
          <a:lstStyle/>
          <a:p>
            <a:fld id="{6259D4D7-B7A7-4457-9701-3B2BDD0EC0AA}" type="datetimeFigureOut">
              <a:rPr lang="en-IN" smtClean="0"/>
              <a:t>07-02-2025</a:t>
            </a:fld>
            <a:endParaRPr lang="en-IN"/>
          </a:p>
        </p:txBody>
      </p:sp>
      <p:sp>
        <p:nvSpPr>
          <p:cNvPr id="5" name="Footer Placeholder 4">
            <a:extLst>
              <a:ext uri="{FF2B5EF4-FFF2-40B4-BE49-F238E27FC236}">
                <a16:creationId xmlns:a16="http://schemas.microsoft.com/office/drawing/2014/main" id="{09E5B207-C224-FEA6-8B3B-7794FFDAFCD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36C517F-67C2-D39B-D55B-D94424B69012}"/>
              </a:ext>
            </a:extLst>
          </p:cNvPr>
          <p:cNvSpPr>
            <a:spLocks noGrp="1"/>
          </p:cNvSpPr>
          <p:nvPr>
            <p:ph type="sldNum" sz="quarter" idx="12"/>
          </p:nvPr>
        </p:nvSpPr>
        <p:spPr/>
        <p:txBody>
          <a:bodyPr/>
          <a:lstStyle/>
          <a:p>
            <a:fld id="{3DBAB799-A36D-46F1-950A-8171720C89B9}" type="slidenum">
              <a:rPr lang="en-IN" smtClean="0"/>
              <a:t>‹#›</a:t>
            </a:fld>
            <a:endParaRPr lang="en-IN"/>
          </a:p>
        </p:txBody>
      </p:sp>
    </p:spTree>
    <p:extLst>
      <p:ext uri="{BB962C8B-B14F-4D97-AF65-F5344CB8AC3E}">
        <p14:creationId xmlns:p14="http://schemas.microsoft.com/office/powerpoint/2010/main" val="173601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BB88-044A-317F-8747-9F057AC5721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6936D5E-6AA6-D6BB-DACD-C668B43698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04A4068-A0E5-2196-4DB0-D5FAB03C3A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8A60DB8-DEB9-E599-D6E3-9A2AE5543496}"/>
              </a:ext>
            </a:extLst>
          </p:cNvPr>
          <p:cNvSpPr>
            <a:spLocks noGrp="1"/>
          </p:cNvSpPr>
          <p:nvPr>
            <p:ph type="dt" sz="half" idx="10"/>
          </p:nvPr>
        </p:nvSpPr>
        <p:spPr/>
        <p:txBody>
          <a:bodyPr/>
          <a:lstStyle/>
          <a:p>
            <a:fld id="{6259D4D7-B7A7-4457-9701-3B2BDD0EC0AA}" type="datetimeFigureOut">
              <a:rPr lang="en-IN" smtClean="0"/>
              <a:t>07-02-2025</a:t>
            </a:fld>
            <a:endParaRPr lang="en-IN"/>
          </a:p>
        </p:txBody>
      </p:sp>
      <p:sp>
        <p:nvSpPr>
          <p:cNvPr id="6" name="Footer Placeholder 5">
            <a:extLst>
              <a:ext uri="{FF2B5EF4-FFF2-40B4-BE49-F238E27FC236}">
                <a16:creationId xmlns:a16="http://schemas.microsoft.com/office/drawing/2014/main" id="{1062B8A2-9D38-129E-530D-DE8D893D9D0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25F68E4-8F46-965E-D229-18F1859CF208}"/>
              </a:ext>
            </a:extLst>
          </p:cNvPr>
          <p:cNvSpPr>
            <a:spLocks noGrp="1"/>
          </p:cNvSpPr>
          <p:nvPr>
            <p:ph type="sldNum" sz="quarter" idx="12"/>
          </p:nvPr>
        </p:nvSpPr>
        <p:spPr/>
        <p:txBody>
          <a:bodyPr/>
          <a:lstStyle/>
          <a:p>
            <a:fld id="{3DBAB799-A36D-46F1-950A-8171720C89B9}" type="slidenum">
              <a:rPr lang="en-IN" smtClean="0"/>
              <a:t>‹#›</a:t>
            </a:fld>
            <a:endParaRPr lang="en-IN"/>
          </a:p>
        </p:txBody>
      </p:sp>
    </p:spTree>
    <p:extLst>
      <p:ext uri="{BB962C8B-B14F-4D97-AF65-F5344CB8AC3E}">
        <p14:creationId xmlns:p14="http://schemas.microsoft.com/office/powerpoint/2010/main" val="2685878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C751E-2AE8-C085-5691-4B4CD452BEB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DC0646C-60F2-DA98-D678-6B0C364C60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874FC-116F-071B-0920-B1D105EB91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F28B8FB-6CEB-A756-92D4-65D99422FA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4ED674-45AC-B655-F10D-416E1C8DD0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831EA87-CCEA-BE17-4D86-C2151D005518}"/>
              </a:ext>
            </a:extLst>
          </p:cNvPr>
          <p:cNvSpPr>
            <a:spLocks noGrp="1"/>
          </p:cNvSpPr>
          <p:nvPr>
            <p:ph type="dt" sz="half" idx="10"/>
          </p:nvPr>
        </p:nvSpPr>
        <p:spPr/>
        <p:txBody>
          <a:bodyPr/>
          <a:lstStyle/>
          <a:p>
            <a:fld id="{6259D4D7-B7A7-4457-9701-3B2BDD0EC0AA}" type="datetimeFigureOut">
              <a:rPr lang="en-IN" smtClean="0"/>
              <a:t>07-02-2025</a:t>
            </a:fld>
            <a:endParaRPr lang="en-IN"/>
          </a:p>
        </p:txBody>
      </p:sp>
      <p:sp>
        <p:nvSpPr>
          <p:cNvPr id="8" name="Footer Placeholder 7">
            <a:extLst>
              <a:ext uri="{FF2B5EF4-FFF2-40B4-BE49-F238E27FC236}">
                <a16:creationId xmlns:a16="http://schemas.microsoft.com/office/drawing/2014/main" id="{03C992A3-1184-423B-15FC-CA4C3276F16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249771F-5F38-38B5-5855-327003CD57BC}"/>
              </a:ext>
            </a:extLst>
          </p:cNvPr>
          <p:cNvSpPr>
            <a:spLocks noGrp="1"/>
          </p:cNvSpPr>
          <p:nvPr>
            <p:ph type="sldNum" sz="quarter" idx="12"/>
          </p:nvPr>
        </p:nvSpPr>
        <p:spPr/>
        <p:txBody>
          <a:bodyPr/>
          <a:lstStyle/>
          <a:p>
            <a:fld id="{3DBAB799-A36D-46F1-950A-8171720C89B9}" type="slidenum">
              <a:rPr lang="en-IN" smtClean="0"/>
              <a:t>‹#›</a:t>
            </a:fld>
            <a:endParaRPr lang="en-IN"/>
          </a:p>
        </p:txBody>
      </p:sp>
    </p:spTree>
    <p:extLst>
      <p:ext uri="{BB962C8B-B14F-4D97-AF65-F5344CB8AC3E}">
        <p14:creationId xmlns:p14="http://schemas.microsoft.com/office/powerpoint/2010/main" val="363191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8ED82-7FAA-2D7C-8E84-261047F6C69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BB7CD60-3FBF-A526-4E46-CF27D458CDEE}"/>
              </a:ext>
            </a:extLst>
          </p:cNvPr>
          <p:cNvSpPr>
            <a:spLocks noGrp="1"/>
          </p:cNvSpPr>
          <p:nvPr>
            <p:ph type="dt" sz="half" idx="10"/>
          </p:nvPr>
        </p:nvSpPr>
        <p:spPr/>
        <p:txBody>
          <a:bodyPr/>
          <a:lstStyle/>
          <a:p>
            <a:fld id="{6259D4D7-B7A7-4457-9701-3B2BDD0EC0AA}" type="datetimeFigureOut">
              <a:rPr lang="en-IN" smtClean="0"/>
              <a:t>07-02-2025</a:t>
            </a:fld>
            <a:endParaRPr lang="en-IN"/>
          </a:p>
        </p:txBody>
      </p:sp>
      <p:sp>
        <p:nvSpPr>
          <p:cNvPr id="4" name="Footer Placeholder 3">
            <a:extLst>
              <a:ext uri="{FF2B5EF4-FFF2-40B4-BE49-F238E27FC236}">
                <a16:creationId xmlns:a16="http://schemas.microsoft.com/office/drawing/2014/main" id="{9D24334A-D112-B06E-EB9C-B70C51F618D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1326BE2-2899-E112-F438-DAD41D64A3F2}"/>
              </a:ext>
            </a:extLst>
          </p:cNvPr>
          <p:cNvSpPr>
            <a:spLocks noGrp="1"/>
          </p:cNvSpPr>
          <p:nvPr>
            <p:ph type="sldNum" sz="quarter" idx="12"/>
          </p:nvPr>
        </p:nvSpPr>
        <p:spPr/>
        <p:txBody>
          <a:bodyPr/>
          <a:lstStyle/>
          <a:p>
            <a:fld id="{3DBAB799-A36D-46F1-950A-8171720C89B9}" type="slidenum">
              <a:rPr lang="en-IN" smtClean="0"/>
              <a:t>‹#›</a:t>
            </a:fld>
            <a:endParaRPr lang="en-IN"/>
          </a:p>
        </p:txBody>
      </p:sp>
    </p:spTree>
    <p:extLst>
      <p:ext uri="{BB962C8B-B14F-4D97-AF65-F5344CB8AC3E}">
        <p14:creationId xmlns:p14="http://schemas.microsoft.com/office/powerpoint/2010/main" val="3705857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0A1EC-9AC0-A26F-BF68-18A50023F66C}"/>
              </a:ext>
            </a:extLst>
          </p:cNvPr>
          <p:cNvSpPr>
            <a:spLocks noGrp="1"/>
          </p:cNvSpPr>
          <p:nvPr>
            <p:ph type="dt" sz="half" idx="10"/>
          </p:nvPr>
        </p:nvSpPr>
        <p:spPr/>
        <p:txBody>
          <a:bodyPr/>
          <a:lstStyle/>
          <a:p>
            <a:fld id="{6259D4D7-B7A7-4457-9701-3B2BDD0EC0AA}" type="datetimeFigureOut">
              <a:rPr lang="en-IN" smtClean="0"/>
              <a:t>07-02-2025</a:t>
            </a:fld>
            <a:endParaRPr lang="en-IN"/>
          </a:p>
        </p:txBody>
      </p:sp>
      <p:sp>
        <p:nvSpPr>
          <p:cNvPr id="3" name="Footer Placeholder 2">
            <a:extLst>
              <a:ext uri="{FF2B5EF4-FFF2-40B4-BE49-F238E27FC236}">
                <a16:creationId xmlns:a16="http://schemas.microsoft.com/office/drawing/2014/main" id="{F04EFEA6-74C9-F576-7572-C1FB2DD1D04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8E4908E-187F-D795-50E5-BB93E9BA5A6C}"/>
              </a:ext>
            </a:extLst>
          </p:cNvPr>
          <p:cNvSpPr>
            <a:spLocks noGrp="1"/>
          </p:cNvSpPr>
          <p:nvPr>
            <p:ph type="sldNum" sz="quarter" idx="12"/>
          </p:nvPr>
        </p:nvSpPr>
        <p:spPr/>
        <p:txBody>
          <a:bodyPr/>
          <a:lstStyle/>
          <a:p>
            <a:fld id="{3DBAB799-A36D-46F1-950A-8171720C89B9}" type="slidenum">
              <a:rPr lang="en-IN" smtClean="0"/>
              <a:t>‹#›</a:t>
            </a:fld>
            <a:endParaRPr lang="en-IN"/>
          </a:p>
        </p:txBody>
      </p:sp>
    </p:spTree>
    <p:extLst>
      <p:ext uri="{BB962C8B-B14F-4D97-AF65-F5344CB8AC3E}">
        <p14:creationId xmlns:p14="http://schemas.microsoft.com/office/powerpoint/2010/main" val="242698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31E7-3311-6B29-E267-17BA02D7F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10E98C3-D5A1-81AE-AD00-9C63B94DC1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E6F44E4-80C1-160E-3A15-1637770AB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C852C-2F46-0530-3B60-267B28DD0D05}"/>
              </a:ext>
            </a:extLst>
          </p:cNvPr>
          <p:cNvSpPr>
            <a:spLocks noGrp="1"/>
          </p:cNvSpPr>
          <p:nvPr>
            <p:ph type="dt" sz="half" idx="10"/>
          </p:nvPr>
        </p:nvSpPr>
        <p:spPr/>
        <p:txBody>
          <a:bodyPr/>
          <a:lstStyle/>
          <a:p>
            <a:fld id="{6259D4D7-B7A7-4457-9701-3B2BDD0EC0AA}" type="datetimeFigureOut">
              <a:rPr lang="en-IN" smtClean="0"/>
              <a:t>07-02-2025</a:t>
            </a:fld>
            <a:endParaRPr lang="en-IN"/>
          </a:p>
        </p:txBody>
      </p:sp>
      <p:sp>
        <p:nvSpPr>
          <p:cNvPr id="6" name="Footer Placeholder 5">
            <a:extLst>
              <a:ext uri="{FF2B5EF4-FFF2-40B4-BE49-F238E27FC236}">
                <a16:creationId xmlns:a16="http://schemas.microsoft.com/office/drawing/2014/main" id="{6CC59193-D0DF-2549-2FE5-F6101B275B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9602B46-1301-5649-22E7-AB2B7FFF6DAA}"/>
              </a:ext>
            </a:extLst>
          </p:cNvPr>
          <p:cNvSpPr>
            <a:spLocks noGrp="1"/>
          </p:cNvSpPr>
          <p:nvPr>
            <p:ph type="sldNum" sz="quarter" idx="12"/>
          </p:nvPr>
        </p:nvSpPr>
        <p:spPr/>
        <p:txBody>
          <a:bodyPr/>
          <a:lstStyle/>
          <a:p>
            <a:fld id="{3DBAB799-A36D-46F1-950A-8171720C89B9}" type="slidenum">
              <a:rPr lang="en-IN" smtClean="0"/>
              <a:t>‹#›</a:t>
            </a:fld>
            <a:endParaRPr lang="en-IN"/>
          </a:p>
        </p:txBody>
      </p:sp>
    </p:spTree>
    <p:extLst>
      <p:ext uri="{BB962C8B-B14F-4D97-AF65-F5344CB8AC3E}">
        <p14:creationId xmlns:p14="http://schemas.microsoft.com/office/powerpoint/2010/main" val="205011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FB95-21E2-04E8-CBC9-B06D0D082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87225C5-D3EA-BC95-EAEF-79BD0F9966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4AD18D6-0ADD-B545-09E1-FE224A60F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2C5B3A-8F75-EE53-08EC-1196338069C1}"/>
              </a:ext>
            </a:extLst>
          </p:cNvPr>
          <p:cNvSpPr>
            <a:spLocks noGrp="1"/>
          </p:cNvSpPr>
          <p:nvPr>
            <p:ph type="dt" sz="half" idx="10"/>
          </p:nvPr>
        </p:nvSpPr>
        <p:spPr/>
        <p:txBody>
          <a:bodyPr/>
          <a:lstStyle/>
          <a:p>
            <a:fld id="{6259D4D7-B7A7-4457-9701-3B2BDD0EC0AA}" type="datetimeFigureOut">
              <a:rPr lang="en-IN" smtClean="0"/>
              <a:t>07-02-2025</a:t>
            </a:fld>
            <a:endParaRPr lang="en-IN"/>
          </a:p>
        </p:txBody>
      </p:sp>
      <p:sp>
        <p:nvSpPr>
          <p:cNvPr id="6" name="Footer Placeholder 5">
            <a:extLst>
              <a:ext uri="{FF2B5EF4-FFF2-40B4-BE49-F238E27FC236}">
                <a16:creationId xmlns:a16="http://schemas.microsoft.com/office/drawing/2014/main" id="{9EB54799-507A-AFF0-97E7-E1E2EB43A5F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6DF39F6-517F-9ACA-937D-111C6B385B34}"/>
              </a:ext>
            </a:extLst>
          </p:cNvPr>
          <p:cNvSpPr>
            <a:spLocks noGrp="1"/>
          </p:cNvSpPr>
          <p:nvPr>
            <p:ph type="sldNum" sz="quarter" idx="12"/>
          </p:nvPr>
        </p:nvSpPr>
        <p:spPr/>
        <p:txBody>
          <a:bodyPr/>
          <a:lstStyle/>
          <a:p>
            <a:fld id="{3DBAB799-A36D-46F1-950A-8171720C89B9}" type="slidenum">
              <a:rPr lang="en-IN" smtClean="0"/>
              <a:t>‹#›</a:t>
            </a:fld>
            <a:endParaRPr lang="en-IN"/>
          </a:p>
        </p:txBody>
      </p:sp>
    </p:spTree>
    <p:extLst>
      <p:ext uri="{BB962C8B-B14F-4D97-AF65-F5344CB8AC3E}">
        <p14:creationId xmlns:p14="http://schemas.microsoft.com/office/powerpoint/2010/main" val="332518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448C6-2DCB-6DCA-6A54-7C60EBD194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4913082-0665-03D0-4021-5BE80026B4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341E641-D20B-CDEF-18DC-6BDC6E4A43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9D4D7-B7A7-4457-9701-3B2BDD0EC0AA}" type="datetimeFigureOut">
              <a:rPr lang="en-IN" smtClean="0"/>
              <a:t>07-02-2025</a:t>
            </a:fld>
            <a:endParaRPr lang="en-IN"/>
          </a:p>
        </p:txBody>
      </p:sp>
      <p:sp>
        <p:nvSpPr>
          <p:cNvPr id="5" name="Footer Placeholder 4">
            <a:extLst>
              <a:ext uri="{FF2B5EF4-FFF2-40B4-BE49-F238E27FC236}">
                <a16:creationId xmlns:a16="http://schemas.microsoft.com/office/drawing/2014/main" id="{B48C74A2-1A89-1CA4-E236-11D6D7146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84A9591-99E4-C4D6-D141-902C4BE2D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AB799-A36D-46F1-950A-8171720C89B9}" type="slidenum">
              <a:rPr lang="en-IN" smtClean="0"/>
              <a:t>‹#›</a:t>
            </a:fld>
            <a:endParaRPr lang="en-IN"/>
          </a:p>
        </p:txBody>
      </p:sp>
    </p:spTree>
    <p:extLst>
      <p:ext uri="{BB962C8B-B14F-4D97-AF65-F5344CB8AC3E}">
        <p14:creationId xmlns:p14="http://schemas.microsoft.com/office/powerpoint/2010/main" val="2124369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32.png"/><Relationship Id="rId7" Type="http://schemas.openxmlformats.org/officeDocument/2006/relationships/diagramData" Target="../diagrams/data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jpg"/><Relationship Id="rId11" Type="http://schemas.microsoft.com/office/2007/relationships/diagramDrawing" Target="../diagrams/drawing4.xml"/><Relationship Id="rId5" Type="http://schemas.openxmlformats.org/officeDocument/2006/relationships/image" Target="../media/image34.jpg"/><Relationship Id="rId10" Type="http://schemas.openxmlformats.org/officeDocument/2006/relationships/diagramColors" Target="../diagrams/colors4.xml"/><Relationship Id="rId4" Type="http://schemas.openxmlformats.org/officeDocument/2006/relationships/image" Target="../media/image33.jpg"/><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6.png"/><Relationship Id="rId7" Type="http://schemas.openxmlformats.org/officeDocument/2006/relationships/diagramQuickStyle" Target="../diagrams/quickStyle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7.jpg"/><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2.jpg"/><Relationship Id="rId21" Type="http://schemas.openxmlformats.org/officeDocument/2006/relationships/image" Target="../media/image79.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5" Type="http://schemas.openxmlformats.org/officeDocument/2006/relationships/image" Target="../media/image83.png"/><Relationship Id="rId2" Type="http://schemas.openxmlformats.org/officeDocument/2006/relationships/image" Target="../media/image13.png"/><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24" Type="http://schemas.openxmlformats.org/officeDocument/2006/relationships/image" Target="../media/image82.png"/><Relationship Id="rId5" Type="http://schemas.openxmlformats.org/officeDocument/2006/relationships/image" Target="../media/image63.png"/><Relationship Id="rId15" Type="http://schemas.openxmlformats.org/officeDocument/2006/relationships/image" Target="../media/image73.png"/><Relationship Id="rId23" Type="http://schemas.openxmlformats.org/officeDocument/2006/relationships/image" Target="../media/image81.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 Id="rId22"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6.jpg"/><Relationship Id="rId4" Type="http://schemas.openxmlformats.org/officeDocument/2006/relationships/image" Target="../media/image85.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diagramColors" Target="../diagrams/colors1.xml"/><Relationship Id="rId12" Type="http://schemas.openxmlformats.org/officeDocument/2006/relationships/image" Target="../media/image7.jpg"/><Relationship Id="rId2" Type="http://schemas.openxmlformats.org/officeDocument/2006/relationships/notesSlide" Target="../notesSlides/notesSlide3.xml"/><Relationship Id="rId16"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6.jpg"/><Relationship Id="rId5" Type="http://schemas.openxmlformats.org/officeDocument/2006/relationships/diagramLayout" Target="../diagrams/layout1.xml"/><Relationship Id="rId15" Type="http://schemas.openxmlformats.org/officeDocument/2006/relationships/image" Target="../media/image10.jpg"/><Relationship Id="rId10" Type="http://schemas.openxmlformats.org/officeDocument/2006/relationships/image" Target="../media/image5.jpg"/><Relationship Id="rId4" Type="http://schemas.openxmlformats.org/officeDocument/2006/relationships/diagramData" Target="../diagrams/data1.xml"/><Relationship Id="rId9" Type="http://schemas.openxmlformats.org/officeDocument/2006/relationships/image" Target="../media/image4.jpg"/><Relationship Id="rId1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www.preventchildabuse.org/learn_more/parents/recognizing_abuse.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9.png"/><Relationship Id="rId5" Type="http://schemas.openxmlformats.org/officeDocument/2006/relationships/diagramQuickStyle" Target="../diagrams/quickStyle3.xml"/><Relationship Id="rId10" Type="http://schemas.openxmlformats.org/officeDocument/2006/relationships/image" Target="../media/image18.png"/><Relationship Id="rId4" Type="http://schemas.openxmlformats.org/officeDocument/2006/relationships/diagramLayout" Target="../diagrams/layout3.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6B89C-E0F4-47BC-88AC-D7A2D5560FB6}"/>
              </a:ext>
            </a:extLst>
          </p:cNvPr>
          <p:cNvSpPr>
            <a:spLocks noGrp="1"/>
          </p:cNvSpPr>
          <p:nvPr>
            <p:ph type="ctrTitle"/>
          </p:nvPr>
        </p:nvSpPr>
        <p:spPr>
          <a:xfrm>
            <a:off x="411614" y="2944272"/>
            <a:ext cx="11368770" cy="2926080"/>
          </a:xfrm>
        </p:spPr>
        <p:txBody>
          <a:bodyPr>
            <a:normAutofit/>
          </a:bodyPr>
          <a:lstStyle/>
          <a:p>
            <a:r>
              <a:rPr lang="en-IN" sz="7200" dirty="0">
                <a:effectLst/>
                <a:latin typeface="Aharoni" panose="02010803020104030203" pitchFamily="2" charset="-79"/>
                <a:cs typeface="Aharoni" panose="02010803020104030203" pitchFamily="2" charset="-79"/>
              </a:rPr>
              <a:t>Child abuse and neglect</a:t>
            </a:r>
          </a:p>
        </p:txBody>
      </p:sp>
      <p:sp>
        <p:nvSpPr>
          <p:cNvPr id="4" name="Slide Number Placeholder 3">
            <a:extLst>
              <a:ext uri="{FF2B5EF4-FFF2-40B4-BE49-F238E27FC236}">
                <a16:creationId xmlns:a16="http://schemas.microsoft.com/office/drawing/2014/main" id="{F49F4382-BD9D-453F-ADB8-3D41F215F993}"/>
              </a:ext>
            </a:extLst>
          </p:cNvPr>
          <p:cNvSpPr>
            <a:spLocks noGrp="1"/>
          </p:cNvSpPr>
          <p:nvPr>
            <p:ph type="sldNum" sz="quarter" idx="12"/>
          </p:nvPr>
        </p:nvSpPr>
        <p:spPr/>
        <p:txBody>
          <a:bodyPr/>
          <a:lstStyle/>
          <a:p>
            <a:fld id="{3E5F394B-49D5-49D1-9FED-37BDB656D84F}" type="slidenum">
              <a:rPr lang="en-IN" smtClean="0"/>
              <a:t>1</a:t>
            </a:fld>
            <a:endParaRPr lang="en-IN" dirty="0"/>
          </a:p>
        </p:txBody>
      </p:sp>
      <p:pic>
        <p:nvPicPr>
          <p:cNvPr id="5" name="Picture 4">
            <a:extLst>
              <a:ext uri="{FF2B5EF4-FFF2-40B4-BE49-F238E27FC236}">
                <a16:creationId xmlns:a16="http://schemas.microsoft.com/office/drawing/2014/main" id="{3DB7FC44-A39B-4FD8-B195-5FAF8A6C9AF9}"/>
              </a:ext>
            </a:extLst>
          </p:cNvPr>
          <p:cNvPicPr>
            <a:picLocks noChangeAspect="1"/>
          </p:cNvPicPr>
          <p:nvPr/>
        </p:nvPicPr>
        <p:blipFill>
          <a:blip r:embed="rId3"/>
          <a:stretch>
            <a:fillRect/>
          </a:stretch>
        </p:blipFill>
        <p:spPr>
          <a:xfrm>
            <a:off x="3810000" y="856365"/>
            <a:ext cx="5383101" cy="3588733"/>
          </a:xfrm>
          <a:prstGeom prst="rect">
            <a:avLst/>
          </a:prstGeom>
        </p:spPr>
      </p:pic>
    </p:spTree>
    <p:extLst>
      <p:ext uri="{BB962C8B-B14F-4D97-AF65-F5344CB8AC3E}">
        <p14:creationId xmlns:p14="http://schemas.microsoft.com/office/powerpoint/2010/main" val="88813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5817" y="111993"/>
            <a:ext cx="2448463" cy="628377"/>
          </a:xfrm>
          <a:prstGeom prst="rect">
            <a:avLst/>
          </a:prstGeom>
        </p:spPr>
        <p:txBody>
          <a:bodyPr vert="horz" wrap="square" lIns="0" tIns="12700" rIns="0" bIns="0" rtlCol="0" anchor="ctr">
            <a:spAutoFit/>
          </a:bodyPr>
          <a:lstStyle/>
          <a:p>
            <a:pPr marL="12700" algn="ctr">
              <a:lnSpc>
                <a:spcPct val="100000"/>
              </a:lnSpc>
              <a:spcBef>
                <a:spcPts val="100"/>
              </a:spcBef>
            </a:pPr>
            <a:r>
              <a:rPr sz="4000" b="1" spc="-5" dirty="0">
                <a:solidFill>
                  <a:schemeClr val="tx1"/>
                </a:solidFill>
              </a:rPr>
              <a:t>MAR</a:t>
            </a:r>
            <a:r>
              <a:rPr sz="4000" b="1" spc="-30" dirty="0">
                <a:solidFill>
                  <a:schemeClr val="tx1"/>
                </a:solidFill>
              </a:rPr>
              <a:t>K</a:t>
            </a:r>
            <a:r>
              <a:rPr sz="4000" b="1" dirty="0">
                <a:solidFill>
                  <a:schemeClr val="tx1"/>
                </a:solidFill>
              </a:rPr>
              <a:t>S</a:t>
            </a:r>
          </a:p>
        </p:txBody>
      </p:sp>
      <p:sp>
        <p:nvSpPr>
          <p:cNvPr id="20" name="Slide Number Placeholder 19">
            <a:extLst>
              <a:ext uri="{FF2B5EF4-FFF2-40B4-BE49-F238E27FC236}">
                <a16:creationId xmlns:a16="http://schemas.microsoft.com/office/drawing/2014/main" id="{4907B6EE-5BF8-4EC7-8109-E3859AF5DABF}"/>
              </a:ext>
            </a:extLst>
          </p:cNvPr>
          <p:cNvSpPr>
            <a:spLocks noGrp="1"/>
          </p:cNvSpPr>
          <p:nvPr>
            <p:ph type="sldNum" sz="quarter" idx="12"/>
          </p:nvPr>
        </p:nvSpPr>
        <p:spPr/>
        <p:txBody>
          <a:bodyPr/>
          <a:lstStyle/>
          <a:p>
            <a:fld id="{3E5F394B-49D5-49D1-9FED-37BDB656D84F}" type="slidenum">
              <a:rPr lang="en-IN" smtClean="0">
                <a:solidFill>
                  <a:schemeClr val="tx1"/>
                </a:solidFill>
              </a:rPr>
              <a:t>10</a:t>
            </a:fld>
            <a:endParaRPr lang="en-IN" dirty="0">
              <a:solidFill>
                <a:schemeClr val="tx1"/>
              </a:solidFill>
            </a:endParaRPr>
          </a:p>
        </p:txBody>
      </p:sp>
      <p:sp>
        <p:nvSpPr>
          <p:cNvPr id="7" name="object 7"/>
          <p:cNvSpPr txBox="1"/>
          <p:nvPr/>
        </p:nvSpPr>
        <p:spPr>
          <a:xfrm>
            <a:off x="181523" y="1587557"/>
            <a:ext cx="8197706" cy="2284600"/>
          </a:xfrm>
          <a:prstGeom prst="rect">
            <a:avLst/>
          </a:prstGeom>
        </p:spPr>
        <p:txBody>
          <a:bodyPr vert="horz" wrap="square" lIns="0" tIns="67945" rIns="0" bIns="0" rtlCol="0">
            <a:spAutoFit/>
          </a:bodyPr>
          <a:lstStyle/>
          <a:p>
            <a:pPr marL="355600" indent="-343535">
              <a:spcBef>
                <a:spcPts val="535"/>
              </a:spcBef>
              <a:buFont typeface="Arial"/>
              <a:buChar char="•"/>
              <a:tabLst>
                <a:tab pos="355600" algn="l"/>
                <a:tab pos="356235" algn="l"/>
              </a:tabLst>
            </a:pPr>
            <a:r>
              <a:rPr sz="2400" b="1" dirty="0">
                <a:uFill>
                  <a:solidFill>
                    <a:srgbClr val="4F6128"/>
                  </a:solidFill>
                </a:uFill>
                <a:cs typeface="Calibri"/>
              </a:rPr>
              <a:t>HUMAN HAND</a:t>
            </a:r>
            <a:r>
              <a:rPr sz="2400" b="1" spc="-5" dirty="0">
                <a:uFill>
                  <a:solidFill>
                    <a:srgbClr val="4F6128"/>
                  </a:solidFill>
                </a:uFill>
                <a:cs typeface="Calibri"/>
              </a:rPr>
              <a:t> MARKS:</a:t>
            </a:r>
            <a:endParaRPr sz="2400" dirty="0">
              <a:cs typeface="Calibri"/>
            </a:endParaRPr>
          </a:p>
          <a:p>
            <a:pPr marL="469265" marR="41275" lvl="1">
              <a:spcBef>
                <a:spcPts val="5"/>
              </a:spcBef>
              <a:tabLst>
                <a:tab pos="756285" algn="l"/>
                <a:tab pos="756920" algn="l"/>
              </a:tabLst>
            </a:pPr>
            <a:endParaRPr lang="en-GB" sz="2400" spc="-5" dirty="0">
              <a:cs typeface="Calibri"/>
            </a:endParaRPr>
          </a:p>
          <a:p>
            <a:pPr marL="469265" marR="41275" lvl="1">
              <a:spcBef>
                <a:spcPts val="5"/>
              </a:spcBef>
              <a:tabLst>
                <a:tab pos="756285" algn="l"/>
                <a:tab pos="756920" algn="l"/>
              </a:tabLst>
            </a:pPr>
            <a:endParaRPr lang="en-GB" sz="2400" spc="-5" dirty="0">
              <a:cs typeface="Calibri"/>
            </a:endParaRPr>
          </a:p>
          <a:p>
            <a:pPr marL="469265" marR="41275" lvl="1">
              <a:spcBef>
                <a:spcPts val="5"/>
              </a:spcBef>
              <a:tabLst>
                <a:tab pos="756285" algn="l"/>
                <a:tab pos="756920" algn="l"/>
              </a:tabLst>
            </a:pPr>
            <a:endParaRPr lang="en-GB" sz="2400" spc="-5" dirty="0">
              <a:cs typeface="Calibri"/>
            </a:endParaRPr>
          </a:p>
          <a:p>
            <a:pPr marL="756285" marR="41275" lvl="1" indent="-287020">
              <a:spcBef>
                <a:spcPts val="5"/>
              </a:spcBef>
              <a:buFont typeface="Arial"/>
              <a:buChar char="–"/>
              <a:tabLst>
                <a:tab pos="756285" algn="l"/>
                <a:tab pos="756920" algn="l"/>
              </a:tabLst>
            </a:pPr>
            <a:endParaRPr sz="2400" dirty="0">
              <a:cs typeface="Times New Roman"/>
            </a:endParaRPr>
          </a:p>
          <a:p>
            <a:pPr marL="355600" indent="-343535">
              <a:buFont typeface="Arial"/>
              <a:buChar char="•"/>
              <a:tabLst>
                <a:tab pos="355600" algn="l"/>
                <a:tab pos="356235" algn="l"/>
              </a:tabLst>
            </a:pPr>
            <a:r>
              <a:rPr sz="2400" b="1" spc="-10" dirty="0">
                <a:uFill>
                  <a:solidFill>
                    <a:srgbClr val="4F6128"/>
                  </a:solidFill>
                </a:uFill>
                <a:cs typeface="Calibri"/>
              </a:rPr>
              <a:t>STRAP</a:t>
            </a:r>
            <a:r>
              <a:rPr sz="2400" b="1" spc="-5" dirty="0">
                <a:uFill>
                  <a:solidFill>
                    <a:srgbClr val="4F6128"/>
                  </a:solidFill>
                </a:uFill>
                <a:cs typeface="Calibri"/>
              </a:rPr>
              <a:t> MARKS</a:t>
            </a:r>
            <a:r>
              <a:rPr sz="2400" spc="-5" dirty="0">
                <a:cs typeface="Calibri"/>
              </a:rPr>
              <a:t>:</a:t>
            </a:r>
            <a:endParaRPr sz="2400" dirty="0">
              <a:cs typeface="Calibri"/>
            </a:endParaRPr>
          </a:p>
        </p:txBody>
      </p:sp>
      <p:sp>
        <p:nvSpPr>
          <p:cNvPr id="12" name="object 12"/>
          <p:cNvSpPr/>
          <p:nvPr/>
        </p:nvSpPr>
        <p:spPr>
          <a:xfrm>
            <a:off x="7976569" y="4189575"/>
            <a:ext cx="2416011" cy="2349337"/>
          </a:xfrm>
          <a:prstGeom prst="rect">
            <a:avLst/>
          </a:prstGeom>
          <a:blipFill>
            <a:blip r:embed="rId3" cstate="print"/>
            <a:stretch>
              <a:fillRect/>
            </a:stretch>
          </a:blipFill>
        </p:spPr>
        <p:txBody>
          <a:bodyPr wrap="square" lIns="0" tIns="0" rIns="0" bIns="0" rtlCol="0"/>
          <a:lstStyle/>
          <a:p>
            <a:endParaRPr dirty="0"/>
          </a:p>
        </p:txBody>
      </p:sp>
      <p:sp>
        <p:nvSpPr>
          <p:cNvPr id="15" name="object 15"/>
          <p:cNvSpPr/>
          <p:nvPr/>
        </p:nvSpPr>
        <p:spPr>
          <a:xfrm>
            <a:off x="6390595" y="1022766"/>
            <a:ext cx="1861307" cy="2849391"/>
          </a:xfrm>
          <a:prstGeom prst="rect">
            <a:avLst/>
          </a:prstGeom>
          <a:blipFill>
            <a:blip r:embed="rId4" cstate="print"/>
            <a:stretch>
              <a:fillRect/>
            </a:stretch>
          </a:blipFill>
        </p:spPr>
        <p:txBody>
          <a:bodyPr wrap="square" lIns="0" tIns="0" rIns="0" bIns="0" rtlCol="0"/>
          <a:lstStyle/>
          <a:p>
            <a:endParaRPr dirty="0"/>
          </a:p>
        </p:txBody>
      </p:sp>
      <p:sp>
        <p:nvSpPr>
          <p:cNvPr id="18" name="object 18"/>
          <p:cNvSpPr/>
          <p:nvPr/>
        </p:nvSpPr>
        <p:spPr>
          <a:xfrm>
            <a:off x="2931076" y="4287579"/>
            <a:ext cx="3634559" cy="1965728"/>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414236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BBB745-3167-417D-94E6-AAE92E2BBB3B}"/>
              </a:ext>
            </a:extLst>
          </p:cNvPr>
          <p:cNvSpPr>
            <a:spLocks noGrp="1"/>
          </p:cNvSpPr>
          <p:nvPr>
            <p:ph type="sldNum" sz="quarter" idx="12"/>
          </p:nvPr>
        </p:nvSpPr>
        <p:spPr/>
        <p:txBody>
          <a:bodyPr/>
          <a:lstStyle/>
          <a:p>
            <a:fld id="{3E5F394B-49D5-49D1-9FED-37BDB656D84F}" type="slidenum">
              <a:rPr lang="en-IN" sz="1200" smtClean="0">
                <a:solidFill>
                  <a:schemeClr val="tx1"/>
                </a:solidFill>
              </a:rPr>
              <a:t>11</a:t>
            </a:fld>
            <a:endParaRPr lang="en-IN" sz="1200" dirty="0">
              <a:solidFill>
                <a:schemeClr val="tx1"/>
              </a:solidFill>
            </a:endParaRPr>
          </a:p>
        </p:txBody>
      </p:sp>
      <p:sp>
        <p:nvSpPr>
          <p:cNvPr id="7" name="object 7"/>
          <p:cNvSpPr txBox="1"/>
          <p:nvPr/>
        </p:nvSpPr>
        <p:spPr>
          <a:xfrm>
            <a:off x="451473" y="1297594"/>
            <a:ext cx="5744211" cy="4072269"/>
          </a:xfrm>
          <a:prstGeom prst="rect">
            <a:avLst/>
          </a:prstGeom>
        </p:spPr>
        <p:txBody>
          <a:bodyPr vert="horz" wrap="square" lIns="0" tIns="67945" rIns="0" bIns="0" rtlCol="0">
            <a:spAutoFit/>
          </a:bodyPr>
          <a:lstStyle/>
          <a:p>
            <a:pPr>
              <a:spcBef>
                <a:spcPts val="535"/>
              </a:spcBef>
              <a:tabLst>
                <a:tab pos="342900" algn="l"/>
                <a:tab pos="343535" algn="l"/>
              </a:tabLst>
            </a:pPr>
            <a:r>
              <a:rPr sz="3200" b="1" spc="-5" dirty="0">
                <a:uFill>
                  <a:solidFill>
                    <a:srgbClr val="4F6128"/>
                  </a:solidFill>
                </a:uFill>
                <a:cs typeface="Calibri"/>
              </a:rPr>
              <a:t>LASH MARKS</a:t>
            </a:r>
            <a:endParaRPr lang="en-GB" sz="3200" b="1" spc="-5" dirty="0">
              <a:uFill>
                <a:solidFill>
                  <a:srgbClr val="4F6128"/>
                </a:solidFill>
              </a:uFill>
              <a:cs typeface="Calibri"/>
            </a:endParaRPr>
          </a:p>
          <a:p>
            <a:pPr marL="342900" indent="-343535">
              <a:spcBef>
                <a:spcPts val="535"/>
              </a:spcBef>
              <a:buFont typeface="Arial"/>
              <a:buChar char="•"/>
              <a:tabLst>
                <a:tab pos="342900" algn="l"/>
                <a:tab pos="343535" algn="l"/>
              </a:tabLst>
            </a:pPr>
            <a:endParaRPr sz="3200" dirty="0">
              <a:cs typeface="Calibri"/>
            </a:endParaRPr>
          </a:p>
          <a:p>
            <a:pPr lvl="1">
              <a:spcBef>
                <a:spcPts val="30"/>
              </a:spcBef>
              <a:buClr>
                <a:srgbClr val="4F6128"/>
              </a:buClr>
              <a:buFont typeface="Arial"/>
              <a:buChar char="–"/>
            </a:pPr>
            <a:endParaRPr sz="3200" dirty="0">
              <a:cs typeface="Times New Roman"/>
            </a:endParaRPr>
          </a:p>
          <a:p>
            <a:pPr marL="342900" indent="-343535">
              <a:spcBef>
                <a:spcPts val="5"/>
              </a:spcBef>
              <a:buFont typeface="Arial"/>
              <a:buChar char="•"/>
              <a:tabLst>
                <a:tab pos="342900" algn="l"/>
                <a:tab pos="343535" algn="l"/>
              </a:tabLst>
            </a:pPr>
            <a:endParaRPr lang="en-GB" sz="3200" b="1" spc="-5" dirty="0">
              <a:uFill>
                <a:solidFill>
                  <a:srgbClr val="4F6128"/>
                </a:solidFill>
              </a:uFill>
              <a:cs typeface="Calibri"/>
            </a:endParaRPr>
          </a:p>
          <a:p>
            <a:pPr marL="342900" indent="-343535">
              <a:spcBef>
                <a:spcPts val="5"/>
              </a:spcBef>
              <a:buFont typeface="Arial"/>
              <a:buChar char="•"/>
              <a:tabLst>
                <a:tab pos="342900" algn="l"/>
                <a:tab pos="343535" algn="l"/>
              </a:tabLst>
            </a:pPr>
            <a:endParaRPr lang="en-GB" sz="3200" spc="-5" dirty="0">
              <a:cs typeface="Calibri"/>
            </a:endParaRPr>
          </a:p>
          <a:p>
            <a:pPr marL="342900" indent="-343535">
              <a:spcBef>
                <a:spcPts val="5"/>
              </a:spcBef>
              <a:buFont typeface="Arial"/>
              <a:buChar char="•"/>
              <a:tabLst>
                <a:tab pos="342900" algn="l"/>
                <a:tab pos="343535" algn="l"/>
              </a:tabLst>
            </a:pPr>
            <a:endParaRPr lang="en-GB" sz="3200" spc="-5" dirty="0">
              <a:cs typeface="Calibri"/>
            </a:endParaRPr>
          </a:p>
          <a:p>
            <a:pPr marL="342900" indent="-343535">
              <a:spcBef>
                <a:spcPts val="5"/>
              </a:spcBef>
              <a:buFont typeface="Arial"/>
              <a:buChar char="•"/>
              <a:tabLst>
                <a:tab pos="342900" algn="l"/>
                <a:tab pos="343535" algn="l"/>
              </a:tabLst>
            </a:pPr>
            <a:endParaRPr lang="en-GB" sz="3200" spc="-5" dirty="0">
              <a:cs typeface="Calibri"/>
            </a:endParaRPr>
          </a:p>
          <a:p>
            <a:pPr>
              <a:spcBef>
                <a:spcPts val="5"/>
              </a:spcBef>
              <a:tabLst>
                <a:tab pos="342900" algn="l"/>
                <a:tab pos="343535" algn="l"/>
              </a:tabLst>
            </a:pPr>
            <a:r>
              <a:rPr sz="3200" b="1" spc="-10" dirty="0">
                <a:uFill>
                  <a:solidFill>
                    <a:srgbClr val="4F6128"/>
                  </a:solidFill>
                </a:uFill>
                <a:cs typeface="Calibri"/>
              </a:rPr>
              <a:t>GAG</a:t>
            </a:r>
            <a:r>
              <a:rPr sz="3200" b="1" spc="-5" dirty="0">
                <a:uFill>
                  <a:solidFill>
                    <a:srgbClr val="4F6128"/>
                  </a:solidFill>
                </a:uFill>
                <a:cs typeface="Calibri"/>
              </a:rPr>
              <a:t> MARKS</a:t>
            </a:r>
            <a:endParaRPr sz="3200" dirty="0">
              <a:cs typeface="Calibri"/>
            </a:endParaRPr>
          </a:p>
        </p:txBody>
      </p:sp>
      <p:sp>
        <p:nvSpPr>
          <p:cNvPr id="12" name="object 12"/>
          <p:cNvSpPr/>
          <p:nvPr/>
        </p:nvSpPr>
        <p:spPr>
          <a:xfrm>
            <a:off x="3670292" y="608582"/>
            <a:ext cx="3060596" cy="2900737"/>
          </a:xfrm>
          <a:prstGeom prst="rect">
            <a:avLst/>
          </a:prstGeom>
          <a:blipFill>
            <a:blip r:embed="rId3" cstate="print"/>
            <a:stretch>
              <a:fillRect/>
            </a:stretch>
          </a:blipFill>
        </p:spPr>
        <p:txBody>
          <a:bodyPr wrap="square" lIns="0" tIns="0" rIns="0" bIns="0" rtlCol="0"/>
          <a:lstStyle/>
          <a:p>
            <a:endParaRPr sz="2400" dirty="0"/>
          </a:p>
        </p:txBody>
      </p:sp>
      <p:pic>
        <p:nvPicPr>
          <p:cNvPr id="4" name="Picture 3">
            <a:extLst>
              <a:ext uri="{FF2B5EF4-FFF2-40B4-BE49-F238E27FC236}">
                <a16:creationId xmlns:a16="http://schemas.microsoft.com/office/drawing/2014/main" id="{4813648B-4D69-409F-9A50-30E95616C568}"/>
              </a:ext>
            </a:extLst>
          </p:cNvPr>
          <p:cNvPicPr>
            <a:picLocks noChangeAspect="1"/>
          </p:cNvPicPr>
          <p:nvPr/>
        </p:nvPicPr>
        <p:blipFill>
          <a:blip r:embed="rId4"/>
          <a:stretch>
            <a:fillRect/>
          </a:stretch>
        </p:blipFill>
        <p:spPr>
          <a:xfrm>
            <a:off x="7578572" y="3183280"/>
            <a:ext cx="3457175" cy="2885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C9D23AD3-5A22-458B-8CBA-6A94BC453503}"/>
              </a:ext>
            </a:extLst>
          </p:cNvPr>
          <p:cNvPicPr>
            <a:picLocks noChangeAspect="1"/>
          </p:cNvPicPr>
          <p:nvPr/>
        </p:nvPicPr>
        <p:blipFill>
          <a:blip r:embed="rId5"/>
          <a:stretch>
            <a:fillRect/>
          </a:stretch>
        </p:blipFill>
        <p:spPr>
          <a:xfrm>
            <a:off x="3670292" y="3843423"/>
            <a:ext cx="2874163" cy="2562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6688" y="0"/>
            <a:ext cx="1865312"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771001" y="2443493"/>
            <a:ext cx="3072316" cy="584775"/>
          </a:xfrm>
          <a:prstGeom prst="rect">
            <a:avLst/>
          </a:prstGeom>
        </p:spPr>
        <p:txBody>
          <a:bodyPr wrap="none">
            <a:spAutoFit/>
          </a:bodyPr>
          <a:lstStyle/>
          <a:p>
            <a:pPr>
              <a:spcBef>
                <a:spcPts val="5"/>
              </a:spcBef>
              <a:tabLst>
                <a:tab pos="342900" algn="l"/>
                <a:tab pos="343535" algn="l"/>
              </a:tabLst>
            </a:pPr>
            <a:r>
              <a:rPr lang="en-US" sz="3200" b="1" spc="-15" dirty="0">
                <a:uFill>
                  <a:solidFill>
                    <a:srgbClr val="4F6128"/>
                  </a:solidFill>
                </a:uFill>
                <a:cs typeface="Calibri"/>
              </a:rPr>
              <a:t>LOOP</a:t>
            </a:r>
            <a:r>
              <a:rPr lang="en-US" sz="3200" b="1" spc="15" dirty="0">
                <a:uFill>
                  <a:solidFill>
                    <a:srgbClr val="4F6128"/>
                  </a:solidFill>
                </a:uFill>
                <a:cs typeface="Calibri"/>
              </a:rPr>
              <a:t> </a:t>
            </a:r>
            <a:r>
              <a:rPr lang="en-US" sz="3200" b="1" spc="-5" dirty="0">
                <a:uFill>
                  <a:solidFill>
                    <a:srgbClr val="4F6128"/>
                  </a:solidFill>
                </a:uFill>
                <a:cs typeface="Calibri"/>
              </a:rPr>
              <a:t>MARKS</a:t>
            </a:r>
          </a:p>
        </p:txBody>
      </p:sp>
    </p:spTree>
    <p:extLst>
      <p:ext uri="{BB962C8B-B14F-4D97-AF65-F5344CB8AC3E}">
        <p14:creationId xmlns:p14="http://schemas.microsoft.com/office/powerpoint/2010/main" val="81155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F56ABBE5-D74E-4264-8373-21BD88EA5CC3}"/>
              </a:ext>
            </a:extLst>
          </p:cNvPr>
          <p:cNvSpPr>
            <a:spLocks noGrp="1"/>
          </p:cNvSpPr>
          <p:nvPr>
            <p:ph type="sldNum" sz="quarter" idx="12"/>
          </p:nvPr>
        </p:nvSpPr>
        <p:spPr/>
        <p:txBody>
          <a:bodyPr/>
          <a:lstStyle/>
          <a:p>
            <a:fld id="{3E5F394B-49D5-49D1-9FED-37BDB656D84F}" type="slidenum">
              <a:rPr lang="en-IN" b="1" smtClean="0">
                <a:solidFill>
                  <a:schemeClr val="tx1"/>
                </a:solidFill>
                <a:latin typeface="+mj-lt"/>
              </a:rPr>
              <a:t>12</a:t>
            </a:fld>
            <a:endParaRPr lang="en-IN" b="1" dirty="0">
              <a:solidFill>
                <a:schemeClr val="tx1"/>
              </a:solidFill>
              <a:latin typeface="+mj-lt"/>
            </a:endParaRPr>
          </a:p>
        </p:txBody>
      </p:sp>
      <p:sp>
        <p:nvSpPr>
          <p:cNvPr id="7" name="object 7"/>
          <p:cNvSpPr txBox="1"/>
          <p:nvPr/>
        </p:nvSpPr>
        <p:spPr>
          <a:xfrm>
            <a:off x="423721" y="1325248"/>
            <a:ext cx="6895892" cy="2017860"/>
          </a:xfrm>
          <a:prstGeom prst="rect">
            <a:avLst/>
          </a:prstGeom>
        </p:spPr>
        <p:txBody>
          <a:bodyPr vert="horz" wrap="square" lIns="0" tIns="67945" rIns="0" bIns="0" rtlCol="0">
            <a:spAutoFit/>
          </a:bodyPr>
          <a:lstStyle/>
          <a:p>
            <a:pPr marL="355600" indent="-343535">
              <a:spcBef>
                <a:spcPts val="535"/>
              </a:spcBef>
              <a:buFont typeface="Arial"/>
              <a:buChar char="•"/>
              <a:tabLst>
                <a:tab pos="355600" algn="l"/>
                <a:tab pos="356235" algn="l"/>
              </a:tabLst>
            </a:pPr>
            <a:r>
              <a:rPr sz="2400" b="1" spc="-5" dirty="0">
                <a:uFill>
                  <a:solidFill>
                    <a:srgbClr val="4F6128"/>
                  </a:solidFill>
                </a:uFill>
                <a:latin typeface="+mj-lt"/>
                <a:cs typeface="Calibri"/>
              </a:rPr>
              <a:t>CIRCUMFERENTIAL TIE MARKS</a:t>
            </a:r>
            <a:r>
              <a:rPr sz="2400" b="1" spc="-5" dirty="0">
                <a:latin typeface="+mj-lt"/>
                <a:cs typeface="Calibri"/>
              </a:rPr>
              <a:t>:</a:t>
            </a:r>
            <a:endParaRPr sz="2400" b="1" dirty="0">
              <a:latin typeface="+mj-lt"/>
              <a:cs typeface="Calibri"/>
            </a:endParaRPr>
          </a:p>
          <a:p>
            <a:pPr marL="756285" lvl="1" indent="-287020">
              <a:spcBef>
                <a:spcPts val="430"/>
              </a:spcBef>
              <a:buFont typeface="Arial"/>
              <a:buChar char="–"/>
              <a:tabLst>
                <a:tab pos="756285" algn="l"/>
                <a:tab pos="756920" algn="l"/>
              </a:tabLst>
            </a:pPr>
            <a:r>
              <a:rPr sz="2400" b="1" spc="-10" dirty="0">
                <a:latin typeface="+mj-lt"/>
                <a:cs typeface="Calibri"/>
              </a:rPr>
              <a:t>Narrow rope/ </a:t>
            </a:r>
            <a:r>
              <a:rPr sz="2400" b="1" spc="-15" dirty="0">
                <a:latin typeface="+mj-lt"/>
                <a:cs typeface="Calibri"/>
              </a:rPr>
              <a:t>cord: circumferential</a:t>
            </a:r>
            <a:r>
              <a:rPr sz="2400" b="1" spc="85" dirty="0">
                <a:latin typeface="+mj-lt"/>
                <a:cs typeface="Calibri"/>
              </a:rPr>
              <a:t> </a:t>
            </a:r>
            <a:r>
              <a:rPr sz="2400" b="1" spc="-10" dirty="0">
                <a:latin typeface="+mj-lt"/>
                <a:cs typeface="Calibri"/>
              </a:rPr>
              <a:t>cut</a:t>
            </a:r>
            <a:endParaRPr sz="2400" b="1" dirty="0">
              <a:latin typeface="+mj-lt"/>
              <a:cs typeface="Calibri"/>
            </a:endParaRPr>
          </a:p>
          <a:p>
            <a:pPr marL="756285" marR="5080" lvl="1" indent="-287020">
              <a:spcBef>
                <a:spcPts val="430"/>
              </a:spcBef>
              <a:buFont typeface="Arial"/>
              <a:buChar char="–"/>
              <a:tabLst>
                <a:tab pos="756285" algn="l"/>
                <a:tab pos="756920" algn="l"/>
              </a:tabLst>
            </a:pPr>
            <a:r>
              <a:rPr sz="2400" b="1" spc="-5" dirty="0">
                <a:latin typeface="+mj-lt"/>
                <a:cs typeface="Calibri"/>
              </a:rPr>
              <a:t>Wide/ </a:t>
            </a:r>
            <a:r>
              <a:rPr sz="2400" b="1" spc="-10" dirty="0">
                <a:latin typeface="+mj-lt"/>
                <a:cs typeface="Calibri"/>
              </a:rPr>
              <a:t>broad </a:t>
            </a:r>
            <a:r>
              <a:rPr sz="2400" b="1" spc="-15" dirty="0">
                <a:latin typeface="+mj-lt"/>
                <a:cs typeface="Calibri"/>
              </a:rPr>
              <a:t>strap </a:t>
            </a:r>
            <a:r>
              <a:rPr sz="2400" b="1" spc="-5" dirty="0">
                <a:latin typeface="+mj-lt"/>
                <a:cs typeface="Calibri"/>
              </a:rPr>
              <a:t>of cloth </a:t>
            </a:r>
            <a:r>
              <a:rPr sz="2400" b="1" dirty="0">
                <a:latin typeface="+mj-lt"/>
                <a:cs typeface="Calibri"/>
              </a:rPr>
              <a:t>: </a:t>
            </a:r>
            <a:r>
              <a:rPr sz="2400" b="1" spc="-10" dirty="0">
                <a:latin typeface="+mj-lt"/>
                <a:cs typeface="Calibri"/>
              </a:rPr>
              <a:t>friction </a:t>
            </a:r>
            <a:r>
              <a:rPr sz="2400" b="1" spc="-5" dirty="0">
                <a:latin typeface="+mj-lt"/>
                <a:cs typeface="Calibri"/>
              </a:rPr>
              <a:t>burn or </a:t>
            </a:r>
            <a:r>
              <a:rPr sz="2400" b="1" spc="-10" dirty="0">
                <a:latin typeface="+mj-lt"/>
                <a:cs typeface="Calibri"/>
              </a:rPr>
              <a:t>rope </a:t>
            </a:r>
            <a:r>
              <a:rPr sz="2400" b="1" spc="-5" dirty="0">
                <a:latin typeface="+mj-lt"/>
                <a:cs typeface="Calibri"/>
              </a:rPr>
              <a:t>burn  that </a:t>
            </a:r>
            <a:r>
              <a:rPr sz="2400" b="1" spc="-10" dirty="0">
                <a:latin typeface="+mj-lt"/>
                <a:cs typeface="Calibri"/>
              </a:rPr>
              <a:t>encircles </a:t>
            </a:r>
            <a:r>
              <a:rPr sz="2400" b="1" dirty="0">
                <a:latin typeface="+mj-lt"/>
                <a:cs typeface="Calibri"/>
              </a:rPr>
              <a:t>the</a:t>
            </a:r>
            <a:r>
              <a:rPr sz="2400" b="1" spc="35" dirty="0">
                <a:latin typeface="+mj-lt"/>
                <a:cs typeface="Calibri"/>
              </a:rPr>
              <a:t> </a:t>
            </a:r>
            <a:r>
              <a:rPr sz="2400" b="1" spc="-20" dirty="0">
                <a:latin typeface="+mj-lt"/>
                <a:cs typeface="Calibri"/>
              </a:rPr>
              <a:t>extremity.</a:t>
            </a:r>
            <a:endParaRPr lang="en-GB" sz="2400" b="1" dirty="0">
              <a:latin typeface="+mj-lt"/>
              <a:cs typeface="Times New Roman"/>
            </a:endParaRPr>
          </a:p>
          <a:p>
            <a:pPr lvl="1">
              <a:spcBef>
                <a:spcPts val="40"/>
              </a:spcBef>
              <a:buClr>
                <a:srgbClr val="4F6128"/>
              </a:buClr>
              <a:buFont typeface="Arial"/>
              <a:buChar char="–"/>
            </a:pPr>
            <a:endParaRPr sz="2400" b="1" dirty="0">
              <a:latin typeface="+mj-lt"/>
              <a:cs typeface="Times New Roman"/>
            </a:endParaRPr>
          </a:p>
        </p:txBody>
      </p:sp>
      <p:sp>
        <p:nvSpPr>
          <p:cNvPr id="12" name="object 12"/>
          <p:cNvSpPr/>
          <p:nvPr/>
        </p:nvSpPr>
        <p:spPr>
          <a:xfrm>
            <a:off x="7319613" y="495808"/>
            <a:ext cx="4608785" cy="2235355"/>
          </a:xfrm>
          <a:prstGeom prst="rect">
            <a:avLst/>
          </a:prstGeom>
          <a:blipFill>
            <a:blip r:embed="rId3" cstate="print"/>
            <a:stretch>
              <a:fillRect/>
            </a:stretch>
          </a:blipFill>
          <a:ln>
            <a:solidFill>
              <a:schemeClr val="tx1"/>
            </a:solidFill>
          </a:ln>
        </p:spPr>
        <p:txBody>
          <a:bodyPr wrap="square" lIns="0" tIns="0" rIns="0" bIns="0" rtlCol="0"/>
          <a:lstStyle/>
          <a:p>
            <a:endParaRPr b="1" dirty="0">
              <a:latin typeface="+mj-lt"/>
            </a:endParaRPr>
          </a:p>
        </p:txBody>
      </p:sp>
      <p:sp>
        <p:nvSpPr>
          <p:cNvPr id="15" name="object 15"/>
          <p:cNvSpPr/>
          <p:nvPr/>
        </p:nvSpPr>
        <p:spPr>
          <a:xfrm>
            <a:off x="3559480" y="3213380"/>
            <a:ext cx="7042618" cy="3297397"/>
          </a:xfrm>
          <a:prstGeom prst="rect">
            <a:avLst/>
          </a:prstGeom>
          <a:blipFill>
            <a:blip r:embed="rId4" cstate="print"/>
            <a:stretch>
              <a:fillRect/>
            </a:stretch>
          </a:blipFill>
          <a:ln>
            <a:solidFill>
              <a:schemeClr val="tx1"/>
            </a:solidFill>
          </a:ln>
        </p:spPr>
        <p:txBody>
          <a:bodyPr wrap="square" lIns="0" tIns="0" rIns="0" bIns="0" rtlCol="0"/>
          <a:lstStyle/>
          <a:p>
            <a:endParaRPr b="1" dirty="0">
              <a:latin typeface="+mj-lt"/>
            </a:endParaRPr>
          </a:p>
        </p:txBody>
      </p:sp>
      <p:sp>
        <p:nvSpPr>
          <p:cNvPr id="6" name="Rectangle 5"/>
          <p:cNvSpPr/>
          <p:nvPr/>
        </p:nvSpPr>
        <p:spPr>
          <a:xfrm>
            <a:off x="423721" y="4082992"/>
            <a:ext cx="4192438" cy="461665"/>
          </a:xfrm>
          <a:prstGeom prst="rect">
            <a:avLst/>
          </a:prstGeom>
        </p:spPr>
        <p:txBody>
          <a:bodyPr wrap="square">
            <a:spAutoFit/>
          </a:bodyPr>
          <a:lstStyle/>
          <a:p>
            <a:pPr marL="355600" indent="-343535">
              <a:buFont typeface="Arial"/>
              <a:buChar char="•"/>
              <a:tabLst>
                <a:tab pos="355600" algn="l"/>
                <a:tab pos="356235" algn="l"/>
              </a:tabLst>
            </a:pPr>
            <a:r>
              <a:rPr lang="en-GB" sz="2400" b="1" spc="-5" dirty="0">
                <a:uFill>
                  <a:solidFill>
                    <a:srgbClr val="4F6128"/>
                  </a:solidFill>
                </a:uFill>
                <a:latin typeface="+mj-lt"/>
                <a:cs typeface="Calibri"/>
              </a:rPr>
              <a:t>BIZARRE MARKS</a:t>
            </a:r>
            <a:r>
              <a:rPr lang="en-GB" sz="2400" b="1" spc="-5" dirty="0">
                <a:latin typeface="+mj-lt"/>
                <a:cs typeface="Calibri"/>
              </a:rPr>
              <a:t>:</a:t>
            </a:r>
            <a:endParaRPr lang="en-GB" sz="2400" b="1" dirty="0">
              <a:latin typeface="+mj-lt"/>
              <a:cs typeface="Calibri"/>
            </a:endParaRPr>
          </a:p>
        </p:txBody>
      </p:sp>
    </p:spTree>
    <p:extLst>
      <p:ext uri="{BB962C8B-B14F-4D97-AF65-F5344CB8AC3E}">
        <p14:creationId xmlns:p14="http://schemas.microsoft.com/office/powerpoint/2010/main" val="189459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74472" y="290890"/>
            <a:ext cx="2644467" cy="628377"/>
          </a:xfrm>
          <a:prstGeom prst="rect">
            <a:avLst/>
          </a:prstGeom>
        </p:spPr>
        <p:txBody>
          <a:bodyPr vert="horz" wrap="square" lIns="0" tIns="12700" rIns="0" bIns="0" rtlCol="0" anchor="ctr">
            <a:spAutoFit/>
          </a:bodyPr>
          <a:lstStyle/>
          <a:p>
            <a:pPr marL="12700" algn="ctr">
              <a:lnSpc>
                <a:spcPct val="100000"/>
              </a:lnSpc>
              <a:spcBef>
                <a:spcPts val="100"/>
              </a:spcBef>
            </a:pPr>
            <a:r>
              <a:rPr sz="4000" b="1" spc="-10" dirty="0">
                <a:solidFill>
                  <a:schemeClr val="tx1"/>
                </a:solidFill>
              </a:rPr>
              <a:t>BRUISES</a:t>
            </a:r>
            <a:endParaRPr sz="4000" b="1" dirty="0">
              <a:solidFill>
                <a:schemeClr val="tx1"/>
              </a:solidFill>
            </a:endParaRPr>
          </a:p>
        </p:txBody>
      </p:sp>
      <p:sp>
        <p:nvSpPr>
          <p:cNvPr id="20" name="Slide Number Placeholder 19">
            <a:extLst>
              <a:ext uri="{FF2B5EF4-FFF2-40B4-BE49-F238E27FC236}">
                <a16:creationId xmlns:a16="http://schemas.microsoft.com/office/drawing/2014/main" id="{C748DFD2-2D7A-4799-9228-E5BEC597B154}"/>
              </a:ext>
            </a:extLst>
          </p:cNvPr>
          <p:cNvSpPr>
            <a:spLocks noGrp="1"/>
          </p:cNvSpPr>
          <p:nvPr>
            <p:ph type="sldNum" sz="quarter" idx="12"/>
          </p:nvPr>
        </p:nvSpPr>
        <p:spPr/>
        <p:txBody>
          <a:bodyPr/>
          <a:lstStyle/>
          <a:p>
            <a:fld id="{3E5F394B-49D5-49D1-9FED-37BDB656D84F}" type="slidenum">
              <a:rPr lang="en-IN" b="1" smtClean="0">
                <a:latin typeface="+mj-lt"/>
              </a:rPr>
              <a:t>13</a:t>
            </a:fld>
            <a:endParaRPr lang="en-IN" b="1" dirty="0">
              <a:latin typeface="+mj-lt"/>
            </a:endParaRPr>
          </a:p>
        </p:txBody>
      </p:sp>
      <p:sp>
        <p:nvSpPr>
          <p:cNvPr id="4" name="object 4"/>
          <p:cNvSpPr/>
          <p:nvPr/>
        </p:nvSpPr>
        <p:spPr>
          <a:xfrm>
            <a:off x="771906" y="1929544"/>
            <a:ext cx="4637532" cy="2577084"/>
          </a:xfrm>
          <a:prstGeom prst="rect">
            <a:avLst/>
          </a:prstGeom>
          <a:blipFill>
            <a:blip r:embed="rId3" cstate="print"/>
            <a:stretch>
              <a:fillRect/>
            </a:stretch>
          </a:blipFill>
        </p:spPr>
        <p:txBody>
          <a:bodyPr wrap="square" lIns="0" tIns="0" rIns="0" bIns="0" rtlCol="0"/>
          <a:lstStyle/>
          <a:p>
            <a:endParaRPr b="1" dirty="0">
              <a:latin typeface="+mj-lt"/>
            </a:endParaRPr>
          </a:p>
        </p:txBody>
      </p:sp>
      <p:sp>
        <p:nvSpPr>
          <p:cNvPr id="7" name="object 7"/>
          <p:cNvSpPr txBox="1"/>
          <p:nvPr/>
        </p:nvSpPr>
        <p:spPr>
          <a:xfrm>
            <a:off x="572400" y="1104200"/>
            <a:ext cx="4299585" cy="445635"/>
          </a:xfrm>
          <a:prstGeom prst="rect">
            <a:avLst/>
          </a:prstGeom>
        </p:spPr>
        <p:txBody>
          <a:bodyPr vert="horz" wrap="square" lIns="0" tIns="75565" rIns="0" bIns="0" rtlCol="0">
            <a:spAutoFit/>
          </a:bodyPr>
          <a:lstStyle/>
          <a:p>
            <a:pPr marL="355600" indent="-343535">
              <a:spcBef>
                <a:spcPts val="595"/>
              </a:spcBef>
              <a:buFont typeface="Arial"/>
              <a:buChar char="•"/>
              <a:tabLst>
                <a:tab pos="355600" algn="l"/>
                <a:tab pos="356235" algn="l"/>
              </a:tabLst>
            </a:pPr>
            <a:r>
              <a:rPr sz="2400" b="1" spc="-10" dirty="0">
                <a:latin typeface="+mj-lt"/>
                <a:cs typeface="Calibri"/>
              </a:rPr>
              <a:t>Sites </a:t>
            </a:r>
            <a:r>
              <a:rPr sz="2400" b="1" spc="-15" dirty="0">
                <a:latin typeface="+mj-lt"/>
                <a:cs typeface="Calibri"/>
              </a:rPr>
              <a:t>for </a:t>
            </a:r>
            <a:r>
              <a:rPr sz="2400" b="1" spc="-5" dirty="0">
                <a:latin typeface="+mj-lt"/>
                <a:cs typeface="Calibri"/>
              </a:rPr>
              <a:t>inflicted</a:t>
            </a:r>
            <a:r>
              <a:rPr sz="2400" b="1" spc="20" dirty="0">
                <a:latin typeface="+mj-lt"/>
                <a:cs typeface="Calibri"/>
              </a:rPr>
              <a:t> </a:t>
            </a:r>
            <a:r>
              <a:rPr sz="2400" b="1" spc="-5" dirty="0">
                <a:latin typeface="+mj-lt"/>
                <a:cs typeface="Calibri"/>
              </a:rPr>
              <a:t>bruises:</a:t>
            </a:r>
            <a:endParaRPr sz="2400" b="1" dirty="0">
              <a:latin typeface="+mj-lt"/>
              <a:cs typeface="Calibri"/>
            </a:endParaRPr>
          </a:p>
        </p:txBody>
      </p:sp>
      <p:sp>
        <p:nvSpPr>
          <p:cNvPr id="12" name="object 12"/>
          <p:cNvSpPr/>
          <p:nvPr/>
        </p:nvSpPr>
        <p:spPr>
          <a:xfrm>
            <a:off x="8689833" y="3428999"/>
            <a:ext cx="3258345" cy="2630419"/>
          </a:xfrm>
          <a:prstGeom prst="rect">
            <a:avLst/>
          </a:prstGeom>
          <a:blipFill>
            <a:blip r:embed="rId4" cstate="print"/>
            <a:stretch>
              <a:fillRect/>
            </a:stretch>
          </a:blipFill>
        </p:spPr>
        <p:txBody>
          <a:bodyPr wrap="square" lIns="0" tIns="0" rIns="0" bIns="0" rtlCol="0"/>
          <a:lstStyle/>
          <a:p>
            <a:endParaRPr b="1" dirty="0">
              <a:latin typeface="+mj-lt"/>
            </a:endParaRPr>
          </a:p>
        </p:txBody>
      </p:sp>
      <p:sp>
        <p:nvSpPr>
          <p:cNvPr id="15" name="object 15"/>
          <p:cNvSpPr/>
          <p:nvPr/>
        </p:nvSpPr>
        <p:spPr>
          <a:xfrm>
            <a:off x="7384834" y="429788"/>
            <a:ext cx="2334075" cy="2833167"/>
          </a:xfrm>
          <a:prstGeom prst="rect">
            <a:avLst/>
          </a:prstGeom>
          <a:blipFill>
            <a:blip r:embed="rId5" cstate="print"/>
            <a:stretch>
              <a:fillRect/>
            </a:stretch>
          </a:blipFill>
        </p:spPr>
        <p:txBody>
          <a:bodyPr wrap="square" lIns="0" tIns="0" rIns="0" bIns="0" rtlCol="0"/>
          <a:lstStyle/>
          <a:p>
            <a:endParaRPr b="1" dirty="0">
              <a:latin typeface="+mj-lt"/>
            </a:endParaRPr>
          </a:p>
        </p:txBody>
      </p:sp>
      <p:sp>
        <p:nvSpPr>
          <p:cNvPr id="18" name="object 18"/>
          <p:cNvSpPr/>
          <p:nvPr/>
        </p:nvSpPr>
        <p:spPr>
          <a:xfrm>
            <a:off x="5923029" y="3427365"/>
            <a:ext cx="2517927" cy="2632053"/>
          </a:xfrm>
          <a:prstGeom prst="rect">
            <a:avLst/>
          </a:prstGeom>
          <a:blipFill>
            <a:blip r:embed="rId6" cstate="print"/>
            <a:stretch>
              <a:fillRect/>
            </a:stretch>
          </a:blipFill>
        </p:spPr>
        <p:txBody>
          <a:bodyPr wrap="square" lIns="0" tIns="0" rIns="0" bIns="0" rtlCol="0"/>
          <a:lstStyle/>
          <a:p>
            <a:endParaRPr b="1" dirty="0">
              <a:latin typeface="+mj-lt"/>
            </a:endParaRPr>
          </a:p>
        </p:txBody>
      </p:sp>
      <p:graphicFrame>
        <p:nvGraphicFramePr>
          <p:cNvPr id="23" name="Diagram 22"/>
          <p:cNvGraphicFramePr/>
          <p:nvPr/>
        </p:nvGraphicFramePr>
        <p:xfrm>
          <a:off x="-644999" y="1759114"/>
          <a:ext cx="7471342" cy="46998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651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80517" y="332010"/>
            <a:ext cx="6138355" cy="628377"/>
          </a:xfrm>
          <a:prstGeom prst="rect">
            <a:avLst/>
          </a:prstGeom>
        </p:spPr>
        <p:txBody>
          <a:bodyPr vert="horz" wrap="square" lIns="0" tIns="12700" rIns="0" bIns="0" rtlCol="0" anchor="ctr">
            <a:spAutoFit/>
          </a:bodyPr>
          <a:lstStyle/>
          <a:p>
            <a:pPr marL="12700" algn="ctr">
              <a:lnSpc>
                <a:spcPct val="100000"/>
              </a:lnSpc>
              <a:spcBef>
                <a:spcPts val="100"/>
              </a:spcBef>
            </a:pPr>
            <a:r>
              <a:rPr sz="4000" b="1" spc="-40" dirty="0">
                <a:solidFill>
                  <a:schemeClr val="tx1"/>
                </a:solidFill>
              </a:rPr>
              <a:t>CULTURAL </a:t>
            </a:r>
            <a:r>
              <a:rPr sz="4000" b="1" spc="-10" dirty="0">
                <a:solidFill>
                  <a:schemeClr val="tx1"/>
                </a:solidFill>
              </a:rPr>
              <a:t>BRUISES</a:t>
            </a:r>
            <a:endParaRPr sz="4000" b="1" dirty="0">
              <a:solidFill>
                <a:schemeClr val="tx1"/>
              </a:solidFill>
            </a:endParaRPr>
          </a:p>
        </p:txBody>
      </p:sp>
      <p:sp>
        <p:nvSpPr>
          <p:cNvPr id="14" name="Slide Number Placeholder 13">
            <a:extLst>
              <a:ext uri="{FF2B5EF4-FFF2-40B4-BE49-F238E27FC236}">
                <a16:creationId xmlns:a16="http://schemas.microsoft.com/office/drawing/2014/main" id="{191EB0AA-70FE-4B83-B08D-27FC595CDF58}"/>
              </a:ext>
            </a:extLst>
          </p:cNvPr>
          <p:cNvSpPr>
            <a:spLocks noGrp="1"/>
          </p:cNvSpPr>
          <p:nvPr>
            <p:ph type="sldNum" sz="quarter" idx="12"/>
          </p:nvPr>
        </p:nvSpPr>
        <p:spPr/>
        <p:txBody>
          <a:bodyPr/>
          <a:lstStyle/>
          <a:p>
            <a:fld id="{3E5F394B-49D5-49D1-9FED-37BDB656D84F}" type="slidenum">
              <a:rPr lang="en-IN" smtClean="0"/>
              <a:t>14</a:t>
            </a:fld>
            <a:endParaRPr lang="en-IN" dirty="0"/>
          </a:p>
        </p:txBody>
      </p:sp>
      <p:sp>
        <p:nvSpPr>
          <p:cNvPr id="4" name="object 4"/>
          <p:cNvSpPr/>
          <p:nvPr/>
        </p:nvSpPr>
        <p:spPr>
          <a:xfrm>
            <a:off x="1040477" y="960387"/>
            <a:ext cx="7967452" cy="4189553"/>
          </a:xfrm>
          <a:prstGeom prst="rect">
            <a:avLst/>
          </a:prstGeom>
          <a:blipFill>
            <a:blip r:embed="rId3" cstate="print"/>
            <a:stretch>
              <a:fillRect/>
            </a:stretch>
          </a:blipFill>
        </p:spPr>
        <p:txBody>
          <a:bodyPr wrap="square" lIns="0" tIns="0" rIns="0" bIns="0" rtlCol="0"/>
          <a:lstStyle/>
          <a:p>
            <a:endParaRPr dirty="0"/>
          </a:p>
        </p:txBody>
      </p:sp>
      <p:sp>
        <p:nvSpPr>
          <p:cNvPr id="7" name="object 7"/>
          <p:cNvSpPr txBox="1"/>
          <p:nvPr/>
        </p:nvSpPr>
        <p:spPr>
          <a:xfrm>
            <a:off x="470898" y="1126029"/>
            <a:ext cx="8939109" cy="2547492"/>
          </a:xfrm>
          <a:prstGeom prst="rect">
            <a:avLst/>
          </a:prstGeom>
        </p:spPr>
        <p:txBody>
          <a:bodyPr vert="horz" wrap="square" lIns="0" tIns="74295" rIns="0" bIns="0" rtlCol="0">
            <a:spAutoFit/>
          </a:bodyPr>
          <a:lstStyle/>
          <a:p>
            <a:pPr marL="355600" indent="-343535">
              <a:spcBef>
                <a:spcPts val="480"/>
              </a:spcBef>
              <a:buFont typeface="Arial"/>
              <a:buChar char="•"/>
              <a:tabLst>
                <a:tab pos="355600" algn="l"/>
                <a:tab pos="356235" algn="l"/>
              </a:tabLst>
            </a:pPr>
            <a:r>
              <a:rPr sz="2400" b="1" u="sng" dirty="0">
                <a:uFill>
                  <a:solidFill>
                    <a:srgbClr val="4F6128"/>
                  </a:solidFill>
                </a:uFill>
                <a:latin typeface="+mj-lt"/>
                <a:cs typeface="Calibri"/>
              </a:rPr>
              <a:t>Cupping</a:t>
            </a:r>
            <a:r>
              <a:rPr sz="2400" u="sng" dirty="0">
                <a:latin typeface="+mj-lt"/>
                <a:cs typeface="Calibri"/>
              </a:rPr>
              <a:t>:</a:t>
            </a:r>
            <a:endParaRPr lang="en-GB" sz="2400" u="sng" dirty="0">
              <a:latin typeface="+mj-lt"/>
              <a:cs typeface="Calibri"/>
            </a:endParaRPr>
          </a:p>
          <a:p>
            <a:pPr marL="355600" indent="-343535">
              <a:spcBef>
                <a:spcPts val="480"/>
              </a:spcBef>
              <a:buFont typeface="Arial"/>
              <a:buChar char="•"/>
              <a:tabLst>
                <a:tab pos="355600" algn="l"/>
                <a:tab pos="356235" algn="l"/>
              </a:tabLst>
            </a:pPr>
            <a:endParaRPr sz="2400" dirty="0">
              <a:latin typeface="+mj-lt"/>
              <a:cs typeface="Calibri"/>
            </a:endParaRPr>
          </a:p>
          <a:p>
            <a:pPr marL="756285" lvl="1" indent="-287020">
              <a:spcBef>
                <a:spcPts val="480"/>
              </a:spcBef>
              <a:buFont typeface="Arial"/>
              <a:buChar char="–"/>
              <a:tabLst>
                <a:tab pos="756285" algn="l"/>
                <a:tab pos="756920" algn="l"/>
              </a:tabLst>
            </a:pPr>
            <a:r>
              <a:rPr sz="2400" spc="-15" dirty="0">
                <a:latin typeface="+mj-lt"/>
                <a:cs typeface="Calibri"/>
              </a:rPr>
              <a:t>Mexico, </a:t>
            </a:r>
            <a:r>
              <a:rPr sz="2400" spc="-5" dirty="0">
                <a:latin typeface="+mj-lt"/>
                <a:cs typeface="Calibri"/>
              </a:rPr>
              <a:t>South America, </a:t>
            </a:r>
            <a:r>
              <a:rPr sz="2400" spc="-15" dirty="0">
                <a:latin typeface="+mj-lt"/>
                <a:cs typeface="Calibri"/>
              </a:rPr>
              <a:t>Eastern</a:t>
            </a:r>
            <a:r>
              <a:rPr sz="2400" spc="20" dirty="0">
                <a:latin typeface="+mj-lt"/>
                <a:cs typeface="Calibri"/>
              </a:rPr>
              <a:t> </a:t>
            </a:r>
            <a:r>
              <a:rPr sz="2400" spc="-10" dirty="0">
                <a:latin typeface="+mj-lt"/>
                <a:cs typeface="Calibri"/>
              </a:rPr>
              <a:t>Europe</a:t>
            </a:r>
            <a:endParaRPr lang="en-GB" sz="2400" spc="-10" dirty="0">
              <a:latin typeface="+mj-lt"/>
              <a:cs typeface="Calibri"/>
            </a:endParaRPr>
          </a:p>
          <a:p>
            <a:pPr marL="756285" lvl="1" indent="-287020">
              <a:spcBef>
                <a:spcPts val="480"/>
              </a:spcBef>
              <a:buFont typeface="Arial"/>
              <a:buChar char="–"/>
              <a:tabLst>
                <a:tab pos="756285" algn="l"/>
                <a:tab pos="756920" algn="l"/>
              </a:tabLst>
            </a:pPr>
            <a:endParaRPr sz="2400" dirty="0">
              <a:latin typeface="+mj-lt"/>
              <a:cs typeface="Calibri"/>
            </a:endParaRPr>
          </a:p>
          <a:p>
            <a:pPr marL="756285" marR="217804" lvl="1" indent="-287020">
              <a:spcBef>
                <a:spcPts val="480"/>
              </a:spcBef>
              <a:buFont typeface="Arial"/>
              <a:buChar char="–"/>
              <a:tabLst>
                <a:tab pos="756285" algn="l"/>
                <a:tab pos="756920" algn="l"/>
              </a:tabLst>
            </a:pPr>
            <a:r>
              <a:rPr sz="2400" spc="-5" dirty="0">
                <a:latin typeface="+mj-lt"/>
                <a:cs typeface="Calibri"/>
              </a:rPr>
              <a:t>Belief: decreases inflammation, </a:t>
            </a:r>
            <a:r>
              <a:rPr sz="2400" spc="-15" dirty="0">
                <a:latin typeface="+mj-lt"/>
                <a:cs typeface="Calibri"/>
              </a:rPr>
              <a:t>restores </a:t>
            </a:r>
            <a:r>
              <a:rPr sz="2400" spc="-5" dirty="0">
                <a:latin typeface="+mj-lt"/>
                <a:cs typeface="Calibri"/>
              </a:rPr>
              <a:t>apetite, </a:t>
            </a:r>
            <a:r>
              <a:rPr sz="2400" spc="-15" dirty="0">
                <a:latin typeface="+mj-lt"/>
                <a:cs typeface="Calibri"/>
              </a:rPr>
              <a:t>removes </a:t>
            </a:r>
            <a:r>
              <a:rPr sz="2400" spc="-10" dirty="0">
                <a:latin typeface="+mj-lt"/>
                <a:cs typeface="Calibri"/>
              </a:rPr>
              <a:t>vertigo  </a:t>
            </a:r>
            <a:r>
              <a:rPr sz="2400" dirty="0">
                <a:latin typeface="+mj-lt"/>
                <a:cs typeface="Calibri"/>
              </a:rPr>
              <a:t>and</a:t>
            </a:r>
            <a:r>
              <a:rPr sz="2400" spc="-10" dirty="0">
                <a:latin typeface="+mj-lt"/>
                <a:cs typeface="Calibri"/>
              </a:rPr>
              <a:t> fainting.</a:t>
            </a:r>
            <a:endParaRPr sz="2400" dirty="0">
              <a:latin typeface="+mj-lt"/>
              <a:cs typeface="Calibri"/>
            </a:endParaRPr>
          </a:p>
        </p:txBody>
      </p:sp>
      <p:sp>
        <p:nvSpPr>
          <p:cNvPr id="12" name="object 12"/>
          <p:cNvSpPr/>
          <p:nvPr/>
        </p:nvSpPr>
        <p:spPr>
          <a:xfrm>
            <a:off x="9410007" y="-1"/>
            <a:ext cx="2781993" cy="3640975"/>
          </a:xfrm>
          <a:prstGeom prst="rect">
            <a:avLst/>
          </a:prstGeom>
          <a:blipFill>
            <a:blip r:embed="rId4" cstate="print"/>
            <a:stretch>
              <a:fillRect/>
            </a:stretch>
          </a:blipFill>
        </p:spPr>
        <p:txBody>
          <a:bodyPr wrap="square" lIns="0" tIns="0" rIns="0" bIns="0" rtlCol="0"/>
          <a:lstStyle/>
          <a:p>
            <a:endParaRPr dirty="0"/>
          </a:p>
        </p:txBody>
      </p:sp>
      <p:graphicFrame>
        <p:nvGraphicFramePr>
          <p:cNvPr id="6" name="Diagram 5"/>
          <p:cNvGraphicFramePr/>
          <p:nvPr/>
        </p:nvGraphicFramePr>
        <p:xfrm>
          <a:off x="235449" y="3045850"/>
          <a:ext cx="11721102" cy="47166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8568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12036" y="1699260"/>
            <a:ext cx="8266176" cy="2691384"/>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333632" y="1136823"/>
            <a:ext cx="9126314" cy="5340565"/>
          </a:xfrm>
          <a:prstGeom prst="rect">
            <a:avLst/>
          </a:prstGeom>
        </p:spPr>
        <p:txBody>
          <a:bodyPr vert="horz" wrap="square" lIns="0" tIns="74295" rIns="0" bIns="0" rtlCol="0">
            <a:spAutoFit/>
          </a:bodyPr>
          <a:lstStyle/>
          <a:p>
            <a:pPr marL="355600" indent="-342900">
              <a:spcBef>
                <a:spcPts val="585"/>
              </a:spcBef>
              <a:buFont typeface="Arial"/>
              <a:buChar char="•"/>
              <a:tabLst>
                <a:tab pos="354965" algn="l"/>
                <a:tab pos="355600" algn="l"/>
              </a:tabLst>
            </a:pPr>
            <a:r>
              <a:rPr sz="2800" b="1" u="sng" dirty="0">
                <a:uFill>
                  <a:solidFill>
                    <a:srgbClr val="4F6128"/>
                  </a:solidFill>
                </a:uFill>
                <a:latin typeface="+mj-lt"/>
                <a:cs typeface="Calibri"/>
              </a:rPr>
              <a:t>Coining</a:t>
            </a:r>
            <a:r>
              <a:rPr sz="2800" u="sng" dirty="0">
                <a:latin typeface="+mj-lt"/>
                <a:cs typeface="Calibri"/>
              </a:rPr>
              <a:t>:</a:t>
            </a:r>
            <a:endParaRPr lang="en-GB" sz="2800" u="sng" dirty="0">
              <a:latin typeface="+mj-lt"/>
              <a:cs typeface="Calibri"/>
            </a:endParaRPr>
          </a:p>
          <a:p>
            <a:pPr marL="355600" indent="-342900">
              <a:spcBef>
                <a:spcPts val="585"/>
              </a:spcBef>
              <a:buFont typeface="Arial"/>
              <a:buChar char="•"/>
              <a:tabLst>
                <a:tab pos="354965" algn="l"/>
                <a:tab pos="355600" algn="l"/>
              </a:tabLst>
            </a:pPr>
            <a:endParaRPr sz="2800" dirty="0">
              <a:latin typeface="+mj-lt"/>
              <a:cs typeface="Calibri"/>
            </a:endParaRPr>
          </a:p>
          <a:p>
            <a:pPr marL="756285" lvl="1" indent="-287020">
              <a:spcBef>
                <a:spcPts val="480"/>
              </a:spcBef>
              <a:buFont typeface="Arial"/>
              <a:buChar char="–"/>
              <a:tabLst>
                <a:tab pos="756285" algn="l"/>
                <a:tab pos="756920" algn="l"/>
              </a:tabLst>
            </a:pPr>
            <a:r>
              <a:rPr sz="2800" spc="-5" dirty="0">
                <a:latin typeface="+mj-lt"/>
                <a:cs typeface="Calibri"/>
              </a:rPr>
              <a:t>Vietnam, </a:t>
            </a:r>
            <a:r>
              <a:rPr sz="2800" dirty="0">
                <a:latin typeface="+mj-lt"/>
                <a:cs typeface="Calibri"/>
              </a:rPr>
              <a:t>Other </a:t>
            </a:r>
            <a:r>
              <a:rPr sz="2800" spc="-5" dirty="0">
                <a:latin typeface="+mj-lt"/>
                <a:cs typeface="Calibri"/>
              </a:rPr>
              <a:t>areas of Southeast</a:t>
            </a:r>
            <a:r>
              <a:rPr sz="2800" spc="15" dirty="0">
                <a:latin typeface="+mj-lt"/>
                <a:cs typeface="Calibri"/>
              </a:rPr>
              <a:t> </a:t>
            </a:r>
            <a:r>
              <a:rPr sz="2800" spc="-5" dirty="0">
                <a:latin typeface="+mj-lt"/>
                <a:cs typeface="Calibri"/>
              </a:rPr>
              <a:t>Asia</a:t>
            </a:r>
            <a:endParaRPr lang="en-GB" sz="2800" spc="-5" dirty="0">
              <a:latin typeface="+mj-lt"/>
              <a:cs typeface="Calibri"/>
            </a:endParaRPr>
          </a:p>
          <a:p>
            <a:pPr marL="469265" lvl="1">
              <a:spcBef>
                <a:spcPts val="480"/>
              </a:spcBef>
              <a:tabLst>
                <a:tab pos="756285" algn="l"/>
                <a:tab pos="756920" algn="l"/>
              </a:tabLst>
            </a:pPr>
            <a:endParaRPr sz="2800" dirty="0">
              <a:latin typeface="+mj-lt"/>
              <a:cs typeface="Calibri"/>
            </a:endParaRPr>
          </a:p>
          <a:p>
            <a:pPr marL="756285" marR="5080" lvl="1" indent="-287020">
              <a:spcBef>
                <a:spcPts val="480"/>
              </a:spcBef>
              <a:buFont typeface="Arial"/>
              <a:buChar char="–"/>
              <a:tabLst>
                <a:tab pos="756285" algn="l"/>
                <a:tab pos="756920" algn="l"/>
              </a:tabLst>
            </a:pPr>
            <a:r>
              <a:rPr sz="2800" dirty="0">
                <a:latin typeface="+mj-lt"/>
                <a:cs typeface="Calibri"/>
              </a:rPr>
              <a:t>An </a:t>
            </a:r>
            <a:r>
              <a:rPr sz="2800" spc="-10" dirty="0">
                <a:latin typeface="+mj-lt"/>
                <a:cs typeface="Calibri"/>
              </a:rPr>
              <a:t>area </a:t>
            </a:r>
            <a:r>
              <a:rPr sz="2800" spc="-5" dirty="0">
                <a:latin typeface="+mj-lt"/>
                <a:cs typeface="Calibri"/>
              </a:rPr>
              <a:t>on </a:t>
            </a:r>
            <a:r>
              <a:rPr sz="2800" dirty="0">
                <a:latin typeface="+mj-lt"/>
                <a:cs typeface="Calibri"/>
              </a:rPr>
              <a:t>the </a:t>
            </a:r>
            <a:r>
              <a:rPr sz="2800" spc="-15" dirty="0">
                <a:latin typeface="+mj-lt"/>
                <a:cs typeface="Calibri"/>
              </a:rPr>
              <a:t>patient’s </a:t>
            </a:r>
            <a:r>
              <a:rPr sz="2800" dirty="0">
                <a:latin typeface="+mj-lt"/>
                <a:cs typeface="Calibri"/>
              </a:rPr>
              <a:t>back </a:t>
            </a:r>
            <a:r>
              <a:rPr sz="2800" spc="-5" dirty="0">
                <a:latin typeface="+mj-lt"/>
                <a:cs typeface="Calibri"/>
              </a:rPr>
              <a:t>or chest </a:t>
            </a:r>
            <a:r>
              <a:rPr sz="2800" dirty="0">
                <a:latin typeface="+mj-lt"/>
                <a:cs typeface="Calibri"/>
              </a:rPr>
              <a:t>is </a:t>
            </a:r>
            <a:r>
              <a:rPr sz="2800" spc="-20" dirty="0">
                <a:latin typeface="+mj-lt"/>
                <a:cs typeface="Calibri"/>
              </a:rPr>
              <a:t>first </a:t>
            </a:r>
            <a:r>
              <a:rPr sz="2800" spc="-5" dirty="0">
                <a:latin typeface="+mj-lt"/>
                <a:cs typeface="Calibri"/>
              </a:rPr>
              <a:t>massaged </a:t>
            </a:r>
            <a:r>
              <a:rPr sz="2800" dirty="0">
                <a:latin typeface="+mj-lt"/>
                <a:cs typeface="Calibri"/>
              </a:rPr>
              <a:t>with </a:t>
            </a:r>
            <a:r>
              <a:rPr sz="2800" spc="-5" dirty="0">
                <a:latin typeface="+mj-lt"/>
                <a:cs typeface="Calibri"/>
              </a:rPr>
              <a:t>oil, </a:t>
            </a:r>
            <a:r>
              <a:rPr sz="2800" dirty="0">
                <a:latin typeface="+mj-lt"/>
                <a:cs typeface="Calibri"/>
              </a:rPr>
              <a:t>then  </a:t>
            </a:r>
            <a:r>
              <a:rPr sz="2800" spc="-10" dirty="0">
                <a:latin typeface="+mj-lt"/>
                <a:cs typeface="Calibri"/>
              </a:rPr>
              <a:t>vigorously </a:t>
            </a:r>
            <a:r>
              <a:rPr sz="2800" dirty="0">
                <a:latin typeface="+mj-lt"/>
                <a:cs typeface="Calibri"/>
              </a:rPr>
              <a:t>rubbed </a:t>
            </a:r>
            <a:r>
              <a:rPr sz="2800" spc="-5" dirty="0">
                <a:latin typeface="+mj-lt"/>
                <a:cs typeface="Calibri"/>
              </a:rPr>
              <a:t>with </a:t>
            </a:r>
            <a:r>
              <a:rPr sz="2800" dirty="0">
                <a:latin typeface="+mj-lt"/>
                <a:cs typeface="Calibri"/>
              </a:rPr>
              <a:t>the edge </a:t>
            </a:r>
            <a:r>
              <a:rPr sz="2800" spc="-5" dirty="0">
                <a:latin typeface="+mj-lt"/>
                <a:cs typeface="Calibri"/>
              </a:rPr>
              <a:t>of </a:t>
            </a:r>
            <a:r>
              <a:rPr sz="2800" dirty="0">
                <a:latin typeface="+mj-lt"/>
                <a:cs typeface="Calibri"/>
              </a:rPr>
              <a:t>a </a:t>
            </a:r>
            <a:r>
              <a:rPr sz="2800" spc="-5" dirty="0">
                <a:latin typeface="+mj-lt"/>
                <a:cs typeface="Calibri"/>
              </a:rPr>
              <a:t>coin until petechiae or bruises  </a:t>
            </a:r>
            <a:r>
              <a:rPr sz="2800" spc="-30" dirty="0">
                <a:latin typeface="+mj-lt"/>
                <a:cs typeface="Calibri"/>
              </a:rPr>
              <a:t>appear.</a:t>
            </a:r>
            <a:endParaRPr lang="en-US" sz="2800" spc="-30" dirty="0">
              <a:latin typeface="+mj-lt"/>
              <a:cs typeface="Calibri"/>
            </a:endParaRPr>
          </a:p>
          <a:p>
            <a:pPr marL="756285" marR="5080" lvl="1" indent="-287020">
              <a:spcBef>
                <a:spcPts val="480"/>
              </a:spcBef>
              <a:buFont typeface="Arial"/>
              <a:buChar char="–"/>
              <a:tabLst>
                <a:tab pos="756285" algn="l"/>
                <a:tab pos="756920" algn="l"/>
              </a:tabLst>
            </a:pPr>
            <a:endParaRPr lang="en-US" sz="2800" spc="-30" dirty="0">
              <a:latin typeface="+mj-lt"/>
              <a:cs typeface="Calibri"/>
            </a:endParaRPr>
          </a:p>
          <a:p>
            <a:pPr marL="756285" marR="5080" lvl="1" indent="-287020">
              <a:spcBef>
                <a:spcPts val="480"/>
              </a:spcBef>
              <a:buFont typeface="Arial"/>
              <a:buChar char="–"/>
              <a:tabLst>
                <a:tab pos="756285" algn="l"/>
                <a:tab pos="756920" algn="l"/>
              </a:tabLst>
            </a:pPr>
            <a:r>
              <a:rPr lang="en-US" sz="2800" spc="-10" dirty="0">
                <a:latin typeface="+mj-lt"/>
                <a:cs typeface="Calibri"/>
              </a:rPr>
              <a:t>Remedy </a:t>
            </a:r>
            <a:r>
              <a:rPr lang="en-US" sz="2800" spc="-15" dirty="0">
                <a:latin typeface="+mj-lt"/>
                <a:cs typeface="Calibri"/>
              </a:rPr>
              <a:t>for </a:t>
            </a:r>
            <a:r>
              <a:rPr lang="en-US" sz="2800" spc="-45" dirty="0">
                <a:latin typeface="+mj-lt"/>
                <a:cs typeface="Calibri"/>
              </a:rPr>
              <a:t>fever, </a:t>
            </a:r>
            <a:r>
              <a:rPr lang="en-US" sz="2800" dirty="0">
                <a:latin typeface="+mj-lt"/>
                <a:cs typeface="Calibri"/>
              </a:rPr>
              <a:t>chills </a:t>
            </a:r>
            <a:r>
              <a:rPr lang="en-US" sz="2800" spc="-5" dirty="0">
                <a:latin typeface="+mj-lt"/>
                <a:cs typeface="Calibri"/>
              </a:rPr>
              <a:t>or</a:t>
            </a:r>
            <a:r>
              <a:rPr lang="en-US" sz="2800" spc="40" dirty="0">
                <a:latin typeface="+mj-lt"/>
                <a:cs typeface="Calibri"/>
              </a:rPr>
              <a:t> </a:t>
            </a:r>
            <a:r>
              <a:rPr lang="en-US" sz="2800" spc="-5" dirty="0">
                <a:latin typeface="+mj-lt"/>
                <a:cs typeface="Calibri"/>
              </a:rPr>
              <a:t>headache</a:t>
            </a:r>
          </a:p>
          <a:p>
            <a:pPr marL="469265" marR="5080" lvl="1">
              <a:spcBef>
                <a:spcPts val="480"/>
              </a:spcBef>
              <a:tabLst>
                <a:tab pos="756285" algn="l"/>
                <a:tab pos="756920" algn="l"/>
              </a:tabLst>
            </a:pPr>
            <a:endParaRPr sz="2800" dirty="0">
              <a:latin typeface="+mj-lt"/>
              <a:cs typeface="Calibri"/>
            </a:endParaRPr>
          </a:p>
          <a:p>
            <a:pPr marL="756285" lvl="1" indent="-287020">
              <a:spcBef>
                <a:spcPts val="484"/>
              </a:spcBef>
              <a:buFont typeface="Arial"/>
              <a:buChar char="–"/>
              <a:tabLst>
                <a:tab pos="756285" algn="l"/>
                <a:tab pos="756920" algn="l"/>
              </a:tabLst>
            </a:pPr>
            <a:r>
              <a:rPr sz="2800" spc="-10" dirty="0">
                <a:latin typeface="+mj-lt"/>
                <a:cs typeface="Calibri"/>
              </a:rPr>
              <a:t>Generally </a:t>
            </a:r>
            <a:r>
              <a:rPr sz="2800" spc="-5" dirty="0">
                <a:latin typeface="+mj-lt"/>
                <a:cs typeface="Calibri"/>
              </a:rPr>
              <a:t>heal </a:t>
            </a:r>
            <a:r>
              <a:rPr sz="2800" dirty="0">
                <a:latin typeface="+mj-lt"/>
                <a:cs typeface="Calibri"/>
              </a:rPr>
              <a:t>without </a:t>
            </a:r>
            <a:r>
              <a:rPr sz="2800" spc="-5" dirty="0">
                <a:latin typeface="+mj-lt"/>
                <a:cs typeface="Calibri"/>
              </a:rPr>
              <a:t>complications.</a:t>
            </a:r>
            <a:endParaRPr sz="2800" dirty="0">
              <a:latin typeface="+mj-lt"/>
              <a:cs typeface="Calibri"/>
            </a:endParaRPr>
          </a:p>
        </p:txBody>
      </p:sp>
      <p:sp>
        <p:nvSpPr>
          <p:cNvPr id="7" name="object 7"/>
          <p:cNvSpPr txBox="1">
            <a:spLocks noGrp="1"/>
          </p:cNvSpPr>
          <p:nvPr>
            <p:ph type="title"/>
          </p:nvPr>
        </p:nvSpPr>
        <p:spPr>
          <a:xfrm>
            <a:off x="3429820" y="298531"/>
            <a:ext cx="5332360" cy="628377"/>
          </a:xfrm>
          <a:prstGeom prst="rect">
            <a:avLst/>
          </a:prstGeom>
        </p:spPr>
        <p:txBody>
          <a:bodyPr vert="horz" wrap="square" lIns="0" tIns="12700" rIns="0" bIns="0" rtlCol="0" anchor="ctr">
            <a:spAutoFit/>
          </a:bodyPr>
          <a:lstStyle/>
          <a:p>
            <a:pPr marL="12700" algn="ctr">
              <a:lnSpc>
                <a:spcPct val="100000"/>
              </a:lnSpc>
              <a:spcBef>
                <a:spcPts val="100"/>
              </a:spcBef>
            </a:pPr>
            <a:r>
              <a:rPr sz="4000" b="1" spc="-40" dirty="0">
                <a:solidFill>
                  <a:schemeClr val="tx1"/>
                </a:solidFill>
              </a:rPr>
              <a:t>CULTURAL </a:t>
            </a:r>
            <a:r>
              <a:rPr sz="4000" b="1" spc="-10" dirty="0">
                <a:solidFill>
                  <a:schemeClr val="tx1"/>
                </a:solidFill>
              </a:rPr>
              <a:t>BRUISES</a:t>
            </a:r>
            <a:endParaRPr sz="4000" b="1" dirty="0">
              <a:solidFill>
                <a:schemeClr val="tx1"/>
              </a:solidFill>
            </a:endParaRPr>
          </a:p>
        </p:txBody>
      </p:sp>
      <p:sp>
        <p:nvSpPr>
          <p:cNvPr id="14" name="Slide Number Placeholder 13">
            <a:extLst>
              <a:ext uri="{FF2B5EF4-FFF2-40B4-BE49-F238E27FC236}">
                <a16:creationId xmlns:a16="http://schemas.microsoft.com/office/drawing/2014/main" id="{2EA8AFF3-DEEE-4A58-9571-C19953132D2E}"/>
              </a:ext>
            </a:extLst>
          </p:cNvPr>
          <p:cNvSpPr>
            <a:spLocks noGrp="1"/>
          </p:cNvSpPr>
          <p:nvPr>
            <p:ph type="sldNum" sz="quarter" idx="12"/>
          </p:nvPr>
        </p:nvSpPr>
        <p:spPr/>
        <p:txBody>
          <a:bodyPr/>
          <a:lstStyle/>
          <a:p>
            <a:fld id="{3E5F394B-49D5-49D1-9FED-37BDB656D84F}" type="slidenum">
              <a:rPr lang="en-IN" smtClean="0"/>
              <a:t>15</a:t>
            </a:fld>
            <a:endParaRPr lang="en-IN" dirty="0"/>
          </a:p>
        </p:txBody>
      </p:sp>
      <p:sp>
        <p:nvSpPr>
          <p:cNvPr id="12" name="object 12"/>
          <p:cNvSpPr/>
          <p:nvPr/>
        </p:nvSpPr>
        <p:spPr>
          <a:xfrm>
            <a:off x="9580983" y="2264330"/>
            <a:ext cx="2455845" cy="3524596"/>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54512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01623" y="1699260"/>
            <a:ext cx="7684008" cy="2386584"/>
          </a:xfrm>
          <a:prstGeom prst="rect">
            <a:avLst/>
          </a:prstGeom>
          <a:blipFill>
            <a:blip r:embed="rId3" cstate="print"/>
            <a:stretch>
              <a:fillRect/>
            </a:stretch>
          </a:blipFill>
        </p:spPr>
        <p:txBody>
          <a:bodyPr wrap="square" lIns="0" tIns="0" rIns="0" bIns="0" rtlCol="0"/>
          <a:lstStyle/>
          <a:p>
            <a:endParaRPr dirty="0">
              <a:latin typeface="+mj-lt"/>
            </a:endParaRPr>
          </a:p>
        </p:txBody>
      </p:sp>
      <p:sp>
        <p:nvSpPr>
          <p:cNvPr id="6" name="object 6"/>
          <p:cNvSpPr txBox="1"/>
          <p:nvPr/>
        </p:nvSpPr>
        <p:spPr>
          <a:xfrm>
            <a:off x="448888" y="1847926"/>
            <a:ext cx="8255347" cy="1862689"/>
          </a:xfrm>
          <a:prstGeom prst="rect">
            <a:avLst/>
          </a:prstGeom>
        </p:spPr>
        <p:txBody>
          <a:bodyPr vert="horz" wrap="square" lIns="0" tIns="74295" rIns="0" bIns="0" rtlCol="0">
            <a:spAutoFit/>
          </a:bodyPr>
          <a:lstStyle/>
          <a:p>
            <a:pPr marR="5851525" algn="ctr">
              <a:spcBef>
                <a:spcPts val="585"/>
              </a:spcBef>
              <a:tabLst>
                <a:tab pos="342900" algn="l"/>
                <a:tab pos="343535" algn="l"/>
              </a:tabLst>
            </a:pPr>
            <a:r>
              <a:rPr lang="en-IN" sz="2800" b="1" u="sng" dirty="0">
                <a:uFill>
                  <a:solidFill>
                    <a:srgbClr val="4F6128"/>
                  </a:solidFill>
                </a:uFill>
                <a:latin typeface="+mj-lt"/>
                <a:cs typeface="Calibri"/>
              </a:rPr>
              <a:t>Spooning</a:t>
            </a:r>
            <a:endParaRPr sz="2800" u="sng" dirty="0">
              <a:latin typeface="+mj-lt"/>
              <a:cs typeface="Calibri"/>
            </a:endParaRPr>
          </a:p>
          <a:p>
            <a:pPr marL="756285" marR="60960" lvl="1" indent="-287020" algn="just">
              <a:spcBef>
                <a:spcPts val="480"/>
              </a:spcBef>
              <a:buFont typeface="Arial"/>
              <a:buChar char="–"/>
              <a:tabLst>
                <a:tab pos="756285" algn="l"/>
                <a:tab pos="756920" algn="l"/>
              </a:tabLst>
            </a:pPr>
            <a:r>
              <a:rPr sz="2800" spc="-5" dirty="0">
                <a:latin typeface="+mj-lt"/>
                <a:cs typeface="Calibri"/>
              </a:rPr>
              <a:t>Saline </a:t>
            </a:r>
            <a:r>
              <a:rPr sz="2800" spc="-15" dirty="0">
                <a:latin typeface="+mj-lt"/>
                <a:cs typeface="Calibri"/>
              </a:rPr>
              <a:t>water </a:t>
            </a:r>
            <a:r>
              <a:rPr sz="2800" dirty="0">
                <a:latin typeface="+mj-lt"/>
                <a:cs typeface="Calibri"/>
              </a:rPr>
              <a:t>is applied </a:t>
            </a:r>
            <a:r>
              <a:rPr sz="2800" spc="-5" dirty="0">
                <a:latin typeface="+mj-lt"/>
                <a:cs typeface="Calibri"/>
              </a:rPr>
              <a:t>on </a:t>
            </a:r>
            <a:r>
              <a:rPr sz="2800" dirty="0">
                <a:latin typeface="+mj-lt"/>
                <a:cs typeface="Calibri"/>
              </a:rPr>
              <a:t>the back, </a:t>
            </a:r>
            <a:r>
              <a:rPr sz="2800" spc="-5" dirty="0">
                <a:latin typeface="+mj-lt"/>
                <a:cs typeface="Calibri"/>
              </a:rPr>
              <a:t>neck, </a:t>
            </a:r>
            <a:r>
              <a:rPr sz="2800" spc="-20" dirty="0">
                <a:latin typeface="+mj-lt"/>
                <a:cs typeface="Calibri"/>
              </a:rPr>
              <a:t>shoulder, </a:t>
            </a:r>
            <a:r>
              <a:rPr sz="2800" spc="-5" dirty="0">
                <a:latin typeface="+mj-lt"/>
                <a:cs typeface="Calibri"/>
              </a:rPr>
              <a:t>chest or </a:t>
            </a:r>
            <a:r>
              <a:rPr sz="2800" spc="-10" dirty="0">
                <a:latin typeface="+mj-lt"/>
                <a:cs typeface="Calibri"/>
              </a:rPr>
              <a:t>forehead </a:t>
            </a:r>
            <a:r>
              <a:rPr sz="2800" dirty="0">
                <a:latin typeface="+mj-lt"/>
                <a:cs typeface="Calibri"/>
              </a:rPr>
              <a:t>and the </a:t>
            </a:r>
            <a:r>
              <a:rPr sz="2800" spc="-5" dirty="0">
                <a:latin typeface="+mj-lt"/>
                <a:cs typeface="Calibri"/>
              </a:rPr>
              <a:t>area </a:t>
            </a:r>
            <a:r>
              <a:rPr sz="2800" dirty="0">
                <a:latin typeface="+mj-lt"/>
                <a:cs typeface="Calibri"/>
              </a:rPr>
              <a:t>is </a:t>
            </a:r>
            <a:r>
              <a:rPr sz="2800" spc="-5" dirty="0">
                <a:latin typeface="+mj-lt"/>
                <a:cs typeface="Calibri"/>
              </a:rPr>
              <a:t>pinched or massaged until </a:t>
            </a:r>
            <a:r>
              <a:rPr sz="2800" dirty="0">
                <a:latin typeface="+mj-lt"/>
                <a:cs typeface="Calibri"/>
              </a:rPr>
              <a:t>it</a:t>
            </a:r>
            <a:r>
              <a:rPr sz="2800" spc="10" dirty="0">
                <a:latin typeface="+mj-lt"/>
                <a:cs typeface="Calibri"/>
              </a:rPr>
              <a:t> </a:t>
            </a:r>
            <a:r>
              <a:rPr sz="2800" spc="-5" dirty="0">
                <a:latin typeface="+mj-lt"/>
                <a:cs typeface="Calibri"/>
              </a:rPr>
              <a:t>reddens.</a:t>
            </a:r>
            <a:endParaRPr sz="2800" dirty="0">
              <a:latin typeface="+mj-lt"/>
              <a:cs typeface="Calibri"/>
            </a:endParaRPr>
          </a:p>
        </p:txBody>
      </p:sp>
      <p:sp>
        <p:nvSpPr>
          <p:cNvPr id="12" name="Slide Number Placeholder 11">
            <a:extLst>
              <a:ext uri="{FF2B5EF4-FFF2-40B4-BE49-F238E27FC236}">
                <a16:creationId xmlns:a16="http://schemas.microsoft.com/office/drawing/2014/main" id="{DDA4F74D-6CB1-484A-B5D5-82AE649AC3C7}"/>
              </a:ext>
            </a:extLst>
          </p:cNvPr>
          <p:cNvSpPr>
            <a:spLocks noGrp="1"/>
          </p:cNvSpPr>
          <p:nvPr>
            <p:ph type="sldNum" sz="quarter" idx="12"/>
          </p:nvPr>
        </p:nvSpPr>
        <p:spPr/>
        <p:txBody>
          <a:bodyPr/>
          <a:lstStyle/>
          <a:p>
            <a:fld id="{3E5F394B-49D5-49D1-9FED-37BDB656D84F}" type="slidenum">
              <a:rPr lang="en-IN" smtClean="0">
                <a:latin typeface="+mj-lt"/>
              </a:rPr>
              <a:t>16</a:t>
            </a:fld>
            <a:endParaRPr lang="en-IN" dirty="0">
              <a:latin typeface="+mj-lt"/>
            </a:endParaRPr>
          </a:p>
        </p:txBody>
      </p:sp>
      <p:sp>
        <p:nvSpPr>
          <p:cNvPr id="11" name="object 11"/>
          <p:cNvSpPr/>
          <p:nvPr/>
        </p:nvSpPr>
        <p:spPr>
          <a:xfrm>
            <a:off x="9060873" y="2626822"/>
            <a:ext cx="2760047" cy="3604813"/>
          </a:xfrm>
          <a:prstGeom prst="rect">
            <a:avLst/>
          </a:prstGeom>
          <a:blipFill>
            <a:blip r:embed="rId4" cstate="print"/>
            <a:stretch>
              <a:fillRect/>
            </a:stretch>
          </a:blipFill>
        </p:spPr>
        <p:txBody>
          <a:bodyPr wrap="square" lIns="0" tIns="0" rIns="0" bIns="0" rtlCol="0"/>
          <a:lstStyle/>
          <a:p>
            <a:endParaRPr dirty="0">
              <a:latin typeface="+mj-lt"/>
            </a:endParaRPr>
          </a:p>
        </p:txBody>
      </p:sp>
    </p:spTree>
    <p:extLst>
      <p:ext uri="{BB962C8B-B14F-4D97-AF65-F5344CB8AC3E}">
        <p14:creationId xmlns:p14="http://schemas.microsoft.com/office/powerpoint/2010/main" val="266591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610E-766C-4591-B86B-309F0F28F602}"/>
              </a:ext>
            </a:extLst>
          </p:cNvPr>
          <p:cNvSpPr>
            <a:spLocks noGrp="1"/>
          </p:cNvSpPr>
          <p:nvPr>
            <p:ph type="title"/>
          </p:nvPr>
        </p:nvSpPr>
        <p:spPr/>
        <p:txBody>
          <a:bodyPr/>
          <a:lstStyle/>
          <a:p>
            <a:pPr algn="ctr"/>
            <a:r>
              <a:rPr lang="en-IN" b="1" dirty="0">
                <a:solidFill>
                  <a:schemeClr val="tx1"/>
                </a:solidFill>
              </a:rPr>
              <a:t>Pseudo Bruises:</a:t>
            </a:r>
          </a:p>
        </p:txBody>
      </p:sp>
      <p:sp>
        <p:nvSpPr>
          <p:cNvPr id="4" name="Slide Number Placeholder 3">
            <a:extLst>
              <a:ext uri="{FF2B5EF4-FFF2-40B4-BE49-F238E27FC236}">
                <a16:creationId xmlns:a16="http://schemas.microsoft.com/office/drawing/2014/main" id="{23739886-27B0-4ACF-8EF3-9C1D6D551D8B}"/>
              </a:ext>
            </a:extLst>
          </p:cNvPr>
          <p:cNvSpPr>
            <a:spLocks noGrp="1"/>
          </p:cNvSpPr>
          <p:nvPr>
            <p:ph type="sldNum" sz="quarter" idx="12"/>
          </p:nvPr>
        </p:nvSpPr>
        <p:spPr/>
        <p:txBody>
          <a:bodyPr/>
          <a:lstStyle/>
          <a:p>
            <a:fld id="{3E5F394B-49D5-49D1-9FED-37BDB656D84F}" type="slidenum">
              <a:rPr lang="en-IN" smtClean="0">
                <a:solidFill>
                  <a:schemeClr val="tx1"/>
                </a:solidFill>
              </a:rPr>
              <a:t>17</a:t>
            </a:fld>
            <a:endParaRPr lang="en-IN" dirty="0">
              <a:solidFill>
                <a:schemeClr val="tx1"/>
              </a:solidFill>
            </a:endParaRPr>
          </a:p>
        </p:txBody>
      </p:sp>
      <p:pic>
        <p:nvPicPr>
          <p:cNvPr id="1026" name="Picture 2" descr="Mongolian blue spots Information | Mount Sinai - New York">
            <a:extLst>
              <a:ext uri="{FF2B5EF4-FFF2-40B4-BE49-F238E27FC236}">
                <a16:creationId xmlns:a16="http://schemas.microsoft.com/office/drawing/2014/main" id="{634C0F29-3A7E-4E64-B079-4F4A84685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237" y="2486559"/>
            <a:ext cx="3655875" cy="3061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aemophilus influenzae: Photos | CDC">
            <a:extLst>
              <a:ext uri="{FF2B5EF4-FFF2-40B4-BE49-F238E27FC236}">
                <a16:creationId xmlns:a16="http://schemas.microsoft.com/office/drawing/2014/main" id="{8B4F29DD-1E48-4144-8900-A8471E9F6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750911" y="3063205"/>
            <a:ext cx="3061072" cy="19077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161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40793" y="263701"/>
            <a:ext cx="1219200" cy="1219200"/>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202693" y="243127"/>
            <a:ext cx="1257300" cy="1257300"/>
          </a:xfrm>
          <a:custGeom>
            <a:avLst/>
            <a:gdLst/>
            <a:ahLst/>
            <a:cxnLst/>
            <a:rect l="l" t="t" r="r" b="b"/>
            <a:pathLst>
              <a:path w="1257300" h="1257300">
                <a:moveTo>
                  <a:pt x="0" y="1257300"/>
                </a:moveTo>
                <a:lnTo>
                  <a:pt x="1257300" y="1257300"/>
                </a:lnTo>
                <a:lnTo>
                  <a:pt x="1257300" y="0"/>
                </a:lnTo>
                <a:lnTo>
                  <a:pt x="0" y="0"/>
                </a:lnTo>
                <a:lnTo>
                  <a:pt x="0" y="1257300"/>
                </a:lnTo>
                <a:close/>
              </a:path>
            </a:pathLst>
          </a:custGeom>
          <a:ln w="38100">
            <a:solidFill>
              <a:srgbClr val="000000"/>
            </a:solidFill>
          </a:ln>
        </p:spPr>
        <p:txBody>
          <a:bodyPr wrap="square" lIns="0" tIns="0" rIns="0" bIns="0" rtlCol="0"/>
          <a:lstStyle/>
          <a:p>
            <a:endParaRPr dirty="0"/>
          </a:p>
        </p:txBody>
      </p:sp>
      <p:sp>
        <p:nvSpPr>
          <p:cNvPr id="5" name="object 5"/>
          <p:cNvSpPr txBox="1">
            <a:spLocks noGrp="1"/>
          </p:cNvSpPr>
          <p:nvPr>
            <p:ph type="title"/>
          </p:nvPr>
        </p:nvSpPr>
        <p:spPr>
          <a:xfrm>
            <a:off x="3109722" y="347578"/>
            <a:ext cx="7793482" cy="566822"/>
          </a:xfrm>
          <a:prstGeom prst="rect">
            <a:avLst/>
          </a:prstGeom>
        </p:spPr>
        <p:txBody>
          <a:bodyPr vert="horz" wrap="square" lIns="0" tIns="12700" rIns="0" bIns="0" rtlCol="0" anchor="ctr">
            <a:spAutoFit/>
          </a:bodyPr>
          <a:lstStyle/>
          <a:p>
            <a:pPr marL="12700">
              <a:lnSpc>
                <a:spcPct val="100000"/>
              </a:lnSpc>
              <a:spcBef>
                <a:spcPts val="100"/>
              </a:spcBef>
            </a:pPr>
            <a:r>
              <a:rPr sz="3600" b="1" dirty="0">
                <a:solidFill>
                  <a:schemeClr val="accent6">
                    <a:lumMod val="50000"/>
                  </a:schemeClr>
                </a:solidFill>
              </a:rPr>
              <a:t>BURN </a:t>
            </a:r>
            <a:r>
              <a:rPr sz="3600" b="1" spc="-10" dirty="0">
                <a:solidFill>
                  <a:schemeClr val="accent6">
                    <a:lumMod val="50000"/>
                  </a:schemeClr>
                </a:solidFill>
              </a:rPr>
              <a:t>INJURIES </a:t>
            </a:r>
            <a:r>
              <a:rPr sz="3600" b="1" dirty="0">
                <a:solidFill>
                  <a:schemeClr val="accent6">
                    <a:lumMod val="50000"/>
                  </a:schemeClr>
                </a:solidFill>
              </a:rPr>
              <a:t>IN </a:t>
            </a:r>
            <a:r>
              <a:rPr sz="3600" b="1" spc="-5" dirty="0">
                <a:solidFill>
                  <a:schemeClr val="accent6">
                    <a:lumMod val="50000"/>
                  </a:schemeClr>
                </a:solidFill>
              </a:rPr>
              <a:t>CHILD</a:t>
            </a:r>
            <a:r>
              <a:rPr sz="3600" b="1" spc="-65" dirty="0">
                <a:solidFill>
                  <a:schemeClr val="accent6">
                    <a:lumMod val="50000"/>
                  </a:schemeClr>
                </a:solidFill>
              </a:rPr>
              <a:t> </a:t>
            </a:r>
            <a:r>
              <a:rPr sz="3600" b="1" dirty="0">
                <a:solidFill>
                  <a:schemeClr val="accent6">
                    <a:lumMod val="50000"/>
                  </a:schemeClr>
                </a:solidFill>
              </a:rPr>
              <a:t>ABUSE</a:t>
            </a:r>
          </a:p>
        </p:txBody>
      </p:sp>
      <p:sp>
        <p:nvSpPr>
          <p:cNvPr id="6" name="object 6"/>
          <p:cNvSpPr/>
          <p:nvPr/>
        </p:nvSpPr>
        <p:spPr>
          <a:xfrm>
            <a:off x="5044441" y="1178053"/>
            <a:ext cx="2104643" cy="492251"/>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5017008" y="1171956"/>
            <a:ext cx="2112264" cy="565403"/>
          </a:xfrm>
          <a:prstGeom prst="rect">
            <a:avLst/>
          </a:prstGeom>
          <a:blipFill>
            <a:blip r:embed="rId4" cstate="print"/>
            <a:stretch>
              <a:fillRect/>
            </a:stretch>
          </a:blipFill>
        </p:spPr>
        <p:txBody>
          <a:bodyPr wrap="square" lIns="0" tIns="0" rIns="0" bIns="0" rtlCol="0"/>
          <a:lstStyle/>
          <a:p>
            <a:endParaRPr dirty="0"/>
          </a:p>
        </p:txBody>
      </p:sp>
      <p:sp>
        <p:nvSpPr>
          <p:cNvPr id="8" name="object 8"/>
          <p:cNvSpPr txBox="1"/>
          <p:nvPr/>
        </p:nvSpPr>
        <p:spPr>
          <a:xfrm>
            <a:off x="5106161" y="1219962"/>
            <a:ext cx="1981200" cy="307135"/>
          </a:xfrm>
          <a:prstGeom prst="rect">
            <a:avLst/>
          </a:prstGeom>
          <a:solidFill>
            <a:srgbClr val="C0504D"/>
          </a:solidFill>
          <a:ln w="38100">
            <a:solidFill>
              <a:srgbClr val="4F81BC"/>
            </a:solidFill>
          </a:ln>
        </p:spPr>
        <p:txBody>
          <a:bodyPr vert="horz" wrap="square" lIns="0" tIns="29845" rIns="0" bIns="0" rtlCol="0">
            <a:spAutoFit/>
          </a:bodyPr>
          <a:lstStyle/>
          <a:p>
            <a:pPr marL="90805">
              <a:spcBef>
                <a:spcPts val="235"/>
              </a:spcBef>
            </a:pPr>
            <a:r>
              <a:rPr dirty="0">
                <a:solidFill>
                  <a:srgbClr val="FFFFFF"/>
                </a:solidFill>
                <a:latin typeface="Calibri"/>
                <a:cs typeface="Calibri"/>
              </a:rPr>
              <a:t>2 </a:t>
            </a:r>
            <a:r>
              <a:rPr spc="-10" dirty="0">
                <a:solidFill>
                  <a:srgbClr val="FFFFFF"/>
                </a:solidFill>
                <a:latin typeface="Calibri"/>
                <a:cs typeface="Calibri"/>
              </a:rPr>
              <a:t>general</a:t>
            </a:r>
            <a:r>
              <a:rPr spc="-20" dirty="0">
                <a:solidFill>
                  <a:srgbClr val="FFFFFF"/>
                </a:solidFill>
                <a:latin typeface="Calibri"/>
                <a:cs typeface="Calibri"/>
              </a:rPr>
              <a:t> </a:t>
            </a:r>
            <a:r>
              <a:rPr spc="-10" dirty="0">
                <a:solidFill>
                  <a:srgbClr val="FFFFFF"/>
                </a:solidFill>
                <a:latin typeface="Calibri"/>
                <a:cs typeface="Calibri"/>
              </a:rPr>
              <a:t>patterns:</a:t>
            </a:r>
            <a:endParaRPr dirty="0">
              <a:latin typeface="Calibri"/>
              <a:cs typeface="Calibri"/>
            </a:endParaRPr>
          </a:p>
        </p:txBody>
      </p:sp>
      <p:sp>
        <p:nvSpPr>
          <p:cNvPr id="9" name="object 9"/>
          <p:cNvSpPr txBox="1"/>
          <p:nvPr/>
        </p:nvSpPr>
        <p:spPr>
          <a:xfrm>
            <a:off x="1576873" y="2210561"/>
            <a:ext cx="4443688" cy="3108543"/>
          </a:xfrm>
          <a:prstGeom prst="rect">
            <a:avLst/>
          </a:prstGeom>
          <a:solidFill>
            <a:schemeClr val="bg2"/>
          </a:solidFill>
          <a:ln w="25907">
            <a:solidFill>
              <a:srgbClr val="B66C30"/>
            </a:solidFill>
          </a:ln>
        </p:spPr>
        <p:txBody>
          <a:bodyPr vert="horz" wrap="square" lIns="0" tIns="30480" rIns="0" bIns="0" rtlCol="0">
            <a:spAutoFit/>
          </a:bodyPr>
          <a:lstStyle/>
          <a:p>
            <a:pPr marL="90170">
              <a:spcBef>
                <a:spcPts val="240"/>
              </a:spcBef>
            </a:pPr>
            <a:r>
              <a:rPr sz="2000" b="1" u="heavy" spc="-5" dirty="0">
                <a:uFill>
                  <a:solidFill>
                    <a:srgbClr val="000000"/>
                  </a:solidFill>
                </a:uFill>
                <a:latin typeface="+mj-lt"/>
                <a:cs typeface="Calibri"/>
              </a:rPr>
              <a:t>Immersion</a:t>
            </a:r>
            <a:endParaRPr sz="2000" dirty="0">
              <a:latin typeface="+mj-lt"/>
              <a:cs typeface="Calibri"/>
            </a:endParaRPr>
          </a:p>
          <a:p>
            <a:pPr marL="90170" marR="246379">
              <a:buSzPct val="94444"/>
              <a:buFont typeface="Arial"/>
              <a:buChar char="•"/>
              <a:tabLst>
                <a:tab pos="171450" algn="l"/>
              </a:tabLst>
            </a:pPr>
            <a:r>
              <a:rPr sz="2000" spc="-5" dirty="0">
                <a:latin typeface="+mj-lt"/>
                <a:cs typeface="Calibri"/>
              </a:rPr>
              <a:t>Child </a:t>
            </a:r>
            <a:r>
              <a:rPr sz="2000" spc="-10" dirty="0">
                <a:latin typeface="+mj-lt"/>
                <a:cs typeface="Calibri"/>
              </a:rPr>
              <a:t>falling </a:t>
            </a:r>
            <a:r>
              <a:rPr sz="2000" spc="-5" dirty="0">
                <a:latin typeface="+mj-lt"/>
                <a:cs typeface="Calibri"/>
              </a:rPr>
              <a:t>or being placed </a:t>
            </a:r>
            <a:r>
              <a:rPr sz="2000" spc="-10" dirty="0">
                <a:latin typeface="+mj-lt"/>
                <a:cs typeface="Calibri"/>
              </a:rPr>
              <a:t>into </a:t>
            </a:r>
            <a:r>
              <a:rPr sz="2000" dirty="0">
                <a:latin typeface="+mj-lt"/>
                <a:cs typeface="Calibri"/>
              </a:rPr>
              <a:t>a tub </a:t>
            </a:r>
            <a:r>
              <a:rPr sz="2000" spc="-5" dirty="0">
                <a:latin typeface="+mj-lt"/>
                <a:cs typeface="Calibri"/>
              </a:rPr>
              <a:t>or  other </a:t>
            </a:r>
            <a:r>
              <a:rPr sz="2000" spc="-10" dirty="0">
                <a:latin typeface="+mj-lt"/>
                <a:cs typeface="Calibri"/>
              </a:rPr>
              <a:t>container </a:t>
            </a:r>
            <a:r>
              <a:rPr sz="2000" spc="-5" dirty="0">
                <a:latin typeface="+mj-lt"/>
                <a:cs typeface="Calibri"/>
              </a:rPr>
              <a:t>of hot</a:t>
            </a:r>
            <a:r>
              <a:rPr sz="2000" spc="20" dirty="0">
                <a:latin typeface="+mj-lt"/>
                <a:cs typeface="Calibri"/>
              </a:rPr>
              <a:t> </a:t>
            </a:r>
            <a:r>
              <a:rPr sz="2000" spc="-5" dirty="0">
                <a:latin typeface="+mj-lt"/>
                <a:cs typeface="Calibri"/>
              </a:rPr>
              <a:t>liqui</a:t>
            </a:r>
            <a:r>
              <a:rPr lang="en-US" sz="2000" spc="-5" dirty="0">
                <a:latin typeface="+mj-lt"/>
                <a:cs typeface="Calibri"/>
              </a:rPr>
              <a:t>d</a:t>
            </a:r>
            <a:endParaRPr lang="en-IN" sz="2000" dirty="0">
              <a:latin typeface="+mj-lt"/>
              <a:cs typeface="Calibri"/>
            </a:endParaRPr>
          </a:p>
          <a:p>
            <a:pPr marL="90170" marR="231140">
              <a:buSzPct val="94444"/>
              <a:buFont typeface="Arial"/>
              <a:buChar char="•"/>
              <a:tabLst>
                <a:tab pos="171450" algn="l"/>
              </a:tabLst>
            </a:pPr>
            <a:r>
              <a:rPr sz="2000" spc="-5" dirty="0">
                <a:latin typeface="+mj-lt"/>
                <a:cs typeface="Calibri"/>
              </a:rPr>
              <a:t>Clear </a:t>
            </a:r>
            <a:r>
              <a:rPr sz="2000" spc="-10" dirty="0">
                <a:latin typeface="+mj-lt"/>
                <a:cs typeface="Calibri"/>
              </a:rPr>
              <a:t>line </a:t>
            </a:r>
            <a:r>
              <a:rPr sz="2000" spc="-5" dirty="0">
                <a:latin typeface="+mj-lt"/>
                <a:cs typeface="Calibri"/>
              </a:rPr>
              <a:t>of</a:t>
            </a:r>
            <a:r>
              <a:rPr sz="2000" spc="50" dirty="0">
                <a:latin typeface="+mj-lt"/>
                <a:cs typeface="Calibri"/>
              </a:rPr>
              <a:t> </a:t>
            </a:r>
            <a:r>
              <a:rPr sz="2000" spc="-10" dirty="0">
                <a:latin typeface="+mj-lt"/>
                <a:cs typeface="Calibri"/>
              </a:rPr>
              <a:t>demarcation</a:t>
            </a:r>
            <a:endParaRPr sz="2000" dirty="0">
              <a:latin typeface="+mj-lt"/>
              <a:cs typeface="Calibri"/>
            </a:endParaRPr>
          </a:p>
          <a:p>
            <a:pPr marL="170815" indent="-81280">
              <a:buSzPct val="94444"/>
              <a:buFont typeface="Arial"/>
              <a:buChar char="•"/>
              <a:tabLst>
                <a:tab pos="171450" algn="l"/>
              </a:tabLst>
            </a:pPr>
            <a:r>
              <a:rPr sz="2000" spc="-5" dirty="0">
                <a:latin typeface="+mj-lt"/>
                <a:cs typeface="Calibri"/>
              </a:rPr>
              <a:t>Deep injuries </a:t>
            </a:r>
            <a:r>
              <a:rPr sz="2000" spc="-10" dirty="0">
                <a:latin typeface="+mj-lt"/>
                <a:cs typeface="Calibri"/>
              </a:rPr>
              <a:t>to buttocks </a:t>
            </a:r>
            <a:r>
              <a:rPr sz="2000" dirty="0">
                <a:latin typeface="+mj-lt"/>
                <a:cs typeface="Calibri"/>
              </a:rPr>
              <a:t>and </a:t>
            </a:r>
            <a:r>
              <a:rPr sz="2000" spc="-10" dirty="0">
                <a:latin typeface="+mj-lt"/>
                <a:cs typeface="Calibri"/>
              </a:rPr>
              <a:t>genital</a:t>
            </a:r>
            <a:r>
              <a:rPr sz="2000" spc="40" dirty="0">
                <a:latin typeface="+mj-lt"/>
                <a:cs typeface="Calibri"/>
              </a:rPr>
              <a:t> </a:t>
            </a:r>
            <a:r>
              <a:rPr sz="2000" spc="-10" dirty="0">
                <a:latin typeface="+mj-lt"/>
                <a:cs typeface="Calibri"/>
              </a:rPr>
              <a:t>area.</a:t>
            </a:r>
            <a:endParaRPr sz="2000" dirty="0">
              <a:latin typeface="+mj-lt"/>
              <a:cs typeface="Calibri"/>
            </a:endParaRPr>
          </a:p>
          <a:p>
            <a:pPr marL="90170" marR="90805">
              <a:buSzPct val="94444"/>
              <a:buFont typeface="Arial"/>
              <a:buChar char="•"/>
              <a:tabLst>
                <a:tab pos="171450" algn="l"/>
              </a:tabLst>
            </a:pPr>
            <a:r>
              <a:rPr sz="2000" dirty="0">
                <a:latin typeface="+mj-lt"/>
                <a:cs typeface="Calibri"/>
              </a:rPr>
              <a:t>An adult </a:t>
            </a:r>
            <a:r>
              <a:rPr sz="2000" spc="-5" dirty="0">
                <a:latin typeface="+mj-lt"/>
                <a:cs typeface="Calibri"/>
              </a:rPr>
              <a:t>will experience </a:t>
            </a:r>
            <a:r>
              <a:rPr sz="2000" dirty="0">
                <a:latin typeface="+mj-lt"/>
                <a:cs typeface="Calibri"/>
              </a:rPr>
              <a:t>a </a:t>
            </a:r>
            <a:r>
              <a:rPr sz="2000" spc="-5" dirty="0">
                <a:latin typeface="+mj-lt"/>
                <a:cs typeface="Calibri"/>
              </a:rPr>
              <a:t>significant  injury </a:t>
            </a:r>
            <a:r>
              <a:rPr sz="2000" spc="-10" dirty="0">
                <a:latin typeface="+mj-lt"/>
                <a:cs typeface="Calibri"/>
              </a:rPr>
              <a:t>after </a:t>
            </a:r>
            <a:r>
              <a:rPr sz="2000" dirty="0">
                <a:latin typeface="+mj-lt"/>
                <a:cs typeface="Calibri"/>
              </a:rPr>
              <a:t>1 min </a:t>
            </a:r>
            <a:r>
              <a:rPr sz="2000" spc="-5" dirty="0">
                <a:latin typeface="+mj-lt"/>
                <a:cs typeface="Calibri"/>
              </a:rPr>
              <a:t>of </a:t>
            </a:r>
            <a:r>
              <a:rPr sz="2000" spc="-10" dirty="0">
                <a:latin typeface="+mj-lt"/>
                <a:cs typeface="Calibri"/>
              </a:rPr>
              <a:t>exposure to </a:t>
            </a:r>
            <a:r>
              <a:rPr sz="2000" spc="-15" dirty="0">
                <a:latin typeface="+mj-lt"/>
                <a:cs typeface="Calibri"/>
              </a:rPr>
              <a:t>water </a:t>
            </a:r>
            <a:r>
              <a:rPr sz="2000" spc="-10" dirty="0">
                <a:latin typeface="+mj-lt"/>
                <a:cs typeface="Calibri"/>
              </a:rPr>
              <a:t>at  </a:t>
            </a:r>
            <a:r>
              <a:rPr sz="2000" dirty="0">
                <a:latin typeface="+mj-lt"/>
                <a:cs typeface="Calibri"/>
              </a:rPr>
              <a:t>127 </a:t>
            </a:r>
            <a:r>
              <a:rPr sz="2000" spc="-5" dirty="0">
                <a:latin typeface="+mj-lt"/>
                <a:cs typeface="Calibri"/>
              </a:rPr>
              <a:t>degrees, </a:t>
            </a:r>
            <a:r>
              <a:rPr sz="2000" dirty="0">
                <a:latin typeface="+mj-lt"/>
                <a:cs typeface="Calibri"/>
              </a:rPr>
              <a:t>30 </a:t>
            </a:r>
            <a:r>
              <a:rPr sz="2000" spc="-5" dirty="0">
                <a:latin typeface="+mj-lt"/>
                <a:cs typeface="Calibri"/>
              </a:rPr>
              <a:t>seconds of </a:t>
            </a:r>
            <a:r>
              <a:rPr sz="2000" spc="-10" dirty="0">
                <a:latin typeface="+mj-lt"/>
                <a:cs typeface="Calibri"/>
              </a:rPr>
              <a:t>exposure</a:t>
            </a:r>
            <a:r>
              <a:rPr lang="en-IN" sz="2000" spc="-10" dirty="0">
                <a:latin typeface="+mj-lt"/>
                <a:cs typeface="Calibri"/>
              </a:rPr>
              <a:t>.</a:t>
            </a:r>
            <a:endParaRPr sz="2000" dirty="0">
              <a:latin typeface="+mj-lt"/>
              <a:cs typeface="Calibri"/>
            </a:endParaRPr>
          </a:p>
          <a:p>
            <a:pPr marL="90170" marR="519430">
              <a:buSzPct val="94444"/>
              <a:buFont typeface="Arial"/>
              <a:buChar char="•"/>
              <a:tabLst>
                <a:tab pos="171450" algn="l"/>
              </a:tabLst>
            </a:pPr>
            <a:r>
              <a:rPr sz="2000" spc="-5" dirty="0">
                <a:latin typeface="+mj-lt"/>
                <a:cs typeface="Calibri"/>
              </a:rPr>
              <a:t>Child </a:t>
            </a:r>
            <a:r>
              <a:rPr sz="2000" spc="-15" dirty="0">
                <a:latin typeface="+mj-lt"/>
                <a:cs typeface="Calibri"/>
              </a:rPr>
              <a:t>suffers </a:t>
            </a:r>
            <a:r>
              <a:rPr sz="2000" spc="-5" dirty="0">
                <a:latin typeface="+mj-lt"/>
                <a:cs typeface="Calibri"/>
              </a:rPr>
              <a:t>burn in </a:t>
            </a:r>
            <a:r>
              <a:rPr sz="2000" dirty="0">
                <a:latin typeface="+mj-lt"/>
                <a:cs typeface="Calibri"/>
              </a:rPr>
              <a:t>less </a:t>
            </a:r>
            <a:r>
              <a:rPr sz="2000" spc="-5" dirty="0">
                <a:latin typeface="+mj-lt"/>
                <a:cs typeface="Calibri"/>
              </a:rPr>
              <a:t>time </a:t>
            </a:r>
            <a:r>
              <a:rPr sz="2000" dirty="0">
                <a:latin typeface="+mj-lt"/>
                <a:cs typeface="Calibri"/>
              </a:rPr>
              <a:t>than an  adult.</a:t>
            </a:r>
          </a:p>
        </p:txBody>
      </p:sp>
      <p:sp>
        <p:nvSpPr>
          <p:cNvPr id="10" name="object 10"/>
          <p:cNvSpPr txBox="1"/>
          <p:nvPr/>
        </p:nvSpPr>
        <p:spPr>
          <a:xfrm>
            <a:off x="6477761" y="2210561"/>
            <a:ext cx="4557986" cy="2800767"/>
          </a:xfrm>
          <a:prstGeom prst="rect">
            <a:avLst/>
          </a:prstGeom>
          <a:solidFill>
            <a:schemeClr val="bg2"/>
          </a:solidFill>
          <a:ln w="25907">
            <a:solidFill>
              <a:srgbClr val="B66C30"/>
            </a:solidFill>
          </a:ln>
        </p:spPr>
        <p:txBody>
          <a:bodyPr vert="horz" wrap="square" lIns="0" tIns="30480" rIns="0" bIns="0" rtlCol="0">
            <a:spAutoFit/>
          </a:bodyPr>
          <a:lstStyle/>
          <a:p>
            <a:pPr marL="90805">
              <a:spcBef>
                <a:spcPts val="240"/>
              </a:spcBef>
            </a:pPr>
            <a:r>
              <a:rPr sz="2000" b="1" u="heavy" dirty="0">
                <a:uFill>
                  <a:solidFill>
                    <a:srgbClr val="000000"/>
                  </a:solidFill>
                </a:uFill>
                <a:latin typeface="+mj-lt"/>
                <a:cs typeface="Calibri"/>
              </a:rPr>
              <a:t>Splash</a:t>
            </a:r>
            <a:endParaRPr sz="2000" dirty="0">
              <a:latin typeface="+mj-lt"/>
              <a:cs typeface="Calibri"/>
            </a:endParaRPr>
          </a:p>
          <a:p>
            <a:pPr marL="90805" marR="321310">
              <a:buSzPct val="94444"/>
              <a:buFont typeface="Arial"/>
              <a:buChar char="•"/>
              <a:tabLst>
                <a:tab pos="172085" algn="l"/>
              </a:tabLst>
            </a:pPr>
            <a:r>
              <a:rPr sz="2000" spc="-5" dirty="0">
                <a:latin typeface="+mj-lt"/>
                <a:cs typeface="Calibri"/>
              </a:rPr>
              <a:t>When </a:t>
            </a:r>
            <a:r>
              <a:rPr sz="2000" dirty="0">
                <a:latin typeface="+mj-lt"/>
                <a:cs typeface="Calibri"/>
              </a:rPr>
              <a:t>a </a:t>
            </a:r>
            <a:r>
              <a:rPr sz="2000" spc="-5" dirty="0">
                <a:latin typeface="+mj-lt"/>
                <a:cs typeface="Calibri"/>
              </a:rPr>
              <a:t>hot liquid </a:t>
            </a:r>
            <a:r>
              <a:rPr sz="2000" spc="-10" dirty="0">
                <a:latin typeface="+mj-lt"/>
                <a:cs typeface="Calibri"/>
              </a:rPr>
              <a:t>falls from </a:t>
            </a:r>
            <a:r>
              <a:rPr sz="2000" dirty="0">
                <a:latin typeface="+mj-lt"/>
                <a:cs typeface="Calibri"/>
              </a:rPr>
              <a:t>a </a:t>
            </a:r>
            <a:r>
              <a:rPr sz="2000" spc="-5" dirty="0">
                <a:latin typeface="+mj-lt"/>
                <a:cs typeface="Calibri"/>
              </a:rPr>
              <a:t>height  </a:t>
            </a:r>
            <a:r>
              <a:rPr sz="2000" spc="-10" dirty="0">
                <a:latin typeface="+mj-lt"/>
                <a:cs typeface="Calibri"/>
              </a:rPr>
              <a:t>onto </a:t>
            </a:r>
            <a:r>
              <a:rPr sz="2000" dirty="0">
                <a:latin typeface="+mj-lt"/>
                <a:cs typeface="Calibri"/>
              </a:rPr>
              <a:t>the</a:t>
            </a:r>
            <a:r>
              <a:rPr sz="2000" spc="15" dirty="0">
                <a:latin typeface="+mj-lt"/>
                <a:cs typeface="Calibri"/>
              </a:rPr>
              <a:t> </a:t>
            </a:r>
            <a:r>
              <a:rPr sz="2000" spc="-5" dirty="0">
                <a:latin typeface="+mj-lt"/>
                <a:cs typeface="Calibri"/>
              </a:rPr>
              <a:t>victim.</a:t>
            </a:r>
            <a:endParaRPr sz="2000" dirty="0">
              <a:latin typeface="+mj-lt"/>
              <a:cs typeface="Calibri"/>
            </a:endParaRPr>
          </a:p>
          <a:p>
            <a:pPr marL="90805" marR="511175">
              <a:buSzPct val="94444"/>
              <a:buFont typeface="Arial"/>
              <a:buChar char="•"/>
              <a:tabLst>
                <a:tab pos="172085" algn="l"/>
              </a:tabLst>
            </a:pPr>
            <a:r>
              <a:rPr sz="2000" dirty="0">
                <a:latin typeface="+mj-lt"/>
                <a:cs typeface="Calibri"/>
              </a:rPr>
              <a:t>Burn </a:t>
            </a:r>
            <a:r>
              <a:rPr sz="2000" spc="-10" dirty="0">
                <a:latin typeface="+mj-lt"/>
                <a:cs typeface="Calibri"/>
              </a:rPr>
              <a:t>pattern: irregular </a:t>
            </a:r>
            <a:r>
              <a:rPr sz="2000" spc="-5" dirty="0">
                <a:latin typeface="+mj-lt"/>
                <a:cs typeface="Calibri"/>
              </a:rPr>
              <a:t>margin </a:t>
            </a:r>
            <a:r>
              <a:rPr sz="2000" dirty="0">
                <a:latin typeface="+mj-lt"/>
                <a:cs typeface="Calibri"/>
              </a:rPr>
              <a:t>and  </a:t>
            </a:r>
            <a:r>
              <a:rPr sz="2000" spc="-10" dirty="0">
                <a:latin typeface="+mj-lt"/>
                <a:cs typeface="Calibri"/>
              </a:rPr>
              <a:t>non-uniform</a:t>
            </a:r>
            <a:r>
              <a:rPr sz="2000" dirty="0">
                <a:latin typeface="+mj-lt"/>
                <a:cs typeface="Calibri"/>
              </a:rPr>
              <a:t> </a:t>
            </a:r>
            <a:r>
              <a:rPr sz="2000" spc="-5" dirty="0">
                <a:latin typeface="+mj-lt"/>
                <a:cs typeface="Calibri"/>
              </a:rPr>
              <a:t>depth.</a:t>
            </a:r>
            <a:endParaRPr sz="2000" dirty="0">
              <a:latin typeface="+mj-lt"/>
              <a:cs typeface="Calibri"/>
            </a:endParaRPr>
          </a:p>
          <a:p>
            <a:pPr marL="90805" marR="205104">
              <a:buSzPct val="94444"/>
              <a:buFont typeface="Arial"/>
              <a:buChar char="•"/>
              <a:tabLst>
                <a:tab pos="172085" algn="l"/>
              </a:tabLst>
            </a:pPr>
            <a:r>
              <a:rPr sz="2000" spc="-10" dirty="0">
                <a:latin typeface="+mj-lt"/>
                <a:cs typeface="Calibri"/>
              </a:rPr>
              <a:t>Location </a:t>
            </a:r>
            <a:r>
              <a:rPr sz="2000" spc="-5" dirty="0">
                <a:latin typeface="+mj-lt"/>
                <a:cs typeface="Calibri"/>
              </a:rPr>
              <a:t>of </a:t>
            </a:r>
            <a:r>
              <a:rPr sz="2000" dirty="0">
                <a:latin typeface="+mj-lt"/>
                <a:cs typeface="Calibri"/>
              </a:rPr>
              <a:t>the </a:t>
            </a:r>
            <a:r>
              <a:rPr sz="2000" spc="-5" dirty="0">
                <a:latin typeface="+mj-lt"/>
                <a:cs typeface="Calibri"/>
              </a:rPr>
              <a:t>burn helps in  identifying </a:t>
            </a:r>
            <a:r>
              <a:rPr sz="2000" dirty="0">
                <a:latin typeface="+mj-lt"/>
                <a:cs typeface="Calibri"/>
              </a:rPr>
              <a:t>as abuse; </a:t>
            </a:r>
            <a:r>
              <a:rPr sz="2000" spc="-5" dirty="0">
                <a:latin typeface="+mj-lt"/>
                <a:cs typeface="Calibri"/>
              </a:rPr>
              <a:t>scald </a:t>
            </a:r>
            <a:r>
              <a:rPr sz="2000" dirty="0">
                <a:latin typeface="+mj-lt"/>
                <a:cs typeface="Calibri"/>
              </a:rPr>
              <a:t>burn </a:t>
            </a:r>
            <a:r>
              <a:rPr sz="2000" spc="-5" dirty="0">
                <a:latin typeface="+mj-lt"/>
                <a:cs typeface="Calibri"/>
              </a:rPr>
              <a:t>on </a:t>
            </a:r>
            <a:r>
              <a:rPr sz="2000" dirty="0">
                <a:latin typeface="+mj-lt"/>
                <a:cs typeface="Calibri"/>
              </a:rPr>
              <a:t>the  back </a:t>
            </a:r>
            <a:r>
              <a:rPr sz="2000" spc="-5" dirty="0">
                <a:latin typeface="+mj-lt"/>
                <a:cs typeface="Calibri"/>
              </a:rPr>
              <a:t>is not</a:t>
            </a:r>
            <a:r>
              <a:rPr sz="2000" spc="5" dirty="0">
                <a:latin typeface="+mj-lt"/>
                <a:cs typeface="Calibri"/>
              </a:rPr>
              <a:t> </a:t>
            </a:r>
            <a:r>
              <a:rPr sz="2000" spc="-5" dirty="0">
                <a:latin typeface="+mj-lt"/>
                <a:cs typeface="Calibri"/>
              </a:rPr>
              <a:t>acciden</a:t>
            </a:r>
            <a:r>
              <a:rPr lang="en-US" sz="2000" spc="-5" dirty="0">
                <a:latin typeface="+mj-lt"/>
                <a:cs typeface="Calibri"/>
              </a:rPr>
              <a:t>tal.</a:t>
            </a:r>
          </a:p>
          <a:p>
            <a:pPr marL="90805" marR="248920">
              <a:buSzPct val="94444"/>
              <a:tabLst>
                <a:tab pos="172085" algn="l"/>
              </a:tabLst>
            </a:pPr>
            <a:endParaRPr lang="en-US" sz="2000" dirty="0">
              <a:latin typeface="+mj-lt"/>
              <a:cs typeface="Calibri"/>
            </a:endParaRPr>
          </a:p>
        </p:txBody>
      </p:sp>
      <p:sp>
        <p:nvSpPr>
          <p:cNvPr id="11" name="object 11"/>
          <p:cNvSpPr/>
          <p:nvPr/>
        </p:nvSpPr>
        <p:spPr>
          <a:xfrm>
            <a:off x="3886961" y="1372361"/>
            <a:ext cx="914400" cy="762000"/>
          </a:xfrm>
          <a:custGeom>
            <a:avLst/>
            <a:gdLst/>
            <a:ahLst/>
            <a:cxnLst/>
            <a:rect l="l" t="t" r="r" b="b"/>
            <a:pathLst>
              <a:path w="914400" h="762000">
                <a:moveTo>
                  <a:pt x="381000" y="571500"/>
                </a:moveTo>
                <a:lnTo>
                  <a:pt x="0" y="571500"/>
                </a:lnTo>
                <a:lnTo>
                  <a:pt x="190500" y="762000"/>
                </a:lnTo>
                <a:lnTo>
                  <a:pt x="381000" y="571500"/>
                </a:lnTo>
                <a:close/>
              </a:path>
              <a:path w="914400" h="762000">
                <a:moveTo>
                  <a:pt x="914400" y="0"/>
                </a:moveTo>
                <a:lnTo>
                  <a:pt x="95250" y="0"/>
                </a:lnTo>
                <a:lnTo>
                  <a:pt x="95250" y="571500"/>
                </a:lnTo>
                <a:lnTo>
                  <a:pt x="285750" y="571500"/>
                </a:lnTo>
                <a:lnTo>
                  <a:pt x="285750" y="190500"/>
                </a:lnTo>
                <a:lnTo>
                  <a:pt x="914400" y="190500"/>
                </a:lnTo>
                <a:lnTo>
                  <a:pt x="914400" y="0"/>
                </a:lnTo>
                <a:close/>
              </a:path>
            </a:pathLst>
          </a:custGeom>
          <a:solidFill>
            <a:srgbClr val="4F81BC"/>
          </a:solidFill>
        </p:spPr>
        <p:txBody>
          <a:bodyPr wrap="square" lIns="0" tIns="0" rIns="0" bIns="0" rtlCol="0"/>
          <a:lstStyle/>
          <a:p>
            <a:endParaRPr dirty="0"/>
          </a:p>
        </p:txBody>
      </p:sp>
      <p:sp>
        <p:nvSpPr>
          <p:cNvPr id="12" name="object 12"/>
          <p:cNvSpPr/>
          <p:nvPr/>
        </p:nvSpPr>
        <p:spPr>
          <a:xfrm>
            <a:off x="3886961" y="1372361"/>
            <a:ext cx="914400" cy="762000"/>
          </a:xfrm>
          <a:custGeom>
            <a:avLst/>
            <a:gdLst/>
            <a:ahLst/>
            <a:cxnLst/>
            <a:rect l="l" t="t" r="r" b="b"/>
            <a:pathLst>
              <a:path w="914400" h="762000">
                <a:moveTo>
                  <a:pt x="914400" y="190500"/>
                </a:moveTo>
                <a:lnTo>
                  <a:pt x="285750" y="190500"/>
                </a:lnTo>
                <a:lnTo>
                  <a:pt x="285750" y="571500"/>
                </a:lnTo>
                <a:lnTo>
                  <a:pt x="381000" y="571500"/>
                </a:lnTo>
                <a:lnTo>
                  <a:pt x="190500" y="762000"/>
                </a:lnTo>
                <a:lnTo>
                  <a:pt x="0" y="571500"/>
                </a:lnTo>
                <a:lnTo>
                  <a:pt x="95250" y="571500"/>
                </a:lnTo>
                <a:lnTo>
                  <a:pt x="95250" y="0"/>
                </a:lnTo>
                <a:lnTo>
                  <a:pt x="914400" y="0"/>
                </a:lnTo>
                <a:lnTo>
                  <a:pt x="914400" y="190500"/>
                </a:lnTo>
                <a:close/>
              </a:path>
            </a:pathLst>
          </a:custGeom>
          <a:ln w="25908">
            <a:solidFill>
              <a:srgbClr val="385D89"/>
            </a:solidFill>
          </a:ln>
        </p:spPr>
        <p:txBody>
          <a:bodyPr wrap="square" lIns="0" tIns="0" rIns="0" bIns="0" rtlCol="0"/>
          <a:lstStyle/>
          <a:p>
            <a:endParaRPr dirty="0"/>
          </a:p>
        </p:txBody>
      </p:sp>
      <p:sp>
        <p:nvSpPr>
          <p:cNvPr id="13" name="object 13"/>
          <p:cNvSpPr/>
          <p:nvPr/>
        </p:nvSpPr>
        <p:spPr>
          <a:xfrm>
            <a:off x="7392161" y="1372361"/>
            <a:ext cx="838200" cy="762000"/>
          </a:xfrm>
          <a:custGeom>
            <a:avLst/>
            <a:gdLst/>
            <a:ahLst/>
            <a:cxnLst/>
            <a:rect l="l" t="t" r="r" b="b"/>
            <a:pathLst>
              <a:path w="838200" h="762000">
                <a:moveTo>
                  <a:pt x="838199" y="571500"/>
                </a:moveTo>
                <a:lnTo>
                  <a:pt x="457200" y="571500"/>
                </a:lnTo>
                <a:lnTo>
                  <a:pt x="647699" y="762000"/>
                </a:lnTo>
                <a:lnTo>
                  <a:pt x="838199" y="571500"/>
                </a:lnTo>
                <a:close/>
              </a:path>
              <a:path w="838200" h="762000">
                <a:moveTo>
                  <a:pt x="742949" y="0"/>
                </a:moveTo>
                <a:lnTo>
                  <a:pt x="0" y="0"/>
                </a:lnTo>
                <a:lnTo>
                  <a:pt x="0" y="190500"/>
                </a:lnTo>
                <a:lnTo>
                  <a:pt x="552450" y="190500"/>
                </a:lnTo>
                <a:lnTo>
                  <a:pt x="552450" y="571500"/>
                </a:lnTo>
                <a:lnTo>
                  <a:pt x="742949" y="571500"/>
                </a:lnTo>
                <a:lnTo>
                  <a:pt x="742949" y="0"/>
                </a:lnTo>
                <a:close/>
              </a:path>
            </a:pathLst>
          </a:custGeom>
          <a:solidFill>
            <a:srgbClr val="4F81BC"/>
          </a:solidFill>
        </p:spPr>
        <p:txBody>
          <a:bodyPr wrap="square" lIns="0" tIns="0" rIns="0" bIns="0" rtlCol="0"/>
          <a:lstStyle/>
          <a:p>
            <a:endParaRPr dirty="0"/>
          </a:p>
        </p:txBody>
      </p:sp>
      <p:sp>
        <p:nvSpPr>
          <p:cNvPr id="14" name="object 14"/>
          <p:cNvSpPr/>
          <p:nvPr/>
        </p:nvSpPr>
        <p:spPr>
          <a:xfrm>
            <a:off x="7392161" y="1372361"/>
            <a:ext cx="838200" cy="762000"/>
          </a:xfrm>
          <a:custGeom>
            <a:avLst/>
            <a:gdLst/>
            <a:ahLst/>
            <a:cxnLst/>
            <a:rect l="l" t="t" r="r" b="b"/>
            <a:pathLst>
              <a:path w="838200" h="762000">
                <a:moveTo>
                  <a:pt x="0" y="190500"/>
                </a:moveTo>
                <a:lnTo>
                  <a:pt x="552450" y="190500"/>
                </a:lnTo>
                <a:lnTo>
                  <a:pt x="552450" y="571500"/>
                </a:lnTo>
                <a:lnTo>
                  <a:pt x="457200" y="571500"/>
                </a:lnTo>
                <a:lnTo>
                  <a:pt x="647699" y="762000"/>
                </a:lnTo>
                <a:lnTo>
                  <a:pt x="838199" y="571500"/>
                </a:lnTo>
                <a:lnTo>
                  <a:pt x="742949" y="571500"/>
                </a:lnTo>
                <a:lnTo>
                  <a:pt x="742949" y="0"/>
                </a:lnTo>
                <a:lnTo>
                  <a:pt x="0" y="0"/>
                </a:lnTo>
                <a:lnTo>
                  <a:pt x="0" y="190500"/>
                </a:lnTo>
                <a:close/>
              </a:path>
            </a:pathLst>
          </a:custGeom>
          <a:ln w="25908">
            <a:solidFill>
              <a:srgbClr val="385D89"/>
            </a:solidFill>
          </a:ln>
        </p:spPr>
        <p:txBody>
          <a:bodyPr wrap="square" lIns="0" tIns="0" rIns="0" bIns="0" rtlCol="0"/>
          <a:lstStyle/>
          <a:p>
            <a:endParaRPr dirty="0"/>
          </a:p>
        </p:txBody>
      </p:sp>
      <p:sp>
        <p:nvSpPr>
          <p:cNvPr id="15" name="object 15"/>
          <p:cNvSpPr txBox="1"/>
          <p:nvPr/>
        </p:nvSpPr>
        <p:spPr>
          <a:xfrm>
            <a:off x="1965589" y="6312932"/>
            <a:ext cx="8109944" cy="197490"/>
          </a:xfrm>
          <a:prstGeom prst="rect">
            <a:avLst/>
          </a:prstGeom>
        </p:spPr>
        <p:txBody>
          <a:bodyPr vert="horz" wrap="square" lIns="0" tIns="12700" rIns="0" bIns="0" rtlCol="0">
            <a:spAutoFit/>
          </a:bodyPr>
          <a:lstStyle/>
          <a:p>
            <a:pPr marL="12700" marR="5080" algn="ctr">
              <a:spcBef>
                <a:spcPts val="100"/>
              </a:spcBef>
            </a:pPr>
            <a:r>
              <a:rPr sz="1200" b="1" i="1" dirty="0">
                <a:solidFill>
                  <a:srgbClr val="FF0000"/>
                </a:solidFill>
                <a:highlight>
                  <a:srgbClr val="FFFF00"/>
                </a:highlight>
                <a:latin typeface="Calibri"/>
                <a:cs typeface="Calibri"/>
              </a:rPr>
              <a:t>Burn </a:t>
            </a:r>
            <a:r>
              <a:rPr sz="1200" b="1" i="1" spc="-5" dirty="0">
                <a:solidFill>
                  <a:srgbClr val="FF0000"/>
                </a:solidFill>
                <a:highlight>
                  <a:srgbClr val="FFFF00"/>
                </a:highlight>
                <a:latin typeface="Calibri"/>
                <a:cs typeface="Calibri"/>
              </a:rPr>
              <a:t>injuries </a:t>
            </a:r>
            <a:r>
              <a:rPr sz="1200" b="1" i="1" dirty="0">
                <a:solidFill>
                  <a:srgbClr val="FF0000"/>
                </a:solidFill>
                <a:highlight>
                  <a:srgbClr val="FFFF00"/>
                </a:highlight>
                <a:latin typeface="Calibri"/>
                <a:cs typeface="Calibri"/>
              </a:rPr>
              <a:t>in child </a:t>
            </a:r>
            <a:r>
              <a:rPr sz="1200" b="1" i="1" spc="-5" dirty="0">
                <a:solidFill>
                  <a:srgbClr val="FF0000"/>
                </a:solidFill>
                <a:highlight>
                  <a:srgbClr val="FFFF00"/>
                </a:highlight>
                <a:latin typeface="Calibri"/>
                <a:cs typeface="Calibri"/>
              </a:rPr>
              <a:t>abuse. </a:t>
            </a:r>
            <a:r>
              <a:rPr sz="1200" b="1" i="1" dirty="0">
                <a:solidFill>
                  <a:srgbClr val="FF0000"/>
                </a:solidFill>
                <a:highlight>
                  <a:srgbClr val="FFFF00"/>
                </a:highlight>
                <a:latin typeface="Calibri"/>
                <a:cs typeface="Calibri"/>
              </a:rPr>
              <a:t>US </a:t>
            </a:r>
            <a:r>
              <a:rPr sz="1200" b="1" i="1" spc="-5" dirty="0">
                <a:solidFill>
                  <a:srgbClr val="FF0000"/>
                </a:solidFill>
                <a:highlight>
                  <a:srgbClr val="FFFF00"/>
                </a:highlight>
                <a:latin typeface="Calibri"/>
                <a:cs typeface="Calibri"/>
              </a:rPr>
              <a:t>Department of Justice; Office of Justice  programs. </a:t>
            </a:r>
            <a:r>
              <a:rPr sz="1200" b="1" i="1" spc="-10" dirty="0">
                <a:solidFill>
                  <a:srgbClr val="FF0000"/>
                </a:solidFill>
                <a:highlight>
                  <a:srgbClr val="FFFF00"/>
                </a:highlight>
                <a:latin typeface="Calibri"/>
                <a:cs typeface="Calibri"/>
              </a:rPr>
              <a:t>Portable </a:t>
            </a:r>
            <a:r>
              <a:rPr sz="1200" b="1" i="1" dirty="0">
                <a:solidFill>
                  <a:srgbClr val="FF0000"/>
                </a:solidFill>
                <a:highlight>
                  <a:srgbClr val="FFFF00"/>
                </a:highlight>
                <a:latin typeface="Calibri"/>
                <a:cs typeface="Calibri"/>
              </a:rPr>
              <a:t>guide </a:t>
            </a:r>
            <a:r>
              <a:rPr sz="1200" b="1" i="1" spc="-5" dirty="0">
                <a:solidFill>
                  <a:srgbClr val="FF0000"/>
                </a:solidFill>
                <a:highlight>
                  <a:srgbClr val="FFFF00"/>
                </a:highlight>
                <a:latin typeface="Calibri"/>
                <a:cs typeface="Calibri"/>
              </a:rPr>
              <a:t>to investigating </a:t>
            </a:r>
            <a:r>
              <a:rPr sz="1200" b="1" i="1" dirty="0">
                <a:solidFill>
                  <a:srgbClr val="FF0000"/>
                </a:solidFill>
                <a:highlight>
                  <a:srgbClr val="FFFF00"/>
                </a:highlight>
                <a:latin typeface="Calibri"/>
                <a:cs typeface="Calibri"/>
              </a:rPr>
              <a:t>child</a:t>
            </a:r>
            <a:r>
              <a:rPr sz="1200" b="1" i="1" spc="65" dirty="0">
                <a:solidFill>
                  <a:srgbClr val="FF0000"/>
                </a:solidFill>
                <a:highlight>
                  <a:srgbClr val="FFFF00"/>
                </a:highlight>
                <a:latin typeface="Calibri"/>
                <a:cs typeface="Calibri"/>
              </a:rPr>
              <a:t> </a:t>
            </a:r>
            <a:r>
              <a:rPr sz="1200" b="1" i="1" spc="-5" dirty="0">
                <a:solidFill>
                  <a:srgbClr val="FF0000"/>
                </a:solidFill>
                <a:highlight>
                  <a:srgbClr val="FFFF00"/>
                </a:highlight>
                <a:latin typeface="Calibri"/>
                <a:cs typeface="Calibri"/>
              </a:rPr>
              <a:t>abuse.</a:t>
            </a:r>
            <a:endParaRPr sz="1200" dirty="0">
              <a:highlight>
                <a:srgbClr val="FFFF00"/>
              </a:highlight>
              <a:latin typeface="Calibri"/>
              <a:cs typeface="Calibri"/>
            </a:endParaRPr>
          </a:p>
        </p:txBody>
      </p:sp>
      <p:sp>
        <p:nvSpPr>
          <p:cNvPr id="16" name="Slide Number Placeholder 15">
            <a:extLst>
              <a:ext uri="{FF2B5EF4-FFF2-40B4-BE49-F238E27FC236}">
                <a16:creationId xmlns:a16="http://schemas.microsoft.com/office/drawing/2014/main" id="{2E5F1F91-7178-4F48-9FDE-B0602E969EE3}"/>
              </a:ext>
            </a:extLst>
          </p:cNvPr>
          <p:cNvSpPr>
            <a:spLocks noGrp="1"/>
          </p:cNvSpPr>
          <p:nvPr>
            <p:ph type="sldNum" sz="quarter" idx="12"/>
          </p:nvPr>
        </p:nvSpPr>
        <p:spPr/>
        <p:txBody>
          <a:bodyPr/>
          <a:lstStyle/>
          <a:p>
            <a:fld id="{3E5F394B-49D5-49D1-9FED-37BDB656D84F}" type="slidenum">
              <a:rPr lang="en-IN" smtClean="0"/>
              <a:t>18</a:t>
            </a:fld>
            <a:endParaRPr lang="en-IN" dirty="0"/>
          </a:p>
        </p:txBody>
      </p:sp>
    </p:spTree>
    <p:extLst>
      <p:ext uri="{BB962C8B-B14F-4D97-AF65-F5344CB8AC3E}">
        <p14:creationId xmlns:p14="http://schemas.microsoft.com/office/powerpoint/2010/main" val="161675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147456" y="296598"/>
            <a:ext cx="8508104" cy="566822"/>
          </a:xfrm>
          <a:prstGeom prst="rect">
            <a:avLst/>
          </a:prstGeom>
        </p:spPr>
        <p:txBody>
          <a:bodyPr vert="horz" wrap="square" lIns="0" tIns="12700" rIns="0" bIns="0" rtlCol="0" anchor="ctr">
            <a:spAutoFit/>
          </a:bodyPr>
          <a:lstStyle/>
          <a:p>
            <a:pPr marL="12700" algn="ctr">
              <a:lnSpc>
                <a:spcPct val="100000"/>
              </a:lnSpc>
              <a:spcBef>
                <a:spcPts val="100"/>
              </a:spcBef>
            </a:pPr>
            <a:r>
              <a:rPr sz="3600" b="1" spc="-70" dirty="0">
                <a:solidFill>
                  <a:schemeClr val="tx1"/>
                </a:solidFill>
              </a:rPr>
              <a:t>PATTERN </a:t>
            </a:r>
            <a:r>
              <a:rPr sz="3600" b="1" spc="-5" dirty="0">
                <a:solidFill>
                  <a:schemeClr val="tx1"/>
                </a:solidFill>
              </a:rPr>
              <a:t>OF </a:t>
            </a:r>
            <a:r>
              <a:rPr sz="3600" b="1" spc="-10" dirty="0">
                <a:solidFill>
                  <a:schemeClr val="tx1"/>
                </a:solidFill>
              </a:rPr>
              <a:t>IMMERSION</a:t>
            </a:r>
            <a:r>
              <a:rPr sz="3600" b="1" spc="10" dirty="0">
                <a:solidFill>
                  <a:schemeClr val="tx1"/>
                </a:solidFill>
              </a:rPr>
              <a:t> </a:t>
            </a:r>
            <a:r>
              <a:rPr sz="3600" b="1" dirty="0">
                <a:solidFill>
                  <a:schemeClr val="tx1"/>
                </a:solidFill>
              </a:rPr>
              <a:t>BURNS</a:t>
            </a:r>
          </a:p>
        </p:txBody>
      </p:sp>
      <p:sp>
        <p:nvSpPr>
          <p:cNvPr id="17" name="Slide Number Placeholder 16">
            <a:extLst>
              <a:ext uri="{FF2B5EF4-FFF2-40B4-BE49-F238E27FC236}">
                <a16:creationId xmlns:a16="http://schemas.microsoft.com/office/drawing/2014/main" id="{ADB31DA9-0178-42E7-80A0-16F7C7FE0B5F}"/>
              </a:ext>
            </a:extLst>
          </p:cNvPr>
          <p:cNvSpPr>
            <a:spLocks noGrp="1"/>
          </p:cNvSpPr>
          <p:nvPr>
            <p:ph type="sldNum" sz="quarter" idx="12"/>
          </p:nvPr>
        </p:nvSpPr>
        <p:spPr>
          <a:xfrm>
            <a:off x="11682823" y="6368184"/>
            <a:ext cx="374650" cy="365125"/>
          </a:xfrm>
        </p:spPr>
        <p:txBody>
          <a:bodyPr/>
          <a:lstStyle/>
          <a:p>
            <a:fld id="{3E5F394B-49D5-49D1-9FED-37BDB656D84F}" type="slidenum">
              <a:rPr lang="en-IN" smtClean="0"/>
              <a:t>19</a:t>
            </a:fld>
            <a:endParaRPr lang="en-IN" dirty="0"/>
          </a:p>
        </p:txBody>
      </p:sp>
      <p:graphicFrame>
        <p:nvGraphicFramePr>
          <p:cNvPr id="7" name="Diagram 6"/>
          <p:cNvGraphicFramePr/>
          <p:nvPr/>
        </p:nvGraphicFramePr>
        <p:xfrm>
          <a:off x="134527" y="980289"/>
          <a:ext cx="8895104" cy="5581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bject 12"/>
          <p:cNvSpPr/>
          <p:nvPr/>
        </p:nvSpPr>
        <p:spPr>
          <a:xfrm>
            <a:off x="7859395" y="980289"/>
            <a:ext cx="4010753" cy="2859576"/>
          </a:xfrm>
          <a:prstGeom prst="rect">
            <a:avLst/>
          </a:prstGeom>
          <a:blipFill>
            <a:blip r:embed="rId8" cstate="print"/>
            <a:stretch>
              <a:fillRect/>
            </a:stretch>
          </a:blipFill>
        </p:spPr>
        <p:txBody>
          <a:bodyPr wrap="square" lIns="0" tIns="0" rIns="0" bIns="0" rtlCol="0"/>
          <a:lstStyle/>
          <a:p>
            <a:endParaRPr dirty="0"/>
          </a:p>
        </p:txBody>
      </p:sp>
      <p:sp>
        <p:nvSpPr>
          <p:cNvPr id="15" name="object 15"/>
          <p:cNvSpPr/>
          <p:nvPr/>
        </p:nvSpPr>
        <p:spPr>
          <a:xfrm>
            <a:off x="8220817" y="4088763"/>
            <a:ext cx="3462006" cy="2223742"/>
          </a:xfrm>
          <a:prstGeom prst="rect">
            <a:avLst/>
          </a:prstGeom>
          <a:blipFill>
            <a:blip r:embed="rId9"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52934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BBCDF-C613-44D4-B051-9ADA1398E770}"/>
              </a:ext>
            </a:extLst>
          </p:cNvPr>
          <p:cNvSpPr>
            <a:spLocks noGrp="1"/>
          </p:cNvSpPr>
          <p:nvPr>
            <p:ph type="title"/>
          </p:nvPr>
        </p:nvSpPr>
        <p:spPr>
          <a:xfrm>
            <a:off x="605753" y="465284"/>
            <a:ext cx="9875520" cy="762000"/>
          </a:xfrm>
        </p:spPr>
        <p:txBody>
          <a:bodyPr>
            <a:normAutofit fontScale="90000"/>
          </a:bodyPr>
          <a:lstStyle/>
          <a:p>
            <a:pPr algn="ctr"/>
            <a:r>
              <a:rPr lang="en-IN" sz="5400" b="1" dirty="0">
                <a:solidFill>
                  <a:schemeClr val="accent6">
                    <a:lumMod val="75000"/>
                  </a:schemeClr>
                </a:solidFill>
              </a:rPr>
              <a:t>CONTENTS</a:t>
            </a:r>
          </a:p>
        </p:txBody>
      </p:sp>
      <p:sp>
        <p:nvSpPr>
          <p:cNvPr id="3" name="Content Placeholder 2">
            <a:extLst>
              <a:ext uri="{FF2B5EF4-FFF2-40B4-BE49-F238E27FC236}">
                <a16:creationId xmlns:a16="http://schemas.microsoft.com/office/drawing/2014/main" id="{879F6FD3-595F-4EB7-A90B-F0438174CAE2}"/>
              </a:ext>
            </a:extLst>
          </p:cNvPr>
          <p:cNvSpPr>
            <a:spLocks noGrp="1"/>
          </p:cNvSpPr>
          <p:nvPr>
            <p:ph idx="1"/>
          </p:nvPr>
        </p:nvSpPr>
        <p:spPr>
          <a:xfrm>
            <a:off x="607198" y="2122762"/>
            <a:ext cx="4400513" cy="3303754"/>
          </a:xfrm>
          <a:ln>
            <a:solidFill>
              <a:schemeClr val="bg1"/>
            </a:solidFill>
          </a:ln>
        </p:spPr>
        <p:txBody>
          <a:bodyPr>
            <a:noAutofit/>
          </a:bodyPr>
          <a:lstStyle/>
          <a:p>
            <a:pPr marL="355600" indent="-342900">
              <a:lnSpc>
                <a:spcPct val="100000"/>
              </a:lnSpc>
              <a:spcBef>
                <a:spcPts val="360"/>
              </a:spcBef>
              <a:buFont typeface="Arial"/>
              <a:buChar char="•"/>
              <a:tabLst>
                <a:tab pos="354965" algn="l"/>
                <a:tab pos="355600" algn="l"/>
              </a:tabLst>
            </a:pPr>
            <a:r>
              <a:rPr lang="en-US" sz="2400" spc="-10" dirty="0">
                <a:solidFill>
                  <a:schemeClr val="tx1"/>
                </a:solidFill>
                <a:cs typeface="Calibri"/>
              </a:rPr>
              <a:t>Introduction</a:t>
            </a:r>
            <a:endParaRPr lang="en-US" sz="2400" dirty="0">
              <a:solidFill>
                <a:schemeClr val="tx1"/>
              </a:solidFill>
              <a:cs typeface="Calibri"/>
            </a:endParaRPr>
          </a:p>
          <a:p>
            <a:pPr marL="355600" indent="-342900">
              <a:lnSpc>
                <a:spcPct val="100000"/>
              </a:lnSpc>
              <a:spcBef>
                <a:spcPts val="265"/>
              </a:spcBef>
              <a:buFont typeface="Arial"/>
              <a:buChar char="•"/>
              <a:tabLst>
                <a:tab pos="354965" algn="l"/>
                <a:tab pos="355600" algn="l"/>
              </a:tabLst>
            </a:pPr>
            <a:r>
              <a:rPr lang="en-US" sz="2400" spc="-10" dirty="0">
                <a:solidFill>
                  <a:schemeClr val="tx1"/>
                </a:solidFill>
                <a:cs typeface="Calibri"/>
              </a:rPr>
              <a:t>Definition</a:t>
            </a:r>
            <a:endParaRPr lang="en-US" sz="2400" dirty="0">
              <a:solidFill>
                <a:schemeClr val="tx1"/>
              </a:solidFill>
              <a:cs typeface="Calibri"/>
            </a:endParaRPr>
          </a:p>
          <a:p>
            <a:pPr marL="355600" indent="-342900">
              <a:lnSpc>
                <a:spcPct val="100000"/>
              </a:lnSpc>
              <a:spcBef>
                <a:spcPts val="265"/>
              </a:spcBef>
              <a:buFont typeface="Arial"/>
              <a:buChar char="•"/>
              <a:tabLst>
                <a:tab pos="354965" algn="l"/>
                <a:tab pos="355600" algn="l"/>
              </a:tabLst>
            </a:pPr>
            <a:r>
              <a:rPr lang="en-US" sz="2400" spc="-15" dirty="0">
                <a:solidFill>
                  <a:schemeClr val="tx1"/>
                </a:solidFill>
                <a:cs typeface="Calibri"/>
              </a:rPr>
              <a:t>Prevalence</a:t>
            </a:r>
            <a:endParaRPr lang="en-US" sz="2400" dirty="0">
              <a:solidFill>
                <a:schemeClr val="tx1"/>
              </a:solidFill>
              <a:cs typeface="Calibri"/>
            </a:endParaRPr>
          </a:p>
          <a:p>
            <a:pPr marL="355600" indent="-342900">
              <a:lnSpc>
                <a:spcPct val="100000"/>
              </a:lnSpc>
              <a:spcBef>
                <a:spcPts val="265"/>
              </a:spcBef>
              <a:buFont typeface="Arial"/>
              <a:buChar char="•"/>
              <a:tabLst>
                <a:tab pos="354965" algn="l"/>
                <a:tab pos="355600" algn="l"/>
              </a:tabLst>
            </a:pPr>
            <a:r>
              <a:rPr lang="en-US" sz="2400" spc="-15" dirty="0">
                <a:solidFill>
                  <a:schemeClr val="tx1"/>
                </a:solidFill>
                <a:cs typeface="Calibri"/>
              </a:rPr>
              <a:t>Historical</a:t>
            </a:r>
            <a:r>
              <a:rPr lang="en-US" sz="2400" spc="40" dirty="0">
                <a:solidFill>
                  <a:schemeClr val="tx1"/>
                </a:solidFill>
                <a:cs typeface="Calibri"/>
              </a:rPr>
              <a:t> </a:t>
            </a:r>
            <a:r>
              <a:rPr lang="en-US" sz="2400" spc="-20" dirty="0">
                <a:solidFill>
                  <a:schemeClr val="tx1"/>
                </a:solidFill>
                <a:cs typeface="Calibri"/>
              </a:rPr>
              <a:t>Background</a:t>
            </a:r>
            <a:endParaRPr lang="en-US" sz="2400" dirty="0">
              <a:solidFill>
                <a:schemeClr val="tx1"/>
              </a:solidFill>
              <a:cs typeface="Calibri"/>
            </a:endParaRPr>
          </a:p>
          <a:p>
            <a:pPr marL="355600" indent="-342900">
              <a:lnSpc>
                <a:spcPct val="100000"/>
              </a:lnSpc>
              <a:spcBef>
                <a:spcPts val="265"/>
              </a:spcBef>
              <a:buFont typeface="Arial"/>
              <a:buChar char="•"/>
              <a:tabLst>
                <a:tab pos="354965" algn="l"/>
                <a:tab pos="355600" algn="l"/>
              </a:tabLst>
            </a:pPr>
            <a:r>
              <a:rPr lang="en-US" sz="2400" spc="-15" dirty="0">
                <a:solidFill>
                  <a:schemeClr val="tx1"/>
                </a:solidFill>
                <a:cs typeface="Calibri"/>
              </a:rPr>
              <a:t>Consequences </a:t>
            </a:r>
            <a:r>
              <a:rPr lang="en-US" sz="2400" spc="-5" dirty="0">
                <a:solidFill>
                  <a:schemeClr val="tx1"/>
                </a:solidFill>
                <a:cs typeface="Calibri"/>
              </a:rPr>
              <a:t>Of</a:t>
            </a:r>
            <a:r>
              <a:rPr lang="en-US" sz="2400" spc="80" dirty="0">
                <a:solidFill>
                  <a:schemeClr val="tx1"/>
                </a:solidFill>
                <a:cs typeface="Calibri"/>
              </a:rPr>
              <a:t> </a:t>
            </a:r>
            <a:r>
              <a:rPr lang="en-US" sz="2400" spc="-10" dirty="0">
                <a:solidFill>
                  <a:schemeClr val="tx1"/>
                </a:solidFill>
                <a:cs typeface="Calibri"/>
              </a:rPr>
              <a:t>CAN</a:t>
            </a:r>
            <a:endParaRPr lang="en-US" sz="2400" dirty="0">
              <a:solidFill>
                <a:schemeClr val="tx1"/>
              </a:solidFill>
              <a:cs typeface="Calibri"/>
            </a:endParaRPr>
          </a:p>
          <a:p>
            <a:pPr marL="355600" indent="-342900">
              <a:lnSpc>
                <a:spcPct val="100000"/>
              </a:lnSpc>
              <a:spcBef>
                <a:spcPts val="265"/>
              </a:spcBef>
              <a:buFont typeface="Arial"/>
              <a:buChar char="•"/>
              <a:tabLst>
                <a:tab pos="354965" algn="l"/>
                <a:tab pos="355600" algn="l"/>
              </a:tabLst>
            </a:pPr>
            <a:r>
              <a:rPr lang="en-US" sz="2400" spc="-5" dirty="0">
                <a:solidFill>
                  <a:schemeClr val="tx1"/>
                </a:solidFill>
                <a:cs typeface="Calibri"/>
              </a:rPr>
              <a:t>Predisposing</a:t>
            </a:r>
            <a:r>
              <a:rPr lang="en-US" sz="2400" spc="20" dirty="0">
                <a:solidFill>
                  <a:schemeClr val="tx1"/>
                </a:solidFill>
                <a:cs typeface="Calibri"/>
              </a:rPr>
              <a:t> </a:t>
            </a:r>
            <a:r>
              <a:rPr lang="en-US" sz="2400" spc="-35" dirty="0">
                <a:solidFill>
                  <a:schemeClr val="tx1"/>
                </a:solidFill>
                <a:cs typeface="Calibri"/>
              </a:rPr>
              <a:t>Factors</a:t>
            </a:r>
            <a:endParaRPr lang="en-US" sz="2400" dirty="0">
              <a:solidFill>
                <a:schemeClr val="tx1"/>
              </a:solidFill>
              <a:cs typeface="Calibri"/>
            </a:endParaRPr>
          </a:p>
          <a:p>
            <a:pPr marL="355600" indent="-342900">
              <a:lnSpc>
                <a:spcPct val="100000"/>
              </a:lnSpc>
              <a:spcBef>
                <a:spcPts val="265"/>
              </a:spcBef>
              <a:buFont typeface="Arial"/>
              <a:buChar char="•"/>
              <a:tabLst>
                <a:tab pos="354965" algn="l"/>
                <a:tab pos="355600" algn="l"/>
              </a:tabLst>
            </a:pPr>
            <a:r>
              <a:rPr lang="en-US" sz="2400" spc="-15" dirty="0">
                <a:solidFill>
                  <a:schemeClr val="tx1"/>
                </a:solidFill>
                <a:cs typeface="Calibri"/>
              </a:rPr>
              <a:t>Types </a:t>
            </a:r>
            <a:r>
              <a:rPr lang="en-US" sz="2400" spc="-5" dirty="0">
                <a:solidFill>
                  <a:schemeClr val="tx1"/>
                </a:solidFill>
                <a:cs typeface="Calibri"/>
              </a:rPr>
              <a:t>Of </a:t>
            </a:r>
            <a:r>
              <a:rPr lang="en-US" sz="2400" spc="-10" dirty="0">
                <a:solidFill>
                  <a:schemeClr val="tx1"/>
                </a:solidFill>
                <a:cs typeface="Calibri"/>
              </a:rPr>
              <a:t>Child</a:t>
            </a:r>
            <a:r>
              <a:rPr lang="en-US" sz="2400" spc="55" dirty="0">
                <a:solidFill>
                  <a:schemeClr val="tx1"/>
                </a:solidFill>
                <a:cs typeface="Calibri"/>
              </a:rPr>
              <a:t> </a:t>
            </a:r>
            <a:r>
              <a:rPr lang="en-US" sz="2400" spc="-5" dirty="0">
                <a:solidFill>
                  <a:schemeClr val="tx1"/>
                </a:solidFill>
                <a:cs typeface="Calibri"/>
              </a:rPr>
              <a:t>Abuse</a:t>
            </a:r>
          </a:p>
          <a:p>
            <a:pPr marL="355600" indent="-342900">
              <a:lnSpc>
                <a:spcPct val="100000"/>
              </a:lnSpc>
              <a:spcBef>
                <a:spcPts val="265"/>
              </a:spcBef>
              <a:buFont typeface="Arial"/>
              <a:buChar char="•"/>
              <a:tabLst>
                <a:tab pos="354965" algn="l"/>
                <a:tab pos="355600" algn="l"/>
              </a:tabLst>
            </a:pPr>
            <a:endParaRPr lang="en-US" sz="2400" dirty="0">
              <a:solidFill>
                <a:schemeClr val="tx1"/>
              </a:solidFill>
              <a:cs typeface="Calibri"/>
            </a:endParaRPr>
          </a:p>
          <a:p>
            <a:endParaRPr lang="en-IN" sz="2400" dirty="0">
              <a:solidFill>
                <a:schemeClr val="tx1"/>
              </a:solidFill>
            </a:endParaRPr>
          </a:p>
        </p:txBody>
      </p:sp>
      <p:sp>
        <p:nvSpPr>
          <p:cNvPr id="4" name="Slide Number Placeholder 3">
            <a:extLst>
              <a:ext uri="{FF2B5EF4-FFF2-40B4-BE49-F238E27FC236}">
                <a16:creationId xmlns:a16="http://schemas.microsoft.com/office/drawing/2014/main" id="{16190A08-43BF-4892-A526-91D707AFF3C5}"/>
              </a:ext>
            </a:extLst>
          </p:cNvPr>
          <p:cNvSpPr>
            <a:spLocks noGrp="1"/>
          </p:cNvSpPr>
          <p:nvPr>
            <p:ph type="sldNum" sz="quarter" idx="12"/>
          </p:nvPr>
        </p:nvSpPr>
        <p:spPr/>
        <p:txBody>
          <a:bodyPr/>
          <a:lstStyle/>
          <a:p>
            <a:fld id="{3E5F394B-49D5-49D1-9FED-37BDB656D84F}" type="slidenum">
              <a:rPr lang="en-IN" smtClean="0"/>
              <a:t>2</a:t>
            </a:fld>
            <a:endParaRPr lang="en-IN" dirty="0"/>
          </a:p>
        </p:txBody>
      </p:sp>
      <p:sp>
        <p:nvSpPr>
          <p:cNvPr id="6" name="Rectangle 5"/>
          <p:cNvSpPr/>
          <p:nvPr/>
        </p:nvSpPr>
        <p:spPr>
          <a:xfrm>
            <a:off x="5728855" y="2110224"/>
            <a:ext cx="5763490" cy="3316292"/>
          </a:xfrm>
          <a:prstGeom prst="rect">
            <a:avLst/>
          </a:prstGeom>
          <a:ln>
            <a:solidFill>
              <a:schemeClr val="bg1"/>
            </a:solidFill>
          </a:ln>
        </p:spPr>
        <p:txBody>
          <a:bodyPr wrap="square">
            <a:spAutoFit/>
          </a:bodyPr>
          <a:lstStyle/>
          <a:p>
            <a:pPr marL="298450" indent="-285750">
              <a:lnSpc>
                <a:spcPct val="100000"/>
              </a:lnSpc>
              <a:spcBef>
                <a:spcPts val="260"/>
              </a:spcBef>
              <a:buFont typeface="Arial" pitchFamily="34" charset="0"/>
              <a:buChar char="•"/>
              <a:tabLst>
                <a:tab pos="354965" algn="l"/>
                <a:tab pos="355600" algn="l"/>
              </a:tabLst>
            </a:pPr>
            <a:r>
              <a:rPr lang="en-US" sz="2400" spc="-10" dirty="0">
                <a:cs typeface="Calibri"/>
              </a:rPr>
              <a:t>Oral </a:t>
            </a:r>
            <a:r>
              <a:rPr lang="en-US" sz="2400" spc="-35" dirty="0">
                <a:cs typeface="Calibri"/>
              </a:rPr>
              <a:t>Manifestations </a:t>
            </a:r>
            <a:r>
              <a:rPr lang="en-US" sz="2400" spc="-5" dirty="0">
                <a:cs typeface="Calibri"/>
              </a:rPr>
              <a:t>Of CAN</a:t>
            </a:r>
          </a:p>
          <a:p>
            <a:pPr marL="298450" indent="-285750">
              <a:lnSpc>
                <a:spcPct val="100000"/>
              </a:lnSpc>
              <a:spcBef>
                <a:spcPts val="260"/>
              </a:spcBef>
              <a:buFont typeface="Arial" pitchFamily="34" charset="0"/>
              <a:buChar char="•"/>
              <a:tabLst>
                <a:tab pos="354965" algn="l"/>
                <a:tab pos="355600" algn="l"/>
              </a:tabLst>
            </a:pPr>
            <a:r>
              <a:rPr lang="en-US" sz="2400" spc="-15" dirty="0">
                <a:cs typeface="Calibri"/>
              </a:rPr>
              <a:t>Identification and Management </a:t>
            </a:r>
            <a:r>
              <a:rPr lang="en-US" sz="2400" spc="-5" dirty="0">
                <a:cs typeface="Calibri"/>
              </a:rPr>
              <a:t>of</a:t>
            </a:r>
            <a:r>
              <a:rPr lang="en-US" sz="2400" spc="-45" dirty="0">
                <a:cs typeface="Calibri"/>
              </a:rPr>
              <a:t> </a:t>
            </a:r>
            <a:r>
              <a:rPr lang="en-US" sz="2400" spc="-5" dirty="0">
                <a:cs typeface="Calibri"/>
              </a:rPr>
              <a:t>CAN</a:t>
            </a:r>
            <a:endParaRPr lang="en-US" sz="2400" dirty="0">
              <a:cs typeface="Times New Roman"/>
            </a:endParaRPr>
          </a:p>
          <a:p>
            <a:pPr marL="298450" indent="-285750">
              <a:lnSpc>
                <a:spcPct val="100000"/>
              </a:lnSpc>
              <a:spcBef>
                <a:spcPts val="260"/>
              </a:spcBef>
              <a:buFont typeface="Arial" pitchFamily="34" charset="0"/>
              <a:buChar char="•"/>
              <a:tabLst>
                <a:tab pos="354965" algn="l"/>
                <a:tab pos="355600" algn="l"/>
              </a:tabLst>
            </a:pPr>
            <a:r>
              <a:rPr lang="en-US" sz="2400" spc="-10" dirty="0">
                <a:cs typeface="Calibri"/>
              </a:rPr>
              <a:t>Role </a:t>
            </a:r>
            <a:r>
              <a:rPr lang="en-US" sz="2400" dirty="0">
                <a:cs typeface="Calibri"/>
              </a:rPr>
              <a:t>of</a:t>
            </a:r>
            <a:r>
              <a:rPr lang="en-US" sz="2400" spc="-20" dirty="0">
                <a:cs typeface="Calibri"/>
              </a:rPr>
              <a:t> </a:t>
            </a:r>
            <a:r>
              <a:rPr lang="en-US" sz="2400" dirty="0">
                <a:cs typeface="Calibri"/>
              </a:rPr>
              <a:t>Pedodontist</a:t>
            </a:r>
            <a:endParaRPr lang="en-US" sz="2400" dirty="0">
              <a:cs typeface="Times New Roman"/>
            </a:endParaRPr>
          </a:p>
          <a:p>
            <a:pPr marL="298450" indent="-285750">
              <a:lnSpc>
                <a:spcPct val="100000"/>
              </a:lnSpc>
              <a:spcBef>
                <a:spcPts val="260"/>
              </a:spcBef>
              <a:buFont typeface="Arial" pitchFamily="34" charset="0"/>
              <a:buChar char="•"/>
              <a:tabLst>
                <a:tab pos="354965" algn="l"/>
                <a:tab pos="355600" algn="l"/>
              </a:tabLst>
            </a:pPr>
            <a:r>
              <a:rPr lang="en-US" sz="2400" dirty="0">
                <a:cs typeface="Calibri"/>
              </a:rPr>
              <a:t>Indian </a:t>
            </a:r>
            <a:r>
              <a:rPr lang="en-US" sz="2400" spc="-5" dirty="0">
                <a:cs typeface="Calibri"/>
              </a:rPr>
              <a:t>legal</a:t>
            </a:r>
            <a:r>
              <a:rPr lang="en-US" sz="2400" spc="-65" dirty="0">
                <a:cs typeface="Calibri"/>
              </a:rPr>
              <a:t> </a:t>
            </a:r>
            <a:r>
              <a:rPr lang="en-US" sz="2400" spc="-10" dirty="0">
                <a:cs typeface="Calibri"/>
              </a:rPr>
              <a:t>system</a:t>
            </a:r>
            <a:endParaRPr lang="en-US" sz="2400" dirty="0">
              <a:cs typeface="Times New Roman"/>
            </a:endParaRPr>
          </a:p>
          <a:p>
            <a:pPr marL="298450" indent="-285750">
              <a:lnSpc>
                <a:spcPct val="100000"/>
              </a:lnSpc>
              <a:spcBef>
                <a:spcPts val="260"/>
              </a:spcBef>
              <a:buFont typeface="Arial" pitchFamily="34" charset="0"/>
              <a:buChar char="•"/>
              <a:tabLst>
                <a:tab pos="354965" algn="l"/>
                <a:tab pos="355600" algn="l"/>
              </a:tabLst>
            </a:pPr>
            <a:r>
              <a:rPr lang="en-US" sz="2400" dirty="0">
                <a:cs typeface="Calibri"/>
              </a:rPr>
              <a:t>Prevention </a:t>
            </a:r>
            <a:r>
              <a:rPr lang="en-US" sz="2400" spc="-5" dirty="0">
                <a:cs typeface="Calibri"/>
              </a:rPr>
              <a:t>of child </a:t>
            </a:r>
            <a:r>
              <a:rPr lang="en-US" sz="2400" dirty="0">
                <a:cs typeface="Calibri"/>
              </a:rPr>
              <a:t>abuse and</a:t>
            </a:r>
            <a:r>
              <a:rPr lang="en-US" sz="2400" spc="-110" dirty="0">
                <a:cs typeface="Calibri"/>
              </a:rPr>
              <a:t> </a:t>
            </a:r>
            <a:r>
              <a:rPr lang="en-US" sz="2400" spc="-5" dirty="0">
                <a:cs typeface="Calibri"/>
              </a:rPr>
              <a:t>neglect</a:t>
            </a:r>
            <a:endParaRPr lang="en-US" sz="2400" dirty="0">
              <a:cs typeface="Times New Roman"/>
            </a:endParaRPr>
          </a:p>
          <a:p>
            <a:pPr marL="298450" indent="-285750">
              <a:lnSpc>
                <a:spcPct val="100000"/>
              </a:lnSpc>
              <a:spcBef>
                <a:spcPts val="260"/>
              </a:spcBef>
              <a:buFont typeface="Arial" pitchFamily="34" charset="0"/>
              <a:buChar char="•"/>
              <a:tabLst>
                <a:tab pos="354965" algn="l"/>
                <a:tab pos="355600" algn="l"/>
              </a:tabLst>
            </a:pPr>
            <a:r>
              <a:rPr lang="en-US" sz="2400" spc="-10" dirty="0">
                <a:cs typeface="Calibri"/>
              </a:rPr>
              <a:t>Conclusion</a:t>
            </a:r>
            <a:endParaRPr lang="en-US" sz="2400" dirty="0">
              <a:cs typeface="Times New Roman"/>
            </a:endParaRPr>
          </a:p>
          <a:p>
            <a:pPr marL="298450" indent="-285750">
              <a:lnSpc>
                <a:spcPct val="100000"/>
              </a:lnSpc>
              <a:spcBef>
                <a:spcPts val="260"/>
              </a:spcBef>
              <a:buFont typeface="Arial" pitchFamily="34" charset="0"/>
              <a:buChar char="•"/>
              <a:tabLst>
                <a:tab pos="354965" algn="l"/>
                <a:tab pos="355600" algn="l"/>
              </a:tabLst>
            </a:pPr>
            <a:r>
              <a:rPr lang="en-US" sz="2400" spc="-5" dirty="0">
                <a:cs typeface="Calibri"/>
              </a:rPr>
              <a:t>References</a:t>
            </a:r>
          </a:p>
          <a:p>
            <a:pPr marL="12700">
              <a:lnSpc>
                <a:spcPct val="100000"/>
              </a:lnSpc>
              <a:spcBef>
                <a:spcPts val="260"/>
              </a:spcBef>
              <a:tabLst>
                <a:tab pos="354965" algn="l"/>
                <a:tab pos="355600" algn="l"/>
              </a:tabLst>
            </a:pPr>
            <a:endParaRPr lang="en-US" sz="2400" dirty="0">
              <a:cs typeface="Calibri"/>
            </a:endParaRPr>
          </a:p>
        </p:txBody>
      </p:sp>
    </p:spTree>
    <p:extLst>
      <p:ext uri="{BB962C8B-B14F-4D97-AF65-F5344CB8AC3E}">
        <p14:creationId xmlns:p14="http://schemas.microsoft.com/office/powerpoint/2010/main" val="2698148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31746C8B-67BE-4416-A7E5-A503BA3D9CBE}"/>
              </a:ext>
            </a:extLst>
          </p:cNvPr>
          <p:cNvSpPr>
            <a:spLocks noGrp="1"/>
          </p:cNvSpPr>
          <p:nvPr>
            <p:ph type="sldNum" sz="quarter" idx="12"/>
          </p:nvPr>
        </p:nvSpPr>
        <p:spPr/>
        <p:txBody>
          <a:bodyPr/>
          <a:lstStyle/>
          <a:p>
            <a:fld id="{3E5F394B-49D5-49D1-9FED-37BDB656D84F}" type="slidenum">
              <a:rPr lang="en-IN" smtClean="0">
                <a:latin typeface="+mj-lt"/>
              </a:rPr>
              <a:t>20</a:t>
            </a:fld>
            <a:endParaRPr lang="en-IN" dirty="0">
              <a:latin typeface="+mj-lt"/>
            </a:endParaRPr>
          </a:p>
        </p:txBody>
      </p:sp>
      <p:sp>
        <p:nvSpPr>
          <p:cNvPr id="7" name="object 7"/>
          <p:cNvSpPr/>
          <p:nvPr/>
        </p:nvSpPr>
        <p:spPr>
          <a:xfrm>
            <a:off x="266008" y="3557130"/>
            <a:ext cx="6718359" cy="2709138"/>
          </a:xfrm>
          <a:prstGeom prst="rect">
            <a:avLst/>
          </a:prstGeom>
          <a:solidFill>
            <a:schemeClr val="accent5">
              <a:lumMod val="75000"/>
            </a:schemeClr>
          </a:solidFill>
        </p:spPr>
        <p:txBody>
          <a:bodyPr wrap="square" lIns="0" tIns="0" rIns="0" bIns="0" rtlCol="0"/>
          <a:lstStyle/>
          <a:p>
            <a:pPr marL="1646555" marR="126364" indent="-1413510">
              <a:spcBef>
                <a:spcPts val="5"/>
              </a:spcBef>
            </a:pPr>
            <a:r>
              <a:rPr lang="en-GB" sz="2200" b="1" spc="-85" dirty="0">
                <a:solidFill>
                  <a:schemeClr val="bg1"/>
                </a:solidFill>
                <a:uFill>
                  <a:solidFill>
                    <a:srgbClr val="FFFF00"/>
                  </a:solidFill>
                </a:uFill>
                <a:latin typeface="+mj-lt"/>
                <a:cs typeface="Calibri"/>
              </a:rPr>
              <a:t>To </a:t>
            </a:r>
            <a:r>
              <a:rPr lang="en-GB" sz="2200" b="1" spc="-5" dirty="0">
                <a:solidFill>
                  <a:schemeClr val="bg1"/>
                </a:solidFill>
                <a:uFill>
                  <a:solidFill>
                    <a:srgbClr val="FFFF00"/>
                  </a:solidFill>
                </a:uFill>
                <a:latin typeface="+mj-lt"/>
                <a:cs typeface="Calibri"/>
              </a:rPr>
              <a:t>distinguish accidental </a:t>
            </a:r>
            <a:r>
              <a:rPr lang="en-GB" sz="2200" b="1" spc="-10" dirty="0">
                <a:solidFill>
                  <a:schemeClr val="bg1"/>
                </a:solidFill>
                <a:uFill>
                  <a:solidFill>
                    <a:srgbClr val="FFFF00"/>
                  </a:solidFill>
                </a:uFill>
                <a:latin typeface="+mj-lt"/>
                <a:cs typeface="Calibri"/>
              </a:rPr>
              <a:t>contact </a:t>
            </a:r>
            <a:r>
              <a:rPr lang="en-GB" sz="2200" b="1" dirty="0">
                <a:solidFill>
                  <a:schemeClr val="bg1"/>
                </a:solidFill>
                <a:uFill>
                  <a:solidFill>
                    <a:srgbClr val="FFFF00"/>
                  </a:solidFill>
                </a:uFill>
                <a:latin typeface="+mj-lt"/>
                <a:cs typeface="Calibri"/>
              </a:rPr>
              <a:t>burns </a:t>
            </a:r>
            <a:r>
              <a:rPr lang="en-GB" sz="2200" b="1" spc="-10" dirty="0">
                <a:solidFill>
                  <a:schemeClr val="bg1"/>
                </a:solidFill>
                <a:uFill>
                  <a:solidFill>
                    <a:srgbClr val="FFFF00"/>
                  </a:solidFill>
                </a:uFill>
                <a:latin typeface="+mj-lt"/>
                <a:cs typeface="Calibri"/>
              </a:rPr>
              <a:t>from </a:t>
            </a:r>
            <a:r>
              <a:rPr lang="en-GB" sz="2200" b="1" spc="-10" dirty="0">
                <a:solidFill>
                  <a:schemeClr val="bg1"/>
                </a:solidFill>
                <a:latin typeface="+mj-lt"/>
                <a:cs typeface="Calibri"/>
              </a:rPr>
              <a:t> </a:t>
            </a:r>
            <a:r>
              <a:rPr lang="en-GB" sz="2200" b="1" spc="-10" dirty="0">
                <a:solidFill>
                  <a:schemeClr val="bg1"/>
                </a:solidFill>
                <a:uFill>
                  <a:solidFill>
                    <a:srgbClr val="FFFF00"/>
                  </a:solidFill>
                </a:uFill>
                <a:latin typeface="+mj-lt"/>
                <a:cs typeface="Calibri"/>
              </a:rPr>
              <a:t>deliberate </a:t>
            </a:r>
            <a:r>
              <a:rPr lang="en-GB" sz="2200" b="1" dirty="0">
                <a:solidFill>
                  <a:schemeClr val="bg1"/>
                </a:solidFill>
                <a:uFill>
                  <a:solidFill>
                    <a:srgbClr val="FFFF00"/>
                  </a:solidFill>
                </a:uFill>
                <a:latin typeface="+mj-lt"/>
                <a:cs typeface="Calibri"/>
              </a:rPr>
              <a:t>burns</a:t>
            </a:r>
            <a:r>
              <a:rPr lang="en-GB" sz="2200" dirty="0">
                <a:solidFill>
                  <a:schemeClr val="bg1"/>
                </a:solidFill>
                <a:latin typeface="+mj-lt"/>
                <a:cs typeface="Calibri"/>
              </a:rPr>
              <a:t>:</a:t>
            </a:r>
          </a:p>
          <a:p>
            <a:pPr marL="12065">
              <a:buSzPct val="95000"/>
              <a:tabLst>
                <a:tab pos="102870" algn="l"/>
              </a:tabLst>
            </a:pPr>
            <a:r>
              <a:rPr lang="en-GB" sz="2200" spc="-5" dirty="0">
                <a:solidFill>
                  <a:srgbClr val="FFFFFF"/>
                </a:solidFill>
                <a:latin typeface="+mj-lt"/>
                <a:cs typeface="Calibri"/>
              </a:rPr>
              <a:t>Location</a:t>
            </a:r>
            <a:r>
              <a:rPr lang="en-GB" sz="2200" spc="-15" dirty="0">
                <a:solidFill>
                  <a:srgbClr val="FFFFFF"/>
                </a:solidFill>
                <a:latin typeface="+mj-lt"/>
                <a:cs typeface="Calibri"/>
              </a:rPr>
              <a:t> </a:t>
            </a:r>
            <a:r>
              <a:rPr lang="en-GB" sz="2200" dirty="0">
                <a:solidFill>
                  <a:srgbClr val="FFFFFF"/>
                </a:solidFill>
                <a:latin typeface="+mj-lt"/>
                <a:cs typeface="Calibri"/>
              </a:rPr>
              <a:t>:</a:t>
            </a:r>
            <a:endParaRPr lang="en-GB" sz="2200" dirty="0">
              <a:latin typeface="+mj-lt"/>
              <a:cs typeface="Calibri"/>
            </a:endParaRPr>
          </a:p>
          <a:p>
            <a:pPr marL="102235" indent="-90170">
              <a:buSzPct val="95000"/>
              <a:buFont typeface="Arial"/>
              <a:buChar char="•"/>
              <a:tabLst>
                <a:tab pos="102870" algn="l"/>
              </a:tabLst>
            </a:pPr>
            <a:r>
              <a:rPr lang="en-GB" sz="2200" spc="-15" dirty="0">
                <a:solidFill>
                  <a:srgbClr val="FFFFFF"/>
                </a:solidFill>
                <a:latin typeface="+mj-lt"/>
                <a:cs typeface="Calibri"/>
              </a:rPr>
              <a:t>Cigarette </a:t>
            </a:r>
            <a:r>
              <a:rPr lang="en-GB" sz="2200" dirty="0">
                <a:solidFill>
                  <a:srgbClr val="FFFFFF"/>
                </a:solidFill>
                <a:latin typeface="+mj-lt"/>
                <a:cs typeface="Calibri"/>
              </a:rPr>
              <a:t>burns </a:t>
            </a:r>
            <a:r>
              <a:rPr lang="en-GB" sz="2200" spc="-5" dirty="0">
                <a:solidFill>
                  <a:srgbClr val="FFFFFF"/>
                </a:solidFill>
                <a:latin typeface="+mj-lt"/>
                <a:cs typeface="Calibri"/>
              </a:rPr>
              <a:t>on back </a:t>
            </a:r>
            <a:r>
              <a:rPr lang="en-GB" sz="2200" dirty="0">
                <a:solidFill>
                  <a:srgbClr val="FFFFFF"/>
                </a:solidFill>
                <a:latin typeface="+mj-lt"/>
                <a:cs typeface="Calibri"/>
              </a:rPr>
              <a:t>and </a:t>
            </a:r>
            <a:r>
              <a:rPr lang="en-GB" sz="2200" spc="-10" dirty="0">
                <a:solidFill>
                  <a:srgbClr val="FFFFFF"/>
                </a:solidFill>
                <a:latin typeface="+mj-lt"/>
                <a:cs typeface="Calibri"/>
              </a:rPr>
              <a:t>buttocks:  unlikely to </a:t>
            </a:r>
            <a:r>
              <a:rPr lang="en-GB" sz="2200" dirty="0">
                <a:solidFill>
                  <a:srgbClr val="FFFFFF"/>
                </a:solidFill>
                <a:latin typeface="+mj-lt"/>
                <a:cs typeface="Calibri"/>
              </a:rPr>
              <a:t>be</a:t>
            </a:r>
            <a:r>
              <a:rPr lang="en-GB" sz="2200" spc="-5" dirty="0">
                <a:solidFill>
                  <a:srgbClr val="FFFFFF"/>
                </a:solidFill>
                <a:latin typeface="+mj-lt"/>
                <a:cs typeface="Calibri"/>
              </a:rPr>
              <a:t> accidental.</a:t>
            </a:r>
            <a:endParaRPr lang="en-GB" sz="2200" dirty="0">
              <a:latin typeface="+mj-lt"/>
              <a:cs typeface="Calibri"/>
            </a:endParaRPr>
          </a:p>
          <a:p>
            <a:pPr marL="102235" indent="-90170">
              <a:buSzPct val="95000"/>
              <a:buFont typeface="Arial"/>
              <a:buChar char="•"/>
              <a:tabLst>
                <a:tab pos="102870" algn="l"/>
              </a:tabLst>
            </a:pPr>
            <a:r>
              <a:rPr lang="en-GB" sz="2200" spc="-5" dirty="0">
                <a:solidFill>
                  <a:srgbClr val="FFFFFF"/>
                </a:solidFill>
                <a:latin typeface="+mj-lt"/>
                <a:cs typeface="Calibri"/>
              </a:rPr>
              <a:t>Accidental </a:t>
            </a:r>
            <a:r>
              <a:rPr lang="en-GB" sz="2200" dirty="0">
                <a:solidFill>
                  <a:srgbClr val="FFFFFF"/>
                </a:solidFill>
                <a:latin typeface="+mj-lt"/>
                <a:cs typeface="Calibri"/>
              </a:rPr>
              <a:t>burns: </a:t>
            </a:r>
            <a:r>
              <a:rPr lang="en-GB" sz="2200" spc="-10" dirty="0">
                <a:solidFill>
                  <a:srgbClr val="FFFFFF"/>
                </a:solidFill>
                <a:latin typeface="+mj-lt"/>
                <a:cs typeface="Calibri"/>
              </a:rPr>
              <a:t>more </a:t>
            </a:r>
            <a:r>
              <a:rPr lang="en-GB" sz="2200" spc="-30" dirty="0">
                <a:solidFill>
                  <a:srgbClr val="FFFFFF"/>
                </a:solidFill>
                <a:latin typeface="+mj-lt"/>
                <a:cs typeface="Calibri"/>
              </a:rPr>
              <a:t>shallow, </a:t>
            </a:r>
            <a:r>
              <a:rPr lang="en-GB" sz="2200" spc="-5" dirty="0">
                <a:solidFill>
                  <a:srgbClr val="FFFFFF"/>
                </a:solidFill>
                <a:latin typeface="+mj-lt"/>
                <a:cs typeface="Calibri"/>
              </a:rPr>
              <a:t>irregular</a:t>
            </a:r>
            <a:r>
              <a:rPr lang="en-GB" sz="2200" spc="30" dirty="0">
                <a:solidFill>
                  <a:srgbClr val="FFFFFF"/>
                </a:solidFill>
                <a:latin typeface="+mj-lt"/>
                <a:cs typeface="Calibri"/>
              </a:rPr>
              <a:t> </a:t>
            </a:r>
            <a:r>
              <a:rPr lang="en-GB" sz="2200" dirty="0">
                <a:solidFill>
                  <a:srgbClr val="FFFFFF"/>
                </a:solidFill>
                <a:latin typeface="+mj-lt"/>
                <a:cs typeface="Calibri"/>
              </a:rPr>
              <a:t>and</a:t>
            </a:r>
            <a:endParaRPr lang="en-GB" sz="2200" dirty="0">
              <a:latin typeface="+mj-lt"/>
              <a:cs typeface="Calibri"/>
            </a:endParaRPr>
          </a:p>
          <a:p>
            <a:pPr marL="12700"/>
            <a:r>
              <a:rPr lang="en-GB" sz="2200" spc="-5" dirty="0">
                <a:solidFill>
                  <a:srgbClr val="FFFFFF"/>
                </a:solidFill>
                <a:latin typeface="+mj-lt"/>
                <a:cs typeface="Calibri"/>
              </a:rPr>
              <a:t>less </a:t>
            </a:r>
            <a:r>
              <a:rPr lang="en-GB" sz="2200" spc="-10" dirty="0">
                <a:solidFill>
                  <a:srgbClr val="FFFFFF"/>
                </a:solidFill>
                <a:latin typeface="+mj-lt"/>
                <a:cs typeface="Calibri"/>
              </a:rPr>
              <a:t>well </a:t>
            </a:r>
            <a:r>
              <a:rPr lang="en-GB" sz="2200" spc="-5" dirty="0">
                <a:solidFill>
                  <a:srgbClr val="FFFFFF"/>
                </a:solidFill>
                <a:latin typeface="+mj-lt"/>
                <a:cs typeface="Calibri"/>
              </a:rPr>
              <a:t>defined </a:t>
            </a:r>
            <a:r>
              <a:rPr lang="en-GB" sz="2200" dirty="0">
                <a:solidFill>
                  <a:srgbClr val="FFFFFF"/>
                </a:solidFill>
                <a:latin typeface="+mj-lt"/>
                <a:cs typeface="Calibri"/>
              </a:rPr>
              <a:t>than </a:t>
            </a:r>
            <a:r>
              <a:rPr lang="en-GB" sz="2200" spc="-15" dirty="0">
                <a:solidFill>
                  <a:srgbClr val="FFFFFF"/>
                </a:solidFill>
                <a:latin typeface="+mj-lt"/>
                <a:cs typeface="Calibri"/>
              </a:rPr>
              <a:t>deliberate</a:t>
            </a:r>
            <a:r>
              <a:rPr lang="en-GB" sz="2200" spc="25" dirty="0">
                <a:solidFill>
                  <a:srgbClr val="FFFFFF"/>
                </a:solidFill>
                <a:latin typeface="+mj-lt"/>
                <a:cs typeface="Calibri"/>
              </a:rPr>
              <a:t> </a:t>
            </a:r>
            <a:r>
              <a:rPr lang="en-GB" sz="2200" dirty="0">
                <a:solidFill>
                  <a:srgbClr val="FFFFFF"/>
                </a:solidFill>
                <a:latin typeface="+mj-lt"/>
                <a:cs typeface="Calibri"/>
              </a:rPr>
              <a:t>burns</a:t>
            </a:r>
            <a:endParaRPr sz="2200" dirty="0">
              <a:latin typeface="+mj-lt"/>
            </a:endParaRPr>
          </a:p>
        </p:txBody>
      </p:sp>
      <p:sp>
        <p:nvSpPr>
          <p:cNvPr id="10" name="object 10"/>
          <p:cNvSpPr txBox="1"/>
          <p:nvPr/>
        </p:nvSpPr>
        <p:spPr>
          <a:xfrm>
            <a:off x="266008" y="968705"/>
            <a:ext cx="6718360" cy="2057615"/>
          </a:xfrm>
          <a:prstGeom prst="rect">
            <a:avLst/>
          </a:prstGeom>
          <a:solidFill>
            <a:srgbClr val="00B050"/>
          </a:solidFill>
          <a:ln>
            <a:solidFill>
              <a:schemeClr val="tx1"/>
            </a:solidFill>
          </a:ln>
        </p:spPr>
        <p:txBody>
          <a:bodyPr vert="horz" wrap="square" lIns="0" tIns="13335" rIns="0" bIns="0" rtlCol="0">
            <a:spAutoFit/>
          </a:bodyPr>
          <a:lstStyle/>
          <a:p>
            <a:pPr marL="111125">
              <a:spcBef>
                <a:spcPts val="105"/>
              </a:spcBef>
            </a:pPr>
            <a:r>
              <a:rPr sz="2200" b="1" u="sng" spc="-30" dirty="0">
                <a:solidFill>
                  <a:srgbClr val="FFFFFF"/>
                </a:solidFill>
                <a:uFill>
                  <a:solidFill>
                    <a:srgbClr val="FFFFFF"/>
                  </a:solidFill>
                </a:uFill>
                <a:latin typeface="+mj-lt"/>
                <a:cs typeface="Calibri"/>
              </a:rPr>
              <a:t>CONTACT</a:t>
            </a:r>
            <a:r>
              <a:rPr lang="en-GB" sz="2200" b="1" u="sng" spc="-30" dirty="0">
                <a:solidFill>
                  <a:srgbClr val="FFFFFF"/>
                </a:solidFill>
                <a:uFill>
                  <a:solidFill>
                    <a:srgbClr val="FFFFFF"/>
                  </a:solidFill>
                </a:uFill>
                <a:latin typeface="+mj-lt"/>
                <a:cs typeface="Calibri"/>
              </a:rPr>
              <a:t> </a:t>
            </a:r>
            <a:r>
              <a:rPr sz="2200" b="1" u="sng" spc="-70" dirty="0">
                <a:solidFill>
                  <a:srgbClr val="FFFFFF"/>
                </a:solidFill>
                <a:uFill>
                  <a:solidFill>
                    <a:srgbClr val="FFFFFF"/>
                  </a:solidFill>
                </a:uFill>
                <a:latin typeface="+mj-lt"/>
                <a:cs typeface="Calibri"/>
              </a:rPr>
              <a:t> </a:t>
            </a:r>
            <a:r>
              <a:rPr sz="2200" b="1" u="sng" dirty="0">
                <a:solidFill>
                  <a:srgbClr val="FFFFFF"/>
                </a:solidFill>
                <a:uFill>
                  <a:solidFill>
                    <a:srgbClr val="FFFFFF"/>
                  </a:solidFill>
                </a:uFill>
                <a:latin typeface="+mj-lt"/>
                <a:cs typeface="Calibri"/>
              </a:rPr>
              <a:t>BURN</a:t>
            </a:r>
            <a:r>
              <a:rPr lang="en-GB" sz="2200" b="1" u="sng" dirty="0">
                <a:solidFill>
                  <a:srgbClr val="FFFFFF"/>
                </a:solidFill>
                <a:uFill>
                  <a:solidFill>
                    <a:srgbClr val="FFFFFF"/>
                  </a:solidFill>
                </a:uFill>
                <a:latin typeface="+mj-lt"/>
                <a:cs typeface="Calibri"/>
              </a:rPr>
              <a:t>:</a:t>
            </a:r>
          </a:p>
          <a:p>
            <a:pPr marL="111125">
              <a:spcBef>
                <a:spcPts val="105"/>
              </a:spcBef>
            </a:pPr>
            <a:endParaRPr sz="2200" u="sng" dirty="0">
              <a:latin typeface="+mj-lt"/>
              <a:cs typeface="Calibri"/>
            </a:endParaRPr>
          </a:p>
          <a:p>
            <a:pPr marL="102235" indent="-90170">
              <a:spcBef>
                <a:spcPts val="5"/>
              </a:spcBef>
              <a:buSzPct val="95000"/>
              <a:buFont typeface="Arial"/>
              <a:buChar char="•"/>
              <a:tabLst>
                <a:tab pos="102870" algn="l"/>
              </a:tabLst>
            </a:pPr>
            <a:r>
              <a:rPr sz="2200" spc="-5" dirty="0">
                <a:solidFill>
                  <a:srgbClr val="FFFFFF"/>
                </a:solidFill>
                <a:latin typeface="+mj-lt"/>
                <a:cs typeface="Calibri"/>
              </a:rPr>
              <a:t>Caused by flames or hot </a:t>
            </a:r>
            <a:r>
              <a:rPr sz="2200" spc="-10" dirty="0">
                <a:solidFill>
                  <a:srgbClr val="FFFFFF"/>
                </a:solidFill>
                <a:latin typeface="+mj-lt"/>
                <a:cs typeface="Calibri"/>
              </a:rPr>
              <a:t>solid</a:t>
            </a:r>
            <a:r>
              <a:rPr sz="2200" dirty="0">
                <a:solidFill>
                  <a:srgbClr val="FFFFFF"/>
                </a:solidFill>
                <a:latin typeface="+mj-lt"/>
                <a:cs typeface="Calibri"/>
              </a:rPr>
              <a:t> </a:t>
            </a:r>
            <a:r>
              <a:rPr sz="2200" spc="-5" dirty="0">
                <a:solidFill>
                  <a:srgbClr val="FFFFFF"/>
                </a:solidFill>
                <a:latin typeface="+mj-lt"/>
                <a:cs typeface="Calibri"/>
              </a:rPr>
              <a:t>objects</a:t>
            </a:r>
            <a:endParaRPr sz="2200" dirty="0">
              <a:latin typeface="+mj-lt"/>
              <a:cs typeface="Calibri"/>
            </a:endParaRPr>
          </a:p>
          <a:p>
            <a:pPr marL="12700" marR="138430">
              <a:buSzPct val="95000"/>
              <a:buFont typeface="Arial"/>
              <a:buChar char="•"/>
              <a:tabLst>
                <a:tab pos="102870" algn="l"/>
              </a:tabLst>
            </a:pPr>
            <a:r>
              <a:rPr sz="2200" spc="-5" dirty="0">
                <a:solidFill>
                  <a:srgbClr val="FFFFFF"/>
                </a:solidFill>
                <a:latin typeface="+mj-lt"/>
                <a:cs typeface="Calibri"/>
              </a:rPr>
              <a:t>Accidental </a:t>
            </a:r>
            <a:r>
              <a:rPr sz="2200" spc="-10" dirty="0">
                <a:solidFill>
                  <a:srgbClr val="FFFFFF"/>
                </a:solidFill>
                <a:latin typeface="+mj-lt"/>
                <a:cs typeface="Calibri"/>
              </a:rPr>
              <a:t>contact </a:t>
            </a:r>
            <a:r>
              <a:rPr sz="2200" spc="-5" dirty="0">
                <a:solidFill>
                  <a:srgbClr val="FFFFFF"/>
                </a:solidFill>
                <a:latin typeface="+mj-lt"/>
                <a:cs typeface="Calibri"/>
              </a:rPr>
              <a:t>burns: lack of </a:t>
            </a:r>
            <a:r>
              <a:rPr sz="2200" spc="-10" dirty="0">
                <a:solidFill>
                  <a:srgbClr val="FFFFFF"/>
                </a:solidFill>
                <a:latin typeface="+mj-lt"/>
                <a:cs typeface="Calibri"/>
              </a:rPr>
              <a:t>pattern </a:t>
            </a:r>
            <a:r>
              <a:rPr sz="2200" spc="-5" dirty="0">
                <a:solidFill>
                  <a:srgbClr val="FFFFFF"/>
                </a:solidFill>
                <a:latin typeface="+mj-lt"/>
                <a:cs typeface="Calibri"/>
              </a:rPr>
              <a:t>since  </a:t>
            </a:r>
            <a:r>
              <a:rPr sz="2200" dirty="0">
                <a:solidFill>
                  <a:srgbClr val="FFFFFF"/>
                </a:solidFill>
                <a:latin typeface="+mj-lt"/>
                <a:cs typeface="Calibri"/>
              </a:rPr>
              <a:t>the </a:t>
            </a:r>
            <a:r>
              <a:rPr sz="2200" spc="-5" dirty="0">
                <a:solidFill>
                  <a:srgbClr val="FFFFFF"/>
                </a:solidFill>
                <a:latin typeface="+mj-lt"/>
                <a:cs typeface="Calibri"/>
              </a:rPr>
              <a:t>child </a:t>
            </a:r>
            <a:r>
              <a:rPr sz="2200" dirty="0">
                <a:solidFill>
                  <a:srgbClr val="FFFFFF"/>
                </a:solidFill>
                <a:latin typeface="+mj-lt"/>
                <a:cs typeface="Calibri"/>
              </a:rPr>
              <a:t>quickly </a:t>
            </a:r>
            <a:r>
              <a:rPr sz="2200" spc="-10" dirty="0">
                <a:solidFill>
                  <a:srgbClr val="FFFFFF"/>
                </a:solidFill>
                <a:latin typeface="+mj-lt"/>
                <a:cs typeface="Calibri"/>
              </a:rPr>
              <a:t>moves </a:t>
            </a:r>
            <a:r>
              <a:rPr sz="2200" spc="-20" dirty="0">
                <a:solidFill>
                  <a:srgbClr val="FFFFFF"/>
                </a:solidFill>
                <a:latin typeface="+mj-lt"/>
                <a:cs typeface="Calibri"/>
              </a:rPr>
              <a:t>away </a:t>
            </a:r>
            <a:r>
              <a:rPr sz="2200" spc="-15" dirty="0">
                <a:solidFill>
                  <a:srgbClr val="FFFFFF"/>
                </a:solidFill>
                <a:latin typeface="+mj-lt"/>
                <a:cs typeface="Calibri"/>
              </a:rPr>
              <a:t>from </a:t>
            </a:r>
            <a:r>
              <a:rPr sz="2200" dirty="0">
                <a:solidFill>
                  <a:srgbClr val="FFFFFF"/>
                </a:solidFill>
                <a:latin typeface="+mj-lt"/>
                <a:cs typeface="Calibri"/>
              </a:rPr>
              <a:t>the </a:t>
            </a:r>
            <a:r>
              <a:rPr sz="2200" spc="-5" dirty="0">
                <a:solidFill>
                  <a:srgbClr val="FFFFFF"/>
                </a:solidFill>
                <a:latin typeface="+mj-lt"/>
                <a:cs typeface="Calibri"/>
              </a:rPr>
              <a:t>source.</a:t>
            </a:r>
            <a:endParaRPr sz="2200" dirty="0">
              <a:latin typeface="+mj-lt"/>
              <a:cs typeface="Calibri"/>
            </a:endParaRPr>
          </a:p>
          <a:p>
            <a:pPr marL="102235" indent="-90170">
              <a:buSzPct val="95000"/>
              <a:buFont typeface="Arial"/>
              <a:buChar char="•"/>
              <a:tabLst>
                <a:tab pos="102870" algn="l"/>
              </a:tabLst>
            </a:pPr>
            <a:r>
              <a:rPr sz="2200" spc="-15" dirty="0">
                <a:solidFill>
                  <a:srgbClr val="FFFFFF"/>
                </a:solidFill>
                <a:latin typeface="+mj-lt"/>
                <a:cs typeface="Calibri"/>
              </a:rPr>
              <a:t>Cigarette </a:t>
            </a:r>
            <a:r>
              <a:rPr sz="2200" dirty="0">
                <a:solidFill>
                  <a:srgbClr val="FFFFFF"/>
                </a:solidFill>
                <a:latin typeface="+mj-lt"/>
                <a:cs typeface="Calibri"/>
              </a:rPr>
              <a:t>and </a:t>
            </a:r>
            <a:r>
              <a:rPr sz="2200" spc="-15" dirty="0">
                <a:solidFill>
                  <a:srgbClr val="FFFFFF"/>
                </a:solidFill>
                <a:latin typeface="+mj-lt"/>
                <a:cs typeface="Calibri"/>
              </a:rPr>
              <a:t>iron</a:t>
            </a:r>
            <a:r>
              <a:rPr sz="2200" spc="5" dirty="0">
                <a:solidFill>
                  <a:srgbClr val="FFFFFF"/>
                </a:solidFill>
                <a:latin typeface="+mj-lt"/>
                <a:cs typeface="Calibri"/>
              </a:rPr>
              <a:t> </a:t>
            </a:r>
            <a:r>
              <a:rPr sz="2200" dirty="0">
                <a:solidFill>
                  <a:srgbClr val="FFFFFF"/>
                </a:solidFill>
                <a:latin typeface="+mj-lt"/>
                <a:cs typeface="Calibri"/>
              </a:rPr>
              <a:t>burns</a:t>
            </a:r>
            <a:endParaRPr sz="2200" dirty="0">
              <a:latin typeface="+mj-lt"/>
              <a:cs typeface="Calibri"/>
            </a:endParaRPr>
          </a:p>
        </p:txBody>
      </p:sp>
      <p:sp>
        <p:nvSpPr>
          <p:cNvPr id="12" name="object 12"/>
          <p:cNvSpPr/>
          <p:nvPr/>
        </p:nvSpPr>
        <p:spPr>
          <a:xfrm>
            <a:off x="7464830" y="1118141"/>
            <a:ext cx="3341715" cy="1908179"/>
          </a:xfrm>
          <a:prstGeom prst="rect">
            <a:avLst/>
          </a:prstGeom>
          <a:blipFill>
            <a:blip r:embed="rId3" cstate="print"/>
            <a:stretch>
              <a:fillRect/>
            </a:stretch>
          </a:blipFill>
        </p:spPr>
        <p:txBody>
          <a:bodyPr wrap="square" lIns="0" tIns="0" rIns="0" bIns="0" rtlCol="0"/>
          <a:lstStyle/>
          <a:p>
            <a:endParaRPr dirty="0">
              <a:latin typeface="+mj-lt"/>
            </a:endParaRPr>
          </a:p>
        </p:txBody>
      </p:sp>
      <p:sp>
        <p:nvSpPr>
          <p:cNvPr id="15" name="object 15"/>
          <p:cNvSpPr/>
          <p:nvPr/>
        </p:nvSpPr>
        <p:spPr>
          <a:xfrm>
            <a:off x="7464830" y="3505463"/>
            <a:ext cx="3474720" cy="2959331"/>
          </a:xfrm>
          <a:prstGeom prst="rect">
            <a:avLst/>
          </a:prstGeom>
          <a:blipFill>
            <a:blip r:embed="rId4" cstate="print"/>
            <a:stretch>
              <a:fillRect/>
            </a:stretch>
          </a:blipFill>
        </p:spPr>
        <p:txBody>
          <a:bodyPr wrap="square" lIns="0" tIns="0" rIns="0" bIns="0" rtlCol="0"/>
          <a:lstStyle/>
          <a:p>
            <a:endParaRPr dirty="0">
              <a:latin typeface="+mj-lt"/>
            </a:endParaRPr>
          </a:p>
        </p:txBody>
      </p:sp>
    </p:spTree>
    <p:extLst>
      <p:ext uri="{BB962C8B-B14F-4D97-AF65-F5344CB8AC3E}">
        <p14:creationId xmlns:p14="http://schemas.microsoft.com/office/powerpoint/2010/main" val="368528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319239" y="236482"/>
            <a:ext cx="9553521" cy="689932"/>
          </a:xfrm>
          <a:prstGeom prst="rect">
            <a:avLst/>
          </a:prstGeom>
        </p:spPr>
        <p:txBody>
          <a:bodyPr vert="horz" wrap="square" lIns="0" tIns="12700" rIns="0" bIns="0" rtlCol="0" anchor="ctr">
            <a:spAutoFit/>
          </a:bodyPr>
          <a:lstStyle/>
          <a:p>
            <a:pPr marL="12700" algn="ctr">
              <a:lnSpc>
                <a:spcPct val="100000"/>
              </a:lnSpc>
              <a:spcBef>
                <a:spcPts val="100"/>
              </a:spcBef>
            </a:pPr>
            <a:r>
              <a:rPr sz="4400" b="1" dirty="0">
                <a:solidFill>
                  <a:schemeClr val="accent6">
                    <a:lumMod val="50000"/>
                  </a:schemeClr>
                </a:solidFill>
              </a:rPr>
              <a:t>BURN </a:t>
            </a:r>
            <a:r>
              <a:rPr sz="4400" b="1" spc="-10" dirty="0">
                <a:solidFill>
                  <a:schemeClr val="accent6">
                    <a:lumMod val="50000"/>
                  </a:schemeClr>
                </a:solidFill>
              </a:rPr>
              <a:t>INJURIES </a:t>
            </a:r>
            <a:r>
              <a:rPr sz="4400" b="1" dirty="0">
                <a:solidFill>
                  <a:schemeClr val="accent6">
                    <a:lumMod val="50000"/>
                  </a:schemeClr>
                </a:solidFill>
              </a:rPr>
              <a:t>IN </a:t>
            </a:r>
            <a:r>
              <a:rPr sz="4400" b="1" spc="-5" dirty="0">
                <a:solidFill>
                  <a:schemeClr val="accent6">
                    <a:lumMod val="50000"/>
                  </a:schemeClr>
                </a:solidFill>
              </a:rPr>
              <a:t>CHILD</a:t>
            </a:r>
            <a:r>
              <a:rPr sz="4400" b="1" spc="-65" dirty="0">
                <a:solidFill>
                  <a:schemeClr val="accent6">
                    <a:lumMod val="50000"/>
                  </a:schemeClr>
                </a:solidFill>
              </a:rPr>
              <a:t> </a:t>
            </a:r>
            <a:r>
              <a:rPr sz="4400" b="1" dirty="0">
                <a:solidFill>
                  <a:schemeClr val="accent6">
                    <a:lumMod val="50000"/>
                  </a:schemeClr>
                </a:solidFill>
              </a:rPr>
              <a:t>ABUSE</a:t>
            </a:r>
          </a:p>
        </p:txBody>
      </p:sp>
      <p:sp>
        <p:nvSpPr>
          <p:cNvPr id="14" name="Slide Number Placeholder 13">
            <a:extLst>
              <a:ext uri="{FF2B5EF4-FFF2-40B4-BE49-F238E27FC236}">
                <a16:creationId xmlns:a16="http://schemas.microsoft.com/office/drawing/2014/main" id="{2A97464B-FF1D-4E6B-A534-FFB47D0EB295}"/>
              </a:ext>
            </a:extLst>
          </p:cNvPr>
          <p:cNvSpPr>
            <a:spLocks noGrp="1"/>
          </p:cNvSpPr>
          <p:nvPr>
            <p:ph type="sldNum" sz="quarter" idx="12"/>
          </p:nvPr>
        </p:nvSpPr>
        <p:spPr/>
        <p:txBody>
          <a:bodyPr/>
          <a:lstStyle/>
          <a:p>
            <a:fld id="{3E5F394B-49D5-49D1-9FED-37BDB656D84F}" type="slidenum">
              <a:rPr lang="en-IN" smtClean="0">
                <a:latin typeface="+mj-lt"/>
              </a:rPr>
              <a:t>21</a:t>
            </a:fld>
            <a:endParaRPr lang="en-IN" dirty="0">
              <a:latin typeface="+mj-lt"/>
            </a:endParaRPr>
          </a:p>
        </p:txBody>
      </p:sp>
      <p:graphicFrame>
        <p:nvGraphicFramePr>
          <p:cNvPr id="7" name="Diagram 6"/>
          <p:cNvGraphicFramePr/>
          <p:nvPr/>
        </p:nvGraphicFramePr>
        <p:xfrm>
          <a:off x="1771728" y="1389009"/>
          <a:ext cx="8648542" cy="5017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86632" y="1336029"/>
            <a:ext cx="3625351" cy="461665"/>
          </a:xfrm>
          <a:prstGeom prst="rect">
            <a:avLst/>
          </a:prstGeom>
        </p:spPr>
        <p:txBody>
          <a:bodyPr wrap="none">
            <a:spAutoFit/>
          </a:bodyPr>
          <a:lstStyle/>
          <a:p>
            <a:pPr marL="12700">
              <a:spcBef>
                <a:spcPts val="105"/>
              </a:spcBef>
            </a:pPr>
            <a:r>
              <a:rPr lang="en-GB" sz="2400" b="1" dirty="0">
                <a:uFill>
                  <a:solidFill>
                    <a:srgbClr val="FFFFFF"/>
                  </a:solidFill>
                </a:uFill>
                <a:latin typeface="+mj-lt"/>
                <a:cs typeface="Calibri"/>
              </a:rPr>
              <a:t>When </a:t>
            </a:r>
            <a:r>
              <a:rPr lang="en-GB" sz="2400" b="1" spc="-10" dirty="0">
                <a:uFill>
                  <a:solidFill>
                    <a:srgbClr val="FFFFFF"/>
                  </a:solidFill>
                </a:uFill>
                <a:latin typeface="+mj-lt"/>
                <a:cs typeface="Calibri"/>
              </a:rPr>
              <a:t>to </a:t>
            </a:r>
            <a:r>
              <a:rPr lang="en-GB" sz="2400" b="1" dirty="0">
                <a:uFill>
                  <a:solidFill>
                    <a:srgbClr val="FFFFFF"/>
                  </a:solidFill>
                </a:uFill>
                <a:latin typeface="+mj-lt"/>
                <a:cs typeface="Calibri"/>
              </a:rPr>
              <a:t>suspect </a:t>
            </a:r>
            <a:r>
              <a:rPr lang="en-GB" sz="2400" b="1" spc="-5" dirty="0">
                <a:uFill>
                  <a:solidFill>
                    <a:srgbClr val="FFFFFF"/>
                  </a:solidFill>
                </a:uFill>
                <a:latin typeface="+mj-lt"/>
                <a:cs typeface="Calibri"/>
              </a:rPr>
              <a:t>as</a:t>
            </a:r>
            <a:r>
              <a:rPr lang="en-GB" sz="2400" b="1" spc="-55" dirty="0">
                <a:uFill>
                  <a:solidFill>
                    <a:srgbClr val="FFFFFF"/>
                  </a:solidFill>
                </a:uFill>
                <a:latin typeface="+mj-lt"/>
                <a:cs typeface="Calibri"/>
              </a:rPr>
              <a:t> </a:t>
            </a:r>
            <a:r>
              <a:rPr lang="en-GB" sz="2400" b="1" dirty="0">
                <a:uFill>
                  <a:solidFill>
                    <a:srgbClr val="FFFFFF"/>
                  </a:solidFill>
                </a:uFill>
                <a:latin typeface="+mj-lt"/>
                <a:cs typeface="Calibri"/>
              </a:rPr>
              <a:t>abuse:</a:t>
            </a:r>
            <a:endParaRPr lang="en-GB" sz="2400" dirty="0">
              <a:latin typeface="+mj-lt"/>
              <a:cs typeface="Calibri"/>
            </a:endParaRPr>
          </a:p>
        </p:txBody>
      </p:sp>
    </p:spTree>
    <p:extLst>
      <p:ext uri="{BB962C8B-B14F-4D97-AF65-F5344CB8AC3E}">
        <p14:creationId xmlns:p14="http://schemas.microsoft.com/office/powerpoint/2010/main" val="3173667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88592" y="240792"/>
            <a:ext cx="1402080" cy="1402079"/>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1752600" y="304800"/>
            <a:ext cx="1219200" cy="1219200"/>
          </a:xfrm>
          <a:prstGeom prst="rect">
            <a:avLst/>
          </a:prstGeom>
          <a:blipFill>
            <a:blip r:embed="rId4" cstate="print"/>
            <a:stretch>
              <a:fillRect/>
            </a:stretch>
          </a:blipFill>
        </p:spPr>
        <p:txBody>
          <a:bodyPr wrap="square" lIns="0" tIns="0" rIns="0" bIns="0" rtlCol="0"/>
          <a:lstStyle/>
          <a:p>
            <a:endParaRPr dirty="0"/>
          </a:p>
        </p:txBody>
      </p:sp>
      <p:sp>
        <p:nvSpPr>
          <p:cNvPr id="4" name="object 4"/>
          <p:cNvSpPr/>
          <p:nvPr/>
        </p:nvSpPr>
        <p:spPr>
          <a:xfrm>
            <a:off x="1733550" y="285750"/>
            <a:ext cx="1257300" cy="1257300"/>
          </a:xfrm>
          <a:custGeom>
            <a:avLst/>
            <a:gdLst/>
            <a:ahLst/>
            <a:cxnLst/>
            <a:rect l="l" t="t" r="r" b="b"/>
            <a:pathLst>
              <a:path w="1257300" h="1257300">
                <a:moveTo>
                  <a:pt x="0" y="1257300"/>
                </a:moveTo>
                <a:lnTo>
                  <a:pt x="1257300" y="1257300"/>
                </a:lnTo>
                <a:lnTo>
                  <a:pt x="1257300" y="0"/>
                </a:lnTo>
                <a:lnTo>
                  <a:pt x="0" y="0"/>
                </a:lnTo>
                <a:lnTo>
                  <a:pt x="0" y="1257300"/>
                </a:lnTo>
                <a:close/>
              </a:path>
            </a:pathLst>
          </a:custGeom>
          <a:ln w="38100">
            <a:solidFill>
              <a:srgbClr val="000000"/>
            </a:solidFill>
          </a:ln>
        </p:spPr>
        <p:txBody>
          <a:bodyPr wrap="square" lIns="0" tIns="0" rIns="0" bIns="0" rtlCol="0"/>
          <a:lstStyle/>
          <a:p>
            <a:endParaRPr dirty="0"/>
          </a:p>
        </p:txBody>
      </p:sp>
      <p:sp>
        <p:nvSpPr>
          <p:cNvPr id="5" name="object 5"/>
          <p:cNvSpPr txBox="1">
            <a:spLocks noGrp="1"/>
          </p:cNvSpPr>
          <p:nvPr>
            <p:ph type="title"/>
          </p:nvPr>
        </p:nvSpPr>
        <p:spPr>
          <a:xfrm>
            <a:off x="4863904" y="630989"/>
            <a:ext cx="2980053" cy="566822"/>
          </a:xfrm>
          <a:prstGeom prst="rect">
            <a:avLst/>
          </a:prstGeom>
        </p:spPr>
        <p:txBody>
          <a:bodyPr vert="horz" wrap="square" lIns="0" tIns="12700" rIns="0" bIns="0" rtlCol="0" anchor="ctr">
            <a:spAutoFit/>
          </a:bodyPr>
          <a:lstStyle/>
          <a:p>
            <a:pPr marL="12700">
              <a:lnSpc>
                <a:spcPct val="100000"/>
              </a:lnSpc>
              <a:spcBef>
                <a:spcPts val="100"/>
              </a:spcBef>
            </a:pPr>
            <a:r>
              <a:rPr sz="3600" b="1" dirty="0">
                <a:solidFill>
                  <a:schemeClr val="accent6">
                    <a:lumMod val="50000"/>
                  </a:schemeClr>
                </a:solidFill>
              </a:rPr>
              <a:t>FR</a:t>
            </a:r>
            <a:r>
              <a:rPr sz="3600" b="1" spc="-30" dirty="0">
                <a:solidFill>
                  <a:schemeClr val="accent6">
                    <a:lumMod val="50000"/>
                  </a:schemeClr>
                </a:solidFill>
              </a:rPr>
              <a:t>A</a:t>
            </a:r>
            <a:r>
              <a:rPr sz="3600" b="1" spc="5" dirty="0">
                <a:solidFill>
                  <a:schemeClr val="accent6">
                    <a:lumMod val="50000"/>
                  </a:schemeClr>
                </a:solidFill>
              </a:rPr>
              <a:t>C</a:t>
            </a:r>
            <a:r>
              <a:rPr sz="3600" b="1" spc="-5" dirty="0">
                <a:solidFill>
                  <a:schemeClr val="accent6">
                    <a:lumMod val="50000"/>
                  </a:schemeClr>
                </a:solidFill>
              </a:rPr>
              <a:t>TUR</a:t>
            </a:r>
            <a:r>
              <a:rPr sz="3600" b="1" spc="-35" dirty="0">
                <a:solidFill>
                  <a:schemeClr val="accent6">
                    <a:lumMod val="50000"/>
                  </a:schemeClr>
                </a:solidFill>
              </a:rPr>
              <a:t>E</a:t>
            </a:r>
            <a:r>
              <a:rPr sz="3600" b="1" dirty="0">
                <a:solidFill>
                  <a:schemeClr val="accent6">
                    <a:lumMod val="50000"/>
                  </a:schemeClr>
                </a:solidFill>
              </a:rPr>
              <a:t>S</a:t>
            </a:r>
          </a:p>
        </p:txBody>
      </p:sp>
      <p:sp>
        <p:nvSpPr>
          <p:cNvPr id="10" name="object 10"/>
          <p:cNvSpPr txBox="1"/>
          <p:nvPr/>
        </p:nvSpPr>
        <p:spPr>
          <a:xfrm>
            <a:off x="968944" y="1743852"/>
            <a:ext cx="10769974" cy="4076116"/>
          </a:xfrm>
          <a:prstGeom prst="rect">
            <a:avLst/>
          </a:prstGeom>
          <a:solidFill>
            <a:schemeClr val="accent5">
              <a:lumMod val="20000"/>
              <a:lumOff val="80000"/>
            </a:schemeClr>
          </a:solidFill>
        </p:spPr>
        <p:txBody>
          <a:bodyPr vert="horz" wrap="square" lIns="0" tIns="13335" rIns="0" bIns="0" rtlCol="0">
            <a:spAutoFit/>
          </a:bodyPr>
          <a:lstStyle/>
          <a:p>
            <a:pPr marL="102235" indent="-90170">
              <a:spcBef>
                <a:spcPts val="105"/>
              </a:spcBef>
              <a:buSzPct val="95000"/>
              <a:buFont typeface="Arial"/>
              <a:buChar char="•"/>
              <a:tabLst>
                <a:tab pos="102870" algn="l"/>
              </a:tabLst>
            </a:pPr>
            <a:r>
              <a:rPr lang="en-US" sz="2400" spc="-10" dirty="0">
                <a:solidFill>
                  <a:schemeClr val="tx2">
                    <a:lumMod val="50000"/>
                  </a:schemeClr>
                </a:solidFill>
                <a:latin typeface="+mj-lt"/>
                <a:cs typeface="Calibri"/>
              </a:rPr>
              <a:t>D</a:t>
            </a:r>
            <a:r>
              <a:rPr sz="2400" spc="-5" dirty="0">
                <a:solidFill>
                  <a:schemeClr val="tx2">
                    <a:lumMod val="50000"/>
                  </a:schemeClr>
                </a:solidFill>
                <a:latin typeface="+mj-lt"/>
                <a:cs typeface="Calibri"/>
              </a:rPr>
              <a:t>iagnosed </a:t>
            </a:r>
            <a:r>
              <a:rPr sz="2400" dirty="0">
                <a:solidFill>
                  <a:schemeClr val="tx2">
                    <a:lumMod val="50000"/>
                  </a:schemeClr>
                </a:solidFill>
                <a:latin typeface="+mj-lt"/>
                <a:cs typeface="Calibri"/>
              </a:rPr>
              <a:t>in </a:t>
            </a:r>
            <a:r>
              <a:rPr sz="2400" spc="-5" dirty="0">
                <a:solidFill>
                  <a:schemeClr val="tx2">
                    <a:lumMod val="50000"/>
                  </a:schemeClr>
                </a:solidFill>
                <a:latin typeface="+mj-lt"/>
                <a:cs typeface="Calibri"/>
              </a:rPr>
              <a:t>up </a:t>
            </a:r>
            <a:r>
              <a:rPr sz="2400" spc="-15" dirty="0">
                <a:solidFill>
                  <a:schemeClr val="tx2">
                    <a:lumMod val="50000"/>
                  </a:schemeClr>
                </a:solidFill>
                <a:latin typeface="+mj-lt"/>
                <a:cs typeface="Calibri"/>
              </a:rPr>
              <a:t>to </a:t>
            </a:r>
            <a:r>
              <a:rPr lang="en-IN" sz="2400" spc="-15" dirty="0">
                <a:solidFill>
                  <a:schemeClr val="tx2">
                    <a:lumMod val="50000"/>
                  </a:schemeClr>
                </a:solidFill>
                <a:latin typeface="+mj-lt"/>
                <a:cs typeface="Calibri"/>
              </a:rPr>
              <a:t>one </a:t>
            </a:r>
            <a:r>
              <a:rPr sz="2400" spc="-5" dirty="0">
                <a:solidFill>
                  <a:schemeClr val="tx2">
                    <a:lumMod val="50000"/>
                  </a:schemeClr>
                </a:solidFill>
                <a:latin typeface="+mj-lt"/>
                <a:cs typeface="Calibri"/>
              </a:rPr>
              <a:t>third of children </a:t>
            </a:r>
            <a:r>
              <a:rPr sz="2400" dirty="0">
                <a:solidFill>
                  <a:schemeClr val="tx2">
                    <a:lumMod val="50000"/>
                  </a:schemeClr>
                </a:solidFill>
                <a:latin typeface="+mj-lt"/>
                <a:cs typeface="Calibri"/>
              </a:rPr>
              <a:t>who </a:t>
            </a:r>
            <a:r>
              <a:rPr sz="2400" spc="-20" dirty="0">
                <a:solidFill>
                  <a:schemeClr val="tx2">
                    <a:lumMod val="50000"/>
                  </a:schemeClr>
                </a:solidFill>
                <a:latin typeface="+mj-lt"/>
                <a:cs typeface="Calibri"/>
              </a:rPr>
              <a:t>have </a:t>
            </a:r>
            <a:r>
              <a:rPr sz="2400" spc="-5" dirty="0">
                <a:solidFill>
                  <a:schemeClr val="tx2">
                    <a:lumMod val="50000"/>
                  </a:schemeClr>
                </a:solidFill>
                <a:latin typeface="+mj-lt"/>
                <a:cs typeface="Calibri"/>
              </a:rPr>
              <a:t>been </a:t>
            </a:r>
            <a:r>
              <a:rPr sz="2400" spc="-15" dirty="0">
                <a:solidFill>
                  <a:schemeClr val="tx2">
                    <a:lumMod val="50000"/>
                  </a:schemeClr>
                </a:solidFill>
                <a:latin typeface="+mj-lt"/>
                <a:cs typeface="Calibri"/>
              </a:rPr>
              <a:t>investigated</a:t>
            </a:r>
            <a:r>
              <a:rPr sz="2400" spc="55" dirty="0">
                <a:solidFill>
                  <a:schemeClr val="tx2">
                    <a:lumMod val="50000"/>
                  </a:schemeClr>
                </a:solidFill>
                <a:latin typeface="+mj-lt"/>
                <a:cs typeface="Calibri"/>
              </a:rPr>
              <a:t> </a:t>
            </a:r>
            <a:r>
              <a:rPr sz="2400" spc="-20" dirty="0">
                <a:solidFill>
                  <a:schemeClr val="tx2">
                    <a:lumMod val="50000"/>
                  </a:schemeClr>
                </a:solidFill>
                <a:latin typeface="+mj-lt"/>
                <a:cs typeface="Calibri"/>
              </a:rPr>
              <a:t>for</a:t>
            </a:r>
            <a:r>
              <a:rPr lang="en-IN" sz="2400" dirty="0">
                <a:solidFill>
                  <a:schemeClr val="tx2">
                    <a:lumMod val="50000"/>
                  </a:schemeClr>
                </a:solidFill>
                <a:latin typeface="+mj-lt"/>
                <a:cs typeface="Calibri"/>
              </a:rPr>
              <a:t> p</a:t>
            </a:r>
            <a:r>
              <a:rPr sz="2400" spc="-10" dirty="0" err="1">
                <a:solidFill>
                  <a:schemeClr val="tx2">
                    <a:lumMod val="50000"/>
                  </a:schemeClr>
                </a:solidFill>
                <a:latin typeface="+mj-lt"/>
                <a:cs typeface="Calibri"/>
              </a:rPr>
              <a:t>hysical</a:t>
            </a:r>
            <a:r>
              <a:rPr sz="2400" spc="-20" dirty="0">
                <a:solidFill>
                  <a:schemeClr val="tx2">
                    <a:lumMod val="50000"/>
                  </a:schemeClr>
                </a:solidFill>
                <a:latin typeface="+mj-lt"/>
                <a:cs typeface="Calibri"/>
              </a:rPr>
              <a:t> </a:t>
            </a:r>
            <a:r>
              <a:rPr sz="2400" dirty="0">
                <a:solidFill>
                  <a:schemeClr val="tx2">
                    <a:lumMod val="50000"/>
                  </a:schemeClr>
                </a:solidFill>
                <a:latin typeface="+mj-lt"/>
                <a:cs typeface="Calibri"/>
              </a:rPr>
              <a:t>abuse.</a:t>
            </a:r>
          </a:p>
          <a:p>
            <a:pPr marL="102235" indent="-90170">
              <a:buSzPct val="95000"/>
              <a:buFont typeface="Arial"/>
              <a:buChar char="•"/>
              <a:tabLst>
                <a:tab pos="102870" algn="l"/>
              </a:tabLst>
            </a:pPr>
            <a:r>
              <a:rPr sz="2400" spc="-5" dirty="0">
                <a:solidFill>
                  <a:schemeClr val="tx2">
                    <a:lumMod val="50000"/>
                  </a:schemeClr>
                </a:solidFill>
                <a:latin typeface="+mj-lt"/>
                <a:cs typeface="Calibri"/>
              </a:rPr>
              <a:t>Often occult</a:t>
            </a:r>
            <a:r>
              <a:rPr sz="2400" spc="-20" dirty="0">
                <a:solidFill>
                  <a:schemeClr val="tx2">
                    <a:lumMod val="50000"/>
                  </a:schemeClr>
                </a:solidFill>
                <a:latin typeface="+mj-lt"/>
                <a:cs typeface="Calibri"/>
              </a:rPr>
              <a:t> </a:t>
            </a:r>
            <a:r>
              <a:rPr sz="2400" spc="-10" dirty="0">
                <a:solidFill>
                  <a:schemeClr val="tx2">
                    <a:lumMod val="50000"/>
                  </a:schemeClr>
                </a:solidFill>
                <a:latin typeface="+mj-lt"/>
                <a:cs typeface="Calibri"/>
              </a:rPr>
              <a:t>fractures.</a:t>
            </a:r>
            <a:endParaRPr sz="2400" dirty="0">
              <a:solidFill>
                <a:schemeClr val="tx2">
                  <a:lumMod val="50000"/>
                </a:schemeClr>
              </a:solidFill>
              <a:latin typeface="+mj-lt"/>
              <a:cs typeface="Calibri"/>
            </a:endParaRPr>
          </a:p>
          <a:p>
            <a:pPr marL="12700" marR="200025">
              <a:buSzPct val="95000"/>
              <a:buFont typeface="Arial"/>
              <a:buChar char="•"/>
              <a:tabLst>
                <a:tab pos="102870" algn="l"/>
              </a:tabLst>
            </a:pPr>
            <a:r>
              <a:rPr sz="2400" dirty="0">
                <a:solidFill>
                  <a:schemeClr val="tx2">
                    <a:lumMod val="50000"/>
                  </a:schemeClr>
                </a:solidFill>
                <a:latin typeface="+mj-lt"/>
                <a:cs typeface="Calibri"/>
              </a:rPr>
              <a:t>80 % </a:t>
            </a:r>
            <a:r>
              <a:rPr sz="2400" spc="-5" dirty="0">
                <a:solidFill>
                  <a:schemeClr val="tx2">
                    <a:lumMod val="50000"/>
                  </a:schemeClr>
                </a:solidFill>
                <a:latin typeface="+mj-lt"/>
                <a:cs typeface="Calibri"/>
              </a:rPr>
              <a:t>of </a:t>
            </a:r>
            <a:r>
              <a:rPr sz="2400" dirty="0">
                <a:solidFill>
                  <a:schemeClr val="tx2">
                    <a:lumMod val="50000"/>
                  </a:schemeClr>
                </a:solidFill>
                <a:latin typeface="+mj-lt"/>
                <a:cs typeface="Calibri"/>
              </a:rPr>
              <a:t>all </a:t>
            </a:r>
            <a:r>
              <a:rPr sz="2400" spc="-10" dirty="0">
                <a:solidFill>
                  <a:schemeClr val="tx2">
                    <a:lumMod val="50000"/>
                  </a:schemeClr>
                </a:solidFill>
                <a:latin typeface="+mj-lt"/>
                <a:cs typeface="Calibri"/>
              </a:rPr>
              <a:t>fractures </a:t>
            </a:r>
            <a:r>
              <a:rPr sz="2400" spc="-15" dirty="0">
                <a:solidFill>
                  <a:schemeClr val="tx2">
                    <a:lumMod val="50000"/>
                  </a:schemeClr>
                </a:solidFill>
                <a:latin typeface="+mj-lt"/>
                <a:cs typeface="Calibri"/>
              </a:rPr>
              <a:t>from </a:t>
            </a:r>
            <a:r>
              <a:rPr sz="2400" dirty="0">
                <a:solidFill>
                  <a:schemeClr val="tx2">
                    <a:lumMod val="50000"/>
                  </a:schemeClr>
                </a:solidFill>
                <a:latin typeface="+mj-lt"/>
                <a:cs typeface="Calibri"/>
              </a:rPr>
              <a:t>abuse </a:t>
            </a:r>
            <a:r>
              <a:rPr lang="en-US" sz="2400" spc="-10" dirty="0">
                <a:solidFill>
                  <a:schemeClr val="tx2">
                    <a:lumMod val="50000"/>
                  </a:schemeClr>
                </a:solidFill>
                <a:latin typeface="+mj-lt"/>
                <a:cs typeface="Calibri"/>
              </a:rPr>
              <a:t>-</a:t>
            </a:r>
            <a:r>
              <a:rPr sz="2400" spc="-5" dirty="0">
                <a:solidFill>
                  <a:schemeClr val="tx2">
                    <a:lumMod val="50000"/>
                  </a:schemeClr>
                </a:solidFill>
                <a:latin typeface="+mj-lt"/>
                <a:cs typeface="Calibri"/>
              </a:rPr>
              <a:t> </a:t>
            </a:r>
            <a:r>
              <a:rPr sz="2400" dirty="0">
                <a:solidFill>
                  <a:schemeClr val="tx2">
                    <a:lumMod val="50000"/>
                  </a:schemeClr>
                </a:solidFill>
                <a:latin typeface="+mj-lt"/>
                <a:cs typeface="Calibri"/>
              </a:rPr>
              <a:t>in </a:t>
            </a:r>
            <a:r>
              <a:rPr sz="2400" spc="-5" dirty="0">
                <a:solidFill>
                  <a:schemeClr val="tx2">
                    <a:lumMod val="50000"/>
                  </a:schemeClr>
                </a:solidFill>
                <a:latin typeface="+mj-lt"/>
                <a:cs typeface="Calibri"/>
              </a:rPr>
              <a:t>children </a:t>
            </a:r>
            <a:r>
              <a:rPr sz="2400" dirty="0">
                <a:solidFill>
                  <a:schemeClr val="tx2">
                    <a:lumMod val="50000"/>
                  </a:schemeClr>
                </a:solidFill>
                <a:latin typeface="+mj-lt"/>
                <a:cs typeface="Calibri"/>
              </a:rPr>
              <a:t>under 18 </a:t>
            </a:r>
            <a:r>
              <a:rPr sz="2400" spc="-5" dirty="0">
                <a:solidFill>
                  <a:schemeClr val="tx2">
                    <a:lumMod val="50000"/>
                  </a:schemeClr>
                </a:solidFill>
                <a:latin typeface="+mj-lt"/>
                <a:cs typeface="Calibri"/>
              </a:rPr>
              <a:t>months.  </a:t>
            </a:r>
            <a:endParaRPr sz="2400" dirty="0">
              <a:solidFill>
                <a:schemeClr val="tx2">
                  <a:lumMod val="50000"/>
                </a:schemeClr>
              </a:solidFill>
              <a:latin typeface="+mj-lt"/>
              <a:cs typeface="Calibri"/>
            </a:endParaRPr>
          </a:p>
          <a:p>
            <a:pPr marL="102235" indent="-90170">
              <a:buSzPct val="95000"/>
              <a:buFont typeface="Arial"/>
              <a:buChar char="•"/>
              <a:tabLst>
                <a:tab pos="102870" algn="l"/>
              </a:tabLst>
            </a:pPr>
            <a:r>
              <a:rPr sz="2400" dirty="0">
                <a:solidFill>
                  <a:schemeClr val="tx2">
                    <a:lumMod val="50000"/>
                  </a:schemeClr>
                </a:solidFill>
                <a:latin typeface="+mj-lt"/>
                <a:cs typeface="Calibri"/>
              </a:rPr>
              <a:t>25-50% </a:t>
            </a:r>
            <a:r>
              <a:rPr sz="2400" spc="-5" dirty="0">
                <a:solidFill>
                  <a:schemeClr val="tx2">
                    <a:lumMod val="50000"/>
                  </a:schemeClr>
                </a:solidFill>
                <a:latin typeface="+mj-lt"/>
                <a:cs typeface="Calibri"/>
              </a:rPr>
              <a:t>of </a:t>
            </a:r>
            <a:r>
              <a:rPr sz="2400" spc="-10" dirty="0">
                <a:solidFill>
                  <a:schemeClr val="tx2">
                    <a:lumMod val="50000"/>
                  </a:schemeClr>
                </a:solidFill>
                <a:latin typeface="+mj-lt"/>
                <a:cs typeface="Calibri"/>
              </a:rPr>
              <a:t>fractures </a:t>
            </a:r>
            <a:r>
              <a:rPr lang="en-US" sz="2400" spc="-5" dirty="0">
                <a:solidFill>
                  <a:schemeClr val="tx2">
                    <a:lumMod val="50000"/>
                  </a:schemeClr>
                </a:solidFill>
                <a:latin typeface="+mj-lt"/>
                <a:cs typeface="Calibri"/>
              </a:rPr>
              <a:t>-</a:t>
            </a:r>
            <a:r>
              <a:rPr sz="2400" spc="-5" dirty="0">
                <a:solidFill>
                  <a:schemeClr val="tx2">
                    <a:lumMod val="50000"/>
                  </a:schemeClr>
                </a:solidFill>
                <a:latin typeface="+mj-lt"/>
                <a:cs typeface="Calibri"/>
              </a:rPr>
              <a:t> under </a:t>
            </a:r>
            <a:r>
              <a:rPr sz="2400" dirty="0">
                <a:solidFill>
                  <a:schemeClr val="tx2">
                    <a:lumMod val="50000"/>
                  </a:schemeClr>
                </a:solidFill>
                <a:latin typeface="+mj-lt"/>
                <a:cs typeface="Calibri"/>
              </a:rPr>
              <a:t>1 </a:t>
            </a:r>
            <a:r>
              <a:rPr sz="2400" spc="-5" dirty="0">
                <a:solidFill>
                  <a:schemeClr val="tx2">
                    <a:lumMod val="50000"/>
                  </a:schemeClr>
                </a:solidFill>
                <a:latin typeface="+mj-lt"/>
                <a:cs typeface="Calibri"/>
              </a:rPr>
              <a:t>year of age </a:t>
            </a:r>
            <a:r>
              <a:rPr sz="2400" spc="-10" dirty="0">
                <a:solidFill>
                  <a:schemeClr val="tx2">
                    <a:lumMod val="50000"/>
                  </a:schemeClr>
                </a:solidFill>
                <a:latin typeface="+mj-lt"/>
                <a:cs typeface="Calibri"/>
              </a:rPr>
              <a:t>resulted </a:t>
            </a:r>
            <a:r>
              <a:rPr sz="2400" spc="-15" dirty="0">
                <a:solidFill>
                  <a:schemeClr val="tx2">
                    <a:lumMod val="50000"/>
                  </a:schemeClr>
                </a:solidFill>
                <a:latin typeface="+mj-lt"/>
                <a:cs typeface="Calibri"/>
              </a:rPr>
              <a:t>from</a:t>
            </a:r>
            <a:r>
              <a:rPr sz="2400" spc="40" dirty="0">
                <a:solidFill>
                  <a:schemeClr val="tx2">
                    <a:lumMod val="50000"/>
                  </a:schemeClr>
                </a:solidFill>
                <a:latin typeface="+mj-lt"/>
                <a:cs typeface="Calibri"/>
              </a:rPr>
              <a:t> </a:t>
            </a:r>
            <a:r>
              <a:rPr sz="2400" dirty="0">
                <a:solidFill>
                  <a:schemeClr val="tx2">
                    <a:lumMod val="50000"/>
                  </a:schemeClr>
                </a:solidFill>
                <a:latin typeface="+mj-lt"/>
                <a:cs typeface="Calibri"/>
              </a:rPr>
              <a:t>abuse.</a:t>
            </a:r>
          </a:p>
          <a:p>
            <a:pPr marL="12700"/>
            <a:r>
              <a:rPr sz="2400" spc="-5" dirty="0">
                <a:solidFill>
                  <a:schemeClr val="tx2">
                    <a:lumMod val="50000"/>
                  </a:schemeClr>
                </a:solidFill>
                <a:latin typeface="+mj-lt"/>
                <a:cs typeface="Calibri"/>
              </a:rPr>
              <a:t>(Feldman </a:t>
            </a:r>
            <a:r>
              <a:rPr sz="2400" spc="-10" dirty="0">
                <a:solidFill>
                  <a:schemeClr val="tx2">
                    <a:lumMod val="50000"/>
                  </a:schemeClr>
                </a:solidFill>
                <a:latin typeface="+mj-lt"/>
                <a:cs typeface="Calibri"/>
              </a:rPr>
              <a:t>et </a:t>
            </a:r>
            <a:r>
              <a:rPr sz="2400" dirty="0">
                <a:solidFill>
                  <a:schemeClr val="tx2">
                    <a:lumMod val="50000"/>
                  </a:schemeClr>
                </a:solidFill>
                <a:latin typeface="+mj-lt"/>
                <a:cs typeface="Calibri"/>
              </a:rPr>
              <a:t>al 1984, </a:t>
            </a:r>
            <a:r>
              <a:rPr sz="2400" spc="-10" dirty="0">
                <a:solidFill>
                  <a:schemeClr val="tx2">
                    <a:lumMod val="50000"/>
                  </a:schemeClr>
                </a:solidFill>
                <a:latin typeface="+mj-lt"/>
                <a:cs typeface="Calibri"/>
              </a:rPr>
              <a:t>Belfer et </a:t>
            </a:r>
            <a:r>
              <a:rPr sz="2400" dirty="0">
                <a:solidFill>
                  <a:schemeClr val="tx2">
                    <a:lumMod val="50000"/>
                  </a:schemeClr>
                </a:solidFill>
                <a:latin typeface="+mj-lt"/>
                <a:cs typeface="Calibri"/>
              </a:rPr>
              <a:t>al 2001, </a:t>
            </a:r>
            <a:r>
              <a:rPr sz="2400" spc="-10" dirty="0">
                <a:solidFill>
                  <a:schemeClr val="tx2">
                    <a:lumMod val="50000"/>
                  </a:schemeClr>
                </a:solidFill>
                <a:latin typeface="+mj-lt"/>
                <a:cs typeface="Calibri"/>
              </a:rPr>
              <a:t>Day </a:t>
            </a:r>
            <a:r>
              <a:rPr sz="2400" dirty="0">
                <a:solidFill>
                  <a:schemeClr val="tx2">
                    <a:lumMod val="50000"/>
                  </a:schemeClr>
                </a:solidFill>
                <a:latin typeface="+mj-lt"/>
                <a:cs typeface="Calibri"/>
              </a:rPr>
              <a:t>F </a:t>
            </a:r>
            <a:r>
              <a:rPr sz="2400" spc="-5" dirty="0">
                <a:solidFill>
                  <a:schemeClr val="tx2">
                    <a:lumMod val="50000"/>
                  </a:schemeClr>
                </a:solidFill>
                <a:latin typeface="+mj-lt"/>
                <a:cs typeface="Calibri"/>
              </a:rPr>
              <a:t>et </a:t>
            </a:r>
            <a:r>
              <a:rPr sz="2400" dirty="0">
                <a:solidFill>
                  <a:schemeClr val="tx2">
                    <a:lumMod val="50000"/>
                  </a:schemeClr>
                </a:solidFill>
                <a:latin typeface="+mj-lt"/>
                <a:cs typeface="Calibri"/>
              </a:rPr>
              <a:t>al</a:t>
            </a:r>
            <a:r>
              <a:rPr sz="2400" spc="-35" dirty="0">
                <a:solidFill>
                  <a:schemeClr val="tx2">
                    <a:lumMod val="50000"/>
                  </a:schemeClr>
                </a:solidFill>
                <a:latin typeface="+mj-lt"/>
                <a:cs typeface="Calibri"/>
              </a:rPr>
              <a:t> </a:t>
            </a:r>
            <a:r>
              <a:rPr sz="2400" dirty="0">
                <a:solidFill>
                  <a:schemeClr val="tx2">
                    <a:lumMod val="50000"/>
                  </a:schemeClr>
                </a:solidFill>
                <a:latin typeface="+mj-lt"/>
                <a:cs typeface="Calibri"/>
              </a:rPr>
              <a:t>2006)</a:t>
            </a:r>
          </a:p>
          <a:p>
            <a:pPr marL="102235" indent="-90170">
              <a:spcBef>
                <a:spcPts val="5"/>
              </a:spcBef>
              <a:buSzPct val="95000"/>
              <a:buFont typeface="Arial"/>
              <a:buChar char="•"/>
              <a:tabLst>
                <a:tab pos="102870" algn="l"/>
              </a:tabLst>
            </a:pPr>
            <a:r>
              <a:rPr sz="2400" dirty="0">
                <a:solidFill>
                  <a:schemeClr val="tx2">
                    <a:lumMod val="50000"/>
                  </a:schemeClr>
                </a:solidFill>
                <a:latin typeface="+mj-lt"/>
                <a:cs typeface="Calibri"/>
              </a:rPr>
              <a:t>A </a:t>
            </a:r>
            <a:r>
              <a:rPr sz="2400" spc="-5" dirty="0">
                <a:solidFill>
                  <a:schemeClr val="tx2">
                    <a:lumMod val="50000"/>
                  </a:schemeClr>
                </a:solidFill>
                <a:latin typeface="+mj-lt"/>
                <a:cs typeface="Calibri"/>
              </a:rPr>
              <a:t>child with rib </a:t>
            </a:r>
            <a:r>
              <a:rPr sz="2400" spc="-10" dirty="0">
                <a:solidFill>
                  <a:schemeClr val="tx2">
                    <a:lumMod val="50000"/>
                  </a:schemeClr>
                </a:solidFill>
                <a:latin typeface="+mj-lt"/>
                <a:cs typeface="Calibri"/>
              </a:rPr>
              <a:t>fractures </a:t>
            </a:r>
            <a:r>
              <a:rPr sz="2400" spc="-5" dirty="0">
                <a:solidFill>
                  <a:schemeClr val="tx2">
                    <a:lumMod val="50000"/>
                  </a:schemeClr>
                </a:solidFill>
                <a:latin typeface="+mj-lt"/>
                <a:cs typeface="Calibri"/>
              </a:rPr>
              <a:t>has </a:t>
            </a:r>
            <a:r>
              <a:rPr sz="2400" dirty="0">
                <a:solidFill>
                  <a:schemeClr val="tx2">
                    <a:lumMod val="50000"/>
                  </a:schemeClr>
                </a:solidFill>
                <a:latin typeface="+mj-lt"/>
                <a:cs typeface="Calibri"/>
              </a:rPr>
              <a:t>a 7 in 10 chance </a:t>
            </a:r>
            <a:r>
              <a:rPr sz="2400" spc="-5" dirty="0">
                <a:solidFill>
                  <a:schemeClr val="tx2">
                    <a:lumMod val="50000"/>
                  </a:schemeClr>
                </a:solidFill>
                <a:latin typeface="+mj-lt"/>
                <a:cs typeface="Calibri"/>
              </a:rPr>
              <a:t>of </a:t>
            </a:r>
            <a:r>
              <a:rPr sz="2400" spc="-10" dirty="0">
                <a:solidFill>
                  <a:schemeClr val="tx2">
                    <a:lumMod val="50000"/>
                  </a:schemeClr>
                </a:solidFill>
                <a:latin typeface="+mj-lt"/>
                <a:cs typeface="Calibri"/>
              </a:rPr>
              <a:t>having </a:t>
            </a:r>
            <a:r>
              <a:rPr sz="2400" spc="-5" dirty="0">
                <a:solidFill>
                  <a:schemeClr val="tx2">
                    <a:lumMod val="50000"/>
                  </a:schemeClr>
                </a:solidFill>
                <a:latin typeface="+mj-lt"/>
                <a:cs typeface="Calibri"/>
              </a:rPr>
              <a:t>been</a:t>
            </a:r>
            <a:r>
              <a:rPr sz="2400" spc="35" dirty="0">
                <a:solidFill>
                  <a:schemeClr val="tx2">
                    <a:lumMod val="50000"/>
                  </a:schemeClr>
                </a:solidFill>
                <a:latin typeface="+mj-lt"/>
                <a:cs typeface="Calibri"/>
              </a:rPr>
              <a:t> </a:t>
            </a:r>
            <a:r>
              <a:rPr sz="2400" dirty="0">
                <a:solidFill>
                  <a:schemeClr val="tx2">
                    <a:lumMod val="50000"/>
                  </a:schemeClr>
                </a:solidFill>
                <a:latin typeface="+mj-lt"/>
                <a:cs typeface="Calibri"/>
              </a:rPr>
              <a:t>abused.</a:t>
            </a:r>
          </a:p>
          <a:p>
            <a:pPr marL="12700" marR="5080">
              <a:buSzPct val="95000"/>
              <a:buFont typeface="Arial"/>
              <a:buChar char="•"/>
              <a:tabLst>
                <a:tab pos="102870" algn="l"/>
              </a:tabLst>
            </a:pPr>
            <a:r>
              <a:rPr sz="2400" spc="-5" dirty="0">
                <a:solidFill>
                  <a:schemeClr val="tx2">
                    <a:lumMod val="50000"/>
                  </a:schemeClr>
                </a:solidFill>
                <a:latin typeface="+mj-lt"/>
                <a:cs typeface="Calibri"/>
              </a:rPr>
              <a:t>Mid-shaft </a:t>
            </a:r>
            <a:r>
              <a:rPr sz="2400" spc="-10" dirty="0">
                <a:solidFill>
                  <a:schemeClr val="tx2">
                    <a:lumMod val="50000"/>
                  </a:schemeClr>
                </a:solidFill>
                <a:latin typeface="+mj-lt"/>
                <a:cs typeface="Calibri"/>
              </a:rPr>
              <a:t>fractures </a:t>
            </a:r>
            <a:r>
              <a:rPr sz="2400" spc="-5" dirty="0">
                <a:solidFill>
                  <a:schemeClr val="tx2">
                    <a:lumMod val="50000"/>
                  </a:schemeClr>
                </a:solidFill>
                <a:latin typeface="+mj-lt"/>
                <a:cs typeface="Calibri"/>
              </a:rPr>
              <a:t>of </a:t>
            </a:r>
            <a:r>
              <a:rPr sz="2400" dirty="0">
                <a:solidFill>
                  <a:schemeClr val="tx2">
                    <a:lumMod val="50000"/>
                  </a:schemeClr>
                </a:solidFill>
                <a:latin typeface="+mj-lt"/>
                <a:cs typeface="Calibri"/>
              </a:rPr>
              <a:t>humerus </a:t>
            </a:r>
            <a:r>
              <a:rPr sz="2400" spc="-10" dirty="0">
                <a:solidFill>
                  <a:schemeClr val="tx2">
                    <a:lumMod val="50000"/>
                  </a:schemeClr>
                </a:solidFill>
                <a:latin typeface="+mj-lt"/>
                <a:cs typeface="Calibri"/>
              </a:rPr>
              <a:t>are more </a:t>
            </a:r>
            <a:r>
              <a:rPr sz="2400" spc="-5" dirty="0">
                <a:solidFill>
                  <a:schemeClr val="tx2">
                    <a:lumMod val="50000"/>
                  </a:schemeClr>
                </a:solidFill>
                <a:latin typeface="+mj-lt"/>
                <a:cs typeface="Calibri"/>
              </a:rPr>
              <a:t>common </a:t>
            </a:r>
            <a:r>
              <a:rPr sz="2400" dirty="0">
                <a:solidFill>
                  <a:schemeClr val="tx2">
                    <a:lumMod val="50000"/>
                  </a:schemeClr>
                </a:solidFill>
                <a:latin typeface="+mj-lt"/>
                <a:cs typeface="Calibri"/>
              </a:rPr>
              <a:t>in </a:t>
            </a:r>
            <a:r>
              <a:rPr sz="2400" spc="-5" dirty="0">
                <a:solidFill>
                  <a:schemeClr val="tx2">
                    <a:lumMod val="50000"/>
                  </a:schemeClr>
                </a:solidFill>
                <a:latin typeface="+mj-lt"/>
                <a:cs typeface="Calibri"/>
              </a:rPr>
              <a:t>abuse </a:t>
            </a:r>
            <a:endParaRPr sz="2400" dirty="0">
              <a:solidFill>
                <a:schemeClr val="tx2">
                  <a:lumMod val="50000"/>
                </a:schemeClr>
              </a:solidFill>
              <a:latin typeface="+mj-lt"/>
              <a:cs typeface="Calibri"/>
            </a:endParaRPr>
          </a:p>
          <a:p>
            <a:pPr marL="102235" indent="-90170">
              <a:buSzPct val="95000"/>
              <a:buFont typeface="Arial"/>
              <a:buChar char="•"/>
              <a:tabLst>
                <a:tab pos="102870" algn="l"/>
              </a:tabLst>
            </a:pPr>
            <a:r>
              <a:rPr sz="2400" spc="-5" dirty="0">
                <a:solidFill>
                  <a:schemeClr val="tx2">
                    <a:lumMod val="50000"/>
                  </a:schemeClr>
                </a:solidFill>
                <a:latin typeface="+mj-lt"/>
                <a:cs typeface="Calibri"/>
              </a:rPr>
              <a:t>Commonly</a:t>
            </a:r>
            <a:r>
              <a:rPr sz="2400" spc="-25" dirty="0">
                <a:solidFill>
                  <a:schemeClr val="tx2">
                    <a:lumMod val="50000"/>
                  </a:schemeClr>
                </a:solidFill>
                <a:latin typeface="+mj-lt"/>
                <a:cs typeface="Calibri"/>
              </a:rPr>
              <a:t> </a:t>
            </a:r>
            <a:r>
              <a:rPr sz="2400" spc="-5" dirty="0">
                <a:solidFill>
                  <a:schemeClr val="tx2">
                    <a:lumMod val="50000"/>
                  </a:schemeClr>
                </a:solidFill>
                <a:latin typeface="+mj-lt"/>
                <a:cs typeface="Calibri"/>
              </a:rPr>
              <a:t>seen</a:t>
            </a:r>
            <a:endParaRPr sz="2400" dirty="0">
              <a:solidFill>
                <a:schemeClr val="tx2">
                  <a:lumMod val="50000"/>
                </a:schemeClr>
              </a:solidFill>
              <a:latin typeface="+mj-lt"/>
              <a:cs typeface="Calibri"/>
            </a:endParaRPr>
          </a:p>
          <a:p>
            <a:pPr marL="559435" lvl="1" indent="-90170">
              <a:buSzPct val="95000"/>
              <a:buFont typeface="Arial"/>
              <a:buChar char="•"/>
              <a:tabLst>
                <a:tab pos="560070" algn="l"/>
              </a:tabLst>
            </a:pPr>
            <a:r>
              <a:rPr sz="2400" spc="-5" dirty="0">
                <a:solidFill>
                  <a:schemeClr val="tx2">
                    <a:lumMod val="50000"/>
                  </a:schemeClr>
                </a:solidFill>
                <a:latin typeface="+mj-lt"/>
                <a:cs typeface="Calibri"/>
              </a:rPr>
              <a:t>Ribs</a:t>
            </a:r>
            <a:endParaRPr sz="2400" dirty="0">
              <a:solidFill>
                <a:schemeClr val="tx2">
                  <a:lumMod val="50000"/>
                </a:schemeClr>
              </a:solidFill>
              <a:latin typeface="+mj-lt"/>
              <a:cs typeface="Calibri"/>
            </a:endParaRPr>
          </a:p>
          <a:p>
            <a:pPr marL="559435" lvl="1" indent="-90170">
              <a:buSzPct val="95000"/>
              <a:buFont typeface="Arial"/>
              <a:buChar char="•"/>
              <a:tabLst>
                <a:tab pos="560070" algn="l"/>
              </a:tabLst>
            </a:pPr>
            <a:r>
              <a:rPr sz="2400" spc="-10" dirty="0">
                <a:solidFill>
                  <a:schemeClr val="tx2">
                    <a:lumMod val="50000"/>
                  </a:schemeClr>
                </a:solidFill>
                <a:latin typeface="+mj-lt"/>
                <a:cs typeface="Calibri"/>
              </a:rPr>
              <a:t>Skull</a:t>
            </a:r>
            <a:endParaRPr sz="2400" dirty="0">
              <a:solidFill>
                <a:schemeClr val="tx2">
                  <a:lumMod val="50000"/>
                </a:schemeClr>
              </a:solidFill>
              <a:latin typeface="+mj-lt"/>
              <a:cs typeface="Calibri"/>
            </a:endParaRPr>
          </a:p>
          <a:p>
            <a:pPr marL="559435" lvl="1" indent="-90170">
              <a:buSzPct val="95000"/>
              <a:buFont typeface="Arial"/>
              <a:buChar char="•"/>
              <a:tabLst>
                <a:tab pos="560070" algn="l"/>
              </a:tabLst>
            </a:pPr>
            <a:r>
              <a:rPr sz="2400" spc="-5" dirty="0">
                <a:solidFill>
                  <a:schemeClr val="tx2">
                    <a:lumMod val="50000"/>
                  </a:schemeClr>
                </a:solidFill>
                <a:latin typeface="+mj-lt"/>
                <a:cs typeface="Calibri"/>
              </a:rPr>
              <a:t>Long</a:t>
            </a:r>
            <a:r>
              <a:rPr sz="2400" spc="-35" dirty="0">
                <a:solidFill>
                  <a:schemeClr val="tx2">
                    <a:lumMod val="50000"/>
                  </a:schemeClr>
                </a:solidFill>
                <a:latin typeface="+mj-lt"/>
                <a:cs typeface="Calibri"/>
              </a:rPr>
              <a:t> </a:t>
            </a:r>
            <a:r>
              <a:rPr sz="2400" dirty="0">
                <a:solidFill>
                  <a:schemeClr val="tx2">
                    <a:lumMod val="50000"/>
                  </a:schemeClr>
                </a:solidFill>
                <a:latin typeface="+mj-lt"/>
                <a:cs typeface="Calibri"/>
              </a:rPr>
              <a:t>bones</a:t>
            </a:r>
          </a:p>
        </p:txBody>
      </p:sp>
      <p:sp>
        <p:nvSpPr>
          <p:cNvPr id="11" name="object 11"/>
          <p:cNvSpPr txBox="1"/>
          <p:nvPr/>
        </p:nvSpPr>
        <p:spPr>
          <a:xfrm>
            <a:off x="2142740" y="6181090"/>
            <a:ext cx="8039898" cy="391160"/>
          </a:xfrm>
          <a:prstGeom prst="rect">
            <a:avLst/>
          </a:prstGeom>
        </p:spPr>
        <p:txBody>
          <a:bodyPr vert="horz" wrap="square" lIns="0" tIns="12700" rIns="0" bIns="0" rtlCol="0">
            <a:spAutoFit/>
          </a:bodyPr>
          <a:lstStyle/>
          <a:p>
            <a:pPr marL="12700" marR="5080" algn="ctr">
              <a:spcBef>
                <a:spcPts val="100"/>
              </a:spcBef>
            </a:pPr>
            <a:r>
              <a:rPr sz="1200" b="1" i="1" spc="-5" dirty="0">
                <a:highlight>
                  <a:srgbClr val="FFFF00"/>
                </a:highlight>
                <a:latin typeface="Calibri"/>
                <a:cs typeface="Calibri"/>
              </a:rPr>
              <a:t>Merten </a:t>
            </a:r>
            <a:r>
              <a:rPr sz="1200" b="1" i="1" spc="-35" dirty="0">
                <a:highlight>
                  <a:srgbClr val="FFFF00"/>
                </a:highlight>
                <a:latin typeface="Calibri"/>
                <a:cs typeface="Calibri"/>
              </a:rPr>
              <a:t>DF, </a:t>
            </a:r>
            <a:r>
              <a:rPr sz="1200" b="1" i="1" spc="-5" dirty="0">
                <a:highlight>
                  <a:srgbClr val="FFFF00"/>
                </a:highlight>
                <a:latin typeface="Calibri"/>
                <a:cs typeface="Calibri"/>
              </a:rPr>
              <a:t>Radlowski </a:t>
            </a:r>
            <a:r>
              <a:rPr sz="1200" b="1" i="1" dirty="0">
                <a:highlight>
                  <a:srgbClr val="FFFF00"/>
                </a:highlight>
                <a:latin typeface="Calibri"/>
                <a:cs typeface="Calibri"/>
              </a:rPr>
              <a:t>MA, </a:t>
            </a:r>
            <a:r>
              <a:rPr sz="1200" b="1" i="1" spc="-5" dirty="0">
                <a:highlight>
                  <a:srgbClr val="FFFF00"/>
                </a:highlight>
                <a:latin typeface="Calibri"/>
                <a:cs typeface="Calibri"/>
              </a:rPr>
              <a:t>Leónidas JC. The abused </a:t>
            </a:r>
            <a:r>
              <a:rPr sz="1200" b="1" i="1" dirty="0">
                <a:highlight>
                  <a:srgbClr val="FFFF00"/>
                </a:highlight>
                <a:latin typeface="Calibri"/>
                <a:cs typeface="Calibri"/>
              </a:rPr>
              <a:t>child: a </a:t>
            </a:r>
            <a:r>
              <a:rPr sz="1200" b="1" i="1" spc="-5" dirty="0">
                <a:highlight>
                  <a:srgbClr val="FFFF00"/>
                </a:highlight>
                <a:latin typeface="Calibri"/>
                <a:cs typeface="Calibri"/>
              </a:rPr>
              <a:t>radiological reappraisal. Radiology </a:t>
            </a:r>
            <a:r>
              <a:rPr sz="1200" b="1" i="1" dirty="0">
                <a:highlight>
                  <a:srgbClr val="FFFF00"/>
                </a:highlight>
                <a:latin typeface="Calibri"/>
                <a:cs typeface="Calibri"/>
              </a:rPr>
              <a:t>19</a:t>
            </a:r>
            <a:r>
              <a:rPr lang="en-IN" sz="1200" b="1" i="1" dirty="0">
                <a:highlight>
                  <a:srgbClr val="FFFF00"/>
                </a:highlight>
                <a:latin typeface="Calibri"/>
                <a:cs typeface="Calibri"/>
              </a:rPr>
              <a:t>8</a:t>
            </a:r>
            <a:r>
              <a:rPr sz="1200" b="1" i="1" dirty="0">
                <a:highlight>
                  <a:srgbClr val="FFFF00"/>
                </a:highlight>
                <a:latin typeface="Calibri"/>
                <a:cs typeface="Calibri"/>
              </a:rPr>
              <a:t>3;1A6:377-S'I  </a:t>
            </a:r>
            <a:r>
              <a:rPr sz="1200" b="1" i="1" spc="-5" dirty="0">
                <a:highlight>
                  <a:srgbClr val="FFFF00"/>
                </a:highlight>
                <a:latin typeface="Calibri"/>
                <a:cs typeface="Calibri"/>
              </a:rPr>
              <a:t>Feldman</a:t>
            </a:r>
            <a:r>
              <a:rPr sz="1200" b="1" i="1" spc="-20" dirty="0">
                <a:highlight>
                  <a:srgbClr val="FFFF00"/>
                </a:highlight>
                <a:latin typeface="Calibri"/>
                <a:cs typeface="Calibri"/>
              </a:rPr>
              <a:t>, </a:t>
            </a:r>
            <a:r>
              <a:rPr sz="1200" b="1" i="1" spc="-5" dirty="0">
                <a:highlight>
                  <a:srgbClr val="FFFF00"/>
                </a:highlight>
                <a:latin typeface="Calibri"/>
                <a:cs typeface="Calibri"/>
              </a:rPr>
              <a:t>Brewer DK. </a:t>
            </a:r>
            <a:r>
              <a:rPr sz="1200" b="1" i="1" dirty="0">
                <a:highlight>
                  <a:srgbClr val="FFFF00"/>
                </a:highlight>
                <a:latin typeface="Calibri"/>
                <a:cs typeface="Calibri"/>
              </a:rPr>
              <a:t>Child </a:t>
            </a:r>
            <a:r>
              <a:rPr sz="1200" b="1" i="1" spc="-5" dirty="0">
                <a:highlight>
                  <a:srgbClr val="FFFF00"/>
                </a:highlight>
                <a:latin typeface="Calibri"/>
                <a:cs typeface="Calibri"/>
              </a:rPr>
              <a:t>abuse, cardiopulmonaiy resuscitation</a:t>
            </a:r>
            <a:r>
              <a:rPr sz="1200" b="1" i="1" spc="65" dirty="0">
                <a:highlight>
                  <a:srgbClr val="FFFF00"/>
                </a:highlight>
                <a:latin typeface="Calibri"/>
                <a:cs typeface="Calibri"/>
              </a:rPr>
              <a:t> </a:t>
            </a:r>
            <a:r>
              <a:rPr sz="1200" b="1" i="1" dirty="0">
                <a:highlight>
                  <a:srgbClr val="FFFF00"/>
                </a:highlight>
                <a:latin typeface="Calibri"/>
                <a:cs typeface="Calibri"/>
              </a:rPr>
              <a:t>and </a:t>
            </a:r>
            <a:r>
              <a:rPr sz="1200" b="1" i="1" spc="-5" dirty="0">
                <a:highlight>
                  <a:srgbClr val="FFFF00"/>
                </a:highlight>
                <a:latin typeface="Calibri"/>
                <a:cs typeface="Calibri"/>
              </a:rPr>
              <a:t>rib fractures. Pediatrics </a:t>
            </a:r>
            <a:r>
              <a:rPr sz="1200" b="1" i="1" dirty="0">
                <a:highlight>
                  <a:srgbClr val="FFFF00"/>
                </a:highlight>
                <a:latin typeface="Calibri"/>
                <a:cs typeface="Calibri"/>
              </a:rPr>
              <a:t>19</a:t>
            </a:r>
            <a:r>
              <a:rPr lang="en-IN" sz="1200" b="1" i="1" dirty="0">
                <a:highlight>
                  <a:srgbClr val="FFFF00"/>
                </a:highlight>
                <a:latin typeface="Calibri"/>
                <a:cs typeface="Calibri"/>
              </a:rPr>
              <a:t>81</a:t>
            </a:r>
            <a:r>
              <a:rPr sz="1200" b="1" i="1" dirty="0">
                <a:highlight>
                  <a:srgbClr val="FFFF00"/>
                </a:highlight>
                <a:latin typeface="Calibri"/>
                <a:cs typeface="Calibri"/>
              </a:rPr>
              <a:t>;73:339-42.</a:t>
            </a:r>
            <a:endParaRPr sz="1200" dirty="0">
              <a:highlight>
                <a:srgbClr val="FFFF00"/>
              </a:highlight>
              <a:latin typeface="Calibri"/>
              <a:cs typeface="Calibri"/>
            </a:endParaRPr>
          </a:p>
        </p:txBody>
      </p:sp>
      <p:sp>
        <p:nvSpPr>
          <p:cNvPr id="12" name="object 12"/>
          <p:cNvSpPr/>
          <p:nvPr/>
        </p:nvSpPr>
        <p:spPr>
          <a:xfrm>
            <a:off x="9733005" y="2469791"/>
            <a:ext cx="1790700" cy="1479441"/>
          </a:xfrm>
          <a:prstGeom prst="rect">
            <a:avLst/>
          </a:prstGeom>
          <a:blipFill>
            <a:blip r:embed="rId5" cstate="print"/>
            <a:stretch>
              <a:fillRect/>
            </a:stretch>
          </a:blipFill>
        </p:spPr>
        <p:txBody>
          <a:bodyPr wrap="square" lIns="0" tIns="0" rIns="0" bIns="0" rtlCol="0"/>
          <a:lstStyle/>
          <a:p>
            <a:endParaRPr dirty="0"/>
          </a:p>
        </p:txBody>
      </p:sp>
      <p:sp>
        <p:nvSpPr>
          <p:cNvPr id="13" name="object 13"/>
          <p:cNvSpPr/>
          <p:nvPr/>
        </p:nvSpPr>
        <p:spPr>
          <a:xfrm>
            <a:off x="9733005" y="4076248"/>
            <a:ext cx="1790700" cy="1676400"/>
          </a:xfrm>
          <a:prstGeom prst="rect">
            <a:avLst/>
          </a:prstGeom>
          <a:blipFill>
            <a:blip r:embed="rId6" cstate="print"/>
            <a:stretch>
              <a:fillRect/>
            </a:stretch>
          </a:blipFill>
        </p:spPr>
        <p:txBody>
          <a:bodyPr wrap="square" lIns="0" tIns="0" rIns="0" bIns="0" rtlCol="0"/>
          <a:lstStyle/>
          <a:p>
            <a:endParaRPr dirty="0"/>
          </a:p>
        </p:txBody>
      </p:sp>
      <p:sp>
        <p:nvSpPr>
          <p:cNvPr id="14" name="Slide Number Placeholder 13">
            <a:extLst>
              <a:ext uri="{FF2B5EF4-FFF2-40B4-BE49-F238E27FC236}">
                <a16:creationId xmlns:a16="http://schemas.microsoft.com/office/drawing/2014/main" id="{9C43D194-F1EB-4ED1-9984-F90D5A407DDE}"/>
              </a:ext>
            </a:extLst>
          </p:cNvPr>
          <p:cNvSpPr>
            <a:spLocks noGrp="1"/>
          </p:cNvSpPr>
          <p:nvPr>
            <p:ph type="sldNum" sz="quarter" idx="12"/>
          </p:nvPr>
        </p:nvSpPr>
        <p:spPr/>
        <p:txBody>
          <a:bodyPr/>
          <a:lstStyle/>
          <a:p>
            <a:fld id="{3E5F394B-49D5-49D1-9FED-37BDB656D84F}" type="slidenum">
              <a:rPr lang="en-IN" smtClean="0"/>
              <a:t>22</a:t>
            </a:fld>
            <a:endParaRPr lang="en-IN" dirty="0"/>
          </a:p>
        </p:txBody>
      </p:sp>
    </p:spTree>
    <p:extLst>
      <p:ext uri="{BB962C8B-B14F-4D97-AF65-F5344CB8AC3E}">
        <p14:creationId xmlns:p14="http://schemas.microsoft.com/office/powerpoint/2010/main" val="748514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975379" y="393105"/>
            <a:ext cx="7975825" cy="628377"/>
          </a:xfrm>
          <a:prstGeom prst="rect">
            <a:avLst/>
          </a:prstGeom>
        </p:spPr>
        <p:txBody>
          <a:bodyPr vert="horz" wrap="square" lIns="0" tIns="12700" rIns="0" bIns="0" rtlCol="0" anchor="ctr">
            <a:spAutoFit/>
          </a:bodyPr>
          <a:lstStyle/>
          <a:p>
            <a:pPr marL="12700" algn="ctr">
              <a:lnSpc>
                <a:spcPct val="100000"/>
              </a:lnSpc>
              <a:spcBef>
                <a:spcPts val="100"/>
              </a:spcBef>
            </a:pPr>
            <a:r>
              <a:rPr sz="4000" b="1" dirty="0">
                <a:solidFill>
                  <a:schemeClr val="tx1"/>
                </a:solidFill>
              </a:rPr>
              <a:t>SHAKEN </a:t>
            </a:r>
            <a:r>
              <a:rPr sz="4000" b="1" spc="-45" dirty="0">
                <a:solidFill>
                  <a:schemeClr val="tx1"/>
                </a:solidFill>
              </a:rPr>
              <a:t>BABY</a:t>
            </a:r>
            <a:r>
              <a:rPr sz="4000" b="1" spc="-50" dirty="0">
                <a:solidFill>
                  <a:schemeClr val="tx1"/>
                </a:solidFill>
              </a:rPr>
              <a:t> </a:t>
            </a:r>
            <a:r>
              <a:rPr sz="4000" b="1" spc="-20" dirty="0">
                <a:solidFill>
                  <a:schemeClr val="tx1"/>
                </a:solidFill>
              </a:rPr>
              <a:t>SYNDROME</a:t>
            </a:r>
            <a:endParaRPr sz="4000" b="1" dirty="0">
              <a:solidFill>
                <a:schemeClr val="tx1"/>
              </a:solidFill>
            </a:endParaRPr>
          </a:p>
        </p:txBody>
      </p:sp>
      <p:sp>
        <p:nvSpPr>
          <p:cNvPr id="13" name="Slide Number Placeholder 12">
            <a:extLst>
              <a:ext uri="{FF2B5EF4-FFF2-40B4-BE49-F238E27FC236}">
                <a16:creationId xmlns:a16="http://schemas.microsoft.com/office/drawing/2014/main" id="{3499E935-B04F-4D91-BF53-D595BA647DD0}"/>
              </a:ext>
            </a:extLst>
          </p:cNvPr>
          <p:cNvSpPr>
            <a:spLocks noGrp="1"/>
          </p:cNvSpPr>
          <p:nvPr>
            <p:ph type="sldNum" sz="quarter" idx="12"/>
          </p:nvPr>
        </p:nvSpPr>
        <p:spPr/>
        <p:txBody>
          <a:bodyPr/>
          <a:lstStyle/>
          <a:p>
            <a:fld id="{3E5F394B-49D5-49D1-9FED-37BDB656D84F}" type="slidenum">
              <a:rPr lang="en-IN" sz="1100" smtClean="0">
                <a:latin typeface="+mj-lt"/>
              </a:rPr>
              <a:t>23</a:t>
            </a:fld>
            <a:endParaRPr lang="en-IN" sz="1100" dirty="0">
              <a:latin typeface="+mj-lt"/>
            </a:endParaRPr>
          </a:p>
        </p:txBody>
      </p:sp>
      <p:sp>
        <p:nvSpPr>
          <p:cNvPr id="6" name="object 6"/>
          <p:cNvSpPr txBox="1"/>
          <p:nvPr/>
        </p:nvSpPr>
        <p:spPr>
          <a:xfrm>
            <a:off x="493395" y="1373513"/>
            <a:ext cx="5252720" cy="1860125"/>
          </a:xfrm>
          <a:prstGeom prst="rect">
            <a:avLst/>
          </a:prstGeom>
          <a:ln>
            <a:solidFill>
              <a:schemeClr val="tx1"/>
            </a:solidFill>
          </a:ln>
        </p:spPr>
        <p:txBody>
          <a:bodyPr vert="horz" wrap="square" lIns="0" tIns="13335" rIns="0" bIns="0" rtlCol="0">
            <a:spAutoFit/>
          </a:bodyPr>
          <a:lstStyle/>
          <a:p>
            <a:pPr marL="102235" indent="-90170">
              <a:spcBef>
                <a:spcPts val="105"/>
              </a:spcBef>
              <a:buSzPct val="95000"/>
              <a:buFont typeface="Arial"/>
              <a:buChar char="•"/>
              <a:tabLst>
                <a:tab pos="102870" algn="l"/>
              </a:tabLst>
            </a:pPr>
            <a:r>
              <a:rPr sz="2400" dirty="0">
                <a:latin typeface="+mj-lt"/>
                <a:cs typeface="Calibri"/>
              </a:rPr>
              <a:t>Also</a:t>
            </a:r>
            <a:r>
              <a:rPr sz="2400" spc="-10" dirty="0">
                <a:latin typeface="+mj-lt"/>
                <a:cs typeface="Calibri"/>
              </a:rPr>
              <a:t> </a:t>
            </a:r>
            <a:r>
              <a:rPr sz="2400" spc="-5" dirty="0">
                <a:latin typeface="+mj-lt"/>
                <a:cs typeface="Calibri"/>
              </a:rPr>
              <a:t>called:</a:t>
            </a:r>
            <a:endParaRPr sz="2400" dirty="0">
              <a:latin typeface="+mj-lt"/>
              <a:cs typeface="Calibri"/>
            </a:endParaRPr>
          </a:p>
          <a:p>
            <a:pPr marL="559435" lvl="1" indent="-90170">
              <a:buSzPct val="95000"/>
              <a:buFont typeface="Arial"/>
              <a:buChar char="•"/>
              <a:tabLst>
                <a:tab pos="560070" algn="l"/>
              </a:tabLst>
            </a:pPr>
            <a:r>
              <a:rPr lang="en-GB" sz="2400" dirty="0">
                <a:solidFill>
                  <a:srgbClr val="FF0000"/>
                </a:solidFill>
                <a:latin typeface="+mj-lt"/>
              </a:rPr>
              <a:t>abusive head trauma, </a:t>
            </a:r>
          </a:p>
          <a:p>
            <a:pPr marL="559435" lvl="1" indent="-90170">
              <a:buSzPct val="95000"/>
              <a:buFont typeface="Arial"/>
              <a:buChar char="•"/>
              <a:tabLst>
                <a:tab pos="560070" algn="l"/>
              </a:tabLst>
            </a:pPr>
            <a:r>
              <a:rPr lang="en-GB" sz="2400" dirty="0">
                <a:solidFill>
                  <a:srgbClr val="FF0000"/>
                </a:solidFill>
                <a:latin typeface="+mj-lt"/>
              </a:rPr>
              <a:t>shaken impact syndrome,</a:t>
            </a:r>
          </a:p>
          <a:p>
            <a:pPr marL="559435" lvl="1" indent="-90170">
              <a:buSzPct val="95000"/>
              <a:buFont typeface="Arial"/>
              <a:buChar char="•"/>
              <a:tabLst>
                <a:tab pos="560070" algn="l"/>
              </a:tabLst>
            </a:pPr>
            <a:r>
              <a:rPr lang="en-GB" sz="2400" dirty="0">
                <a:solidFill>
                  <a:srgbClr val="FF0000"/>
                </a:solidFill>
                <a:latin typeface="+mj-lt"/>
              </a:rPr>
              <a:t> inflicted head injury </a:t>
            </a:r>
          </a:p>
          <a:p>
            <a:pPr marL="559435" lvl="1" indent="-90170">
              <a:buSzPct val="95000"/>
              <a:buFont typeface="Arial"/>
              <a:buChar char="•"/>
              <a:tabLst>
                <a:tab pos="560070" algn="l"/>
              </a:tabLst>
            </a:pPr>
            <a:r>
              <a:rPr lang="en-GB" sz="2400" dirty="0">
                <a:solidFill>
                  <a:srgbClr val="FF0000"/>
                </a:solidFill>
                <a:latin typeface="+mj-lt"/>
              </a:rPr>
              <a:t>whiplash shaken infant syndrome</a:t>
            </a:r>
            <a:r>
              <a:rPr lang="en-GB" sz="2400" dirty="0">
                <a:latin typeface="+mj-lt"/>
              </a:rPr>
              <a:t>.</a:t>
            </a:r>
            <a:endParaRPr sz="2400" dirty="0">
              <a:latin typeface="+mj-lt"/>
              <a:cs typeface="Times New Roman"/>
            </a:endParaRPr>
          </a:p>
        </p:txBody>
      </p:sp>
      <p:sp>
        <p:nvSpPr>
          <p:cNvPr id="11" name="object 11"/>
          <p:cNvSpPr/>
          <p:nvPr/>
        </p:nvSpPr>
        <p:spPr>
          <a:xfrm>
            <a:off x="8482334" y="1715273"/>
            <a:ext cx="2937740" cy="3036729"/>
          </a:xfrm>
          <a:prstGeom prst="rect">
            <a:avLst/>
          </a:prstGeom>
          <a:blipFill>
            <a:blip r:embed="rId3" cstate="print"/>
            <a:stretch>
              <a:fillRect/>
            </a:stretch>
          </a:blipFill>
        </p:spPr>
        <p:txBody>
          <a:bodyPr wrap="square" lIns="0" tIns="0" rIns="0" bIns="0" rtlCol="0"/>
          <a:lstStyle/>
          <a:p>
            <a:endParaRPr sz="2000" dirty="0">
              <a:latin typeface="+mj-lt"/>
            </a:endParaRPr>
          </a:p>
        </p:txBody>
      </p:sp>
      <p:sp>
        <p:nvSpPr>
          <p:cNvPr id="15" name="TextBox 14"/>
          <p:cNvSpPr txBox="1"/>
          <p:nvPr/>
        </p:nvSpPr>
        <p:spPr>
          <a:xfrm>
            <a:off x="253774" y="3647536"/>
            <a:ext cx="7975826" cy="1938992"/>
          </a:xfrm>
          <a:prstGeom prst="rect">
            <a:avLst/>
          </a:prstGeom>
          <a:noFill/>
          <a:ln>
            <a:solidFill>
              <a:schemeClr val="tx1"/>
            </a:solidFill>
          </a:ln>
        </p:spPr>
        <p:txBody>
          <a:bodyPr wrap="square" rtlCol="0">
            <a:spAutoFit/>
          </a:bodyPr>
          <a:lstStyle/>
          <a:p>
            <a:r>
              <a:rPr lang="en-GB" sz="2400" b="1" u="heavy" spc="-5" dirty="0">
                <a:uFill>
                  <a:solidFill>
                    <a:srgbClr val="000000"/>
                  </a:solidFill>
                </a:uFill>
                <a:latin typeface="+mj-lt"/>
                <a:cs typeface="Calibri"/>
              </a:rPr>
              <a:t>John </a:t>
            </a:r>
            <a:r>
              <a:rPr lang="en-GB" sz="2400" b="1" u="heavy" spc="-15" dirty="0" err="1">
                <a:uFill>
                  <a:solidFill>
                    <a:srgbClr val="000000"/>
                  </a:solidFill>
                </a:uFill>
                <a:latin typeface="+mj-lt"/>
                <a:cs typeface="Calibri"/>
              </a:rPr>
              <a:t>Caffey</a:t>
            </a:r>
            <a:r>
              <a:rPr lang="en-GB" sz="2400" spc="-15" dirty="0">
                <a:latin typeface="+mj-lt"/>
                <a:cs typeface="Calibri"/>
              </a:rPr>
              <a:t>, </a:t>
            </a:r>
            <a:r>
              <a:rPr lang="en-GB" sz="2400" dirty="0">
                <a:latin typeface="+mj-lt"/>
                <a:cs typeface="Calibri"/>
              </a:rPr>
              <a:t>a </a:t>
            </a:r>
            <a:r>
              <a:rPr lang="en-GB" sz="2400" spc="-5" dirty="0" err="1">
                <a:latin typeface="+mj-lt"/>
                <a:cs typeface="Calibri"/>
              </a:rPr>
              <a:t>pediatric</a:t>
            </a:r>
            <a:r>
              <a:rPr lang="en-GB" sz="2400" spc="-5" dirty="0">
                <a:latin typeface="+mj-lt"/>
                <a:cs typeface="Calibri"/>
              </a:rPr>
              <a:t> </a:t>
            </a:r>
            <a:r>
              <a:rPr lang="en-GB" sz="2400" spc="-10" dirty="0">
                <a:latin typeface="+mj-lt"/>
                <a:cs typeface="Calibri"/>
              </a:rPr>
              <a:t>radiologist popularized  </a:t>
            </a:r>
            <a:r>
              <a:rPr lang="en-GB" sz="2400" dirty="0">
                <a:latin typeface="+mj-lt"/>
                <a:cs typeface="Calibri"/>
              </a:rPr>
              <a:t>the </a:t>
            </a:r>
            <a:r>
              <a:rPr lang="en-GB" sz="2400" spc="-20" dirty="0">
                <a:latin typeface="+mj-lt"/>
                <a:cs typeface="Calibri"/>
              </a:rPr>
              <a:t>t</a:t>
            </a:r>
            <a:r>
              <a:rPr lang="en-GB" sz="2400" dirty="0">
                <a:latin typeface="+mj-lt"/>
                <a:cs typeface="Calibri"/>
              </a:rPr>
              <a:t>erm ‘w</a:t>
            </a:r>
            <a:r>
              <a:rPr lang="en-GB" sz="2400" spc="-10" dirty="0">
                <a:latin typeface="+mj-lt"/>
                <a:cs typeface="Calibri"/>
              </a:rPr>
              <a:t>h</a:t>
            </a:r>
            <a:r>
              <a:rPr lang="en-GB" sz="2400" dirty="0">
                <a:latin typeface="+mj-lt"/>
                <a:cs typeface="Calibri"/>
              </a:rPr>
              <a:t>ipla</a:t>
            </a:r>
            <a:r>
              <a:rPr lang="en-GB" sz="2400" spc="-10" dirty="0">
                <a:latin typeface="+mj-lt"/>
                <a:cs typeface="Calibri"/>
              </a:rPr>
              <a:t>s</a:t>
            </a:r>
            <a:r>
              <a:rPr lang="en-GB" sz="2400" dirty="0">
                <a:latin typeface="+mj-lt"/>
                <a:cs typeface="Calibri"/>
              </a:rPr>
              <a:t>h </a:t>
            </a:r>
            <a:r>
              <a:rPr lang="en-GB" sz="2400" spc="-5" dirty="0">
                <a:latin typeface="+mj-lt"/>
                <a:cs typeface="Calibri"/>
              </a:rPr>
              <a:t>sha</a:t>
            </a:r>
            <a:r>
              <a:rPr lang="en-GB" sz="2400" spc="-65" dirty="0">
                <a:latin typeface="+mj-lt"/>
                <a:cs typeface="Calibri"/>
              </a:rPr>
              <a:t>k</a:t>
            </a:r>
            <a:r>
              <a:rPr lang="en-GB" sz="2400" dirty="0">
                <a:latin typeface="+mj-lt"/>
                <a:cs typeface="Calibri"/>
              </a:rPr>
              <a:t>en </a:t>
            </a:r>
            <a:r>
              <a:rPr lang="en-GB" sz="2400" spc="-5" dirty="0">
                <a:latin typeface="+mj-lt"/>
                <a:cs typeface="Calibri"/>
              </a:rPr>
              <a:t>b</a:t>
            </a:r>
            <a:r>
              <a:rPr lang="en-GB" sz="2400" spc="-10" dirty="0">
                <a:latin typeface="+mj-lt"/>
                <a:cs typeface="Calibri"/>
              </a:rPr>
              <a:t>a</a:t>
            </a:r>
            <a:r>
              <a:rPr lang="en-GB" sz="2400" spc="-25" dirty="0">
                <a:latin typeface="+mj-lt"/>
                <a:cs typeface="Calibri"/>
              </a:rPr>
              <a:t>b</a:t>
            </a:r>
            <a:r>
              <a:rPr lang="en-GB" sz="2400" dirty="0">
                <a:latin typeface="+mj-lt"/>
                <a:cs typeface="Calibri"/>
              </a:rPr>
              <a:t>y </a:t>
            </a:r>
            <a:r>
              <a:rPr lang="en-GB" sz="2400" spc="-45" dirty="0">
                <a:latin typeface="+mj-lt"/>
                <a:cs typeface="Calibri"/>
              </a:rPr>
              <a:t>s</a:t>
            </a:r>
            <a:r>
              <a:rPr lang="en-GB" sz="2400" dirty="0">
                <a:latin typeface="+mj-lt"/>
                <a:cs typeface="Calibri"/>
              </a:rPr>
              <a:t>ynd</a:t>
            </a:r>
            <a:r>
              <a:rPr lang="en-GB" sz="2400" spc="-40" dirty="0">
                <a:latin typeface="+mj-lt"/>
                <a:cs typeface="Calibri"/>
              </a:rPr>
              <a:t>r</a:t>
            </a:r>
            <a:r>
              <a:rPr lang="en-GB" sz="2400" spc="-15" dirty="0">
                <a:latin typeface="+mj-lt"/>
                <a:cs typeface="Calibri"/>
              </a:rPr>
              <a:t>o</a:t>
            </a:r>
            <a:r>
              <a:rPr lang="en-GB" sz="2400" dirty="0">
                <a:latin typeface="+mj-lt"/>
                <a:cs typeface="Calibri"/>
              </a:rPr>
              <a:t>m</a:t>
            </a:r>
            <a:r>
              <a:rPr lang="en-GB" sz="2400" spc="-10" dirty="0">
                <a:latin typeface="+mj-lt"/>
                <a:cs typeface="Calibri"/>
              </a:rPr>
              <a:t>e</a:t>
            </a:r>
            <a:r>
              <a:rPr lang="en-GB" sz="2400" dirty="0">
                <a:latin typeface="+mj-lt"/>
                <a:cs typeface="Calibri"/>
              </a:rPr>
              <a:t>’ </a:t>
            </a:r>
            <a:r>
              <a:rPr lang="en-GB" sz="2400" spc="-5" dirty="0">
                <a:latin typeface="+mj-lt"/>
                <a:cs typeface="Calibri"/>
              </a:rPr>
              <a:t>in 1972, to describe a constellation of clinical findings in infants that included: retinal </a:t>
            </a:r>
            <a:r>
              <a:rPr lang="en-GB" sz="2400" spc="-5" dirty="0" err="1">
                <a:latin typeface="+mj-lt"/>
                <a:cs typeface="Calibri"/>
              </a:rPr>
              <a:t>hemo</a:t>
            </a:r>
            <a:r>
              <a:rPr lang="en-GB" sz="2400" spc="-10" dirty="0" err="1">
                <a:latin typeface="+mj-lt"/>
                <a:cs typeface="Calibri"/>
              </a:rPr>
              <a:t>r</a:t>
            </a:r>
            <a:r>
              <a:rPr lang="en-GB" sz="2400" dirty="0" err="1">
                <a:latin typeface="+mj-lt"/>
                <a:cs typeface="Calibri"/>
              </a:rPr>
              <a:t>rha</a:t>
            </a:r>
            <a:r>
              <a:rPr lang="en-GB" sz="2400" spc="-10" dirty="0" err="1">
                <a:latin typeface="+mj-lt"/>
                <a:cs typeface="Calibri"/>
              </a:rPr>
              <a:t>g</a:t>
            </a:r>
            <a:r>
              <a:rPr lang="en-GB" sz="2400" dirty="0" err="1">
                <a:latin typeface="+mj-lt"/>
                <a:cs typeface="Calibri"/>
              </a:rPr>
              <a:t>e</a:t>
            </a:r>
            <a:r>
              <a:rPr lang="en-GB" sz="2400" spc="-5" dirty="0" err="1">
                <a:latin typeface="+mj-lt"/>
                <a:cs typeface="Calibri"/>
              </a:rPr>
              <a:t>s</a:t>
            </a:r>
            <a:r>
              <a:rPr lang="en-GB" sz="2400" dirty="0">
                <a:latin typeface="+mj-lt"/>
                <a:cs typeface="Calibri"/>
              </a:rPr>
              <a:t>, </a:t>
            </a:r>
            <a:r>
              <a:rPr lang="en-GB" sz="2400" spc="-5" dirty="0">
                <a:latin typeface="+mj-lt"/>
                <a:cs typeface="Calibri"/>
              </a:rPr>
              <a:t>subdu</a:t>
            </a:r>
            <a:r>
              <a:rPr lang="en-GB" sz="2400" spc="-45" dirty="0">
                <a:latin typeface="+mj-lt"/>
                <a:cs typeface="Calibri"/>
              </a:rPr>
              <a:t>r</a:t>
            </a:r>
            <a:r>
              <a:rPr lang="en-GB" sz="2400" dirty="0">
                <a:latin typeface="+mj-lt"/>
                <a:cs typeface="Calibri"/>
              </a:rPr>
              <a:t>al an</a:t>
            </a:r>
            <a:r>
              <a:rPr lang="en-GB" sz="2400" spc="5" dirty="0">
                <a:latin typeface="+mj-lt"/>
                <a:cs typeface="Calibri"/>
              </a:rPr>
              <a:t>d</a:t>
            </a:r>
            <a:r>
              <a:rPr lang="en-GB" sz="2400" spc="-45" dirty="0">
                <a:latin typeface="+mj-lt"/>
                <a:cs typeface="Calibri"/>
              </a:rPr>
              <a:t>/</a:t>
            </a:r>
            <a:r>
              <a:rPr lang="en-GB" sz="2400" spc="-5" dirty="0">
                <a:latin typeface="+mj-lt"/>
                <a:cs typeface="Calibri"/>
              </a:rPr>
              <a:t>o</a:t>
            </a:r>
            <a:r>
              <a:rPr lang="en-GB" sz="2400" dirty="0">
                <a:latin typeface="+mj-lt"/>
                <a:cs typeface="Calibri"/>
              </a:rPr>
              <a:t>r </a:t>
            </a:r>
            <a:r>
              <a:rPr lang="en-GB" sz="2400" spc="-5" dirty="0">
                <a:latin typeface="+mj-lt"/>
                <a:cs typeface="Calibri"/>
              </a:rPr>
              <a:t>suba</a:t>
            </a:r>
            <a:r>
              <a:rPr lang="en-GB" sz="2400" spc="-40" dirty="0">
                <a:latin typeface="+mj-lt"/>
                <a:cs typeface="Calibri"/>
              </a:rPr>
              <a:t>r</a:t>
            </a:r>
            <a:r>
              <a:rPr lang="en-GB" sz="2400" spc="-15" dirty="0">
                <a:latin typeface="+mj-lt"/>
                <a:cs typeface="Calibri"/>
              </a:rPr>
              <a:t>a</a:t>
            </a:r>
            <a:r>
              <a:rPr lang="en-GB" sz="2400" dirty="0">
                <a:latin typeface="+mj-lt"/>
                <a:cs typeface="Calibri"/>
              </a:rPr>
              <a:t>c</a:t>
            </a:r>
            <a:r>
              <a:rPr lang="en-GB" sz="2400" spc="5" dirty="0">
                <a:latin typeface="+mj-lt"/>
                <a:cs typeface="Calibri"/>
              </a:rPr>
              <a:t>h</a:t>
            </a:r>
            <a:r>
              <a:rPr lang="en-GB" sz="2400" spc="-10" dirty="0">
                <a:latin typeface="+mj-lt"/>
                <a:cs typeface="Calibri"/>
              </a:rPr>
              <a:t>n</a:t>
            </a:r>
            <a:r>
              <a:rPr lang="en-GB" sz="2400" spc="-5" dirty="0">
                <a:latin typeface="+mj-lt"/>
                <a:cs typeface="Calibri"/>
              </a:rPr>
              <a:t>oid  </a:t>
            </a:r>
            <a:r>
              <a:rPr lang="en-GB" sz="2400" spc="-5" dirty="0" err="1">
                <a:latin typeface="+mj-lt"/>
                <a:cs typeface="Calibri"/>
              </a:rPr>
              <a:t>hemorrhages</a:t>
            </a:r>
            <a:r>
              <a:rPr lang="en-GB" sz="2400" spc="-5" dirty="0">
                <a:latin typeface="+mj-lt"/>
                <a:cs typeface="Calibri"/>
              </a:rPr>
              <a:t> and/or </a:t>
            </a:r>
            <a:r>
              <a:rPr lang="en-GB" sz="2400" spc="-10" dirty="0">
                <a:latin typeface="+mj-lt"/>
                <a:cs typeface="Calibri"/>
              </a:rPr>
              <a:t>external </a:t>
            </a:r>
            <a:r>
              <a:rPr lang="en-GB" sz="2400" spc="-5" dirty="0">
                <a:latin typeface="+mj-lt"/>
                <a:cs typeface="Calibri"/>
              </a:rPr>
              <a:t>cranial</a:t>
            </a:r>
            <a:r>
              <a:rPr lang="en-GB" sz="2400" spc="5" dirty="0">
                <a:latin typeface="+mj-lt"/>
                <a:cs typeface="Calibri"/>
              </a:rPr>
              <a:t> </a:t>
            </a:r>
            <a:r>
              <a:rPr lang="en-GB" sz="2400" spc="-5" dirty="0">
                <a:latin typeface="+mj-lt"/>
                <a:cs typeface="Calibri"/>
              </a:rPr>
              <a:t>trauma.</a:t>
            </a:r>
            <a:endParaRPr lang="en-GB" sz="2400" dirty="0">
              <a:latin typeface="+mj-lt"/>
              <a:cs typeface="Calibri"/>
            </a:endParaRPr>
          </a:p>
        </p:txBody>
      </p:sp>
      <p:sp>
        <p:nvSpPr>
          <p:cNvPr id="16" name="Rectangle 15"/>
          <p:cNvSpPr/>
          <p:nvPr/>
        </p:nvSpPr>
        <p:spPr>
          <a:xfrm>
            <a:off x="0" y="6075144"/>
            <a:ext cx="12191999" cy="523220"/>
          </a:xfrm>
          <a:prstGeom prst="rect">
            <a:avLst/>
          </a:prstGeom>
          <a:noFill/>
        </p:spPr>
        <p:txBody>
          <a:bodyPr wrap="square">
            <a:spAutoFit/>
          </a:bodyPr>
          <a:lstStyle/>
          <a:p>
            <a:pPr marL="241300" marR="5080" algn="ctr">
              <a:spcBef>
                <a:spcPts val="1315"/>
              </a:spcBef>
            </a:pPr>
            <a:r>
              <a:rPr lang="en-GB" sz="1400" b="1" i="1" dirty="0">
                <a:highlight>
                  <a:srgbClr val="FFFF00"/>
                </a:highlight>
                <a:latin typeface="+mj-lt"/>
                <a:cs typeface="Calibri"/>
              </a:rPr>
              <a:t>US Advisory </a:t>
            </a:r>
            <a:r>
              <a:rPr lang="en-GB" sz="1400" b="1" i="1" spc="-5" dirty="0">
                <a:highlight>
                  <a:srgbClr val="FFFF00"/>
                </a:highlight>
                <a:latin typeface="+mj-lt"/>
                <a:cs typeface="Calibri"/>
              </a:rPr>
              <a:t>Board on </a:t>
            </a:r>
            <a:r>
              <a:rPr lang="en-GB" sz="1400" b="1" i="1" dirty="0">
                <a:highlight>
                  <a:srgbClr val="FFFF00"/>
                </a:highlight>
                <a:latin typeface="+mj-lt"/>
                <a:cs typeface="Calibri"/>
              </a:rPr>
              <a:t>Child Abuse and </a:t>
            </a:r>
            <a:r>
              <a:rPr lang="en-GB" sz="1400" b="1" i="1" spc="-5" dirty="0">
                <a:highlight>
                  <a:srgbClr val="FFFF00"/>
                </a:highlight>
                <a:latin typeface="+mj-lt"/>
                <a:cs typeface="Calibri"/>
              </a:rPr>
              <a:t>Neglect. </a:t>
            </a:r>
            <a:r>
              <a:rPr lang="en-GB" sz="1400" b="1" i="1" dirty="0">
                <a:highlight>
                  <a:srgbClr val="FFFF00"/>
                </a:highlight>
                <a:latin typeface="+mj-lt"/>
                <a:cs typeface="Calibri"/>
              </a:rPr>
              <a:t>A </a:t>
            </a:r>
            <a:r>
              <a:rPr lang="en-GB" sz="1400" b="1" i="1" spc="-10" dirty="0">
                <a:highlight>
                  <a:srgbClr val="FFFF00"/>
                </a:highlight>
                <a:latin typeface="+mj-lt"/>
                <a:cs typeface="Calibri"/>
              </a:rPr>
              <a:t>Nation’s </a:t>
            </a:r>
            <a:r>
              <a:rPr lang="en-GB" sz="1400" b="1" i="1" spc="-5" dirty="0">
                <a:highlight>
                  <a:srgbClr val="FFFF00"/>
                </a:highlight>
                <a:latin typeface="+mj-lt"/>
                <a:cs typeface="Calibri"/>
              </a:rPr>
              <a:t>Shame: Fatal </a:t>
            </a:r>
            <a:r>
              <a:rPr lang="en-GB" sz="1400" b="1" i="1" dirty="0">
                <a:highlight>
                  <a:srgbClr val="FFFF00"/>
                </a:highlight>
                <a:latin typeface="+mj-lt"/>
                <a:cs typeface="Calibri"/>
              </a:rPr>
              <a:t>Child Abuse and </a:t>
            </a:r>
            <a:r>
              <a:rPr lang="en-GB" sz="1400" b="1" i="1" spc="-5" dirty="0">
                <a:highlight>
                  <a:srgbClr val="FFFF00"/>
                </a:highlight>
                <a:latin typeface="+mj-lt"/>
                <a:cs typeface="Calibri"/>
              </a:rPr>
              <a:t>Neglect </a:t>
            </a:r>
            <a:r>
              <a:rPr lang="en-GB" sz="1400" b="1" i="1" dirty="0">
                <a:highlight>
                  <a:srgbClr val="FFFF00"/>
                </a:highlight>
                <a:latin typeface="+mj-lt"/>
                <a:cs typeface="Calibri"/>
              </a:rPr>
              <a:t>in the </a:t>
            </a:r>
            <a:r>
              <a:rPr lang="en-GB" sz="1400" b="1" i="1" spc="-5" dirty="0">
                <a:highlight>
                  <a:srgbClr val="FFFF00"/>
                </a:highlight>
                <a:latin typeface="+mj-lt"/>
                <a:cs typeface="Calibri"/>
              </a:rPr>
              <a:t>United States.  Washington, DC: </a:t>
            </a:r>
            <a:r>
              <a:rPr lang="en-GB" sz="1400" b="1" i="1" dirty="0">
                <a:highlight>
                  <a:srgbClr val="FFFF00"/>
                </a:highlight>
                <a:latin typeface="+mj-lt"/>
                <a:cs typeface="Calibri"/>
              </a:rPr>
              <a:t>US </a:t>
            </a:r>
            <a:r>
              <a:rPr lang="en-GB" sz="1400" b="1" i="1" spc="-5" dirty="0">
                <a:highlight>
                  <a:srgbClr val="FFFF00"/>
                </a:highlight>
                <a:latin typeface="+mj-lt"/>
                <a:cs typeface="Calibri"/>
              </a:rPr>
              <a:t>Department of </a:t>
            </a:r>
            <a:r>
              <a:rPr lang="en-GB" sz="1400" b="1" i="1" dirty="0">
                <a:highlight>
                  <a:srgbClr val="FFFF00"/>
                </a:highlight>
                <a:latin typeface="+mj-lt"/>
                <a:cs typeface="Calibri"/>
              </a:rPr>
              <a:t>Health and Human </a:t>
            </a:r>
            <a:r>
              <a:rPr lang="en-GB" sz="1400" b="1" i="1" spc="-5" dirty="0">
                <a:highlight>
                  <a:srgbClr val="FFFF00"/>
                </a:highlight>
                <a:latin typeface="+mj-lt"/>
                <a:cs typeface="Calibri"/>
              </a:rPr>
              <a:t>Services; </a:t>
            </a:r>
            <a:r>
              <a:rPr lang="en-GB" sz="1400" b="1" i="1" dirty="0">
                <a:highlight>
                  <a:srgbClr val="FFFF00"/>
                </a:highlight>
                <a:latin typeface="+mj-lt"/>
                <a:cs typeface="Calibri"/>
              </a:rPr>
              <a:t>1995. </a:t>
            </a:r>
            <a:r>
              <a:rPr lang="en-GB" sz="1400" b="1" i="1" spc="-10" dirty="0">
                <a:highlight>
                  <a:srgbClr val="FFFF00"/>
                </a:highlight>
                <a:latin typeface="+mj-lt"/>
                <a:cs typeface="Calibri"/>
              </a:rPr>
              <a:t>Report </a:t>
            </a:r>
            <a:r>
              <a:rPr lang="en-GB" sz="1400" b="1" i="1" spc="-5" dirty="0">
                <a:highlight>
                  <a:srgbClr val="FFFF00"/>
                </a:highlight>
                <a:latin typeface="+mj-lt"/>
                <a:cs typeface="Calibri"/>
              </a:rPr>
              <a:t>No.</a:t>
            </a:r>
            <a:r>
              <a:rPr lang="en-GB" sz="1400" b="1" i="1" spc="105" dirty="0">
                <a:highlight>
                  <a:srgbClr val="FFFF00"/>
                </a:highlight>
                <a:latin typeface="+mj-lt"/>
                <a:cs typeface="Calibri"/>
              </a:rPr>
              <a:t> </a:t>
            </a:r>
            <a:r>
              <a:rPr lang="en-GB" sz="1400" b="1" i="1" dirty="0">
                <a:highlight>
                  <a:srgbClr val="FFFF00"/>
                </a:highlight>
                <a:latin typeface="+mj-lt"/>
                <a:cs typeface="Calibri"/>
              </a:rPr>
              <a:t>5</a:t>
            </a:r>
            <a:endParaRPr lang="en-GB" sz="1400" dirty="0">
              <a:highlight>
                <a:srgbClr val="FFFF00"/>
              </a:highlight>
              <a:latin typeface="+mj-lt"/>
              <a:cs typeface="Calibri"/>
            </a:endParaRPr>
          </a:p>
        </p:txBody>
      </p:sp>
    </p:spTree>
    <p:extLst>
      <p:ext uri="{BB962C8B-B14F-4D97-AF65-F5344CB8AC3E}">
        <p14:creationId xmlns:p14="http://schemas.microsoft.com/office/powerpoint/2010/main" val="164042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A2C371D5-EF9A-439C-8513-FCC83884CDE7}"/>
              </a:ext>
            </a:extLst>
          </p:cNvPr>
          <p:cNvSpPr>
            <a:spLocks noGrp="1"/>
          </p:cNvSpPr>
          <p:nvPr>
            <p:ph type="sldNum" sz="quarter" idx="12"/>
          </p:nvPr>
        </p:nvSpPr>
        <p:spPr/>
        <p:txBody>
          <a:bodyPr/>
          <a:lstStyle/>
          <a:p>
            <a:fld id="{3E5F394B-49D5-49D1-9FED-37BDB656D84F}" type="slidenum">
              <a:rPr lang="en-IN" smtClean="0">
                <a:latin typeface="+mj-lt"/>
              </a:rPr>
              <a:t>24</a:t>
            </a:fld>
            <a:endParaRPr lang="en-IN" dirty="0">
              <a:latin typeface="+mj-lt"/>
            </a:endParaRPr>
          </a:p>
        </p:txBody>
      </p:sp>
      <p:sp>
        <p:nvSpPr>
          <p:cNvPr id="6" name="object 6"/>
          <p:cNvSpPr txBox="1"/>
          <p:nvPr/>
        </p:nvSpPr>
        <p:spPr>
          <a:xfrm>
            <a:off x="261623" y="1439270"/>
            <a:ext cx="5249491" cy="3280193"/>
          </a:xfrm>
          <a:prstGeom prst="rect">
            <a:avLst/>
          </a:prstGeom>
        </p:spPr>
        <p:txBody>
          <a:bodyPr vert="horz" wrap="square" lIns="0" tIns="13335" rIns="0" bIns="0" rtlCol="0">
            <a:spAutoFit/>
          </a:bodyPr>
          <a:lstStyle/>
          <a:p>
            <a:pPr marL="102235" indent="-90170">
              <a:lnSpc>
                <a:spcPct val="150000"/>
              </a:lnSpc>
              <a:spcBef>
                <a:spcPts val="105"/>
              </a:spcBef>
              <a:buSzPct val="95000"/>
              <a:buFont typeface="Arial"/>
              <a:buChar char="•"/>
              <a:tabLst>
                <a:tab pos="102870" algn="l"/>
              </a:tabLst>
            </a:pPr>
            <a:r>
              <a:rPr sz="2400" b="1" spc="-5" dirty="0">
                <a:latin typeface="+mj-lt"/>
                <a:cs typeface="Calibri"/>
              </a:rPr>
              <a:t>Etiology</a:t>
            </a:r>
            <a:r>
              <a:rPr sz="2400" spc="-5" dirty="0">
                <a:latin typeface="+mj-lt"/>
                <a:cs typeface="Calibri"/>
              </a:rPr>
              <a:t>:</a:t>
            </a:r>
            <a:endParaRPr sz="2400" dirty="0">
              <a:latin typeface="+mj-lt"/>
              <a:cs typeface="Calibri"/>
            </a:endParaRPr>
          </a:p>
          <a:p>
            <a:pPr marL="559435" lvl="1" indent="-90170">
              <a:lnSpc>
                <a:spcPct val="150000"/>
              </a:lnSpc>
              <a:spcBef>
                <a:spcPts val="5"/>
              </a:spcBef>
              <a:buSzPct val="95000"/>
              <a:buFont typeface="Arial"/>
              <a:buChar char="•"/>
              <a:tabLst>
                <a:tab pos="560070" algn="l"/>
              </a:tabLst>
            </a:pPr>
            <a:r>
              <a:rPr sz="2400" dirty="0">
                <a:latin typeface="+mj-lt"/>
                <a:cs typeface="Calibri"/>
              </a:rPr>
              <a:t>Act </a:t>
            </a:r>
            <a:r>
              <a:rPr sz="2400" spc="-5" dirty="0">
                <a:latin typeface="+mj-lt"/>
                <a:cs typeface="Calibri"/>
              </a:rPr>
              <a:t>of </a:t>
            </a:r>
            <a:r>
              <a:rPr sz="2400" spc="-10" dirty="0">
                <a:latin typeface="+mj-lt"/>
                <a:cs typeface="Calibri"/>
              </a:rPr>
              <a:t>violent </a:t>
            </a:r>
            <a:r>
              <a:rPr sz="2400" dirty="0">
                <a:latin typeface="+mj-lt"/>
                <a:cs typeface="Calibri"/>
              </a:rPr>
              <a:t>shaking </a:t>
            </a:r>
            <a:r>
              <a:rPr sz="2400" spc="-5" dirty="0">
                <a:latin typeface="+mj-lt"/>
                <a:cs typeface="Calibri"/>
              </a:rPr>
              <a:t>that </a:t>
            </a:r>
            <a:r>
              <a:rPr sz="2400" dirty="0">
                <a:latin typeface="+mj-lt"/>
                <a:cs typeface="Calibri"/>
              </a:rPr>
              <a:t>leads </a:t>
            </a:r>
            <a:r>
              <a:rPr sz="2400" spc="-10" dirty="0">
                <a:latin typeface="+mj-lt"/>
                <a:cs typeface="Calibri"/>
              </a:rPr>
              <a:t>to </a:t>
            </a:r>
            <a:r>
              <a:rPr sz="2400" spc="-5" dirty="0">
                <a:latin typeface="+mj-lt"/>
                <a:cs typeface="Calibri"/>
              </a:rPr>
              <a:t>serious or </a:t>
            </a:r>
            <a:r>
              <a:rPr sz="2400" spc="-15" dirty="0">
                <a:latin typeface="+mj-lt"/>
                <a:cs typeface="Calibri"/>
              </a:rPr>
              <a:t>fatal</a:t>
            </a:r>
            <a:r>
              <a:rPr sz="2400" spc="55" dirty="0">
                <a:latin typeface="+mj-lt"/>
                <a:cs typeface="Calibri"/>
              </a:rPr>
              <a:t> </a:t>
            </a:r>
            <a:r>
              <a:rPr sz="2400" dirty="0">
                <a:latin typeface="+mj-lt"/>
                <a:cs typeface="Calibri"/>
              </a:rPr>
              <a:t>injuries.</a:t>
            </a:r>
          </a:p>
          <a:p>
            <a:pPr marL="469900" marR="5080" lvl="1">
              <a:lnSpc>
                <a:spcPct val="150000"/>
              </a:lnSpc>
              <a:buSzPct val="95000"/>
              <a:buFont typeface="Arial"/>
              <a:buChar char="•"/>
              <a:tabLst>
                <a:tab pos="560070" algn="l"/>
              </a:tabLst>
            </a:pPr>
            <a:r>
              <a:rPr sz="2400" spc="-5" dirty="0">
                <a:latin typeface="+mj-lt"/>
                <a:cs typeface="Calibri"/>
              </a:rPr>
              <a:t>Generally results </a:t>
            </a:r>
            <a:r>
              <a:rPr sz="2400" spc="-10" dirty="0">
                <a:latin typeface="+mj-lt"/>
                <a:cs typeface="Calibri"/>
              </a:rPr>
              <a:t>from </a:t>
            </a:r>
            <a:r>
              <a:rPr sz="2400" spc="-5" dirty="0">
                <a:latin typeface="+mj-lt"/>
                <a:cs typeface="Calibri"/>
              </a:rPr>
              <a:t>tension </a:t>
            </a:r>
            <a:r>
              <a:rPr sz="2400" spc="5" dirty="0">
                <a:latin typeface="+mj-lt"/>
                <a:cs typeface="Calibri"/>
              </a:rPr>
              <a:t>and </a:t>
            </a:r>
            <a:r>
              <a:rPr sz="2400" spc="-10" dirty="0">
                <a:latin typeface="+mj-lt"/>
                <a:cs typeface="Calibri"/>
              </a:rPr>
              <a:t>frustration generated </a:t>
            </a:r>
            <a:r>
              <a:rPr sz="2400" spc="-5" dirty="0">
                <a:latin typeface="+mj-lt"/>
                <a:cs typeface="Calibri"/>
              </a:rPr>
              <a:t>by </a:t>
            </a:r>
            <a:r>
              <a:rPr sz="2400" dirty="0">
                <a:latin typeface="+mj-lt"/>
                <a:cs typeface="Calibri"/>
              </a:rPr>
              <a:t>a </a:t>
            </a:r>
            <a:r>
              <a:rPr sz="2400" spc="-10" dirty="0">
                <a:latin typeface="+mj-lt"/>
                <a:cs typeface="Calibri"/>
              </a:rPr>
              <a:t>baby’s  </a:t>
            </a:r>
            <a:r>
              <a:rPr sz="2400" dirty="0">
                <a:latin typeface="+mj-lt"/>
                <a:cs typeface="Calibri"/>
              </a:rPr>
              <a:t>crying </a:t>
            </a:r>
            <a:r>
              <a:rPr sz="2400" spc="-5" dirty="0">
                <a:latin typeface="+mj-lt"/>
                <a:cs typeface="Calibri"/>
              </a:rPr>
              <a:t>or</a:t>
            </a:r>
            <a:r>
              <a:rPr sz="2400" spc="-30" dirty="0">
                <a:latin typeface="+mj-lt"/>
                <a:cs typeface="Calibri"/>
              </a:rPr>
              <a:t> </a:t>
            </a:r>
            <a:r>
              <a:rPr sz="2400" spc="-5" dirty="0">
                <a:latin typeface="+mj-lt"/>
                <a:cs typeface="Calibri"/>
              </a:rPr>
              <a:t>irritability</a:t>
            </a:r>
            <a:endParaRPr sz="2400" dirty="0">
              <a:latin typeface="+mj-lt"/>
              <a:cs typeface="Calibri"/>
            </a:endParaRPr>
          </a:p>
        </p:txBody>
      </p:sp>
      <p:sp>
        <p:nvSpPr>
          <p:cNvPr id="8" name="object 8"/>
          <p:cNvSpPr/>
          <p:nvPr/>
        </p:nvSpPr>
        <p:spPr>
          <a:xfrm>
            <a:off x="5301050" y="1210962"/>
            <a:ext cx="6629328" cy="4683211"/>
          </a:xfrm>
          <a:prstGeom prst="rect">
            <a:avLst/>
          </a:prstGeom>
          <a:blipFill>
            <a:blip r:embed="rId3" cstate="print"/>
            <a:stretch>
              <a:fillRect/>
            </a:stretch>
          </a:blipFill>
        </p:spPr>
        <p:txBody>
          <a:bodyPr wrap="square" lIns="0" tIns="0" rIns="0" bIns="0" rtlCol="0"/>
          <a:lstStyle/>
          <a:p>
            <a:endParaRPr dirty="0">
              <a:latin typeface="+mj-lt"/>
            </a:endParaRPr>
          </a:p>
        </p:txBody>
      </p:sp>
      <p:sp>
        <p:nvSpPr>
          <p:cNvPr id="10" name="object 10"/>
          <p:cNvSpPr txBox="1"/>
          <p:nvPr/>
        </p:nvSpPr>
        <p:spPr>
          <a:xfrm>
            <a:off x="106680" y="6277222"/>
            <a:ext cx="12039600" cy="382156"/>
          </a:xfrm>
          <a:prstGeom prst="rect">
            <a:avLst/>
          </a:prstGeom>
        </p:spPr>
        <p:txBody>
          <a:bodyPr vert="horz" wrap="square" lIns="0" tIns="12700" rIns="0" bIns="0" rtlCol="0">
            <a:spAutoFit/>
          </a:bodyPr>
          <a:lstStyle/>
          <a:p>
            <a:pPr marL="12700" marR="5080" algn="ctr">
              <a:spcBef>
                <a:spcPts val="100"/>
              </a:spcBef>
            </a:pPr>
            <a:r>
              <a:rPr sz="1200" b="1" i="1" dirty="0">
                <a:highlight>
                  <a:srgbClr val="FFFF00"/>
                </a:highlight>
                <a:latin typeface="+mj-lt"/>
                <a:cs typeface="Calibri"/>
              </a:rPr>
              <a:t>US Advisory </a:t>
            </a:r>
            <a:r>
              <a:rPr sz="1200" b="1" i="1" spc="-5" dirty="0">
                <a:highlight>
                  <a:srgbClr val="FFFF00"/>
                </a:highlight>
                <a:latin typeface="+mj-lt"/>
                <a:cs typeface="Calibri"/>
              </a:rPr>
              <a:t>Board on </a:t>
            </a:r>
            <a:r>
              <a:rPr sz="1200" b="1" i="1" dirty="0">
                <a:highlight>
                  <a:srgbClr val="FFFF00"/>
                </a:highlight>
                <a:latin typeface="+mj-lt"/>
                <a:cs typeface="Calibri"/>
              </a:rPr>
              <a:t>Child Abuse and </a:t>
            </a:r>
            <a:r>
              <a:rPr sz="1200" b="1" i="1" spc="-5" dirty="0">
                <a:highlight>
                  <a:srgbClr val="FFFF00"/>
                </a:highlight>
                <a:latin typeface="+mj-lt"/>
                <a:cs typeface="Calibri"/>
              </a:rPr>
              <a:t>Neglect. </a:t>
            </a:r>
            <a:r>
              <a:rPr sz="1200" b="1" i="1" dirty="0">
                <a:highlight>
                  <a:srgbClr val="FFFF00"/>
                </a:highlight>
                <a:latin typeface="+mj-lt"/>
                <a:cs typeface="Calibri"/>
              </a:rPr>
              <a:t>A </a:t>
            </a:r>
            <a:r>
              <a:rPr sz="1200" b="1" i="1" spc="-10" dirty="0">
                <a:highlight>
                  <a:srgbClr val="FFFF00"/>
                </a:highlight>
                <a:latin typeface="+mj-lt"/>
                <a:cs typeface="Calibri"/>
              </a:rPr>
              <a:t>Nation’s </a:t>
            </a:r>
            <a:r>
              <a:rPr sz="1200" b="1" i="1" spc="-5" dirty="0">
                <a:highlight>
                  <a:srgbClr val="FFFF00"/>
                </a:highlight>
                <a:latin typeface="+mj-lt"/>
                <a:cs typeface="Calibri"/>
              </a:rPr>
              <a:t>Shame: Fatal </a:t>
            </a:r>
            <a:r>
              <a:rPr sz="1200" b="1" i="1" dirty="0">
                <a:highlight>
                  <a:srgbClr val="FFFF00"/>
                </a:highlight>
                <a:latin typeface="+mj-lt"/>
                <a:cs typeface="Calibri"/>
              </a:rPr>
              <a:t>Child Abuse and </a:t>
            </a:r>
            <a:r>
              <a:rPr sz="1200" b="1" i="1" spc="-5" dirty="0">
                <a:highlight>
                  <a:srgbClr val="FFFF00"/>
                </a:highlight>
                <a:latin typeface="+mj-lt"/>
                <a:cs typeface="Calibri"/>
              </a:rPr>
              <a:t>Neglect </a:t>
            </a:r>
            <a:r>
              <a:rPr sz="1200" b="1" i="1" dirty="0">
                <a:highlight>
                  <a:srgbClr val="FFFF00"/>
                </a:highlight>
                <a:latin typeface="+mj-lt"/>
                <a:cs typeface="Calibri"/>
              </a:rPr>
              <a:t>in the </a:t>
            </a:r>
            <a:r>
              <a:rPr sz="1200" b="1" i="1" spc="-5" dirty="0">
                <a:highlight>
                  <a:srgbClr val="FFFF00"/>
                </a:highlight>
                <a:latin typeface="+mj-lt"/>
                <a:cs typeface="Calibri"/>
              </a:rPr>
              <a:t>United States.  Washington, DC: </a:t>
            </a:r>
            <a:r>
              <a:rPr sz="1200" b="1" i="1" dirty="0">
                <a:highlight>
                  <a:srgbClr val="FFFF00"/>
                </a:highlight>
                <a:latin typeface="+mj-lt"/>
                <a:cs typeface="Calibri"/>
              </a:rPr>
              <a:t>US </a:t>
            </a:r>
            <a:r>
              <a:rPr sz="1200" b="1" i="1" spc="-5" dirty="0">
                <a:highlight>
                  <a:srgbClr val="FFFF00"/>
                </a:highlight>
                <a:latin typeface="+mj-lt"/>
                <a:cs typeface="Calibri"/>
              </a:rPr>
              <a:t>Department of </a:t>
            </a:r>
            <a:r>
              <a:rPr sz="1200" b="1" i="1" dirty="0">
                <a:highlight>
                  <a:srgbClr val="FFFF00"/>
                </a:highlight>
                <a:latin typeface="+mj-lt"/>
                <a:cs typeface="Calibri"/>
              </a:rPr>
              <a:t>Health and Human </a:t>
            </a:r>
            <a:r>
              <a:rPr sz="1200" b="1" i="1" spc="-5" dirty="0">
                <a:highlight>
                  <a:srgbClr val="FFFF00"/>
                </a:highlight>
                <a:latin typeface="+mj-lt"/>
                <a:cs typeface="Calibri"/>
              </a:rPr>
              <a:t>Services; </a:t>
            </a:r>
            <a:r>
              <a:rPr sz="1200" b="1" i="1" dirty="0">
                <a:highlight>
                  <a:srgbClr val="FFFF00"/>
                </a:highlight>
                <a:latin typeface="+mj-lt"/>
                <a:cs typeface="Calibri"/>
              </a:rPr>
              <a:t>1995. </a:t>
            </a:r>
            <a:r>
              <a:rPr sz="1200" b="1" i="1" spc="-10" dirty="0">
                <a:highlight>
                  <a:srgbClr val="FFFF00"/>
                </a:highlight>
                <a:latin typeface="+mj-lt"/>
                <a:cs typeface="Calibri"/>
              </a:rPr>
              <a:t>Report </a:t>
            </a:r>
            <a:r>
              <a:rPr sz="1200" b="1" i="1" spc="-5" dirty="0">
                <a:highlight>
                  <a:srgbClr val="FFFF00"/>
                </a:highlight>
                <a:latin typeface="+mj-lt"/>
                <a:cs typeface="Calibri"/>
              </a:rPr>
              <a:t>No.</a:t>
            </a:r>
            <a:r>
              <a:rPr sz="1200" b="1" i="1" spc="105" dirty="0">
                <a:highlight>
                  <a:srgbClr val="FFFF00"/>
                </a:highlight>
                <a:latin typeface="+mj-lt"/>
                <a:cs typeface="Calibri"/>
              </a:rPr>
              <a:t> </a:t>
            </a:r>
            <a:r>
              <a:rPr sz="1200" b="1" i="1" dirty="0">
                <a:highlight>
                  <a:srgbClr val="FFFF00"/>
                </a:highlight>
                <a:latin typeface="+mj-lt"/>
                <a:cs typeface="Calibri"/>
              </a:rPr>
              <a:t>5</a:t>
            </a:r>
            <a:r>
              <a:rPr lang="en-US" sz="1200" dirty="0">
                <a:highlight>
                  <a:srgbClr val="FFFF00"/>
                </a:highlight>
                <a:latin typeface="+mj-lt"/>
                <a:cs typeface="Calibri"/>
              </a:rPr>
              <a:t> </a:t>
            </a:r>
            <a:r>
              <a:rPr sz="1200" b="1" i="1" spc="-15" dirty="0">
                <a:highlight>
                  <a:srgbClr val="FFFF00"/>
                </a:highlight>
                <a:latin typeface="+mj-lt"/>
                <a:cs typeface="Calibri"/>
              </a:rPr>
              <a:t>Dykes </a:t>
            </a:r>
            <a:r>
              <a:rPr sz="1200" b="1" i="1" dirty="0">
                <a:highlight>
                  <a:srgbClr val="FFFF00"/>
                </a:highlight>
                <a:latin typeface="+mj-lt"/>
                <a:cs typeface="Calibri"/>
              </a:rPr>
              <a:t>LJ. </a:t>
            </a:r>
            <a:r>
              <a:rPr sz="1200" b="1" i="1" spc="-5" dirty="0">
                <a:highlight>
                  <a:srgbClr val="FFFF00"/>
                </a:highlight>
                <a:latin typeface="+mj-lt"/>
                <a:cs typeface="Calibri"/>
              </a:rPr>
              <a:t>The </a:t>
            </a:r>
            <a:r>
              <a:rPr sz="1200" b="1" i="1" dirty="0">
                <a:highlight>
                  <a:srgbClr val="FFFF00"/>
                </a:highlight>
                <a:latin typeface="+mj-lt"/>
                <a:cs typeface="Calibri"/>
              </a:rPr>
              <a:t>whiplash </a:t>
            </a:r>
            <a:r>
              <a:rPr sz="1200" b="1" i="1" spc="-10" dirty="0">
                <a:highlight>
                  <a:srgbClr val="FFFF00"/>
                </a:highlight>
                <a:latin typeface="+mj-lt"/>
                <a:cs typeface="Calibri"/>
              </a:rPr>
              <a:t>shaken </a:t>
            </a:r>
            <a:r>
              <a:rPr sz="1200" b="1" i="1" spc="-5" dirty="0">
                <a:highlight>
                  <a:srgbClr val="FFFF00"/>
                </a:highlight>
                <a:latin typeface="+mj-lt"/>
                <a:cs typeface="Calibri"/>
              </a:rPr>
              <a:t>infant syndrome: what has </a:t>
            </a:r>
            <a:r>
              <a:rPr sz="1200" b="1" i="1" dirty="0">
                <a:highlight>
                  <a:srgbClr val="FFFF00"/>
                </a:highlight>
                <a:latin typeface="+mj-lt"/>
                <a:cs typeface="Calibri"/>
              </a:rPr>
              <a:t>been </a:t>
            </a:r>
            <a:r>
              <a:rPr sz="1200" b="1" i="1" spc="-5" dirty="0">
                <a:highlight>
                  <a:srgbClr val="FFFF00"/>
                </a:highlight>
                <a:latin typeface="+mj-lt"/>
                <a:cs typeface="Calibri"/>
              </a:rPr>
              <a:t>learned? </a:t>
            </a:r>
            <a:r>
              <a:rPr sz="1200" b="1" i="1" dirty="0">
                <a:highlight>
                  <a:srgbClr val="FFFF00"/>
                </a:highlight>
                <a:latin typeface="+mj-lt"/>
                <a:cs typeface="Calibri"/>
              </a:rPr>
              <a:t>Child Abuse </a:t>
            </a:r>
            <a:r>
              <a:rPr sz="1200" b="1" i="1" spc="-5" dirty="0">
                <a:highlight>
                  <a:srgbClr val="FFFF00"/>
                </a:highlight>
                <a:latin typeface="+mj-lt"/>
                <a:cs typeface="Calibri"/>
              </a:rPr>
              <a:t>Negl.</a:t>
            </a:r>
            <a:r>
              <a:rPr sz="1200" b="1" i="1" spc="204" dirty="0">
                <a:highlight>
                  <a:srgbClr val="FFFF00"/>
                </a:highlight>
                <a:latin typeface="+mj-lt"/>
                <a:cs typeface="Calibri"/>
              </a:rPr>
              <a:t> </a:t>
            </a:r>
            <a:r>
              <a:rPr sz="1200" b="1" i="1" dirty="0">
                <a:highlight>
                  <a:srgbClr val="FFFF00"/>
                </a:highlight>
                <a:latin typeface="+mj-lt"/>
                <a:cs typeface="Calibri"/>
              </a:rPr>
              <a:t>1986;10:211–221</a:t>
            </a:r>
            <a:endParaRPr sz="1200" dirty="0">
              <a:highlight>
                <a:srgbClr val="FFFF00"/>
              </a:highlight>
              <a:latin typeface="+mj-lt"/>
              <a:cs typeface="Calibri"/>
            </a:endParaRPr>
          </a:p>
        </p:txBody>
      </p:sp>
    </p:spTree>
    <p:extLst>
      <p:ext uri="{BB962C8B-B14F-4D97-AF65-F5344CB8AC3E}">
        <p14:creationId xmlns:p14="http://schemas.microsoft.com/office/powerpoint/2010/main" val="692709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73044"/>
            <a:ext cx="2653990" cy="2067384"/>
          </a:xfrm>
        </p:spPr>
        <p:txBody>
          <a:bodyPr>
            <a:normAutofit fontScale="90000"/>
          </a:bodyPr>
          <a:lstStyle/>
          <a:p>
            <a:pPr algn="ctr"/>
            <a:r>
              <a:rPr lang="en-US" sz="3200" b="1" dirty="0">
                <a:solidFill>
                  <a:schemeClr val="tx1"/>
                </a:solidFill>
              </a:rPr>
              <a:t>Signs And Symptoms Indicating Shaken Baby Syndrome</a:t>
            </a:r>
            <a:endParaRPr lang="en-US" sz="5400" b="1" dirty="0">
              <a:solidFill>
                <a:schemeClr val="tx1"/>
              </a:solidFill>
            </a:endParaRPr>
          </a:p>
        </p:txBody>
      </p:sp>
      <p:graphicFrame>
        <p:nvGraphicFramePr>
          <p:cNvPr id="5" name="Content Placeholder 4"/>
          <p:cNvGraphicFramePr>
            <a:graphicFrameLocks noGrp="1"/>
          </p:cNvGraphicFramePr>
          <p:nvPr>
            <p:ph idx="1"/>
          </p:nvPr>
        </p:nvGraphicFramePr>
        <p:xfrm>
          <a:off x="2456510" y="364993"/>
          <a:ext cx="9386085" cy="6041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C78EF7A-E684-8315-1818-36621C9DBDED}"/>
              </a:ext>
            </a:extLst>
          </p:cNvPr>
          <p:cNvSpPr>
            <a:spLocks noGrp="1"/>
          </p:cNvSpPr>
          <p:nvPr>
            <p:ph type="sldNum" sz="quarter" idx="12"/>
          </p:nvPr>
        </p:nvSpPr>
        <p:spPr/>
        <p:txBody>
          <a:bodyPr/>
          <a:lstStyle/>
          <a:p>
            <a:fld id="{3E5F394B-49D5-49D1-9FED-37BDB656D84F}" type="slidenum">
              <a:rPr lang="en-IN" smtClean="0">
                <a:solidFill>
                  <a:schemeClr val="tx1"/>
                </a:solidFill>
              </a:rPr>
              <a:t>25</a:t>
            </a:fld>
            <a:endParaRPr lang="en-IN" dirty="0">
              <a:solidFill>
                <a:schemeClr val="tx1"/>
              </a:solidFill>
            </a:endParaRPr>
          </a:p>
        </p:txBody>
      </p:sp>
    </p:spTree>
    <p:extLst>
      <p:ext uri="{BB962C8B-B14F-4D97-AF65-F5344CB8AC3E}">
        <p14:creationId xmlns:p14="http://schemas.microsoft.com/office/powerpoint/2010/main" val="3184671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C59A649-74B7-4B2A-BEC1-B90113F9026C}"/>
              </a:ext>
            </a:extLst>
          </p:cNvPr>
          <p:cNvSpPr>
            <a:spLocks noGrp="1"/>
          </p:cNvSpPr>
          <p:nvPr>
            <p:ph type="sldNum" sz="quarter" idx="12"/>
          </p:nvPr>
        </p:nvSpPr>
        <p:spPr/>
        <p:txBody>
          <a:bodyPr/>
          <a:lstStyle/>
          <a:p>
            <a:fld id="{3E5F394B-49D5-49D1-9FED-37BDB656D84F}" type="slidenum">
              <a:rPr lang="en-IN" sz="1100" smtClean="0">
                <a:solidFill>
                  <a:schemeClr val="tx1"/>
                </a:solidFill>
                <a:latin typeface="+mj-lt"/>
              </a:rPr>
              <a:t>26</a:t>
            </a:fld>
            <a:endParaRPr lang="en-IN" sz="1100" dirty="0">
              <a:solidFill>
                <a:schemeClr val="tx1"/>
              </a:solidFill>
              <a:latin typeface="+mj-lt"/>
            </a:endParaRPr>
          </a:p>
        </p:txBody>
      </p:sp>
      <p:sp>
        <p:nvSpPr>
          <p:cNvPr id="6" name="object 6"/>
          <p:cNvSpPr txBox="1"/>
          <p:nvPr/>
        </p:nvSpPr>
        <p:spPr>
          <a:xfrm>
            <a:off x="539299" y="1055840"/>
            <a:ext cx="10050279" cy="4445448"/>
          </a:xfrm>
          <a:prstGeom prst="rect">
            <a:avLst/>
          </a:prstGeom>
        </p:spPr>
        <p:txBody>
          <a:bodyPr vert="horz" wrap="square" lIns="0" tIns="13335" rIns="0" bIns="0" rtlCol="0">
            <a:spAutoFit/>
          </a:bodyPr>
          <a:lstStyle/>
          <a:p>
            <a:pPr marL="102235" indent="-90170">
              <a:spcBef>
                <a:spcPts val="105"/>
              </a:spcBef>
              <a:buSzPct val="95000"/>
              <a:buFont typeface="Arial"/>
              <a:buChar char="•"/>
              <a:tabLst>
                <a:tab pos="102870" algn="l"/>
              </a:tabLst>
            </a:pPr>
            <a:r>
              <a:rPr sz="2400" dirty="0">
                <a:solidFill>
                  <a:srgbClr val="C00000"/>
                </a:solidFill>
                <a:latin typeface="+mj-lt"/>
                <a:cs typeface="Calibri"/>
              </a:rPr>
              <a:t>Mechanism of</a:t>
            </a:r>
            <a:r>
              <a:rPr sz="2400" spc="-25" dirty="0">
                <a:solidFill>
                  <a:srgbClr val="C00000"/>
                </a:solidFill>
                <a:latin typeface="+mj-lt"/>
                <a:cs typeface="Calibri"/>
              </a:rPr>
              <a:t> </a:t>
            </a:r>
            <a:r>
              <a:rPr sz="2400" dirty="0">
                <a:solidFill>
                  <a:srgbClr val="C00000"/>
                </a:solidFill>
                <a:latin typeface="+mj-lt"/>
                <a:cs typeface="Calibri"/>
              </a:rPr>
              <a:t>injury:</a:t>
            </a:r>
          </a:p>
          <a:p>
            <a:pPr marL="469900" marR="5080" lvl="1">
              <a:spcBef>
                <a:spcPts val="5"/>
              </a:spcBef>
              <a:buSzPct val="95000"/>
              <a:buFont typeface="Arial"/>
              <a:buChar char="•"/>
              <a:tabLst>
                <a:tab pos="560070" algn="l"/>
              </a:tabLst>
            </a:pPr>
            <a:r>
              <a:rPr sz="2400" dirty="0">
                <a:latin typeface="+mj-lt"/>
                <a:cs typeface="Calibri"/>
              </a:rPr>
              <a:t>Whiplash </a:t>
            </a:r>
            <a:r>
              <a:rPr sz="2400" spc="-10" dirty="0">
                <a:latin typeface="+mj-lt"/>
                <a:cs typeface="Calibri"/>
              </a:rPr>
              <a:t>forces </a:t>
            </a:r>
            <a:r>
              <a:rPr sz="2400" dirty="0">
                <a:latin typeface="+mj-lt"/>
                <a:cs typeface="Calibri"/>
              </a:rPr>
              <a:t>cause </a:t>
            </a:r>
            <a:r>
              <a:rPr sz="2400" spc="-5" dirty="0">
                <a:latin typeface="+mj-lt"/>
                <a:cs typeface="Calibri"/>
              </a:rPr>
              <a:t>subdural hematomas by tearing </a:t>
            </a:r>
            <a:r>
              <a:rPr sz="2400" dirty="0">
                <a:latin typeface="+mj-lt"/>
                <a:cs typeface="Calibri"/>
              </a:rPr>
              <a:t>cortical bridging  </a:t>
            </a:r>
            <a:r>
              <a:rPr sz="2400" spc="-5" dirty="0">
                <a:latin typeface="+mj-lt"/>
                <a:cs typeface="Calibri"/>
              </a:rPr>
              <a:t>veins. </a:t>
            </a:r>
            <a:r>
              <a:rPr sz="2400" spc="-10" dirty="0">
                <a:latin typeface="+mj-lt"/>
                <a:cs typeface="Calibri"/>
              </a:rPr>
              <a:t>(Guthkelch</a:t>
            </a:r>
            <a:r>
              <a:rPr sz="2400" spc="5" dirty="0">
                <a:latin typeface="+mj-lt"/>
                <a:cs typeface="Calibri"/>
              </a:rPr>
              <a:t> </a:t>
            </a:r>
            <a:r>
              <a:rPr sz="2400" dirty="0">
                <a:latin typeface="+mj-lt"/>
                <a:cs typeface="Calibri"/>
              </a:rPr>
              <a:t>1971)</a:t>
            </a:r>
          </a:p>
          <a:p>
            <a:pPr lvl="1">
              <a:spcBef>
                <a:spcPts val="40"/>
              </a:spcBef>
              <a:buFont typeface="Arial"/>
              <a:buChar char="•"/>
            </a:pPr>
            <a:endParaRPr sz="2400" dirty="0">
              <a:latin typeface="+mj-lt"/>
              <a:cs typeface="Times New Roman"/>
            </a:endParaRPr>
          </a:p>
          <a:p>
            <a:pPr marL="102235" indent="-90170">
              <a:buSzPct val="95000"/>
              <a:buFont typeface="Arial"/>
              <a:buChar char="•"/>
              <a:tabLst>
                <a:tab pos="102870" algn="l"/>
              </a:tabLst>
            </a:pPr>
            <a:r>
              <a:rPr sz="2400" spc="-5" dirty="0">
                <a:solidFill>
                  <a:srgbClr val="C00000"/>
                </a:solidFill>
                <a:latin typeface="+mj-lt"/>
                <a:cs typeface="Calibri"/>
              </a:rPr>
              <a:t>Clinical</a:t>
            </a:r>
            <a:r>
              <a:rPr sz="2400" spc="-30" dirty="0">
                <a:solidFill>
                  <a:srgbClr val="C00000"/>
                </a:solidFill>
                <a:latin typeface="+mj-lt"/>
                <a:cs typeface="Calibri"/>
              </a:rPr>
              <a:t> </a:t>
            </a:r>
            <a:r>
              <a:rPr sz="2400" spc="-15" dirty="0">
                <a:solidFill>
                  <a:srgbClr val="C00000"/>
                </a:solidFill>
                <a:latin typeface="+mj-lt"/>
                <a:cs typeface="Calibri"/>
              </a:rPr>
              <a:t>features</a:t>
            </a:r>
            <a:r>
              <a:rPr sz="2400" spc="-15" dirty="0">
                <a:latin typeface="+mj-lt"/>
                <a:cs typeface="Calibri"/>
              </a:rPr>
              <a:t>:</a:t>
            </a:r>
            <a:endParaRPr sz="2400" dirty="0">
              <a:latin typeface="+mj-lt"/>
              <a:cs typeface="Calibri"/>
            </a:endParaRPr>
          </a:p>
          <a:p>
            <a:pPr marL="559435" lvl="1" indent="-90170">
              <a:buSzPct val="95000"/>
              <a:buFont typeface="Arial"/>
              <a:buChar char="•"/>
              <a:tabLst>
                <a:tab pos="560070" algn="l"/>
              </a:tabLst>
            </a:pPr>
            <a:r>
              <a:rPr sz="2400" dirty="0">
                <a:latin typeface="+mj-lt"/>
                <a:cs typeface="Calibri"/>
              </a:rPr>
              <a:t>Signs </a:t>
            </a:r>
            <a:r>
              <a:rPr sz="2400" spc="-10" dirty="0">
                <a:latin typeface="+mj-lt"/>
                <a:cs typeface="Calibri"/>
              </a:rPr>
              <a:t>may </a:t>
            </a:r>
            <a:r>
              <a:rPr sz="2400" spc="-5" dirty="0">
                <a:latin typeface="+mj-lt"/>
                <a:cs typeface="Calibri"/>
              </a:rPr>
              <a:t>vary </a:t>
            </a:r>
            <a:r>
              <a:rPr sz="2400" spc="-15" dirty="0">
                <a:latin typeface="+mj-lt"/>
                <a:cs typeface="Calibri"/>
              </a:rPr>
              <a:t>from </a:t>
            </a:r>
            <a:r>
              <a:rPr sz="2400" spc="-5" dirty="0">
                <a:latin typeface="+mj-lt"/>
                <a:cs typeface="Calibri"/>
              </a:rPr>
              <a:t>mild </a:t>
            </a:r>
            <a:r>
              <a:rPr sz="2400" dirty="0">
                <a:latin typeface="+mj-lt"/>
                <a:cs typeface="Calibri"/>
              </a:rPr>
              <a:t>and </a:t>
            </a:r>
            <a:r>
              <a:rPr sz="2400" spc="-5" dirty="0">
                <a:latin typeface="+mj-lt"/>
                <a:cs typeface="Calibri"/>
              </a:rPr>
              <a:t>non-specific </a:t>
            </a:r>
            <a:r>
              <a:rPr sz="2400" spc="-10" dirty="0">
                <a:latin typeface="+mj-lt"/>
                <a:cs typeface="Calibri"/>
              </a:rPr>
              <a:t>to </a:t>
            </a:r>
            <a:r>
              <a:rPr sz="2400" spc="-15" dirty="0">
                <a:latin typeface="+mj-lt"/>
                <a:cs typeface="Calibri"/>
              </a:rPr>
              <a:t>severe.</a:t>
            </a:r>
            <a:endParaRPr sz="2400" dirty="0">
              <a:latin typeface="+mj-lt"/>
              <a:cs typeface="Calibri"/>
            </a:endParaRPr>
          </a:p>
          <a:p>
            <a:pPr marL="559435" lvl="1" indent="-90170">
              <a:spcBef>
                <a:spcPts val="5"/>
              </a:spcBef>
              <a:buSzPct val="95000"/>
              <a:buFont typeface="Arial"/>
              <a:buChar char="•"/>
              <a:tabLst>
                <a:tab pos="560070" algn="l"/>
              </a:tabLst>
            </a:pPr>
            <a:r>
              <a:rPr sz="2400" spc="-5" dirty="0">
                <a:latin typeface="+mj-lt"/>
                <a:cs typeface="Calibri"/>
              </a:rPr>
              <a:t>Non-specific signs:</a:t>
            </a:r>
            <a:endParaRPr sz="2400" dirty="0">
              <a:latin typeface="+mj-lt"/>
              <a:cs typeface="Calibri"/>
            </a:endParaRPr>
          </a:p>
          <a:p>
            <a:pPr marL="1016635" lvl="2" indent="-90170">
              <a:buSzPct val="95000"/>
              <a:buFont typeface="Arial"/>
              <a:buChar char="•"/>
              <a:tabLst>
                <a:tab pos="1017269" algn="l"/>
              </a:tabLst>
            </a:pPr>
            <a:r>
              <a:rPr sz="2400" spc="-10" dirty="0">
                <a:latin typeface="+mj-lt"/>
                <a:cs typeface="Calibri"/>
              </a:rPr>
              <a:t>Moderate </a:t>
            </a:r>
            <a:r>
              <a:rPr sz="2400" dirty="0">
                <a:latin typeface="+mj-lt"/>
                <a:cs typeface="Calibri"/>
              </a:rPr>
              <a:t>ocular </a:t>
            </a:r>
            <a:r>
              <a:rPr sz="2400" spc="-5" dirty="0">
                <a:latin typeface="+mj-lt"/>
                <a:cs typeface="Calibri"/>
              </a:rPr>
              <a:t>or </a:t>
            </a:r>
            <a:r>
              <a:rPr sz="2400" spc="-10" dirty="0">
                <a:latin typeface="+mj-lt"/>
                <a:cs typeface="Calibri"/>
              </a:rPr>
              <a:t>cerebral </a:t>
            </a:r>
            <a:r>
              <a:rPr sz="2400" spc="-5" dirty="0">
                <a:latin typeface="+mj-lt"/>
                <a:cs typeface="Calibri"/>
              </a:rPr>
              <a:t>trauma</a:t>
            </a:r>
            <a:endParaRPr sz="2400" dirty="0">
              <a:latin typeface="+mj-lt"/>
              <a:cs typeface="Calibri"/>
            </a:endParaRPr>
          </a:p>
          <a:p>
            <a:pPr marL="927100" marR="711200" lvl="2">
              <a:buSzPct val="95000"/>
              <a:buFont typeface="Arial"/>
              <a:buChar char="•"/>
              <a:tabLst>
                <a:tab pos="1017269" algn="l"/>
              </a:tabLst>
            </a:pPr>
            <a:r>
              <a:rPr sz="2400" spc="-10" dirty="0">
                <a:latin typeface="+mj-lt"/>
                <a:cs typeface="Calibri"/>
              </a:rPr>
              <a:t>History </a:t>
            </a:r>
            <a:r>
              <a:rPr sz="2400" spc="-5" dirty="0">
                <a:latin typeface="+mj-lt"/>
                <a:cs typeface="Calibri"/>
              </a:rPr>
              <a:t>of poor feeding, vomiting, lethargy and/or irritability  occurring </a:t>
            </a:r>
            <a:r>
              <a:rPr sz="2400" spc="-15" dirty="0">
                <a:latin typeface="+mj-lt"/>
                <a:cs typeface="Calibri"/>
              </a:rPr>
              <a:t>for days </a:t>
            </a:r>
            <a:r>
              <a:rPr sz="2400" spc="-5" dirty="0">
                <a:latin typeface="+mj-lt"/>
                <a:cs typeface="Calibri"/>
              </a:rPr>
              <a:t>or</a:t>
            </a:r>
            <a:r>
              <a:rPr sz="2400" spc="-30" dirty="0">
                <a:latin typeface="+mj-lt"/>
                <a:cs typeface="Calibri"/>
              </a:rPr>
              <a:t> </a:t>
            </a:r>
            <a:r>
              <a:rPr sz="2400" spc="-10" dirty="0">
                <a:latin typeface="+mj-lt"/>
                <a:cs typeface="Calibri"/>
              </a:rPr>
              <a:t>weeks.</a:t>
            </a:r>
            <a:endParaRPr sz="2400" dirty="0">
              <a:latin typeface="+mj-lt"/>
              <a:cs typeface="Calibri"/>
            </a:endParaRPr>
          </a:p>
          <a:p>
            <a:pPr marL="559435" lvl="1" indent="-90170">
              <a:buSzPct val="95000"/>
              <a:buFont typeface="Arial"/>
              <a:buChar char="•"/>
              <a:tabLst>
                <a:tab pos="560070" algn="l"/>
              </a:tabLst>
            </a:pPr>
            <a:r>
              <a:rPr sz="2400" spc="-5" dirty="0">
                <a:latin typeface="+mj-lt"/>
                <a:cs typeface="Calibri"/>
              </a:rPr>
              <a:t>Non-specific signs </a:t>
            </a:r>
            <a:r>
              <a:rPr sz="2400" spc="-10" dirty="0">
                <a:latin typeface="+mj-lt"/>
                <a:cs typeface="Calibri"/>
              </a:rPr>
              <a:t>are </a:t>
            </a:r>
            <a:r>
              <a:rPr sz="2400" spc="-5" dirty="0">
                <a:latin typeface="+mj-lt"/>
                <a:cs typeface="Calibri"/>
              </a:rPr>
              <a:t>sometimes </a:t>
            </a:r>
            <a:r>
              <a:rPr sz="2400" spc="-10" dirty="0">
                <a:latin typeface="+mj-lt"/>
                <a:cs typeface="Calibri"/>
              </a:rPr>
              <a:t>attributed to viral </a:t>
            </a:r>
            <a:r>
              <a:rPr sz="2400" spc="-5" dirty="0">
                <a:latin typeface="+mj-lt"/>
                <a:cs typeface="Calibri"/>
              </a:rPr>
              <a:t>illness,</a:t>
            </a:r>
            <a:r>
              <a:rPr sz="2400" spc="114" dirty="0">
                <a:latin typeface="+mj-lt"/>
                <a:cs typeface="Calibri"/>
              </a:rPr>
              <a:t> </a:t>
            </a:r>
            <a:r>
              <a:rPr sz="2400" spc="-10" dirty="0">
                <a:latin typeface="+mj-lt"/>
                <a:cs typeface="Calibri"/>
              </a:rPr>
              <a:t>feeding</a:t>
            </a:r>
            <a:endParaRPr sz="2400" dirty="0">
              <a:latin typeface="+mj-lt"/>
              <a:cs typeface="Calibri"/>
            </a:endParaRPr>
          </a:p>
          <a:p>
            <a:pPr marL="469900"/>
            <a:r>
              <a:rPr sz="2400" spc="-5" dirty="0">
                <a:latin typeface="+mj-lt"/>
                <a:cs typeface="Calibri"/>
              </a:rPr>
              <a:t>dysfunction </a:t>
            </a:r>
            <a:r>
              <a:rPr sz="2400" dirty="0">
                <a:latin typeface="+mj-lt"/>
                <a:cs typeface="Calibri"/>
              </a:rPr>
              <a:t>and</a:t>
            </a:r>
            <a:r>
              <a:rPr sz="2400" spc="-25" dirty="0">
                <a:latin typeface="+mj-lt"/>
                <a:cs typeface="Calibri"/>
              </a:rPr>
              <a:t> </a:t>
            </a:r>
            <a:r>
              <a:rPr sz="2400" spc="-5" dirty="0">
                <a:latin typeface="+mj-lt"/>
                <a:cs typeface="Calibri"/>
              </a:rPr>
              <a:t>colic</a:t>
            </a:r>
            <a:r>
              <a:rPr lang="en-IN" sz="2400" spc="-5" dirty="0">
                <a:latin typeface="+mj-lt"/>
                <a:cs typeface="Calibri"/>
              </a:rPr>
              <a:t> disease</a:t>
            </a:r>
            <a:endParaRPr sz="2400" dirty="0">
              <a:latin typeface="+mj-lt"/>
              <a:cs typeface="Calibri"/>
            </a:endParaRPr>
          </a:p>
        </p:txBody>
      </p:sp>
      <p:sp>
        <p:nvSpPr>
          <p:cNvPr id="7" name="object 7"/>
          <p:cNvSpPr txBox="1"/>
          <p:nvPr/>
        </p:nvSpPr>
        <p:spPr>
          <a:xfrm>
            <a:off x="1217059" y="5923760"/>
            <a:ext cx="9818688" cy="351378"/>
          </a:xfrm>
          <a:prstGeom prst="rect">
            <a:avLst/>
          </a:prstGeom>
        </p:spPr>
        <p:txBody>
          <a:bodyPr vert="horz" wrap="square" lIns="0" tIns="12700" rIns="0" bIns="0" rtlCol="0">
            <a:spAutoFit/>
          </a:bodyPr>
          <a:lstStyle/>
          <a:p>
            <a:pPr marL="12700" algn="ctr">
              <a:spcBef>
                <a:spcPts val="100"/>
              </a:spcBef>
            </a:pPr>
            <a:r>
              <a:rPr sz="1100" b="1" i="1" spc="-5" dirty="0">
                <a:highlight>
                  <a:srgbClr val="FFFF00"/>
                </a:highlight>
                <a:latin typeface="+mj-lt"/>
                <a:cs typeface="Calibri"/>
              </a:rPr>
              <a:t>Guthkelch </a:t>
            </a:r>
            <a:r>
              <a:rPr sz="1100" b="1" i="1" dirty="0">
                <a:highlight>
                  <a:srgbClr val="FFFF00"/>
                </a:highlight>
                <a:latin typeface="+mj-lt"/>
                <a:cs typeface="Calibri"/>
              </a:rPr>
              <a:t>AN. </a:t>
            </a:r>
            <a:r>
              <a:rPr sz="1100" b="1" i="1" spc="-5" dirty="0">
                <a:highlight>
                  <a:srgbClr val="FFFF00"/>
                </a:highlight>
                <a:latin typeface="+mj-lt"/>
                <a:cs typeface="Calibri"/>
              </a:rPr>
              <a:t>Infantile subdural haematoma </a:t>
            </a:r>
            <a:r>
              <a:rPr sz="1100" b="1" i="1" dirty="0">
                <a:highlight>
                  <a:srgbClr val="FFFF00"/>
                </a:highlight>
                <a:latin typeface="+mj-lt"/>
                <a:cs typeface="Calibri"/>
              </a:rPr>
              <a:t>and its </a:t>
            </a:r>
            <a:r>
              <a:rPr sz="1100" b="1" i="1" spc="-5" dirty="0">
                <a:highlight>
                  <a:srgbClr val="FFFF00"/>
                </a:highlight>
                <a:latin typeface="+mj-lt"/>
                <a:cs typeface="Calibri"/>
              </a:rPr>
              <a:t>relationship to </a:t>
            </a:r>
            <a:r>
              <a:rPr sz="1100" b="1" i="1" dirty="0">
                <a:highlight>
                  <a:srgbClr val="FFFF00"/>
                </a:highlight>
                <a:latin typeface="+mj-lt"/>
                <a:cs typeface="Calibri"/>
              </a:rPr>
              <a:t>whiplash </a:t>
            </a:r>
            <a:r>
              <a:rPr sz="1100" b="1" i="1" spc="-10" dirty="0">
                <a:highlight>
                  <a:srgbClr val="FFFF00"/>
                </a:highlight>
                <a:latin typeface="+mj-lt"/>
                <a:cs typeface="Calibri"/>
              </a:rPr>
              <a:t>injury. </a:t>
            </a:r>
            <a:r>
              <a:rPr sz="1100" b="1" i="1" dirty="0">
                <a:highlight>
                  <a:srgbClr val="FFFF00"/>
                </a:highlight>
                <a:latin typeface="+mj-lt"/>
                <a:cs typeface="Calibri"/>
              </a:rPr>
              <a:t>Br </a:t>
            </a:r>
            <a:r>
              <a:rPr sz="1100" b="1" i="1" spc="-5" dirty="0">
                <a:highlight>
                  <a:srgbClr val="FFFF00"/>
                </a:highlight>
                <a:latin typeface="+mj-lt"/>
                <a:cs typeface="Calibri"/>
              </a:rPr>
              <a:t>Med </a:t>
            </a:r>
            <a:r>
              <a:rPr sz="1100" b="1" i="1" spc="-10" dirty="0">
                <a:highlight>
                  <a:srgbClr val="FFFF00"/>
                </a:highlight>
                <a:latin typeface="+mj-lt"/>
                <a:cs typeface="Calibri"/>
              </a:rPr>
              <a:t>J.</a:t>
            </a:r>
            <a:r>
              <a:rPr sz="1100" b="1" i="1" spc="190" dirty="0">
                <a:highlight>
                  <a:srgbClr val="FFFF00"/>
                </a:highlight>
                <a:latin typeface="+mj-lt"/>
                <a:cs typeface="Calibri"/>
              </a:rPr>
              <a:t> </a:t>
            </a:r>
            <a:r>
              <a:rPr sz="1100" b="1" i="1" dirty="0">
                <a:highlight>
                  <a:srgbClr val="FFFF00"/>
                </a:highlight>
                <a:latin typeface="+mj-lt"/>
                <a:cs typeface="Calibri"/>
              </a:rPr>
              <a:t>1971;2:430–431</a:t>
            </a:r>
            <a:endParaRPr sz="1100" dirty="0">
              <a:highlight>
                <a:srgbClr val="FFFF00"/>
              </a:highlight>
              <a:latin typeface="+mj-lt"/>
              <a:cs typeface="Calibri"/>
            </a:endParaRPr>
          </a:p>
          <a:p>
            <a:pPr marL="12700" algn="ctr"/>
            <a:r>
              <a:rPr sz="1100" b="1" i="1" spc="-10" dirty="0">
                <a:highlight>
                  <a:srgbClr val="FFFF00"/>
                </a:highlight>
                <a:latin typeface="+mj-lt"/>
                <a:cs typeface="Calibri"/>
              </a:rPr>
              <a:t>Jenny </a:t>
            </a:r>
            <a:r>
              <a:rPr sz="1100" b="1" i="1" dirty="0">
                <a:highlight>
                  <a:srgbClr val="FFFF00"/>
                </a:highlight>
                <a:latin typeface="+mj-lt"/>
                <a:cs typeface="Calibri"/>
              </a:rPr>
              <a:t>C, </a:t>
            </a:r>
            <a:r>
              <a:rPr sz="1100" b="1" i="1" spc="-5" dirty="0">
                <a:highlight>
                  <a:srgbClr val="FFFF00"/>
                </a:highlight>
                <a:latin typeface="+mj-lt"/>
                <a:cs typeface="Calibri"/>
              </a:rPr>
              <a:t>Hymel </a:t>
            </a:r>
            <a:r>
              <a:rPr sz="1100" b="1" i="1" spc="-45" dirty="0">
                <a:highlight>
                  <a:srgbClr val="FFFF00"/>
                </a:highlight>
                <a:latin typeface="+mj-lt"/>
                <a:cs typeface="Calibri"/>
              </a:rPr>
              <a:t>KP, </a:t>
            </a:r>
            <a:r>
              <a:rPr sz="1100" b="1" i="1" spc="-5" dirty="0">
                <a:highlight>
                  <a:srgbClr val="FFFF00"/>
                </a:highlight>
                <a:latin typeface="+mj-lt"/>
                <a:cs typeface="Calibri"/>
              </a:rPr>
              <a:t>Ritzen </a:t>
            </a:r>
            <a:r>
              <a:rPr sz="1100" b="1" i="1" spc="5" dirty="0">
                <a:highlight>
                  <a:srgbClr val="FFFF00"/>
                </a:highlight>
                <a:latin typeface="+mj-lt"/>
                <a:cs typeface="Calibri"/>
              </a:rPr>
              <a:t>A, </a:t>
            </a:r>
            <a:r>
              <a:rPr sz="1100" b="1" i="1" spc="-10" dirty="0">
                <a:highlight>
                  <a:srgbClr val="FFFF00"/>
                </a:highlight>
                <a:latin typeface="+mj-lt"/>
                <a:cs typeface="Calibri"/>
              </a:rPr>
              <a:t>Reinert </a:t>
            </a:r>
            <a:r>
              <a:rPr sz="1100" b="1" i="1" dirty="0">
                <a:highlight>
                  <a:srgbClr val="FFFF00"/>
                </a:highlight>
                <a:latin typeface="+mj-lt"/>
                <a:cs typeface="Calibri"/>
              </a:rPr>
              <a:t>SE, Hay </a:t>
            </a:r>
            <a:r>
              <a:rPr sz="1100" b="1" i="1" spc="-5" dirty="0">
                <a:highlight>
                  <a:srgbClr val="FFFF00"/>
                </a:highlight>
                <a:latin typeface="+mj-lt"/>
                <a:cs typeface="Calibri"/>
              </a:rPr>
              <a:t>TC. Analysis of missed cases of abusive head trauma. JAMA.</a:t>
            </a:r>
            <a:r>
              <a:rPr sz="1100" b="1" i="1" spc="165" dirty="0">
                <a:highlight>
                  <a:srgbClr val="FFFF00"/>
                </a:highlight>
                <a:latin typeface="+mj-lt"/>
                <a:cs typeface="Calibri"/>
              </a:rPr>
              <a:t> </a:t>
            </a:r>
            <a:r>
              <a:rPr sz="1100" b="1" i="1" dirty="0">
                <a:highlight>
                  <a:srgbClr val="FFFF00"/>
                </a:highlight>
                <a:latin typeface="+mj-lt"/>
                <a:cs typeface="Calibri"/>
              </a:rPr>
              <a:t>1999;281:621–626</a:t>
            </a:r>
            <a:endParaRPr sz="1100" dirty="0">
              <a:highlight>
                <a:srgbClr val="FFFF00"/>
              </a:highlight>
              <a:latin typeface="+mj-lt"/>
              <a:cs typeface="Calibri"/>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3091" y="122375"/>
            <a:ext cx="1865312"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12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8C7CE3B-64C3-4D0A-A05D-6FFC773D46DA}"/>
              </a:ext>
            </a:extLst>
          </p:cNvPr>
          <p:cNvSpPr>
            <a:spLocks noGrp="1"/>
          </p:cNvSpPr>
          <p:nvPr>
            <p:ph type="sldNum" sz="quarter" idx="12"/>
          </p:nvPr>
        </p:nvSpPr>
        <p:spPr/>
        <p:txBody>
          <a:bodyPr/>
          <a:lstStyle/>
          <a:p>
            <a:fld id="{3E5F394B-49D5-49D1-9FED-37BDB656D84F}" type="slidenum">
              <a:rPr lang="en-IN" sz="1100" smtClean="0">
                <a:latin typeface="+mj-lt"/>
              </a:rPr>
              <a:t>27</a:t>
            </a:fld>
            <a:endParaRPr lang="en-IN" sz="1100" dirty="0">
              <a:latin typeface="+mj-lt"/>
            </a:endParaRPr>
          </a:p>
        </p:txBody>
      </p:sp>
      <p:sp>
        <p:nvSpPr>
          <p:cNvPr id="6" name="object 6"/>
          <p:cNvSpPr txBox="1"/>
          <p:nvPr/>
        </p:nvSpPr>
        <p:spPr>
          <a:xfrm>
            <a:off x="254000" y="1498600"/>
            <a:ext cx="8574317" cy="2968120"/>
          </a:xfrm>
          <a:prstGeom prst="rect">
            <a:avLst/>
          </a:prstGeom>
        </p:spPr>
        <p:txBody>
          <a:bodyPr vert="horz" wrap="square" lIns="0" tIns="13335" rIns="0" bIns="0" rtlCol="0">
            <a:spAutoFit/>
          </a:bodyPr>
          <a:lstStyle/>
          <a:p>
            <a:pPr marL="12065" algn="just">
              <a:spcBef>
                <a:spcPts val="105"/>
              </a:spcBef>
              <a:buSzPct val="95000"/>
              <a:tabLst>
                <a:tab pos="102870" algn="l"/>
              </a:tabLst>
            </a:pPr>
            <a:r>
              <a:rPr lang="en-US" sz="2400" spc="-5" dirty="0">
                <a:solidFill>
                  <a:srgbClr val="FF0000"/>
                </a:solidFill>
                <a:latin typeface="+mj-lt"/>
                <a:cs typeface="Calibri"/>
              </a:rPr>
              <a:t>      </a:t>
            </a:r>
            <a:r>
              <a:rPr sz="2400" spc="-5" dirty="0">
                <a:solidFill>
                  <a:srgbClr val="FF0000"/>
                </a:solidFill>
                <a:latin typeface="+mj-lt"/>
                <a:cs typeface="Calibri"/>
              </a:rPr>
              <a:t>Diagnosis:</a:t>
            </a:r>
            <a:endParaRPr sz="2400" dirty="0">
              <a:solidFill>
                <a:srgbClr val="FF0000"/>
              </a:solidFill>
              <a:latin typeface="+mj-lt"/>
              <a:cs typeface="Calibri"/>
            </a:endParaRPr>
          </a:p>
          <a:p>
            <a:pPr marL="559435" lvl="1" indent="-90170" algn="just">
              <a:buSzPct val="95000"/>
              <a:buFont typeface="Arial"/>
              <a:buChar char="•"/>
              <a:tabLst>
                <a:tab pos="560070" algn="l"/>
              </a:tabLst>
            </a:pPr>
            <a:r>
              <a:rPr sz="2400" spc="-10" dirty="0">
                <a:latin typeface="+mj-lt"/>
                <a:cs typeface="Calibri"/>
              </a:rPr>
              <a:t>History</a:t>
            </a:r>
            <a:endParaRPr sz="2400" dirty="0">
              <a:latin typeface="+mj-lt"/>
              <a:cs typeface="Calibri"/>
            </a:endParaRPr>
          </a:p>
          <a:p>
            <a:pPr marL="559435" lvl="1" indent="-90170" algn="just">
              <a:buSzPct val="95000"/>
              <a:buFont typeface="Arial"/>
              <a:buChar char="•"/>
              <a:tabLst>
                <a:tab pos="560070" algn="l"/>
              </a:tabLst>
            </a:pPr>
            <a:r>
              <a:rPr sz="2400" spc="-5" dirty="0">
                <a:latin typeface="+mj-lt"/>
                <a:cs typeface="Calibri"/>
              </a:rPr>
              <a:t>External </a:t>
            </a:r>
            <a:r>
              <a:rPr sz="2400" dirty="0">
                <a:latin typeface="+mj-lt"/>
                <a:cs typeface="Calibri"/>
              </a:rPr>
              <a:t>injuries, </a:t>
            </a:r>
            <a:r>
              <a:rPr sz="2400" spc="-10" dirty="0">
                <a:latin typeface="+mj-lt"/>
                <a:cs typeface="Calibri"/>
              </a:rPr>
              <a:t>fractures </a:t>
            </a:r>
            <a:r>
              <a:rPr sz="2400" spc="-5" dirty="0">
                <a:latin typeface="+mj-lt"/>
                <a:cs typeface="Calibri"/>
              </a:rPr>
              <a:t>should be</a:t>
            </a:r>
            <a:r>
              <a:rPr sz="2400" spc="5" dirty="0">
                <a:latin typeface="+mj-lt"/>
                <a:cs typeface="Calibri"/>
              </a:rPr>
              <a:t> </a:t>
            </a:r>
            <a:r>
              <a:rPr sz="2400" spc="-5" dirty="0">
                <a:latin typeface="+mj-lt"/>
                <a:cs typeface="Calibri"/>
              </a:rPr>
              <a:t>documented.</a:t>
            </a:r>
            <a:endParaRPr lang="en-GB" sz="2400" spc="-5" dirty="0">
              <a:latin typeface="+mj-lt"/>
              <a:cs typeface="Calibri"/>
            </a:endParaRPr>
          </a:p>
          <a:p>
            <a:pPr marL="559435" lvl="1" indent="-90170" algn="just">
              <a:buSzPct val="95000"/>
              <a:buFont typeface="Arial"/>
              <a:buChar char="•"/>
              <a:tabLst>
                <a:tab pos="560070" algn="l"/>
              </a:tabLst>
            </a:pPr>
            <a:endParaRPr lang="en-IN" sz="2400" spc="-5" dirty="0">
              <a:latin typeface="+mj-lt"/>
              <a:cs typeface="Calibri"/>
            </a:endParaRPr>
          </a:p>
          <a:p>
            <a:pPr marL="469265" lvl="1" algn="just">
              <a:buSzPct val="95000"/>
              <a:tabLst>
                <a:tab pos="560070" algn="l"/>
              </a:tabLst>
            </a:pPr>
            <a:r>
              <a:rPr sz="2400" dirty="0">
                <a:solidFill>
                  <a:srgbClr val="FF0000"/>
                </a:solidFill>
                <a:latin typeface="+mj-lt"/>
                <a:cs typeface="Calibri"/>
              </a:rPr>
              <a:t>Radiology:</a:t>
            </a:r>
            <a:r>
              <a:rPr sz="2400" dirty="0">
                <a:latin typeface="+mj-lt"/>
                <a:cs typeface="Calibri"/>
              </a:rPr>
              <a:t> CT </a:t>
            </a:r>
            <a:r>
              <a:rPr sz="2400" spc="-5" dirty="0">
                <a:latin typeface="+mj-lt"/>
                <a:cs typeface="Calibri"/>
              </a:rPr>
              <a:t>scan </a:t>
            </a:r>
            <a:r>
              <a:rPr sz="2400" dirty="0">
                <a:latin typeface="+mj-lt"/>
                <a:cs typeface="Calibri"/>
              </a:rPr>
              <a:t>and</a:t>
            </a:r>
            <a:r>
              <a:rPr sz="2400" spc="-55" dirty="0">
                <a:latin typeface="+mj-lt"/>
                <a:cs typeface="Calibri"/>
              </a:rPr>
              <a:t> </a:t>
            </a:r>
            <a:r>
              <a:rPr sz="2400" dirty="0">
                <a:latin typeface="+mj-lt"/>
                <a:cs typeface="Calibri"/>
              </a:rPr>
              <a:t>MRI</a:t>
            </a:r>
            <a:endParaRPr lang="en-IN" sz="2400" dirty="0">
              <a:latin typeface="+mj-lt"/>
              <a:cs typeface="Calibri"/>
            </a:endParaRPr>
          </a:p>
          <a:p>
            <a:pPr marL="812165" lvl="1" indent="-342900" algn="just">
              <a:buSzPct val="95000"/>
              <a:buFont typeface="Arial" panose="020B0604020202020204" pitchFamily="34" charset="0"/>
              <a:buChar char="•"/>
              <a:tabLst>
                <a:tab pos="560070" algn="l"/>
              </a:tabLst>
            </a:pPr>
            <a:r>
              <a:rPr sz="2400" spc="-30" dirty="0">
                <a:latin typeface="+mj-lt"/>
                <a:cs typeface="Calibri"/>
              </a:rPr>
              <a:t>Triad </a:t>
            </a:r>
            <a:r>
              <a:rPr sz="2400" spc="-5" dirty="0">
                <a:latin typeface="+mj-lt"/>
                <a:cs typeface="Calibri"/>
              </a:rPr>
              <a:t>of </a:t>
            </a:r>
            <a:r>
              <a:rPr sz="2400" spc="-10" dirty="0">
                <a:latin typeface="+mj-lt"/>
                <a:cs typeface="Calibri"/>
              </a:rPr>
              <a:t>subdural </a:t>
            </a:r>
            <a:r>
              <a:rPr sz="2400" spc="-5" dirty="0">
                <a:latin typeface="+mj-lt"/>
                <a:cs typeface="Calibri"/>
              </a:rPr>
              <a:t>hemorrhage, retinal hemorrhage</a:t>
            </a:r>
            <a:r>
              <a:rPr sz="2400" spc="20" dirty="0">
                <a:latin typeface="+mj-lt"/>
                <a:cs typeface="Calibri"/>
              </a:rPr>
              <a:t> </a:t>
            </a:r>
            <a:r>
              <a:rPr sz="2400" dirty="0">
                <a:latin typeface="+mj-lt"/>
                <a:cs typeface="Calibri"/>
              </a:rPr>
              <a:t>and</a:t>
            </a:r>
            <a:r>
              <a:rPr lang="en-GB" sz="2400" dirty="0">
                <a:latin typeface="+mj-lt"/>
                <a:cs typeface="Calibri"/>
              </a:rPr>
              <a:t> </a:t>
            </a:r>
            <a:r>
              <a:rPr sz="2400" spc="-15" dirty="0">
                <a:latin typeface="+mj-lt"/>
                <a:cs typeface="Calibri"/>
              </a:rPr>
              <a:t>encephalopathy.</a:t>
            </a:r>
            <a:r>
              <a:rPr lang="en-IN" sz="2400" spc="-15" dirty="0">
                <a:latin typeface="+mj-lt"/>
                <a:cs typeface="Calibri"/>
              </a:rPr>
              <a:t> </a:t>
            </a:r>
          </a:p>
          <a:p>
            <a:pPr marL="812165" lvl="1" indent="-342900" algn="just">
              <a:buSzPct val="95000"/>
              <a:buFont typeface="Arial" panose="020B0604020202020204" pitchFamily="34" charset="0"/>
              <a:buChar char="•"/>
              <a:tabLst>
                <a:tab pos="560070" algn="l"/>
              </a:tabLst>
            </a:pPr>
            <a:r>
              <a:rPr sz="2400" spc="-10" dirty="0">
                <a:latin typeface="+mj-lt"/>
                <a:cs typeface="Calibri"/>
              </a:rPr>
              <a:t>Shaken </a:t>
            </a:r>
            <a:r>
              <a:rPr sz="2400" spc="-5" dirty="0">
                <a:latin typeface="+mj-lt"/>
                <a:cs typeface="Calibri"/>
              </a:rPr>
              <a:t>baby </a:t>
            </a:r>
            <a:r>
              <a:rPr sz="2400" dirty="0">
                <a:latin typeface="+mj-lt"/>
                <a:cs typeface="Calibri"/>
              </a:rPr>
              <a:t>is also </a:t>
            </a:r>
            <a:r>
              <a:rPr sz="2400" spc="-5" dirty="0">
                <a:latin typeface="+mj-lt"/>
                <a:cs typeface="Calibri"/>
              </a:rPr>
              <a:t>seen </a:t>
            </a:r>
            <a:r>
              <a:rPr sz="2400" spc="-15" dirty="0">
                <a:latin typeface="+mj-lt"/>
                <a:cs typeface="Calibri"/>
              </a:rPr>
              <a:t>to </a:t>
            </a:r>
            <a:r>
              <a:rPr sz="2400" dirty="0">
                <a:latin typeface="+mj-lt"/>
                <a:cs typeface="Calibri"/>
              </a:rPr>
              <a:t>be mildly </a:t>
            </a:r>
            <a:r>
              <a:rPr sz="2400" spc="-15" dirty="0">
                <a:latin typeface="+mj-lt"/>
                <a:cs typeface="Calibri"/>
              </a:rPr>
              <a:t>to </a:t>
            </a:r>
            <a:r>
              <a:rPr sz="2400" spc="-10" dirty="0">
                <a:latin typeface="+mj-lt"/>
                <a:cs typeface="Calibri"/>
              </a:rPr>
              <a:t>moderately </a:t>
            </a:r>
            <a:r>
              <a:rPr sz="2400" dirty="0">
                <a:latin typeface="+mj-lt"/>
                <a:cs typeface="Calibri"/>
              </a:rPr>
              <a:t>anemic.</a:t>
            </a:r>
          </a:p>
        </p:txBody>
      </p:sp>
      <p:sp>
        <p:nvSpPr>
          <p:cNvPr id="8" name="object 8"/>
          <p:cNvSpPr/>
          <p:nvPr/>
        </p:nvSpPr>
        <p:spPr>
          <a:xfrm>
            <a:off x="9227127" y="2310940"/>
            <a:ext cx="2822795" cy="1862346"/>
          </a:xfrm>
          <a:prstGeom prst="rect">
            <a:avLst/>
          </a:prstGeom>
          <a:blipFill>
            <a:blip r:embed="rId3" cstate="print"/>
            <a:stretch>
              <a:fillRect/>
            </a:stretch>
          </a:blipFill>
        </p:spPr>
        <p:txBody>
          <a:bodyPr wrap="square" lIns="0" tIns="0" rIns="0" bIns="0" rtlCol="0"/>
          <a:lstStyle/>
          <a:p>
            <a:endParaRPr sz="1600" dirty="0">
              <a:latin typeface="+mj-lt"/>
            </a:endParaRPr>
          </a:p>
        </p:txBody>
      </p:sp>
      <p:sp>
        <p:nvSpPr>
          <p:cNvPr id="10" name="object 10"/>
          <p:cNvSpPr txBox="1"/>
          <p:nvPr/>
        </p:nvSpPr>
        <p:spPr>
          <a:xfrm>
            <a:off x="838200" y="6043659"/>
            <a:ext cx="9047584" cy="566822"/>
          </a:xfrm>
          <a:prstGeom prst="rect">
            <a:avLst/>
          </a:prstGeom>
          <a:ln>
            <a:solidFill>
              <a:schemeClr val="accent1"/>
            </a:solidFill>
          </a:ln>
        </p:spPr>
        <p:txBody>
          <a:bodyPr vert="horz" wrap="square" lIns="0" tIns="12700" rIns="0" bIns="0" rtlCol="0">
            <a:spAutoFit/>
          </a:bodyPr>
          <a:lstStyle/>
          <a:p>
            <a:pPr marL="12700" marR="5080" algn="ctr">
              <a:spcBef>
                <a:spcPts val="100"/>
              </a:spcBef>
            </a:pPr>
            <a:r>
              <a:rPr sz="1200" b="1" i="1" spc="-5" dirty="0">
                <a:highlight>
                  <a:srgbClr val="FFFF00"/>
                </a:highlight>
                <a:latin typeface="+mj-lt"/>
                <a:cs typeface="Calibri"/>
              </a:rPr>
              <a:t>Hadley MN, Sonntag VK, </a:t>
            </a:r>
            <a:r>
              <a:rPr sz="1200" b="1" i="1" spc="-15" dirty="0">
                <a:highlight>
                  <a:srgbClr val="FFFF00"/>
                </a:highlight>
                <a:latin typeface="+mj-lt"/>
                <a:cs typeface="Calibri"/>
              </a:rPr>
              <a:t>Rekate </a:t>
            </a:r>
            <a:r>
              <a:rPr sz="1200" b="1" i="1" dirty="0">
                <a:highlight>
                  <a:srgbClr val="FFFF00"/>
                </a:highlight>
                <a:latin typeface="+mj-lt"/>
                <a:cs typeface="Calibri"/>
              </a:rPr>
              <a:t>HL, </a:t>
            </a:r>
            <a:r>
              <a:rPr sz="1200" b="1" i="1" spc="-10" dirty="0">
                <a:highlight>
                  <a:srgbClr val="FFFF00"/>
                </a:highlight>
                <a:latin typeface="+mj-lt"/>
                <a:cs typeface="Calibri"/>
              </a:rPr>
              <a:t>Murphy </a:t>
            </a:r>
            <a:r>
              <a:rPr sz="1200" b="1" i="1" spc="5" dirty="0">
                <a:highlight>
                  <a:srgbClr val="FFFF00"/>
                </a:highlight>
                <a:latin typeface="+mj-lt"/>
                <a:cs typeface="Calibri"/>
              </a:rPr>
              <a:t>A. </a:t>
            </a:r>
            <a:r>
              <a:rPr sz="1200" b="1" i="1" spc="-5" dirty="0">
                <a:highlight>
                  <a:srgbClr val="FFFF00"/>
                </a:highlight>
                <a:latin typeface="+mj-lt"/>
                <a:cs typeface="Calibri"/>
              </a:rPr>
              <a:t>The infant whiplashshake </a:t>
            </a:r>
            <a:r>
              <a:rPr sz="1200" b="1" i="1" dirty="0">
                <a:highlight>
                  <a:srgbClr val="FFFF00"/>
                </a:highlight>
                <a:latin typeface="+mj-lt"/>
                <a:cs typeface="Calibri"/>
              </a:rPr>
              <a:t>injury  </a:t>
            </a:r>
            <a:r>
              <a:rPr sz="1200" b="1" i="1" spc="-5" dirty="0">
                <a:highlight>
                  <a:srgbClr val="FFFF00"/>
                </a:highlight>
                <a:latin typeface="+mj-lt"/>
                <a:cs typeface="Calibri"/>
              </a:rPr>
              <a:t>syndrome: </a:t>
            </a:r>
            <a:r>
              <a:rPr sz="1200" b="1" i="1" dirty="0">
                <a:highlight>
                  <a:srgbClr val="FFFF00"/>
                </a:highlight>
                <a:latin typeface="+mj-lt"/>
                <a:cs typeface="Calibri"/>
              </a:rPr>
              <a:t>a </a:t>
            </a:r>
            <a:r>
              <a:rPr sz="1200" b="1" i="1" spc="-5" dirty="0">
                <a:highlight>
                  <a:srgbClr val="FFFF00"/>
                </a:highlight>
                <a:latin typeface="+mj-lt"/>
                <a:cs typeface="Calibri"/>
              </a:rPr>
              <a:t>clinical </a:t>
            </a:r>
            <a:r>
              <a:rPr sz="1200" b="1" i="1" dirty="0">
                <a:highlight>
                  <a:srgbClr val="FFFF00"/>
                </a:highlight>
                <a:latin typeface="+mj-lt"/>
                <a:cs typeface="Calibri"/>
              </a:rPr>
              <a:t>and </a:t>
            </a:r>
            <a:r>
              <a:rPr sz="1200" b="1" i="1" spc="-5" dirty="0">
                <a:highlight>
                  <a:srgbClr val="FFFF00"/>
                </a:highlight>
                <a:latin typeface="+mj-lt"/>
                <a:cs typeface="Calibri"/>
              </a:rPr>
              <a:t>pathological </a:t>
            </a:r>
            <a:r>
              <a:rPr sz="1200" b="1" i="1" spc="-15" dirty="0">
                <a:highlight>
                  <a:srgbClr val="FFFF00"/>
                </a:highlight>
                <a:latin typeface="+mj-lt"/>
                <a:cs typeface="Calibri"/>
              </a:rPr>
              <a:t>study. </a:t>
            </a:r>
            <a:r>
              <a:rPr sz="1200" b="1" i="1" spc="-10" dirty="0">
                <a:highlight>
                  <a:srgbClr val="FFFF00"/>
                </a:highlight>
                <a:latin typeface="+mj-lt"/>
                <a:cs typeface="Calibri"/>
              </a:rPr>
              <a:t>Neurosurgery. </a:t>
            </a:r>
            <a:r>
              <a:rPr sz="1200" b="1" i="1" dirty="0">
                <a:highlight>
                  <a:srgbClr val="FFFF00"/>
                </a:highlight>
                <a:latin typeface="+mj-lt"/>
                <a:cs typeface="Calibri"/>
              </a:rPr>
              <a:t>1989;24:536–540  </a:t>
            </a:r>
            <a:r>
              <a:rPr sz="1200" b="1" i="1" spc="-5" dirty="0">
                <a:highlight>
                  <a:srgbClr val="FFFF00"/>
                </a:highlight>
                <a:latin typeface="+mj-lt"/>
                <a:cs typeface="Calibri"/>
              </a:rPr>
              <a:t>Sato </a:t>
            </a:r>
            <a:r>
              <a:rPr sz="1200" b="1" i="1" spc="-60" dirty="0">
                <a:highlight>
                  <a:srgbClr val="FFFF00"/>
                </a:highlight>
                <a:latin typeface="+mj-lt"/>
                <a:cs typeface="Calibri"/>
              </a:rPr>
              <a:t>Y, </a:t>
            </a:r>
            <a:r>
              <a:rPr sz="1200" b="1" i="1" spc="-25" dirty="0">
                <a:highlight>
                  <a:srgbClr val="FFFF00"/>
                </a:highlight>
                <a:latin typeface="+mj-lt"/>
                <a:cs typeface="Calibri"/>
              </a:rPr>
              <a:t>Yuh </a:t>
            </a:r>
            <a:r>
              <a:rPr sz="1200" b="1" i="1" spc="-35" dirty="0">
                <a:highlight>
                  <a:srgbClr val="FFFF00"/>
                </a:highlight>
                <a:latin typeface="+mj-lt"/>
                <a:cs typeface="Calibri"/>
              </a:rPr>
              <a:t>WT, </a:t>
            </a:r>
            <a:r>
              <a:rPr sz="1200" b="1" i="1" spc="-5" dirty="0">
                <a:highlight>
                  <a:srgbClr val="FFFF00"/>
                </a:highlight>
                <a:latin typeface="+mj-lt"/>
                <a:cs typeface="Calibri"/>
              </a:rPr>
              <a:t>Smith </a:t>
            </a:r>
            <a:r>
              <a:rPr sz="1200" b="1" i="1" dirty="0">
                <a:highlight>
                  <a:srgbClr val="FFFF00"/>
                </a:highlight>
                <a:latin typeface="+mj-lt"/>
                <a:cs typeface="Calibri"/>
              </a:rPr>
              <a:t>WL, </a:t>
            </a:r>
            <a:r>
              <a:rPr sz="1200" b="1" i="1" spc="-10" dirty="0">
                <a:highlight>
                  <a:srgbClr val="FFFF00"/>
                </a:highlight>
                <a:latin typeface="+mj-lt"/>
                <a:cs typeface="Calibri"/>
              </a:rPr>
              <a:t>Alexander RC, Kao </a:t>
            </a:r>
            <a:r>
              <a:rPr sz="1200" b="1" i="1" dirty="0">
                <a:highlight>
                  <a:srgbClr val="FFFF00"/>
                </a:highlight>
                <a:latin typeface="+mj-lt"/>
                <a:cs typeface="Calibri"/>
              </a:rPr>
              <a:t>SC, </a:t>
            </a:r>
            <a:r>
              <a:rPr sz="1200" b="1" i="1" spc="-5" dirty="0">
                <a:highlight>
                  <a:srgbClr val="FFFF00"/>
                </a:highlight>
                <a:latin typeface="+mj-lt"/>
                <a:cs typeface="Calibri"/>
              </a:rPr>
              <a:t>Ellerbroek CJ.</a:t>
            </a:r>
            <a:r>
              <a:rPr sz="1200" b="1" i="1" spc="70" dirty="0">
                <a:highlight>
                  <a:srgbClr val="FFFF00"/>
                </a:highlight>
                <a:latin typeface="+mj-lt"/>
                <a:cs typeface="Calibri"/>
              </a:rPr>
              <a:t> </a:t>
            </a:r>
            <a:r>
              <a:rPr sz="1200" b="1" i="1" dirty="0">
                <a:highlight>
                  <a:srgbClr val="FFFF00"/>
                </a:highlight>
                <a:latin typeface="+mj-lt"/>
                <a:cs typeface="Calibri"/>
              </a:rPr>
              <a:t>Head</a:t>
            </a:r>
            <a:r>
              <a:rPr lang="en-IN" sz="1200" dirty="0">
                <a:highlight>
                  <a:srgbClr val="FFFF00"/>
                </a:highlight>
                <a:latin typeface="+mj-lt"/>
                <a:cs typeface="Calibri"/>
              </a:rPr>
              <a:t> </a:t>
            </a:r>
            <a:r>
              <a:rPr sz="1200" b="1" i="1" dirty="0">
                <a:highlight>
                  <a:srgbClr val="FFFF00"/>
                </a:highlight>
                <a:latin typeface="+mj-lt"/>
                <a:cs typeface="Calibri"/>
              </a:rPr>
              <a:t>injury in child </a:t>
            </a:r>
            <a:r>
              <a:rPr sz="1200" b="1" i="1" spc="-5" dirty="0">
                <a:highlight>
                  <a:srgbClr val="FFFF00"/>
                </a:highlight>
                <a:latin typeface="+mj-lt"/>
                <a:cs typeface="Calibri"/>
              </a:rPr>
              <a:t>abuse: evaluation </a:t>
            </a:r>
            <a:r>
              <a:rPr sz="1200" b="1" i="1" dirty="0">
                <a:highlight>
                  <a:srgbClr val="FFFF00"/>
                </a:highlight>
                <a:latin typeface="+mj-lt"/>
                <a:cs typeface="Calibri"/>
              </a:rPr>
              <a:t>with </a:t>
            </a:r>
            <a:r>
              <a:rPr sz="1200" b="1" i="1" spc="-5" dirty="0">
                <a:highlight>
                  <a:srgbClr val="FFFF00"/>
                </a:highlight>
                <a:latin typeface="+mj-lt"/>
                <a:cs typeface="Calibri"/>
              </a:rPr>
              <a:t>MR imaging. </a:t>
            </a:r>
            <a:r>
              <a:rPr sz="1200" b="1" i="1" spc="-10" dirty="0">
                <a:highlight>
                  <a:srgbClr val="FFFF00"/>
                </a:highlight>
                <a:latin typeface="+mj-lt"/>
                <a:cs typeface="Calibri"/>
              </a:rPr>
              <a:t>Radiology. </a:t>
            </a:r>
            <a:r>
              <a:rPr sz="1200" b="1" i="1" dirty="0">
                <a:highlight>
                  <a:srgbClr val="FFFF00"/>
                </a:highlight>
                <a:latin typeface="+mj-lt"/>
                <a:cs typeface="Calibri"/>
              </a:rPr>
              <a:t>1989;173:  653–657</a:t>
            </a:r>
            <a:endParaRPr sz="1200" dirty="0">
              <a:highlight>
                <a:srgbClr val="FFFF00"/>
              </a:highlight>
              <a:latin typeface="+mj-lt"/>
              <a:cs typeface="Calibri"/>
            </a:endParaRPr>
          </a:p>
        </p:txBody>
      </p:sp>
    </p:spTree>
    <p:extLst>
      <p:ext uri="{BB962C8B-B14F-4D97-AF65-F5344CB8AC3E}">
        <p14:creationId xmlns:p14="http://schemas.microsoft.com/office/powerpoint/2010/main" val="1609221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890" y="406114"/>
            <a:ext cx="8140493" cy="489236"/>
          </a:xfrm>
          <a:prstGeom prst="rect">
            <a:avLst/>
          </a:prstGeom>
        </p:spPr>
        <p:txBody>
          <a:bodyPr vert="horz" wrap="square" lIns="0" tIns="12065" rIns="0" bIns="0" rtlCol="0" anchor="ctr">
            <a:spAutoFit/>
          </a:bodyPr>
          <a:lstStyle/>
          <a:p>
            <a:pPr marL="12700">
              <a:lnSpc>
                <a:spcPct val="100000"/>
              </a:lnSpc>
              <a:spcBef>
                <a:spcPts val="95"/>
              </a:spcBef>
            </a:pPr>
            <a:r>
              <a:rPr sz="3100" b="1" spc="-10" dirty="0">
                <a:solidFill>
                  <a:schemeClr val="accent6">
                    <a:lumMod val="50000"/>
                  </a:schemeClr>
                </a:solidFill>
              </a:rPr>
              <a:t>MUNCHAUSEN </a:t>
            </a:r>
            <a:r>
              <a:rPr sz="3100" b="1" spc="-20" dirty="0">
                <a:solidFill>
                  <a:schemeClr val="accent6">
                    <a:lumMod val="50000"/>
                  </a:schemeClr>
                </a:solidFill>
              </a:rPr>
              <a:t>SYNDROME </a:t>
            </a:r>
            <a:r>
              <a:rPr sz="3100" b="1" spc="-55" dirty="0">
                <a:solidFill>
                  <a:schemeClr val="accent6">
                    <a:lumMod val="50000"/>
                  </a:schemeClr>
                </a:solidFill>
              </a:rPr>
              <a:t>BY</a:t>
            </a:r>
            <a:r>
              <a:rPr sz="3100" b="1" spc="-5" dirty="0">
                <a:solidFill>
                  <a:schemeClr val="accent6">
                    <a:lumMod val="50000"/>
                  </a:schemeClr>
                </a:solidFill>
              </a:rPr>
              <a:t> </a:t>
            </a:r>
            <a:r>
              <a:rPr sz="3100" b="1" spc="-40" dirty="0">
                <a:solidFill>
                  <a:schemeClr val="accent6">
                    <a:lumMod val="50000"/>
                  </a:schemeClr>
                </a:solidFill>
              </a:rPr>
              <a:t>PROXY</a:t>
            </a:r>
            <a:endParaRPr sz="3100" b="1" dirty="0">
              <a:solidFill>
                <a:schemeClr val="accent6">
                  <a:lumMod val="50000"/>
                </a:schemeClr>
              </a:solidFill>
            </a:endParaRPr>
          </a:p>
        </p:txBody>
      </p:sp>
      <p:sp>
        <p:nvSpPr>
          <p:cNvPr id="4" name="object 4"/>
          <p:cNvSpPr/>
          <p:nvPr/>
        </p:nvSpPr>
        <p:spPr>
          <a:xfrm>
            <a:off x="414528" y="285750"/>
            <a:ext cx="1219200" cy="1219200"/>
          </a:xfrm>
          <a:prstGeom prst="rect">
            <a:avLst/>
          </a:prstGeom>
          <a:blipFill>
            <a:blip r:embed="rId3" cstate="print"/>
            <a:stretch>
              <a:fillRect/>
            </a:stretch>
          </a:blipFill>
        </p:spPr>
        <p:txBody>
          <a:bodyPr wrap="square" lIns="0" tIns="0" rIns="0" bIns="0" rtlCol="0"/>
          <a:lstStyle/>
          <a:p>
            <a:endParaRPr dirty="0"/>
          </a:p>
        </p:txBody>
      </p:sp>
      <p:sp>
        <p:nvSpPr>
          <p:cNvPr id="10" name="object 10"/>
          <p:cNvSpPr txBox="1"/>
          <p:nvPr/>
        </p:nvSpPr>
        <p:spPr>
          <a:xfrm>
            <a:off x="693607" y="1519878"/>
            <a:ext cx="10804786" cy="4563429"/>
          </a:xfrm>
          <a:prstGeom prst="rect">
            <a:avLst/>
          </a:prstGeom>
          <a:solidFill>
            <a:schemeClr val="accent5">
              <a:lumMod val="20000"/>
              <a:lumOff val="80000"/>
            </a:schemeClr>
          </a:solidFill>
        </p:spPr>
        <p:txBody>
          <a:bodyPr vert="horz" wrap="square" lIns="0" tIns="13335" rIns="0" bIns="0" rtlCol="0">
            <a:spAutoFit/>
          </a:bodyPr>
          <a:lstStyle/>
          <a:p>
            <a:pPr marL="158750" indent="-146685">
              <a:spcBef>
                <a:spcPts val="105"/>
              </a:spcBef>
              <a:buFont typeface="Arial"/>
              <a:buChar char="•"/>
              <a:tabLst>
                <a:tab pos="159385" algn="l"/>
              </a:tabLst>
            </a:pPr>
            <a:r>
              <a:rPr sz="2400" spc="-5" dirty="0">
                <a:latin typeface="Calibri"/>
                <a:cs typeface="Calibri"/>
              </a:rPr>
              <a:t>“Munchausen </a:t>
            </a:r>
            <a:r>
              <a:rPr sz="2400" spc="-10" dirty="0">
                <a:latin typeface="Calibri"/>
                <a:cs typeface="Calibri"/>
              </a:rPr>
              <a:t>syndrome’ </a:t>
            </a:r>
            <a:r>
              <a:rPr sz="2400" spc="-5" dirty="0">
                <a:latin typeface="Calibri"/>
                <a:cs typeface="Calibri"/>
              </a:rPr>
              <a:t>described </a:t>
            </a:r>
            <a:r>
              <a:rPr sz="2400" spc="-10" dirty="0">
                <a:latin typeface="Calibri"/>
                <a:cs typeface="Calibri"/>
              </a:rPr>
              <a:t>by </a:t>
            </a:r>
            <a:r>
              <a:rPr sz="2400" spc="-5" dirty="0">
                <a:latin typeface="Calibri"/>
                <a:cs typeface="Calibri"/>
              </a:rPr>
              <a:t>British </a:t>
            </a:r>
            <a:r>
              <a:rPr sz="2400" spc="-10" dirty="0">
                <a:latin typeface="Calibri"/>
                <a:cs typeface="Calibri"/>
              </a:rPr>
              <a:t>physician, </a:t>
            </a:r>
            <a:r>
              <a:rPr sz="2400" spc="-5" dirty="0">
                <a:latin typeface="Calibri"/>
                <a:cs typeface="Calibri"/>
              </a:rPr>
              <a:t>Richard</a:t>
            </a:r>
            <a:r>
              <a:rPr sz="2400" dirty="0">
                <a:latin typeface="Calibri"/>
                <a:cs typeface="Calibri"/>
              </a:rPr>
              <a:t> Asher </a:t>
            </a:r>
            <a:r>
              <a:rPr sz="2400" spc="-5" dirty="0">
                <a:latin typeface="Calibri"/>
                <a:cs typeface="Calibri"/>
              </a:rPr>
              <a:t>in</a:t>
            </a:r>
            <a:r>
              <a:rPr lang="en-US" sz="2400" spc="-5" dirty="0">
                <a:latin typeface="Calibri"/>
                <a:cs typeface="Calibri"/>
              </a:rPr>
              <a:t> </a:t>
            </a:r>
            <a:r>
              <a:rPr sz="2400" dirty="0">
                <a:latin typeface="Calibri"/>
                <a:cs typeface="Calibri"/>
              </a:rPr>
              <a:t>1951.</a:t>
            </a:r>
            <a:endParaRPr lang="en-US" sz="2400" dirty="0">
              <a:latin typeface="Calibri"/>
              <a:cs typeface="Calibri"/>
            </a:endParaRPr>
          </a:p>
          <a:p>
            <a:pPr marL="158750" indent="-146685">
              <a:spcBef>
                <a:spcPts val="105"/>
              </a:spcBef>
              <a:buFont typeface="Arial"/>
              <a:buChar char="•"/>
              <a:tabLst>
                <a:tab pos="159385" algn="l"/>
              </a:tabLst>
            </a:pPr>
            <a:r>
              <a:rPr lang="en-US" sz="2400" dirty="0">
                <a:latin typeface="Calibri"/>
                <a:cs typeface="Calibri"/>
              </a:rPr>
              <a:t>MUNCHAUSEN SYNDROME BY PROXY- Dr. Roy Meadow </a:t>
            </a:r>
            <a:endParaRPr sz="2400" dirty="0">
              <a:latin typeface="Calibri"/>
              <a:cs typeface="Calibri"/>
            </a:endParaRPr>
          </a:p>
          <a:p>
            <a:pPr marL="12700" marR="5080">
              <a:spcBef>
                <a:spcPts val="600"/>
              </a:spcBef>
              <a:buFont typeface="Arial"/>
              <a:buChar char="•"/>
              <a:tabLst>
                <a:tab pos="102870" algn="l"/>
                <a:tab pos="1175385" algn="l"/>
                <a:tab pos="1572895" algn="l"/>
                <a:tab pos="1976755" algn="l"/>
                <a:tab pos="2858135" algn="l"/>
                <a:tab pos="4019550" algn="l"/>
                <a:tab pos="5289550" algn="l"/>
                <a:tab pos="5859145" algn="l"/>
                <a:tab pos="7016115" algn="l"/>
              </a:tabLst>
            </a:pPr>
            <a:r>
              <a:rPr sz="2400" spc="-35" dirty="0">
                <a:latin typeface="Calibri"/>
                <a:cs typeface="Calibri"/>
              </a:rPr>
              <a:t>R</a:t>
            </a:r>
            <a:r>
              <a:rPr sz="2400" spc="-15" dirty="0">
                <a:latin typeface="Calibri"/>
                <a:cs typeface="Calibri"/>
              </a:rPr>
              <a:t>e</a:t>
            </a:r>
            <a:r>
              <a:rPr sz="2400" spc="-50" dirty="0">
                <a:latin typeface="Calibri"/>
                <a:cs typeface="Calibri"/>
              </a:rPr>
              <a:t>f</a:t>
            </a:r>
            <a:r>
              <a:rPr sz="2400" dirty="0">
                <a:latin typeface="Calibri"/>
                <a:cs typeface="Calibri"/>
              </a:rPr>
              <a:t>er</a:t>
            </a:r>
            <a:r>
              <a:rPr sz="2400" spc="-35" dirty="0">
                <a:latin typeface="Calibri"/>
                <a:cs typeface="Calibri"/>
              </a:rPr>
              <a:t>r</a:t>
            </a:r>
            <a:r>
              <a:rPr sz="2400" dirty="0">
                <a:latin typeface="Calibri"/>
                <a:cs typeface="Calibri"/>
              </a:rPr>
              <a:t>ed	</a:t>
            </a:r>
            <a:r>
              <a:rPr lang="en-IN" sz="2400" dirty="0">
                <a:latin typeface="Calibri"/>
                <a:cs typeface="Calibri"/>
              </a:rPr>
              <a:t> </a:t>
            </a:r>
            <a:r>
              <a:rPr sz="2400" spc="-25" dirty="0">
                <a:latin typeface="Calibri"/>
                <a:cs typeface="Calibri"/>
              </a:rPr>
              <a:t>t</a:t>
            </a:r>
            <a:r>
              <a:rPr sz="2400" dirty="0">
                <a:latin typeface="Calibri"/>
                <a:cs typeface="Calibri"/>
              </a:rPr>
              <a:t>o	as	</a:t>
            </a:r>
            <a:r>
              <a:rPr sz="2400" b="1" dirty="0">
                <a:solidFill>
                  <a:srgbClr val="FF0000"/>
                </a:solidFill>
                <a:latin typeface="Calibri"/>
                <a:cs typeface="Calibri"/>
              </a:rPr>
              <a:t>‘i</a:t>
            </a:r>
            <a:r>
              <a:rPr sz="2400" b="1" spc="-5" dirty="0">
                <a:solidFill>
                  <a:srgbClr val="FF0000"/>
                </a:solidFill>
                <a:latin typeface="Calibri"/>
                <a:cs typeface="Calibri"/>
              </a:rPr>
              <a:t>l</a:t>
            </a:r>
            <a:r>
              <a:rPr sz="2400" b="1" dirty="0">
                <a:solidFill>
                  <a:srgbClr val="FF0000"/>
                </a:solidFill>
                <a:latin typeface="Calibri"/>
                <a:cs typeface="Calibri"/>
              </a:rPr>
              <a:t>ln</a:t>
            </a:r>
            <a:r>
              <a:rPr sz="2400" b="1" spc="5" dirty="0">
                <a:solidFill>
                  <a:srgbClr val="FF0000"/>
                </a:solidFill>
                <a:latin typeface="Calibri"/>
                <a:cs typeface="Calibri"/>
              </a:rPr>
              <a:t>e</a:t>
            </a:r>
            <a:r>
              <a:rPr sz="2400" b="1" spc="-5" dirty="0">
                <a:solidFill>
                  <a:srgbClr val="FF0000"/>
                </a:solidFill>
                <a:latin typeface="Calibri"/>
                <a:cs typeface="Calibri"/>
              </a:rPr>
              <a:t>s</a:t>
            </a:r>
            <a:r>
              <a:rPr sz="2400" b="1" dirty="0">
                <a:solidFill>
                  <a:srgbClr val="FF0000"/>
                </a:solidFill>
                <a:latin typeface="Calibri"/>
                <a:cs typeface="Calibri"/>
              </a:rPr>
              <a:t>s	ind</a:t>
            </a:r>
            <a:r>
              <a:rPr sz="2400" b="1" spc="5" dirty="0">
                <a:solidFill>
                  <a:srgbClr val="FF0000"/>
                </a:solidFill>
                <a:latin typeface="Calibri"/>
                <a:cs typeface="Calibri"/>
              </a:rPr>
              <a:t>u</a:t>
            </a:r>
            <a:r>
              <a:rPr sz="2400" b="1" dirty="0">
                <a:solidFill>
                  <a:srgbClr val="FF0000"/>
                </a:solidFill>
                <a:latin typeface="Calibri"/>
                <a:cs typeface="Calibri"/>
              </a:rPr>
              <a:t>ction</a:t>
            </a:r>
            <a:r>
              <a:rPr lang="en-IN" sz="2400" b="1" dirty="0">
                <a:solidFill>
                  <a:srgbClr val="FF0000"/>
                </a:solidFill>
                <a:latin typeface="Calibri"/>
                <a:cs typeface="Calibri"/>
              </a:rPr>
              <a:t> </a:t>
            </a:r>
            <a:r>
              <a:rPr sz="2400" b="1" spc="-55" dirty="0">
                <a:solidFill>
                  <a:srgbClr val="FF0000"/>
                </a:solidFill>
                <a:latin typeface="Calibri"/>
                <a:cs typeface="Calibri"/>
              </a:rPr>
              <a:t>s</a:t>
            </a:r>
            <a:r>
              <a:rPr sz="2400" b="1" dirty="0">
                <a:solidFill>
                  <a:srgbClr val="FF0000"/>
                </a:solidFill>
                <a:latin typeface="Calibri"/>
                <a:cs typeface="Calibri"/>
              </a:rPr>
              <a:t>ynd</a:t>
            </a:r>
            <a:r>
              <a:rPr sz="2400" b="1" spc="-40" dirty="0">
                <a:solidFill>
                  <a:srgbClr val="FF0000"/>
                </a:solidFill>
                <a:latin typeface="Calibri"/>
                <a:cs typeface="Calibri"/>
              </a:rPr>
              <a:t>r</a:t>
            </a:r>
            <a:r>
              <a:rPr sz="2400" b="1" spc="-5" dirty="0">
                <a:solidFill>
                  <a:srgbClr val="FF0000"/>
                </a:solidFill>
                <a:latin typeface="Calibri"/>
                <a:cs typeface="Calibri"/>
              </a:rPr>
              <a:t>om</a:t>
            </a:r>
            <a:r>
              <a:rPr sz="2400" b="1" spc="-10" dirty="0">
                <a:solidFill>
                  <a:srgbClr val="FF0000"/>
                </a:solidFill>
                <a:latin typeface="Calibri"/>
                <a:cs typeface="Calibri"/>
              </a:rPr>
              <a:t>e</a:t>
            </a:r>
            <a:r>
              <a:rPr sz="2400" b="1" dirty="0">
                <a:solidFill>
                  <a:srgbClr val="FF0000"/>
                </a:solidFill>
                <a:latin typeface="Calibri"/>
                <a:cs typeface="Calibri"/>
              </a:rPr>
              <a:t>’</a:t>
            </a:r>
            <a:r>
              <a:rPr lang="en-IN" sz="2400" b="1" dirty="0">
                <a:solidFill>
                  <a:srgbClr val="FF0000"/>
                </a:solidFill>
                <a:latin typeface="Calibri"/>
                <a:cs typeface="Calibri"/>
              </a:rPr>
              <a:t> </a:t>
            </a:r>
            <a:r>
              <a:rPr sz="2400" b="1" dirty="0">
                <a:solidFill>
                  <a:srgbClr val="FF0000"/>
                </a:solidFill>
                <a:latin typeface="Calibri"/>
                <a:cs typeface="Calibri"/>
              </a:rPr>
              <a:t>a</a:t>
            </a:r>
            <a:r>
              <a:rPr sz="2400" b="1" spc="-10" dirty="0">
                <a:solidFill>
                  <a:srgbClr val="FF0000"/>
                </a:solidFill>
                <a:latin typeface="Calibri"/>
                <a:cs typeface="Calibri"/>
              </a:rPr>
              <a:t>n</a:t>
            </a:r>
            <a:r>
              <a:rPr sz="2400" b="1" dirty="0">
                <a:solidFill>
                  <a:srgbClr val="FF0000"/>
                </a:solidFill>
                <a:latin typeface="Calibri"/>
                <a:cs typeface="Calibri"/>
              </a:rPr>
              <a:t>d</a:t>
            </a:r>
            <a:r>
              <a:rPr lang="en-IN" sz="2400" b="1" dirty="0">
                <a:solidFill>
                  <a:srgbClr val="FF0000"/>
                </a:solidFill>
                <a:latin typeface="Calibri"/>
                <a:cs typeface="Calibri"/>
              </a:rPr>
              <a:t> </a:t>
            </a:r>
            <a:r>
              <a:rPr sz="2400" b="1" spc="-10" dirty="0">
                <a:solidFill>
                  <a:srgbClr val="FF0000"/>
                </a:solidFill>
                <a:latin typeface="Calibri"/>
                <a:cs typeface="Calibri"/>
              </a:rPr>
              <a:t>‘p</a:t>
            </a:r>
            <a:r>
              <a:rPr sz="2400" b="1" dirty="0">
                <a:solidFill>
                  <a:srgbClr val="FF0000"/>
                </a:solidFill>
                <a:latin typeface="Calibri"/>
                <a:cs typeface="Calibri"/>
              </a:rPr>
              <a:t>edi</a:t>
            </a:r>
            <a:r>
              <a:rPr sz="2400" b="1" spc="-30" dirty="0">
                <a:solidFill>
                  <a:srgbClr val="FF0000"/>
                </a:solidFill>
                <a:latin typeface="Calibri"/>
                <a:cs typeface="Calibri"/>
              </a:rPr>
              <a:t>a</a:t>
            </a:r>
            <a:r>
              <a:rPr sz="2400" b="1" spc="10" dirty="0">
                <a:solidFill>
                  <a:srgbClr val="FF0000"/>
                </a:solidFill>
                <a:latin typeface="Calibri"/>
                <a:cs typeface="Calibri"/>
              </a:rPr>
              <a:t>t</a:t>
            </a:r>
            <a:r>
              <a:rPr sz="2400" b="1" dirty="0">
                <a:solidFill>
                  <a:srgbClr val="FF0000"/>
                </a:solidFill>
                <a:latin typeface="Calibri"/>
                <a:cs typeface="Calibri"/>
              </a:rPr>
              <a:t>r</a:t>
            </a:r>
            <a:r>
              <a:rPr sz="2400" b="1" spc="-10" dirty="0">
                <a:solidFill>
                  <a:srgbClr val="FF0000"/>
                </a:solidFill>
                <a:latin typeface="Calibri"/>
                <a:cs typeface="Calibri"/>
              </a:rPr>
              <a:t>i</a:t>
            </a:r>
            <a:r>
              <a:rPr sz="2400" b="1" dirty="0">
                <a:solidFill>
                  <a:srgbClr val="FF0000"/>
                </a:solidFill>
                <a:latin typeface="Calibri"/>
                <a:cs typeface="Calibri"/>
              </a:rPr>
              <a:t>c	</a:t>
            </a:r>
            <a:r>
              <a:rPr sz="2400" b="1" spc="-45" dirty="0">
                <a:solidFill>
                  <a:srgbClr val="FF0000"/>
                </a:solidFill>
                <a:latin typeface="Calibri"/>
                <a:cs typeface="Calibri"/>
              </a:rPr>
              <a:t>s</a:t>
            </a:r>
            <a:r>
              <a:rPr sz="2400" b="1" dirty="0">
                <a:solidFill>
                  <a:srgbClr val="FF0000"/>
                </a:solidFill>
                <a:latin typeface="Calibri"/>
                <a:cs typeface="Calibri"/>
              </a:rPr>
              <a:t>ym</a:t>
            </a:r>
            <a:r>
              <a:rPr sz="2400" b="1" spc="-10" dirty="0">
                <a:solidFill>
                  <a:srgbClr val="FF0000"/>
                </a:solidFill>
                <a:latin typeface="Calibri"/>
                <a:cs typeface="Calibri"/>
              </a:rPr>
              <a:t>p</a:t>
            </a:r>
            <a:r>
              <a:rPr sz="2400" b="1" spc="-25" dirty="0">
                <a:solidFill>
                  <a:srgbClr val="FF0000"/>
                </a:solidFill>
                <a:latin typeface="Calibri"/>
                <a:cs typeface="Calibri"/>
              </a:rPr>
              <a:t>t</a:t>
            </a:r>
            <a:r>
              <a:rPr sz="2400" b="1" spc="-5" dirty="0">
                <a:solidFill>
                  <a:srgbClr val="FF0000"/>
                </a:solidFill>
                <a:latin typeface="Calibri"/>
                <a:cs typeface="Calibri"/>
              </a:rPr>
              <a:t>om  </a:t>
            </a:r>
            <a:r>
              <a:rPr sz="2400" b="1" spc="-10" dirty="0">
                <a:solidFill>
                  <a:srgbClr val="FF0000"/>
                </a:solidFill>
                <a:latin typeface="Calibri"/>
                <a:cs typeface="Calibri"/>
              </a:rPr>
              <a:t>falsification’</a:t>
            </a:r>
            <a:endParaRPr sz="2400" b="1" dirty="0">
              <a:solidFill>
                <a:srgbClr val="FF0000"/>
              </a:solidFill>
              <a:latin typeface="Calibri"/>
              <a:cs typeface="Calibri"/>
            </a:endParaRPr>
          </a:p>
          <a:p>
            <a:pPr marL="102235" indent="-90170">
              <a:spcBef>
                <a:spcPts val="600"/>
              </a:spcBef>
              <a:buFont typeface="Arial"/>
              <a:buChar char="•"/>
              <a:tabLst>
                <a:tab pos="102870" algn="l"/>
              </a:tabLst>
            </a:pPr>
            <a:r>
              <a:rPr sz="2400" dirty="0">
                <a:latin typeface="Calibri"/>
                <a:cs typeface="Calibri"/>
              </a:rPr>
              <a:t>Findings:</a:t>
            </a:r>
          </a:p>
          <a:p>
            <a:pPr marL="559435" lvl="1" indent="-90170">
              <a:spcBef>
                <a:spcPts val="600"/>
              </a:spcBef>
              <a:buSzPct val="95000"/>
              <a:buFont typeface="Arial"/>
              <a:buChar char="•"/>
              <a:tabLst>
                <a:tab pos="560070" algn="l"/>
              </a:tabLst>
            </a:pPr>
            <a:r>
              <a:rPr sz="2400" spc="-10" dirty="0">
                <a:latin typeface="Calibri"/>
                <a:cs typeface="Calibri"/>
              </a:rPr>
              <a:t>Fabrication </a:t>
            </a:r>
            <a:r>
              <a:rPr sz="2400" dirty="0">
                <a:latin typeface="Calibri"/>
                <a:cs typeface="Calibri"/>
              </a:rPr>
              <a:t>of </a:t>
            </a:r>
            <a:r>
              <a:rPr sz="2400" spc="-10" dirty="0">
                <a:latin typeface="Calibri"/>
                <a:cs typeface="Calibri"/>
              </a:rPr>
              <a:t>subjective</a:t>
            </a:r>
            <a:r>
              <a:rPr sz="2400" dirty="0">
                <a:latin typeface="Calibri"/>
                <a:cs typeface="Calibri"/>
              </a:rPr>
              <a:t> </a:t>
            </a:r>
            <a:r>
              <a:rPr sz="2400" spc="-10" dirty="0">
                <a:latin typeface="Calibri"/>
                <a:cs typeface="Calibri"/>
              </a:rPr>
              <a:t>symptoms</a:t>
            </a:r>
            <a:endParaRPr sz="2400" dirty="0">
              <a:latin typeface="Calibri"/>
              <a:cs typeface="Calibri"/>
            </a:endParaRPr>
          </a:p>
          <a:p>
            <a:pPr marL="559435" lvl="1" indent="-90170">
              <a:spcBef>
                <a:spcPts val="605"/>
              </a:spcBef>
              <a:buSzPct val="95000"/>
              <a:buFont typeface="Arial"/>
              <a:buChar char="•"/>
              <a:tabLst>
                <a:tab pos="560070" algn="l"/>
              </a:tabLst>
            </a:pPr>
            <a:r>
              <a:rPr sz="2400" spc="-5" dirty="0">
                <a:latin typeface="Calibri"/>
                <a:cs typeface="Calibri"/>
              </a:rPr>
              <a:t>Self-inflicted</a:t>
            </a:r>
            <a:r>
              <a:rPr sz="2400" spc="20" dirty="0">
                <a:latin typeface="Calibri"/>
                <a:cs typeface="Calibri"/>
              </a:rPr>
              <a:t> </a:t>
            </a:r>
            <a:r>
              <a:rPr sz="2400" spc="-5" dirty="0">
                <a:latin typeface="Calibri"/>
                <a:cs typeface="Calibri"/>
              </a:rPr>
              <a:t>conditions</a:t>
            </a:r>
            <a:endParaRPr sz="2400" dirty="0">
              <a:latin typeface="Calibri"/>
              <a:cs typeface="Calibri"/>
            </a:endParaRPr>
          </a:p>
          <a:p>
            <a:pPr marL="559435" lvl="1" indent="-90170">
              <a:spcBef>
                <a:spcPts val="600"/>
              </a:spcBef>
              <a:buSzPct val="95000"/>
              <a:buFont typeface="Arial"/>
              <a:buChar char="•"/>
              <a:tabLst>
                <a:tab pos="560070" algn="l"/>
              </a:tabLst>
            </a:pPr>
            <a:r>
              <a:rPr sz="2400" spc="-10" dirty="0">
                <a:latin typeface="Calibri"/>
                <a:cs typeface="Calibri"/>
              </a:rPr>
              <a:t>Exaggeration </a:t>
            </a:r>
            <a:r>
              <a:rPr sz="2400" spc="-5" dirty="0">
                <a:latin typeface="Calibri"/>
                <a:cs typeface="Calibri"/>
              </a:rPr>
              <a:t>of </a:t>
            </a:r>
            <a:r>
              <a:rPr sz="2400" spc="-10" dirty="0">
                <a:latin typeface="Calibri"/>
                <a:cs typeface="Calibri"/>
              </a:rPr>
              <a:t>pre-existing </a:t>
            </a:r>
            <a:r>
              <a:rPr sz="2400" spc="-5" dirty="0">
                <a:latin typeface="Calibri"/>
                <a:cs typeface="Calibri"/>
              </a:rPr>
              <a:t>medical</a:t>
            </a:r>
            <a:r>
              <a:rPr sz="2400" spc="5" dirty="0">
                <a:latin typeface="Calibri"/>
                <a:cs typeface="Calibri"/>
              </a:rPr>
              <a:t> </a:t>
            </a:r>
            <a:r>
              <a:rPr sz="2400" spc="-10" dirty="0">
                <a:latin typeface="Calibri"/>
                <a:cs typeface="Calibri"/>
              </a:rPr>
              <a:t>disorders.</a:t>
            </a:r>
            <a:endParaRPr lang="en-US" sz="2400" spc="-10" dirty="0">
              <a:latin typeface="Calibri"/>
              <a:cs typeface="Calibri"/>
            </a:endParaRPr>
          </a:p>
          <a:p>
            <a:pPr marL="12700" marR="5715" algn="just">
              <a:spcBef>
                <a:spcPts val="105"/>
              </a:spcBef>
              <a:buSzPct val="95000"/>
              <a:buFont typeface="Arial"/>
              <a:buChar char="•"/>
              <a:tabLst>
                <a:tab pos="102870" algn="l"/>
              </a:tabLst>
            </a:pPr>
            <a:r>
              <a:rPr lang="en-US" sz="2400" spc="-15" dirty="0">
                <a:latin typeface="+mj-lt"/>
                <a:cs typeface="Calibri"/>
              </a:rPr>
              <a:t>Strange </a:t>
            </a:r>
            <a:r>
              <a:rPr lang="en-US" sz="2400" spc="-5" dirty="0">
                <a:latin typeface="+mj-lt"/>
                <a:cs typeface="Calibri"/>
              </a:rPr>
              <a:t>combination of </a:t>
            </a:r>
            <a:r>
              <a:rPr lang="en-US" sz="2400" spc="-15" dirty="0">
                <a:latin typeface="+mj-lt"/>
                <a:cs typeface="Calibri"/>
              </a:rPr>
              <a:t>physical </a:t>
            </a:r>
            <a:r>
              <a:rPr lang="en-US" sz="2400" dirty="0">
                <a:latin typeface="+mj-lt"/>
                <a:cs typeface="Calibri"/>
              </a:rPr>
              <a:t>abuse, </a:t>
            </a:r>
            <a:r>
              <a:rPr lang="en-US" sz="2400" spc="-5" dirty="0">
                <a:latin typeface="+mj-lt"/>
                <a:cs typeface="Calibri"/>
              </a:rPr>
              <a:t>medical neglect </a:t>
            </a:r>
            <a:r>
              <a:rPr lang="en-US" sz="2400" spc="-10" dirty="0">
                <a:latin typeface="+mj-lt"/>
                <a:cs typeface="Calibri"/>
              </a:rPr>
              <a:t>and  psychological mistreatment </a:t>
            </a:r>
            <a:r>
              <a:rPr lang="en-US" sz="2400" spc="-5" dirty="0">
                <a:latin typeface="+mj-lt"/>
                <a:cs typeface="Calibri"/>
              </a:rPr>
              <a:t>that </a:t>
            </a:r>
            <a:r>
              <a:rPr lang="en-US" sz="2400" spc="-10" dirty="0">
                <a:latin typeface="+mj-lt"/>
                <a:cs typeface="Calibri"/>
              </a:rPr>
              <a:t>occurs </a:t>
            </a:r>
            <a:r>
              <a:rPr lang="en-US" sz="2400" spc="-5" dirty="0">
                <a:latin typeface="+mj-lt"/>
                <a:cs typeface="Calibri"/>
              </a:rPr>
              <a:t>with active </a:t>
            </a:r>
            <a:r>
              <a:rPr lang="en-US" sz="2400" spc="-10" dirty="0">
                <a:latin typeface="+mj-lt"/>
                <a:cs typeface="Calibri"/>
              </a:rPr>
              <a:t>involvement </a:t>
            </a:r>
            <a:r>
              <a:rPr lang="en-US" sz="2400" dirty="0">
                <a:latin typeface="+mj-lt"/>
                <a:cs typeface="Calibri"/>
              </a:rPr>
              <a:t>of the  </a:t>
            </a:r>
            <a:r>
              <a:rPr lang="en-US" sz="2400" spc="-5" dirty="0">
                <a:latin typeface="+mj-lt"/>
                <a:cs typeface="Calibri"/>
              </a:rPr>
              <a:t>medical</a:t>
            </a:r>
            <a:r>
              <a:rPr lang="en-US" sz="2400" dirty="0">
                <a:latin typeface="+mj-lt"/>
                <a:cs typeface="Calibri"/>
              </a:rPr>
              <a:t> </a:t>
            </a:r>
            <a:r>
              <a:rPr lang="en-US" sz="2400" spc="-10" dirty="0">
                <a:latin typeface="+mj-lt"/>
                <a:cs typeface="Calibri"/>
              </a:rPr>
              <a:t>profession.</a:t>
            </a:r>
            <a:endParaRPr lang="en-US" sz="2400" dirty="0">
              <a:latin typeface="+mj-lt"/>
              <a:cs typeface="Calibri"/>
            </a:endParaRPr>
          </a:p>
          <a:p>
            <a:pPr>
              <a:spcBef>
                <a:spcPts val="40"/>
              </a:spcBef>
              <a:buFont typeface="Arial"/>
              <a:buChar char="•"/>
            </a:pPr>
            <a:endParaRPr lang="en-US" sz="2400" dirty="0">
              <a:latin typeface="+mj-lt"/>
              <a:cs typeface="Times New Roman"/>
            </a:endParaRPr>
          </a:p>
          <a:p>
            <a:pPr marL="559435" lvl="1" indent="-90170">
              <a:spcBef>
                <a:spcPts val="600"/>
              </a:spcBef>
              <a:buSzPct val="95000"/>
              <a:buFont typeface="Arial"/>
              <a:buChar char="•"/>
              <a:tabLst>
                <a:tab pos="560070" algn="l"/>
              </a:tabLst>
            </a:pPr>
            <a:endParaRPr sz="2400" dirty="0">
              <a:latin typeface="Calibri"/>
              <a:cs typeface="Calibri"/>
            </a:endParaRPr>
          </a:p>
        </p:txBody>
      </p:sp>
      <p:sp>
        <p:nvSpPr>
          <p:cNvPr id="11" name="object 11"/>
          <p:cNvSpPr txBox="1"/>
          <p:nvPr/>
        </p:nvSpPr>
        <p:spPr>
          <a:xfrm>
            <a:off x="1290983" y="6208900"/>
            <a:ext cx="9015222" cy="197490"/>
          </a:xfrm>
          <a:prstGeom prst="rect">
            <a:avLst/>
          </a:prstGeom>
        </p:spPr>
        <p:txBody>
          <a:bodyPr vert="horz" wrap="square" lIns="0" tIns="12700" rIns="0" bIns="0" rtlCol="0">
            <a:spAutoFit/>
          </a:bodyPr>
          <a:lstStyle/>
          <a:p>
            <a:pPr marL="12700" marR="5080" algn="ctr">
              <a:spcBef>
                <a:spcPts val="100"/>
              </a:spcBef>
            </a:pPr>
            <a:r>
              <a:rPr sz="1200" b="1" i="1" dirty="0">
                <a:solidFill>
                  <a:srgbClr val="FF0000"/>
                </a:solidFill>
                <a:highlight>
                  <a:srgbClr val="FFFF00"/>
                </a:highlight>
                <a:latin typeface="Calibri"/>
                <a:cs typeface="Calibri"/>
              </a:rPr>
              <a:t>Donald </a:t>
            </a:r>
            <a:r>
              <a:rPr sz="1200" b="1" i="1" spc="-55" dirty="0">
                <a:solidFill>
                  <a:srgbClr val="FF0000"/>
                </a:solidFill>
                <a:highlight>
                  <a:srgbClr val="FFFF00"/>
                </a:highlight>
                <a:latin typeface="Calibri"/>
                <a:cs typeface="Calibri"/>
              </a:rPr>
              <a:t>T, </a:t>
            </a:r>
            <a:r>
              <a:rPr sz="1200" b="1" i="1" spc="-5" dirty="0">
                <a:solidFill>
                  <a:srgbClr val="FF0000"/>
                </a:solidFill>
                <a:highlight>
                  <a:srgbClr val="FFFF00"/>
                </a:highlight>
                <a:latin typeface="Calibri"/>
                <a:cs typeface="Calibri"/>
              </a:rPr>
              <a:t>Jureidini </a:t>
            </a:r>
            <a:r>
              <a:rPr sz="1200" b="1" i="1" spc="-10" dirty="0">
                <a:solidFill>
                  <a:srgbClr val="FF0000"/>
                </a:solidFill>
                <a:highlight>
                  <a:srgbClr val="FFFF00"/>
                </a:highlight>
                <a:latin typeface="Calibri"/>
                <a:cs typeface="Calibri"/>
              </a:rPr>
              <a:t>J. </a:t>
            </a:r>
            <a:r>
              <a:rPr sz="1200" b="1" i="1" spc="-5" dirty="0">
                <a:solidFill>
                  <a:srgbClr val="FF0000"/>
                </a:solidFill>
                <a:highlight>
                  <a:srgbClr val="FFFF00"/>
                </a:highlight>
                <a:latin typeface="Calibri"/>
                <a:cs typeface="Calibri"/>
              </a:rPr>
              <a:t>Munchausen syndrome by </a:t>
            </a:r>
            <a:r>
              <a:rPr sz="1200" b="1" i="1" spc="-10" dirty="0">
                <a:solidFill>
                  <a:srgbClr val="FF0000"/>
                </a:solidFill>
                <a:highlight>
                  <a:srgbClr val="FFFF00"/>
                </a:highlight>
                <a:latin typeface="Calibri"/>
                <a:cs typeface="Calibri"/>
              </a:rPr>
              <a:t>proxy: </a:t>
            </a:r>
            <a:r>
              <a:rPr sz="1200" b="1" i="1" dirty="0">
                <a:solidFill>
                  <a:srgbClr val="FF0000"/>
                </a:solidFill>
                <a:highlight>
                  <a:srgbClr val="FFFF00"/>
                </a:highlight>
                <a:latin typeface="Calibri"/>
                <a:cs typeface="Calibri"/>
              </a:rPr>
              <a:t>child </a:t>
            </a:r>
            <a:r>
              <a:rPr sz="1200" b="1" i="1" spc="-5" dirty="0">
                <a:solidFill>
                  <a:srgbClr val="FF0000"/>
                </a:solidFill>
                <a:highlight>
                  <a:srgbClr val="FFFF00"/>
                </a:highlight>
                <a:latin typeface="Calibri"/>
                <a:cs typeface="Calibri"/>
              </a:rPr>
              <a:t>abuse </a:t>
            </a:r>
            <a:r>
              <a:rPr sz="1200" b="1" i="1" dirty="0">
                <a:solidFill>
                  <a:srgbClr val="FF0000"/>
                </a:solidFill>
                <a:highlight>
                  <a:srgbClr val="FFFF00"/>
                </a:highlight>
                <a:latin typeface="Calibri"/>
                <a:cs typeface="Calibri"/>
              </a:rPr>
              <a:t>in the </a:t>
            </a:r>
            <a:r>
              <a:rPr sz="1200" b="1" i="1" spc="-5" dirty="0">
                <a:solidFill>
                  <a:srgbClr val="FF0000"/>
                </a:solidFill>
                <a:highlight>
                  <a:srgbClr val="FFFF00"/>
                </a:highlight>
                <a:latin typeface="Calibri"/>
                <a:cs typeface="Calibri"/>
              </a:rPr>
              <a:t>medical </a:t>
            </a:r>
            <a:r>
              <a:rPr sz="1200" b="1" i="1" spc="-10" dirty="0">
                <a:solidFill>
                  <a:srgbClr val="FF0000"/>
                </a:solidFill>
                <a:highlight>
                  <a:srgbClr val="FFFF00"/>
                </a:highlight>
                <a:latin typeface="Calibri"/>
                <a:cs typeface="Calibri"/>
              </a:rPr>
              <a:t>system. </a:t>
            </a:r>
            <a:r>
              <a:rPr sz="1200" b="1" i="1" spc="-5" dirty="0">
                <a:solidFill>
                  <a:srgbClr val="FF0000"/>
                </a:solidFill>
                <a:highlight>
                  <a:srgbClr val="FFFF00"/>
                </a:highlight>
                <a:latin typeface="Calibri"/>
                <a:cs typeface="Calibri"/>
              </a:rPr>
              <a:t>Arch Pediatr  Adolesc Med.</a:t>
            </a:r>
            <a:r>
              <a:rPr sz="1200" b="1" i="1" spc="20" dirty="0">
                <a:solidFill>
                  <a:srgbClr val="FF0000"/>
                </a:solidFill>
                <a:highlight>
                  <a:srgbClr val="FFFF00"/>
                </a:highlight>
                <a:latin typeface="Calibri"/>
                <a:cs typeface="Calibri"/>
              </a:rPr>
              <a:t> </a:t>
            </a:r>
            <a:r>
              <a:rPr sz="1200" b="1" i="1" dirty="0">
                <a:solidFill>
                  <a:srgbClr val="FF0000"/>
                </a:solidFill>
                <a:highlight>
                  <a:srgbClr val="FFFF00"/>
                </a:highlight>
                <a:latin typeface="Calibri"/>
                <a:cs typeface="Calibri"/>
              </a:rPr>
              <a:t>1996;150(7):753-758.</a:t>
            </a:r>
            <a:endParaRPr sz="1200" dirty="0">
              <a:highlight>
                <a:srgbClr val="FFFF00"/>
              </a:highlight>
              <a:latin typeface="Calibri"/>
              <a:cs typeface="Calibri"/>
            </a:endParaRPr>
          </a:p>
        </p:txBody>
      </p:sp>
      <p:sp>
        <p:nvSpPr>
          <p:cNvPr id="12" name="Slide Number Placeholder 11">
            <a:extLst>
              <a:ext uri="{FF2B5EF4-FFF2-40B4-BE49-F238E27FC236}">
                <a16:creationId xmlns:a16="http://schemas.microsoft.com/office/drawing/2014/main" id="{F2278189-0640-47CC-9441-933AAAD726D4}"/>
              </a:ext>
            </a:extLst>
          </p:cNvPr>
          <p:cNvSpPr>
            <a:spLocks noGrp="1"/>
          </p:cNvSpPr>
          <p:nvPr>
            <p:ph type="sldNum" sz="quarter" idx="12"/>
          </p:nvPr>
        </p:nvSpPr>
        <p:spPr/>
        <p:txBody>
          <a:bodyPr/>
          <a:lstStyle/>
          <a:p>
            <a:fld id="{3E5F394B-49D5-49D1-9FED-37BDB656D84F}" type="slidenum">
              <a:rPr lang="en-IN" smtClean="0"/>
              <a:t>28</a:t>
            </a:fld>
            <a:endParaRPr lang="en-IN" dirty="0"/>
          </a:p>
        </p:txBody>
      </p:sp>
    </p:spTree>
    <p:extLst>
      <p:ext uri="{BB962C8B-B14F-4D97-AF65-F5344CB8AC3E}">
        <p14:creationId xmlns:p14="http://schemas.microsoft.com/office/powerpoint/2010/main" val="964865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42091" y="478518"/>
            <a:ext cx="8511539" cy="909864"/>
          </a:xfrm>
          <a:prstGeom prst="rect">
            <a:avLst/>
          </a:prstGeom>
        </p:spPr>
        <p:txBody>
          <a:bodyPr vert="horz" wrap="square" lIns="0" tIns="12065" rIns="0" bIns="0" rtlCol="0" anchor="ctr">
            <a:spAutoFit/>
          </a:bodyPr>
          <a:lstStyle/>
          <a:p>
            <a:pPr algn="ctr">
              <a:lnSpc>
                <a:spcPts val="3535"/>
              </a:lnSpc>
              <a:spcBef>
                <a:spcPts val="95"/>
              </a:spcBef>
            </a:pPr>
            <a:r>
              <a:rPr sz="3200" b="1" spc="-10" dirty="0">
                <a:solidFill>
                  <a:schemeClr val="accent6">
                    <a:lumMod val="50000"/>
                  </a:schemeClr>
                </a:solidFill>
              </a:rPr>
              <a:t>MUNCHAUSEN </a:t>
            </a:r>
            <a:r>
              <a:rPr sz="3200" b="1" spc="-15" dirty="0">
                <a:solidFill>
                  <a:schemeClr val="accent6">
                    <a:lumMod val="50000"/>
                  </a:schemeClr>
                </a:solidFill>
              </a:rPr>
              <a:t>SYNDROME </a:t>
            </a:r>
            <a:r>
              <a:rPr sz="3200" b="1" spc="-55" dirty="0">
                <a:solidFill>
                  <a:schemeClr val="accent6">
                    <a:lumMod val="50000"/>
                  </a:schemeClr>
                </a:solidFill>
              </a:rPr>
              <a:t>BY</a:t>
            </a:r>
            <a:r>
              <a:rPr sz="3200" b="1" spc="-20" dirty="0">
                <a:solidFill>
                  <a:schemeClr val="accent6">
                    <a:lumMod val="50000"/>
                  </a:schemeClr>
                </a:solidFill>
              </a:rPr>
              <a:t> </a:t>
            </a:r>
            <a:r>
              <a:rPr sz="3200" b="1" spc="-65" dirty="0">
                <a:solidFill>
                  <a:schemeClr val="accent6">
                    <a:lumMod val="50000"/>
                  </a:schemeClr>
                </a:solidFill>
              </a:rPr>
              <a:t>PROXY:</a:t>
            </a:r>
            <a:endParaRPr sz="3200" b="1" dirty="0">
              <a:solidFill>
                <a:schemeClr val="accent6">
                  <a:lumMod val="50000"/>
                </a:schemeClr>
              </a:solidFill>
            </a:endParaRPr>
          </a:p>
          <a:p>
            <a:pPr algn="ctr">
              <a:lnSpc>
                <a:spcPts val="3535"/>
              </a:lnSpc>
            </a:pPr>
            <a:r>
              <a:rPr sz="3200" b="1" spc="-10" dirty="0">
                <a:solidFill>
                  <a:schemeClr val="accent6">
                    <a:lumMod val="50000"/>
                  </a:schemeClr>
                </a:solidFill>
              </a:rPr>
              <a:t>Severity</a:t>
            </a:r>
            <a:endParaRPr sz="3200" b="1" dirty="0">
              <a:solidFill>
                <a:schemeClr val="accent6">
                  <a:lumMod val="50000"/>
                </a:schemeClr>
              </a:solidFill>
            </a:endParaRPr>
          </a:p>
        </p:txBody>
      </p:sp>
      <p:sp>
        <p:nvSpPr>
          <p:cNvPr id="4" name="object 4"/>
          <p:cNvSpPr/>
          <p:nvPr/>
        </p:nvSpPr>
        <p:spPr>
          <a:xfrm>
            <a:off x="337121" y="323850"/>
            <a:ext cx="1219200" cy="121920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318071" y="304800"/>
            <a:ext cx="1257300" cy="1257300"/>
          </a:xfrm>
          <a:custGeom>
            <a:avLst/>
            <a:gdLst/>
            <a:ahLst/>
            <a:cxnLst/>
            <a:rect l="l" t="t" r="r" b="b"/>
            <a:pathLst>
              <a:path w="1257300" h="1257300">
                <a:moveTo>
                  <a:pt x="0" y="1257300"/>
                </a:moveTo>
                <a:lnTo>
                  <a:pt x="1257300" y="1257300"/>
                </a:lnTo>
                <a:lnTo>
                  <a:pt x="1257300" y="0"/>
                </a:lnTo>
                <a:lnTo>
                  <a:pt x="0" y="0"/>
                </a:lnTo>
                <a:lnTo>
                  <a:pt x="0" y="1257300"/>
                </a:lnTo>
                <a:close/>
              </a:path>
            </a:pathLst>
          </a:custGeom>
          <a:ln w="38100">
            <a:solidFill>
              <a:srgbClr val="000000"/>
            </a:solidFill>
          </a:ln>
        </p:spPr>
        <p:txBody>
          <a:bodyPr wrap="square" lIns="0" tIns="0" rIns="0" bIns="0" rtlCol="0"/>
          <a:lstStyle/>
          <a:p>
            <a:endParaRPr dirty="0"/>
          </a:p>
        </p:txBody>
      </p:sp>
      <p:graphicFrame>
        <p:nvGraphicFramePr>
          <p:cNvPr id="6" name="object 6"/>
          <p:cNvGraphicFramePr>
            <a:graphicFrameLocks noGrp="1"/>
          </p:cNvGraphicFramePr>
          <p:nvPr/>
        </p:nvGraphicFramePr>
        <p:xfrm>
          <a:off x="2195634" y="1777868"/>
          <a:ext cx="7987004" cy="3796389"/>
        </p:xfrm>
        <a:graphic>
          <a:graphicData uri="http://schemas.openxmlformats.org/drawingml/2006/table">
            <a:tbl>
              <a:tblPr firstRow="1" bandRow="1">
                <a:tableStyleId>{2D5ABB26-0587-4C30-8999-92F81FD0307C}</a:tableStyleId>
              </a:tblPr>
              <a:tblGrid>
                <a:gridCol w="3993502">
                  <a:extLst>
                    <a:ext uri="{9D8B030D-6E8A-4147-A177-3AD203B41FA5}">
                      <a16:colId xmlns:a16="http://schemas.microsoft.com/office/drawing/2014/main" val="20000"/>
                    </a:ext>
                  </a:extLst>
                </a:gridCol>
                <a:gridCol w="3993502">
                  <a:extLst>
                    <a:ext uri="{9D8B030D-6E8A-4147-A177-3AD203B41FA5}">
                      <a16:colId xmlns:a16="http://schemas.microsoft.com/office/drawing/2014/main" val="20001"/>
                    </a:ext>
                  </a:extLst>
                </a:gridCol>
              </a:tblGrid>
              <a:tr h="411839">
                <a:tc>
                  <a:txBody>
                    <a:bodyPr/>
                    <a:lstStyle/>
                    <a:p>
                      <a:pPr marL="91440">
                        <a:lnSpc>
                          <a:spcPct val="100000"/>
                        </a:lnSpc>
                        <a:spcBef>
                          <a:spcPts val="240"/>
                        </a:spcBef>
                      </a:pPr>
                      <a:r>
                        <a:rPr sz="2400" b="1" spc="-10" dirty="0">
                          <a:solidFill>
                            <a:srgbClr val="FFFFFF"/>
                          </a:solidFill>
                          <a:latin typeface="Calibri"/>
                          <a:cs typeface="Calibri"/>
                        </a:rPr>
                        <a:t>DISEASE</a:t>
                      </a:r>
                      <a:r>
                        <a:rPr sz="2400" b="1" spc="-25" dirty="0">
                          <a:solidFill>
                            <a:srgbClr val="FFFFFF"/>
                          </a:solidFill>
                          <a:latin typeface="Calibri"/>
                          <a:cs typeface="Calibri"/>
                        </a:rPr>
                        <a:t> </a:t>
                      </a:r>
                      <a:r>
                        <a:rPr sz="2400" b="1" spc="-5" dirty="0">
                          <a:solidFill>
                            <a:srgbClr val="FFFFFF"/>
                          </a:solidFill>
                          <a:latin typeface="Calibri"/>
                          <a:cs typeface="Calibri"/>
                        </a:rPr>
                        <a:t>SEVERITY</a:t>
                      </a:r>
                      <a:endParaRPr sz="2400" dirty="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F81BC"/>
                    </a:solidFill>
                  </a:tcPr>
                </a:tc>
                <a:tc>
                  <a:txBody>
                    <a:bodyPr/>
                    <a:lstStyle/>
                    <a:p>
                      <a:pPr marL="92075">
                        <a:lnSpc>
                          <a:spcPct val="100000"/>
                        </a:lnSpc>
                        <a:spcBef>
                          <a:spcPts val="240"/>
                        </a:spcBef>
                      </a:pPr>
                      <a:r>
                        <a:rPr sz="2400" b="1" spc="-5" dirty="0">
                          <a:solidFill>
                            <a:srgbClr val="FFFFFF"/>
                          </a:solidFill>
                          <a:latin typeface="Calibri"/>
                          <a:cs typeface="Calibri"/>
                        </a:rPr>
                        <a:t>EXAMPLES</a:t>
                      </a:r>
                      <a:endParaRPr sz="2400" dirty="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F81BC"/>
                    </a:solidFill>
                  </a:tcPr>
                </a:tc>
                <a:extLst>
                  <a:ext uri="{0D108BD9-81ED-4DB2-BD59-A6C34878D82A}">
                    <a16:rowId xmlns:a16="http://schemas.microsoft.com/office/drawing/2014/main" val="10000"/>
                  </a:ext>
                </a:extLst>
              </a:tr>
              <a:tr h="1015495">
                <a:tc>
                  <a:txBody>
                    <a:bodyPr/>
                    <a:lstStyle/>
                    <a:p>
                      <a:pPr marL="91440">
                        <a:lnSpc>
                          <a:spcPct val="100000"/>
                        </a:lnSpc>
                        <a:spcBef>
                          <a:spcPts val="240"/>
                        </a:spcBef>
                      </a:pPr>
                      <a:r>
                        <a:rPr sz="2400" spc="-15" dirty="0">
                          <a:latin typeface="Calibri"/>
                          <a:cs typeface="Calibri"/>
                        </a:rPr>
                        <a:t>MILD, SYMPTOM</a:t>
                      </a:r>
                      <a:r>
                        <a:rPr sz="2400" spc="-5" dirty="0">
                          <a:latin typeface="Calibri"/>
                          <a:cs typeface="Calibri"/>
                        </a:rPr>
                        <a:t> </a:t>
                      </a:r>
                      <a:r>
                        <a:rPr sz="2400" spc="-25" dirty="0">
                          <a:latin typeface="Calibri"/>
                          <a:cs typeface="Calibri"/>
                        </a:rPr>
                        <a:t>FABRICATION</a:t>
                      </a:r>
                      <a:endParaRPr sz="2400" dirty="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92075" marR="96520">
                        <a:lnSpc>
                          <a:spcPct val="100000"/>
                        </a:lnSpc>
                        <a:spcBef>
                          <a:spcPts val="240"/>
                        </a:spcBef>
                      </a:pPr>
                      <a:r>
                        <a:rPr sz="2400" spc="-5" dirty="0">
                          <a:latin typeface="Calibri"/>
                          <a:cs typeface="Calibri"/>
                        </a:rPr>
                        <a:t>Claiming </a:t>
                      </a:r>
                      <a:r>
                        <a:rPr sz="2400" dirty="0">
                          <a:latin typeface="Calibri"/>
                          <a:cs typeface="Calibri"/>
                        </a:rPr>
                        <a:t>the </a:t>
                      </a:r>
                      <a:r>
                        <a:rPr sz="2400" spc="-10" dirty="0">
                          <a:latin typeface="Calibri"/>
                          <a:cs typeface="Calibri"/>
                        </a:rPr>
                        <a:t>child </a:t>
                      </a:r>
                      <a:r>
                        <a:rPr sz="2400" spc="-5" dirty="0">
                          <a:latin typeface="Calibri"/>
                          <a:cs typeface="Calibri"/>
                        </a:rPr>
                        <a:t>experienced  </a:t>
                      </a:r>
                      <a:r>
                        <a:rPr sz="2400" spc="-10" dirty="0">
                          <a:latin typeface="Calibri"/>
                          <a:cs typeface="Calibri"/>
                        </a:rPr>
                        <a:t>symptoms </a:t>
                      </a:r>
                      <a:r>
                        <a:rPr sz="2400" spc="-5" dirty="0">
                          <a:latin typeface="Calibri"/>
                          <a:cs typeface="Calibri"/>
                        </a:rPr>
                        <a:t>such </a:t>
                      </a:r>
                      <a:r>
                        <a:rPr sz="2400" dirty="0">
                          <a:latin typeface="Calibri"/>
                          <a:cs typeface="Calibri"/>
                        </a:rPr>
                        <a:t>as apnea </a:t>
                      </a:r>
                      <a:r>
                        <a:rPr sz="2400" spc="-5" dirty="0">
                          <a:latin typeface="Calibri"/>
                          <a:cs typeface="Calibri"/>
                        </a:rPr>
                        <a:t>or  </a:t>
                      </a:r>
                      <a:r>
                        <a:rPr sz="2400" spc="-15" dirty="0">
                          <a:latin typeface="Calibri"/>
                          <a:cs typeface="Calibri"/>
                        </a:rPr>
                        <a:t>ataxia.</a:t>
                      </a:r>
                      <a:endParaRPr sz="2400" dirty="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extLst>
                  <a:ext uri="{0D108BD9-81ED-4DB2-BD59-A6C34878D82A}">
                    <a16:rowId xmlns:a16="http://schemas.microsoft.com/office/drawing/2014/main" val="10001"/>
                  </a:ext>
                </a:extLst>
              </a:tr>
              <a:tr h="1015495">
                <a:tc>
                  <a:txBody>
                    <a:bodyPr/>
                    <a:lstStyle/>
                    <a:p>
                      <a:pPr marL="91440" marR="849630">
                        <a:lnSpc>
                          <a:spcPct val="100000"/>
                        </a:lnSpc>
                        <a:spcBef>
                          <a:spcPts val="245"/>
                        </a:spcBef>
                      </a:pPr>
                      <a:r>
                        <a:rPr sz="2400" spc="-25" dirty="0">
                          <a:latin typeface="Calibri"/>
                          <a:cs typeface="Calibri"/>
                        </a:rPr>
                        <a:t>MODERATE, </a:t>
                      </a:r>
                      <a:r>
                        <a:rPr sz="2400" spc="-5" dirty="0">
                          <a:latin typeface="Calibri"/>
                          <a:cs typeface="Calibri"/>
                        </a:rPr>
                        <a:t>EVIDENCE  </a:t>
                      </a:r>
                      <a:r>
                        <a:rPr sz="2400" spc="-20" dirty="0">
                          <a:latin typeface="Calibri"/>
                          <a:cs typeface="Calibri"/>
                        </a:rPr>
                        <a:t>TAMPERING</a:t>
                      </a:r>
                      <a:endParaRPr sz="2400" dirty="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marL="92075" marR="696595">
                        <a:lnSpc>
                          <a:spcPct val="100000"/>
                        </a:lnSpc>
                        <a:spcBef>
                          <a:spcPts val="245"/>
                        </a:spcBef>
                      </a:pPr>
                      <a:r>
                        <a:rPr sz="2400" spc="-5" dirty="0">
                          <a:latin typeface="Calibri"/>
                          <a:cs typeface="Calibri"/>
                        </a:rPr>
                        <a:t>Manipulating</a:t>
                      </a:r>
                      <a:r>
                        <a:rPr sz="2400" spc="-35" dirty="0">
                          <a:latin typeface="Calibri"/>
                          <a:cs typeface="Calibri"/>
                        </a:rPr>
                        <a:t> </a:t>
                      </a:r>
                      <a:r>
                        <a:rPr sz="2400" spc="-10" dirty="0">
                          <a:latin typeface="Calibri"/>
                          <a:cs typeface="Calibri"/>
                        </a:rPr>
                        <a:t>laboratory  </a:t>
                      </a:r>
                      <a:r>
                        <a:rPr sz="2400" spc="-5" dirty="0">
                          <a:latin typeface="Calibri"/>
                          <a:cs typeface="Calibri"/>
                        </a:rPr>
                        <a:t>specimens or falsifying  medical</a:t>
                      </a:r>
                      <a:r>
                        <a:rPr sz="2400" dirty="0">
                          <a:latin typeface="Calibri"/>
                          <a:cs typeface="Calibri"/>
                        </a:rPr>
                        <a:t> </a:t>
                      </a:r>
                      <a:r>
                        <a:rPr sz="2400" spc="-15" dirty="0">
                          <a:latin typeface="Calibri"/>
                          <a:cs typeface="Calibri"/>
                        </a:rPr>
                        <a:t>records.</a:t>
                      </a:r>
                      <a:endParaRPr sz="2400" dirty="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extLst>
                  <a:ext uri="{0D108BD9-81ED-4DB2-BD59-A6C34878D82A}">
                    <a16:rowId xmlns:a16="http://schemas.microsoft.com/office/drawing/2014/main" val="10002"/>
                  </a:ext>
                </a:extLst>
              </a:tr>
              <a:tr h="1015495">
                <a:tc>
                  <a:txBody>
                    <a:bodyPr/>
                    <a:lstStyle/>
                    <a:p>
                      <a:pPr marL="91440" marR="1170305">
                        <a:lnSpc>
                          <a:spcPct val="100000"/>
                        </a:lnSpc>
                        <a:spcBef>
                          <a:spcPts val="245"/>
                        </a:spcBef>
                      </a:pPr>
                      <a:r>
                        <a:rPr sz="2400" spc="-5" dirty="0">
                          <a:latin typeface="Calibri"/>
                          <a:cs typeface="Calibri"/>
                        </a:rPr>
                        <a:t>SEVERE,</a:t>
                      </a:r>
                      <a:r>
                        <a:rPr sz="2400" spc="-65" dirty="0">
                          <a:latin typeface="Calibri"/>
                          <a:cs typeface="Calibri"/>
                        </a:rPr>
                        <a:t> </a:t>
                      </a:r>
                      <a:r>
                        <a:rPr sz="2400" spc="-20" dirty="0">
                          <a:latin typeface="Calibri"/>
                          <a:cs typeface="Calibri"/>
                        </a:rPr>
                        <a:t>SYMPTOM  </a:t>
                      </a:r>
                      <a:r>
                        <a:rPr sz="2400" spc="-5" dirty="0">
                          <a:latin typeface="Calibri"/>
                          <a:cs typeface="Calibri"/>
                        </a:rPr>
                        <a:t>INDUCTION</a:t>
                      </a:r>
                      <a:endParaRPr sz="2400" dirty="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92075" marR="523240">
                        <a:lnSpc>
                          <a:spcPct val="100000"/>
                        </a:lnSpc>
                        <a:spcBef>
                          <a:spcPts val="245"/>
                        </a:spcBef>
                      </a:pPr>
                      <a:r>
                        <a:rPr sz="2400" spc="-10" dirty="0">
                          <a:latin typeface="Calibri"/>
                          <a:cs typeface="Calibri"/>
                        </a:rPr>
                        <a:t>Producing </a:t>
                      </a:r>
                      <a:r>
                        <a:rPr sz="2400" spc="-5" dirty="0">
                          <a:latin typeface="Calibri"/>
                          <a:cs typeface="Calibri"/>
                        </a:rPr>
                        <a:t>actual illness or  injury including diarrhea,  </a:t>
                      </a:r>
                      <a:r>
                        <a:rPr sz="2400" spc="-10" dirty="0">
                          <a:latin typeface="Calibri"/>
                          <a:cs typeface="Calibri"/>
                        </a:rPr>
                        <a:t>seizures </a:t>
                      </a:r>
                      <a:r>
                        <a:rPr sz="2400" dirty="0">
                          <a:latin typeface="Calibri"/>
                          <a:cs typeface="Calibri"/>
                        </a:rPr>
                        <a:t>and</a:t>
                      </a:r>
                      <a:r>
                        <a:rPr sz="2400" spc="10" dirty="0">
                          <a:latin typeface="Calibri"/>
                          <a:cs typeface="Calibri"/>
                        </a:rPr>
                        <a:t> </a:t>
                      </a:r>
                      <a:r>
                        <a:rPr sz="2400" spc="-5" dirty="0">
                          <a:latin typeface="Calibri"/>
                          <a:cs typeface="Calibri"/>
                        </a:rPr>
                        <a:t>sepsis.</a:t>
                      </a:r>
                      <a:endParaRPr sz="2400" dirty="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extLst>
                  <a:ext uri="{0D108BD9-81ED-4DB2-BD59-A6C34878D82A}">
                    <a16:rowId xmlns:a16="http://schemas.microsoft.com/office/drawing/2014/main" val="10003"/>
                  </a:ext>
                </a:extLst>
              </a:tr>
            </a:tbl>
          </a:graphicData>
        </a:graphic>
      </p:graphicFrame>
      <p:sp>
        <p:nvSpPr>
          <p:cNvPr id="11" name="object 11"/>
          <p:cNvSpPr txBox="1"/>
          <p:nvPr/>
        </p:nvSpPr>
        <p:spPr>
          <a:xfrm>
            <a:off x="1575371" y="5982121"/>
            <a:ext cx="9434933" cy="259045"/>
          </a:xfrm>
          <a:prstGeom prst="rect">
            <a:avLst/>
          </a:prstGeom>
          <a:solidFill>
            <a:srgbClr val="FFFF00"/>
          </a:solidFill>
        </p:spPr>
        <p:txBody>
          <a:bodyPr vert="horz" wrap="square" lIns="0" tIns="12700" rIns="0" bIns="0" rtlCol="0">
            <a:spAutoFit/>
          </a:bodyPr>
          <a:lstStyle/>
          <a:p>
            <a:pPr marL="90805" marR="128905">
              <a:spcBef>
                <a:spcPts val="100"/>
              </a:spcBef>
            </a:pPr>
            <a:r>
              <a:rPr sz="1600" b="1" i="1" spc="-5" dirty="0">
                <a:solidFill>
                  <a:schemeClr val="accent6">
                    <a:lumMod val="50000"/>
                  </a:schemeClr>
                </a:solidFill>
                <a:latin typeface="Calibri"/>
                <a:cs typeface="Calibri"/>
              </a:rPr>
              <a:t>Laura </a:t>
            </a:r>
            <a:r>
              <a:rPr sz="1600" b="1" i="1" dirty="0">
                <a:solidFill>
                  <a:schemeClr val="accent6">
                    <a:lumMod val="50000"/>
                  </a:schemeClr>
                </a:solidFill>
                <a:latin typeface="Calibri"/>
                <a:cs typeface="Calibri"/>
              </a:rPr>
              <a:t>Criddle. </a:t>
            </a:r>
            <a:r>
              <a:rPr sz="1600" b="1" i="1" spc="-10" dirty="0">
                <a:solidFill>
                  <a:schemeClr val="accent6">
                    <a:lumMod val="50000"/>
                  </a:schemeClr>
                </a:solidFill>
                <a:latin typeface="Calibri"/>
                <a:cs typeface="Calibri"/>
              </a:rPr>
              <a:t>Monsters </a:t>
            </a:r>
            <a:r>
              <a:rPr sz="1600" b="1" i="1" dirty="0">
                <a:solidFill>
                  <a:schemeClr val="accent6">
                    <a:lumMod val="50000"/>
                  </a:schemeClr>
                </a:solidFill>
                <a:latin typeface="Calibri"/>
                <a:cs typeface="Calibri"/>
              </a:rPr>
              <a:t>in the </a:t>
            </a:r>
            <a:r>
              <a:rPr sz="1600" b="1" i="1" spc="-5" dirty="0">
                <a:solidFill>
                  <a:schemeClr val="accent6">
                    <a:lumMod val="50000"/>
                  </a:schemeClr>
                </a:solidFill>
                <a:latin typeface="Calibri"/>
                <a:cs typeface="Calibri"/>
              </a:rPr>
              <a:t>closet: Munchausen  </a:t>
            </a:r>
            <a:r>
              <a:rPr sz="1600" b="1" i="1" spc="-10" dirty="0">
                <a:solidFill>
                  <a:schemeClr val="accent6">
                    <a:lumMod val="50000"/>
                  </a:schemeClr>
                </a:solidFill>
                <a:latin typeface="Calibri"/>
                <a:cs typeface="Calibri"/>
              </a:rPr>
              <a:t>Syndrome by </a:t>
            </a:r>
            <a:r>
              <a:rPr sz="1600" b="1" i="1" spc="-25" dirty="0">
                <a:solidFill>
                  <a:schemeClr val="accent6">
                    <a:lumMod val="50000"/>
                  </a:schemeClr>
                </a:solidFill>
                <a:latin typeface="Calibri"/>
                <a:cs typeface="Calibri"/>
              </a:rPr>
              <a:t>Proxy. </a:t>
            </a:r>
            <a:r>
              <a:rPr sz="1600" b="1" i="1" spc="-5" dirty="0">
                <a:solidFill>
                  <a:schemeClr val="accent6">
                    <a:lumMod val="50000"/>
                  </a:schemeClr>
                </a:solidFill>
                <a:latin typeface="Calibri"/>
                <a:cs typeface="Calibri"/>
              </a:rPr>
              <a:t>Critical </a:t>
            </a:r>
            <a:r>
              <a:rPr sz="1600" b="1" i="1" dirty="0">
                <a:solidFill>
                  <a:schemeClr val="accent6">
                    <a:lumMod val="50000"/>
                  </a:schemeClr>
                </a:solidFill>
                <a:latin typeface="Calibri"/>
                <a:cs typeface="Calibri"/>
              </a:rPr>
              <a:t>Care </a:t>
            </a:r>
            <a:r>
              <a:rPr sz="1600" b="1" i="1" spc="-5" dirty="0">
                <a:solidFill>
                  <a:schemeClr val="accent6">
                    <a:lumMod val="50000"/>
                  </a:schemeClr>
                </a:solidFill>
                <a:latin typeface="Calibri"/>
                <a:cs typeface="Calibri"/>
              </a:rPr>
              <a:t>Nurse</a:t>
            </a:r>
            <a:r>
              <a:rPr sz="1600" b="1" i="1" spc="55" dirty="0">
                <a:solidFill>
                  <a:schemeClr val="accent6">
                    <a:lumMod val="50000"/>
                  </a:schemeClr>
                </a:solidFill>
                <a:latin typeface="Calibri"/>
                <a:cs typeface="Calibri"/>
              </a:rPr>
              <a:t> </a:t>
            </a:r>
            <a:r>
              <a:rPr sz="1600" b="1" i="1" dirty="0">
                <a:solidFill>
                  <a:schemeClr val="accent6">
                    <a:lumMod val="50000"/>
                  </a:schemeClr>
                </a:solidFill>
                <a:latin typeface="Calibri"/>
                <a:cs typeface="Calibri"/>
              </a:rPr>
              <a:t>2010;30(6):46-55</a:t>
            </a:r>
            <a:endParaRPr sz="1600" dirty="0">
              <a:solidFill>
                <a:schemeClr val="accent6">
                  <a:lumMod val="50000"/>
                </a:schemeClr>
              </a:solidFill>
              <a:latin typeface="Calibri"/>
              <a:cs typeface="Calibri"/>
            </a:endParaRPr>
          </a:p>
        </p:txBody>
      </p:sp>
      <p:sp>
        <p:nvSpPr>
          <p:cNvPr id="7" name="Slide Number Placeholder 6">
            <a:extLst>
              <a:ext uri="{FF2B5EF4-FFF2-40B4-BE49-F238E27FC236}">
                <a16:creationId xmlns:a16="http://schemas.microsoft.com/office/drawing/2014/main" id="{62F810DE-5C9B-4105-BCBF-071395C54006}"/>
              </a:ext>
            </a:extLst>
          </p:cNvPr>
          <p:cNvSpPr>
            <a:spLocks noGrp="1"/>
          </p:cNvSpPr>
          <p:nvPr>
            <p:ph type="sldNum" sz="quarter" idx="12"/>
          </p:nvPr>
        </p:nvSpPr>
        <p:spPr/>
        <p:txBody>
          <a:bodyPr/>
          <a:lstStyle/>
          <a:p>
            <a:fld id="{3E5F394B-49D5-49D1-9FED-37BDB656D84F}" type="slidenum">
              <a:rPr lang="en-IN" smtClean="0"/>
              <a:t>29</a:t>
            </a:fld>
            <a:endParaRPr lang="en-IN" dirty="0"/>
          </a:p>
        </p:txBody>
      </p:sp>
    </p:spTree>
    <p:extLst>
      <p:ext uri="{BB962C8B-B14F-4D97-AF65-F5344CB8AC3E}">
        <p14:creationId xmlns:p14="http://schemas.microsoft.com/office/powerpoint/2010/main" val="249937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8547" y="460239"/>
            <a:ext cx="3656983" cy="689932"/>
          </a:xfrm>
          <a:prstGeom prst="rect">
            <a:avLst/>
          </a:prstGeom>
        </p:spPr>
        <p:txBody>
          <a:bodyPr vert="horz" wrap="square" lIns="0" tIns="12700" rIns="0" bIns="0" rtlCol="0" anchor="ctr">
            <a:spAutoFit/>
          </a:bodyPr>
          <a:lstStyle/>
          <a:p>
            <a:pPr marL="12700">
              <a:lnSpc>
                <a:spcPct val="100000"/>
              </a:lnSpc>
              <a:spcBef>
                <a:spcPts val="100"/>
              </a:spcBef>
            </a:pPr>
            <a:r>
              <a:rPr spc="-5" dirty="0">
                <a:solidFill>
                  <a:schemeClr val="accent6">
                    <a:lumMod val="75000"/>
                  </a:schemeClr>
                </a:solidFill>
              </a:rPr>
              <a:t>DEFINITION</a:t>
            </a:r>
            <a:endParaRPr dirty="0">
              <a:solidFill>
                <a:schemeClr val="accent6">
                  <a:lumMod val="75000"/>
                </a:schemeClr>
              </a:solidFill>
            </a:endParaRPr>
          </a:p>
        </p:txBody>
      </p:sp>
      <p:sp>
        <p:nvSpPr>
          <p:cNvPr id="8" name="Slide Number Placeholder 7">
            <a:extLst>
              <a:ext uri="{FF2B5EF4-FFF2-40B4-BE49-F238E27FC236}">
                <a16:creationId xmlns:a16="http://schemas.microsoft.com/office/drawing/2014/main" id="{E9C4ADB4-BBCF-45A7-BF43-949BF7528373}"/>
              </a:ext>
            </a:extLst>
          </p:cNvPr>
          <p:cNvSpPr>
            <a:spLocks noGrp="1"/>
          </p:cNvSpPr>
          <p:nvPr>
            <p:ph type="sldNum" sz="quarter" idx="12"/>
          </p:nvPr>
        </p:nvSpPr>
        <p:spPr/>
        <p:txBody>
          <a:bodyPr/>
          <a:lstStyle/>
          <a:p>
            <a:fld id="{3E5F394B-49D5-49D1-9FED-37BDB656D84F}" type="slidenum">
              <a:rPr lang="en-IN" smtClean="0">
                <a:latin typeface="+mj-lt"/>
              </a:rPr>
              <a:t>3</a:t>
            </a:fld>
            <a:endParaRPr lang="en-IN" dirty="0">
              <a:latin typeface="+mj-lt"/>
            </a:endParaRPr>
          </a:p>
        </p:txBody>
      </p:sp>
      <p:sp>
        <p:nvSpPr>
          <p:cNvPr id="6" name="object 6"/>
          <p:cNvSpPr txBox="1"/>
          <p:nvPr/>
        </p:nvSpPr>
        <p:spPr>
          <a:xfrm>
            <a:off x="845513" y="1606535"/>
            <a:ext cx="10392605" cy="1133644"/>
          </a:xfrm>
          <a:prstGeom prst="rect">
            <a:avLst/>
          </a:prstGeom>
          <a:solidFill>
            <a:schemeClr val="bg2">
              <a:lumMod val="75000"/>
            </a:schemeClr>
          </a:solidFill>
          <a:ln>
            <a:solidFill>
              <a:schemeClr val="tx1"/>
            </a:solidFill>
          </a:ln>
        </p:spPr>
        <p:txBody>
          <a:bodyPr vert="horz" wrap="square" lIns="0" tIns="12700" rIns="0" bIns="0" rtlCol="0">
            <a:spAutoFit/>
          </a:bodyPr>
          <a:lstStyle/>
          <a:p>
            <a:pPr marL="12065">
              <a:spcBef>
                <a:spcPts val="100"/>
              </a:spcBef>
              <a:tabLst>
                <a:tab pos="354965" algn="l"/>
                <a:tab pos="355600" algn="l"/>
              </a:tabLst>
            </a:pPr>
            <a:r>
              <a:rPr sz="2400" b="1" spc="-5" dirty="0">
                <a:uFill>
                  <a:solidFill>
                    <a:srgbClr val="4F6128"/>
                  </a:solidFill>
                </a:uFill>
                <a:latin typeface="+mj-lt"/>
                <a:cs typeface="Calibri"/>
              </a:rPr>
              <a:t>Child abuse</a:t>
            </a:r>
            <a:r>
              <a:rPr sz="2400" b="1" spc="-5" dirty="0">
                <a:latin typeface="+mj-lt"/>
                <a:cs typeface="Calibri"/>
              </a:rPr>
              <a:t>, </a:t>
            </a:r>
            <a:r>
              <a:rPr sz="2400" b="1" dirty="0">
                <a:latin typeface="+mj-lt"/>
                <a:cs typeface="Calibri"/>
              </a:rPr>
              <a:t>as </a:t>
            </a:r>
            <a:r>
              <a:rPr sz="2400" b="1" spc="-10" dirty="0">
                <a:latin typeface="+mj-lt"/>
                <a:cs typeface="Calibri"/>
              </a:rPr>
              <a:t>defined by </a:t>
            </a:r>
            <a:r>
              <a:rPr sz="2400" b="1" i="1" spc="-5" dirty="0">
                <a:latin typeface="+mj-lt"/>
                <a:cs typeface="Calibri"/>
              </a:rPr>
              <a:t>Gill</a:t>
            </a:r>
            <a:r>
              <a:rPr sz="2400" b="1" i="1" spc="5" dirty="0">
                <a:latin typeface="+mj-lt"/>
                <a:cs typeface="Calibri"/>
              </a:rPr>
              <a:t> </a:t>
            </a:r>
            <a:r>
              <a:rPr sz="2400" b="1" spc="-10" dirty="0">
                <a:latin typeface="+mj-lt"/>
                <a:cs typeface="Calibri"/>
              </a:rPr>
              <a:t>(1968)</a:t>
            </a:r>
            <a:endParaRPr lang="en-GB" sz="2400" b="1" dirty="0">
              <a:latin typeface="+mj-lt"/>
              <a:cs typeface="Calibri"/>
            </a:endParaRPr>
          </a:p>
          <a:p>
            <a:pPr marL="12065">
              <a:spcBef>
                <a:spcPts val="100"/>
              </a:spcBef>
              <a:tabLst>
                <a:tab pos="354965" algn="l"/>
                <a:tab pos="355600" algn="l"/>
              </a:tabLst>
            </a:pPr>
            <a:r>
              <a:rPr sz="2400" spc="-10" dirty="0">
                <a:latin typeface="+mj-lt"/>
                <a:cs typeface="Calibri"/>
              </a:rPr>
              <a:t>“</a:t>
            </a:r>
            <a:r>
              <a:rPr lang="en-US" sz="2400" spc="-10" dirty="0">
                <a:latin typeface="+mj-lt"/>
                <a:cs typeface="Calibri"/>
              </a:rPr>
              <a:t>N</a:t>
            </a:r>
            <a:r>
              <a:rPr sz="2400" spc="-10" dirty="0">
                <a:latin typeface="+mj-lt"/>
                <a:cs typeface="Calibri"/>
              </a:rPr>
              <a:t>on</a:t>
            </a:r>
            <a:r>
              <a:rPr lang="en-IN" sz="2400" spc="-10" dirty="0">
                <a:latin typeface="+mj-lt"/>
                <a:cs typeface="Calibri"/>
              </a:rPr>
              <a:t>-</a:t>
            </a:r>
            <a:r>
              <a:rPr sz="2400" spc="-10" dirty="0">
                <a:latin typeface="+mj-lt"/>
                <a:cs typeface="Calibri"/>
              </a:rPr>
              <a:t>accidental </a:t>
            </a:r>
            <a:r>
              <a:rPr sz="2400" spc="-15" dirty="0">
                <a:latin typeface="+mj-lt"/>
                <a:cs typeface="Calibri"/>
              </a:rPr>
              <a:t>physical </a:t>
            </a:r>
            <a:r>
              <a:rPr sz="2400" spc="-30" dirty="0">
                <a:latin typeface="+mj-lt"/>
                <a:cs typeface="Calibri"/>
              </a:rPr>
              <a:t>injury, </a:t>
            </a:r>
            <a:r>
              <a:rPr sz="2400" spc="-5" dirty="0">
                <a:latin typeface="+mj-lt"/>
                <a:cs typeface="Calibri"/>
              </a:rPr>
              <a:t>minimal or </a:t>
            </a:r>
            <a:r>
              <a:rPr sz="2400" spc="-20" dirty="0">
                <a:latin typeface="+mj-lt"/>
                <a:cs typeface="Calibri"/>
              </a:rPr>
              <a:t>fatal, </a:t>
            </a:r>
            <a:r>
              <a:rPr sz="2400" spc="-10" dirty="0">
                <a:latin typeface="+mj-lt"/>
                <a:cs typeface="Calibri"/>
              </a:rPr>
              <a:t>inflicted  </a:t>
            </a:r>
            <a:r>
              <a:rPr sz="2400" spc="-5" dirty="0">
                <a:latin typeface="+mj-lt"/>
                <a:cs typeface="Calibri"/>
              </a:rPr>
              <a:t>upon children </a:t>
            </a:r>
            <a:r>
              <a:rPr sz="2400" spc="-10" dirty="0">
                <a:latin typeface="+mj-lt"/>
                <a:cs typeface="Calibri"/>
              </a:rPr>
              <a:t>by persons </a:t>
            </a:r>
            <a:r>
              <a:rPr sz="2400" spc="-5" dirty="0">
                <a:latin typeface="+mj-lt"/>
                <a:cs typeface="Calibri"/>
              </a:rPr>
              <a:t>caring </a:t>
            </a:r>
            <a:r>
              <a:rPr sz="2400" spc="-20" dirty="0">
                <a:latin typeface="+mj-lt"/>
                <a:cs typeface="Calibri"/>
              </a:rPr>
              <a:t>for</a:t>
            </a:r>
            <a:r>
              <a:rPr sz="2400" spc="-5" dirty="0">
                <a:latin typeface="+mj-lt"/>
                <a:cs typeface="Calibri"/>
              </a:rPr>
              <a:t> </a:t>
            </a:r>
            <a:r>
              <a:rPr sz="2400" spc="-35" dirty="0">
                <a:latin typeface="+mj-lt"/>
                <a:cs typeface="Calibri"/>
              </a:rPr>
              <a:t>them.”</a:t>
            </a:r>
            <a:endParaRPr sz="2400" dirty="0">
              <a:latin typeface="+mj-lt"/>
              <a:cs typeface="Calibri"/>
            </a:endParaRPr>
          </a:p>
        </p:txBody>
      </p:sp>
      <p:sp>
        <p:nvSpPr>
          <p:cNvPr id="9" name="AutoShape 2" descr="Image result for child abuse and negle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 name="object 6">
            <a:extLst>
              <a:ext uri="{FF2B5EF4-FFF2-40B4-BE49-F238E27FC236}">
                <a16:creationId xmlns:a16="http://schemas.microsoft.com/office/drawing/2014/main" id="{F110D9B6-AC9B-4804-BB9C-B43CD785E4DB}"/>
              </a:ext>
            </a:extLst>
          </p:cNvPr>
          <p:cNvSpPr txBox="1"/>
          <p:nvPr/>
        </p:nvSpPr>
        <p:spPr>
          <a:xfrm>
            <a:off x="845513" y="3429000"/>
            <a:ext cx="10392605" cy="2254463"/>
          </a:xfrm>
          <a:prstGeom prst="rect">
            <a:avLst/>
          </a:prstGeom>
          <a:solidFill>
            <a:schemeClr val="tx2">
              <a:lumMod val="40000"/>
              <a:lumOff val="60000"/>
            </a:schemeClr>
          </a:solidFill>
          <a:ln>
            <a:solidFill>
              <a:schemeClr val="tx1"/>
            </a:solidFill>
          </a:ln>
        </p:spPr>
        <p:txBody>
          <a:bodyPr vert="horz" wrap="square" lIns="0" tIns="12700" rIns="0" bIns="0" rtlCol="0">
            <a:spAutoFit/>
          </a:bodyPr>
          <a:lstStyle/>
          <a:p>
            <a:pPr marL="12065">
              <a:spcBef>
                <a:spcPts val="100"/>
              </a:spcBef>
              <a:tabLst>
                <a:tab pos="424180" algn="l"/>
                <a:tab pos="424815" algn="l"/>
              </a:tabLst>
            </a:pPr>
            <a:r>
              <a:rPr lang="en-IN" sz="2400" b="1" spc="-15" dirty="0">
                <a:uFill>
                  <a:solidFill>
                    <a:srgbClr val="4F6128"/>
                  </a:solidFill>
                </a:uFill>
                <a:latin typeface="+mj-lt"/>
                <a:cs typeface="Calibri"/>
              </a:rPr>
              <a:t>Child abuse, WHO (1999)</a:t>
            </a:r>
          </a:p>
          <a:p>
            <a:pPr marL="12065">
              <a:spcBef>
                <a:spcPts val="100"/>
              </a:spcBef>
              <a:tabLst>
                <a:tab pos="424180" algn="l"/>
                <a:tab pos="424815" algn="l"/>
              </a:tabLst>
            </a:pPr>
            <a:endParaRPr lang="en-IN" sz="2400" spc="-15" dirty="0">
              <a:uFill>
                <a:solidFill>
                  <a:srgbClr val="4F6128"/>
                </a:solidFill>
              </a:uFill>
              <a:latin typeface="+mj-lt"/>
              <a:cs typeface="Calibri"/>
            </a:endParaRPr>
          </a:p>
          <a:p>
            <a:pPr marL="12065">
              <a:spcBef>
                <a:spcPts val="100"/>
              </a:spcBef>
              <a:tabLst>
                <a:tab pos="424180" algn="l"/>
                <a:tab pos="424815" algn="l"/>
              </a:tabLst>
            </a:pPr>
            <a:r>
              <a:rPr lang="en-IN" sz="2400" spc="-15" dirty="0">
                <a:uFill>
                  <a:solidFill>
                    <a:srgbClr val="4F6128"/>
                  </a:solidFill>
                </a:uFill>
                <a:latin typeface="+mj-lt"/>
                <a:cs typeface="Calibri"/>
              </a:rPr>
              <a:t>Child abuse constitutes all forms of physical and/or emotional ill-treatment, sexual abuse, neglect or commercial or other exploitation, resulting in actual or potential harm to child's health, survival, development or dignity in the context of relationship of responsibility, trust or power </a:t>
            </a:r>
            <a:endParaRPr sz="2400" dirty="0">
              <a:latin typeface="+mj-lt"/>
              <a:cs typeface="Calibri"/>
            </a:endParaRPr>
          </a:p>
        </p:txBody>
      </p:sp>
      <p:sp>
        <p:nvSpPr>
          <p:cNvPr id="5" name="object 5"/>
          <p:cNvSpPr/>
          <p:nvPr/>
        </p:nvSpPr>
        <p:spPr>
          <a:xfrm>
            <a:off x="2486526" y="308114"/>
            <a:ext cx="1219200" cy="1219200"/>
          </a:xfrm>
          <a:prstGeom prst="rect">
            <a:avLst/>
          </a:prstGeom>
          <a:blipFill>
            <a:blip r:embed="rId3" cstate="print"/>
            <a:stretch>
              <a:fillRect/>
            </a:stretch>
          </a:blipFill>
        </p:spPr>
        <p:txBody>
          <a:bodyPr wrap="square" lIns="0" tIns="0" rIns="0" bIns="0" rtlCol="0"/>
          <a:lstStyle/>
          <a:p>
            <a:endParaRPr dirty="0">
              <a:latin typeface="+mj-lt"/>
            </a:endParaRPr>
          </a:p>
        </p:txBody>
      </p:sp>
    </p:spTree>
    <p:extLst>
      <p:ext uri="{BB962C8B-B14F-4D97-AF65-F5344CB8AC3E}">
        <p14:creationId xmlns:p14="http://schemas.microsoft.com/office/powerpoint/2010/main" val="1298061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741508" y="381362"/>
            <a:ext cx="7441130" cy="909864"/>
          </a:xfrm>
          <a:prstGeom prst="rect">
            <a:avLst/>
          </a:prstGeom>
        </p:spPr>
        <p:txBody>
          <a:bodyPr vert="horz" wrap="square" lIns="0" tIns="12065" rIns="0" bIns="0" rtlCol="0" anchor="ctr">
            <a:spAutoFit/>
          </a:bodyPr>
          <a:lstStyle/>
          <a:p>
            <a:pPr algn="ctr">
              <a:lnSpc>
                <a:spcPts val="3535"/>
              </a:lnSpc>
              <a:spcBef>
                <a:spcPts val="95"/>
              </a:spcBef>
            </a:pPr>
            <a:r>
              <a:rPr sz="3100" spc="-10" dirty="0">
                <a:solidFill>
                  <a:schemeClr val="accent6">
                    <a:lumMod val="50000"/>
                  </a:schemeClr>
                </a:solidFill>
              </a:rPr>
              <a:t>MUNCHAUSEN </a:t>
            </a:r>
            <a:r>
              <a:rPr sz="3100" spc="-15" dirty="0">
                <a:solidFill>
                  <a:schemeClr val="accent6">
                    <a:lumMod val="50000"/>
                  </a:schemeClr>
                </a:solidFill>
              </a:rPr>
              <a:t>SYNDROME </a:t>
            </a:r>
            <a:r>
              <a:rPr sz="3100" spc="-55" dirty="0">
                <a:solidFill>
                  <a:schemeClr val="accent6">
                    <a:lumMod val="50000"/>
                  </a:schemeClr>
                </a:solidFill>
              </a:rPr>
              <a:t>BY</a:t>
            </a:r>
            <a:r>
              <a:rPr sz="3100" spc="-20" dirty="0">
                <a:solidFill>
                  <a:schemeClr val="accent6">
                    <a:lumMod val="50000"/>
                  </a:schemeClr>
                </a:solidFill>
              </a:rPr>
              <a:t> </a:t>
            </a:r>
            <a:r>
              <a:rPr sz="3100" spc="-65" dirty="0">
                <a:solidFill>
                  <a:schemeClr val="accent6">
                    <a:lumMod val="50000"/>
                  </a:schemeClr>
                </a:solidFill>
              </a:rPr>
              <a:t>PROXY:</a:t>
            </a:r>
            <a:endParaRPr sz="3100" dirty="0">
              <a:solidFill>
                <a:schemeClr val="accent6">
                  <a:lumMod val="50000"/>
                </a:schemeClr>
              </a:solidFill>
            </a:endParaRPr>
          </a:p>
          <a:p>
            <a:pPr marR="635" algn="ctr">
              <a:lnSpc>
                <a:spcPts val="3535"/>
              </a:lnSpc>
            </a:pPr>
            <a:r>
              <a:rPr sz="3100" spc="-10" dirty="0">
                <a:solidFill>
                  <a:schemeClr val="accent6">
                    <a:lumMod val="50000"/>
                  </a:schemeClr>
                </a:solidFill>
              </a:rPr>
              <a:t>Methods </a:t>
            </a:r>
            <a:r>
              <a:rPr sz="3100" spc="-5" dirty="0">
                <a:solidFill>
                  <a:schemeClr val="accent6">
                    <a:lumMod val="50000"/>
                  </a:schemeClr>
                </a:solidFill>
              </a:rPr>
              <a:t>of </a:t>
            </a:r>
            <a:r>
              <a:rPr sz="3100" spc="-10" dirty="0">
                <a:solidFill>
                  <a:schemeClr val="accent6">
                    <a:lumMod val="50000"/>
                  </a:schemeClr>
                </a:solidFill>
              </a:rPr>
              <a:t>inducing</a:t>
            </a:r>
            <a:r>
              <a:rPr sz="3100" spc="55" dirty="0">
                <a:solidFill>
                  <a:schemeClr val="accent6">
                    <a:lumMod val="50000"/>
                  </a:schemeClr>
                </a:solidFill>
              </a:rPr>
              <a:t> </a:t>
            </a:r>
            <a:r>
              <a:rPr sz="3100" spc="-10" dirty="0">
                <a:solidFill>
                  <a:schemeClr val="accent6">
                    <a:lumMod val="50000"/>
                  </a:schemeClr>
                </a:solidFill>
              </a:rPr>
              <a:t>illness</a:t>
            </a:r>
            <a:endParaRPr sz="3100" dirty="0">
              <a:solidFill>
                <a:schemeClr val="accent6">
                  <a:lumMod val="50000"/>
                </a:schemeClr>
              </a:solidFill>
            </a:endParaRPr>
          </a:p>
        </p:txBody>
      </p:sp>
      <p:graphicFrame>
        <p:nvGraphicFramePr>
          <p:cNvPr id="6" name="object 6"/>
          <p:cNvGraphicFramePr>
            <a:graphicFrameLocks noGrp="1"/>
          </p:cNvGraphicFramePr>
          <p:nvPr/>
        </p:nvGraphicFramePr>
        <p:xfrm>
          <a:off x="2399087" y="1342549"/>
          <a:ext cx="8125844" cy="4199152"/>
        </p:xfrm>
        <a:graphic>
          <a:graphicData uri="http://schemas.openxmlformats.org/drawingml/2006/table">
            <a:tbl>
              <a:tblPr firstRow="1" bandRow="1">
                <a:tableStyleId>{2D5ABB26-0587-4C30-8999-92F81FD0307C}</a:tableStyleId>
              </a:tblPr>
              <a:tblGrid>
                <a:gridCol w="2770174">
                  <a:extLst>
                    <a:ext uri="{9D8B030D-6E8A-4147-A177-3AD203B41FA5}">
                      <a16:colId xmlns:a16="http://schemas.microsoft.com/office/drawing/2014/main" val="20000"/>
                    </a:ext>
                  </a:extLst>
                </a:gridCol>
                <a:gridCol w="5355670">
                  <a:extLst>
                    <a:ext uri="{9D8B030D-6E8A-4147-A177-3AD203B41FA5}">
                      <a16:colId xmlns:a16="http://schemas.microsoft.com/office/drawing/2014/main" val="20001"/>
                    </a:ext>
                  </a:extLst>
                </a:gridCol>
              </a:tblGrid>
              <a:tr h="414800">
                <a:tc>
                  <a:txBody>
                    <a:bodyPr/>
                    <a:lstStyle/>
                    <a:p>
                      <a:pPr marL="91440">
                        <a:lnSpc>
                          <a:spcPct val="100000"/>
                        </a:lnSpc>
                        <a:spcBef>
                          <a:spcPts val="240"/>
                        </a:spcBef>
                      </a:pPr>
                      <a:r>
                        <a:rPr sz="1800" b="1" spc="-5" dirty="0">
                          <a:solidFill>
                            <a:srgbClr val="FFFFFF"/>
                          </a:solidFill>
                          <a:latin typeface="Calibri"/>
                          <a:cs typeface="Calibri"/>
                        </a:rPr>
                        <a:t>METHOD</a:t>
                      </a:r>
                      <a:endParaRPr sz="1800" dirty="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F81BC"/>
                    </a:solidFill>
                  </a:tcPr>
                </a:tc>
                <a:tc>
                  <a:txBody>
                    <a:bodyPr/>
                    <a:lstStyle/>
                    <a:p>
                      <a:pPr marL="92075">
                        <a:lnSpc>
                          <a:spcPct val="100000"/>
                        </a:lnSpc>
                        <a:spcBef>
                          <a:spcPts val="240"/>
                        </a:spcBef>
                      </a:pPr>
                      <a:r>
                        <a:rPr sz="1800" b="1" spc="-5" dirty="0">
                          <a:solidFill>
                            <a:srgbClr val="FFFFFF"/>
                          </a:solidFill>
                          <a:latin typeface="Calibri"/>
                          <a:cs typeface="Calibri"/>
                        </a:rPr>
                        <a:t>EXAMPLES</a:t>
                      </a:r>
                      <a:endParaRPr sz="1800" dirty="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F81BC"/>
                    </a:solidFill>
                  </a:tcPr>
                </a:tc>
                <a:extLst>
                  <a:ext uri="{0D108BD9-81ED-4DB2-BD59-A6C34878D82A}">
                    <a16:rowId xmlns:a16="http://schemas.microsoft.com/office/drawing/2014/main" val="10000"/>
                  </a:ext>
                </a:extLst>
              </a:tr>
              <a:tr h="715959">
                <a:tc>
                  <a:txBody>
                    <a:bodyPr/>
                    <a:lstStyle/>
                    <a:p>
                      <a:pPr marL="91440">
                        <a:lnSpc>
                          <a:spcPct val="100000"/>
                        </a:lnSpc>
                        <a:spcBef>
                          <a:spcPts val="240"/>
                        </a:spcBef>
                      </a:pPr>
                      <a:r>
                        <a:rPr sz="2000" spc="-10" dirty="0">
                          <a:latin typeface="Calibri"/>
                          <a:cs typeface="Calibri"/>
                        </a:rPr>
                        <a:t>POISONING</a:t>
                      </a:r>
                      <a:endParaRPr sz="2000" dirty="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92075" marR="303530">
                        <a:lnSpc>
                          <a:spcPct val="100000"/>
                        </a:lnSpc>
                        <a:spcBef>
                          <a:spcPts val="240"/>
                        </a:spcBef>
                      </a:pPr>
                      <a:r>
                        <a:rPr sz="2000" spc="-5" dirty="0">
                          <a:latin typeface="Calibri"/>
                          <a:cs typeface="Calibri"/>
                        </a:rPr>
                        <a:t>Ipecac, Salt, </a:t>
                      </a:r>
                      <a:r>
                        <a:rPr sz="2000" spc="-10" dirty="0">
                          <a:latin typeface="Calibri"/>
                          <a:cs typeface="Calibri"/>
                        </a:rPr>
                        <a:t>Laxatives, </a:t>
                      </a:r>
                      <a:r>
                        <a:rPr sz="2000" spc="-10" dirty="0" err="1">
                          <a:latin typeface="Calibri"/>
                          <a:cs typeface="Calibri"/>
                        </a:rPr>
                        <a:t>Loraz</a:t>
                      </a:r>
                      <a:r>
                        <a:rPr lang="en-IN" sz="2000" spc="-10" dirty="0">
                          <a:latin typeface="Calibri"/>
                          <a:cs typeface="Calibri"/>
                        </a:rPr>
                        <a:t>e</a:t>
                      </a:r>
                      <a:r>
                        <a:rPr sz="2000" spc="-10" dirty="0">
                          <a:latin typeface="Calibri"/>
                          <a:cs typeface="Calibri"/>
                        </a:rPr>
                        <a:t>pam,  Diphenhydramine, </a:t>
                      </a:r>
                      <a:r>
                        <a:rPr sz="2000" spc="-5" dirty="0">
                          <a:latin typeface="Calibri"/>
                          <a:cs typeface="Calibri"/>
                        </a:rPr>
                        <a:t>Clonidine,</a:t>
                      </a:r>
                      <a:r>
                        <a:rPr sz="2000" spc="80" dirty="0">
                          <a:latin typeface="Calibri"/>
                          <a:cs typeface="Calibri"/>
                        </a:rPr>
                        <a:t> </a:t>
                      </a:r>
                      <a:r>
                        <a:rPr sz="2000" spc="-10" dirty="0">
                          <a:latin typeface="Calibri"/>
                          <a:cs typeface="Calibri"/>
                        </a:rPr>
                        <a:t>Amytriptyline</a:t>
                      </a:r>
                      <a:endParaRPr sz="2000" dirty="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extLst>
                  <a:ext uri="{0D108BD9-81ED-4DB2-BD59-A6C34878D82A}">
                    <a16:rowId xmlns:a16="http://schemas.microsoft.com/office/drawing/2014/main" val="10001"/>
                  </a:ext>
                </a:extLst>
              </a:tr>
              <a:tr h="715958">
                <a:tc>
                  <a:txBody>
                    <a:bodyPr/>
                    <a:lstStyle/>
                    <a:p>
                      <a:pPr marL="91440">
                        <a:lnSpc>
                          <a:spcPct val="100000"/>
                        </a:lnSpc>
                        <a:spcBef>
                          <a:spcPts val="245"/>
                        </a:spcBef>
                      </a:pPr>
                      <a:r>
                        <a:rPr sz="2000" dirty="0">
                          <a:latin typeface="Calibri"/>
                          <a:cs typeface="Calibri"/>
                        </a:rPr>
                        <a:t>BLEEDING</a:t>
                      </a: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marL="92075" marR="843915">
                        <a:lnSpc>
                          <a:spcPct val="100000"/>
                        </a:lnSpc>
                        <a:spcBef>
                          <a:spcPts val="245"/>
                        </a:spcBef>
                      </a:pPr>
                      <a:r>
                        <a:rPr sz="2000" spc="-5" dirty="0">
                          <a:latin typeface="Calibri"/>
                          <a:cs typeface="Calibri"/>
                        </a:rPr>
                        <a:t>Hematuria, </a:t>
                      </a:r>
                      <a:r>
                        <a:rPr sz="2000" spc="-10" dirty="0">
                          <a:latin typeface="Calibri"/>
                          <a:cs typeface="Calibri"/>
                        </a:rPr>
                        <a:t>Gastrointestinal </a:t>
                      </a:r>
                      <a:r>
                        <a:rPr sz="2000" spc="-5" dirty="0">
                          <a:latin typeface="Calibri"/>
                          <a:cs typeface="Calibri"/>
                        </a:rPr>
                        <a:t>bleeding,  </a:t>
                      </a:r>
                      <a:r>
                        <a:rPr sz="2000" dirty="0">
                          <a:latin typeface="Calibri"/>
                          <a:cs typeface="Calibri"/>
                        </a:rPr>
                        <a:t>Bruising</a:t>
                      </a: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extLst>
                  <a:ext uri="{0D108BD9-81ED-4DB2-BD59-A6C34878D82A}">
                    <a16:rowId xmlns:a16="http://schemas.microsoft.com/office/drawing/2014/main" val="10002"/>
                  </a:ext>
                </a:extLst>
              </a:tr>
              <a:tr h="1329637">
                <a:tc>
                  <a:txBody>
                    <a:bodyPr/>
                    <a:lstStyle/>
                    <a:p>
                      <a:pPr marL="91440">
                        <a:lnSpc>
                          <a:spcPct val="100000"/>
                        </a:lnSpc>
                        <a:spcBef>
                          <a:spcPts val="245"/>
                        </a:spcBef>
                      </a:pPr>
                      <a:r>
                        <a:rPr sz="2000" spc="-5" dirty="0">
                          <a:latin typeface="Calibri"/>
                          <a:cs typeface="Calibri"/>
                        </a:rPr>
                        <a:t>INFECTIONS</a:t>
                      </a:r>
                      <a:endParaRPr sz="2000" dirty="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92075" marR="96520">
                        <a:lnSpc>
                          <a:spcPct val="100000"/>
                        </a:lnSpc>
                        <a:spcBef>
                          <a:spcPts val="245"/>
                        </a:spcBef>
                      </a:pPr>
                      <a:r>
                        <a:rPr sz="2000" spc="-5" dirty="0">
                          <a:latin typeface="Calibri"/>
                          <a:cs typeface="Calibri"/>
                        </a:rPr>
                        <a:t>Applying </a:t>
                      </a:r>
                      <a:r>
                        <a:rPr sz="2000" spc="-15" dirty="0">
                          <a:latin typeface="Calibri"/>
                          <a:cs typeface="Calibri"/>
                        </a:rPr>
                        <a:t>fecal matter </a:t>
                      </a:r>
                      <a:r>
                        <a:rPr sz="2000" spc="-10" dirty="0">
                          <a:latin typeface="Calibri"/>
                          <a:cs typeface="Calibri"/>
                        </a:rPr>
                        <a:t>to </a:t>
                      </a:r>
                      <a:r>
                        <a:rPr sz="2000" spc="-5" dirty="0">
                          <a:latin typeface="Calibri"/>
                          <a:cs typeface="Calibri"/>
                        </a:rPr>
                        <a:t>wounds, </a:t>
                      </a:r>
                      <a:r>
                        <a:rPr sz="2000" dirty="0">
                          <a:latin typeface="Calibri"/>
                          <a:cs typeface="Calibri"/>
                        </a:rPr>
                        <a:t>rubbing </a:t>
                      </a:r>
                      <a:r>
                        <a:rPr sz="2000" spc="-5" dirty="0">
                          <a:latin typeface="Calibri"/>
                          <a:cs typeface="Calibri"/>
                        </a:rPr>
                        <a:t>dirt  </a:t>
                      </a:r>
                      <a:r>
                        <a:rPr sz="2000" dirty="0">
                          <a:latin typeface="Calibri"/>
                          <a:cs typeface="Calibri"/>
                        </a:rPr>
                        <a:t>and </a:t>
                      </a:r>
                      <a:r>
                        <a:rPr sz="2000" spc="-15" dirty="0">
                          <a:latin typeface="Calibri"/>
                          <a:cs typeface="Calibri"/>
                        </a:rPr>
                        <a:t>coffee </a:t>
                      </a:r>
                      <a:r>
                        <a:rPr sz="2000" spc="-5" dirty="0">
                          <a:latin typeface="Calibri"/>
                          <a:cs typeface="Calibri"/>
                        </a:rPr>
                        <a:t>grounds </a:t>
                      </a:r>
                      <a:r>
                        <a:rPr sz="2000" spc="-10" dirty="0">
                          <a:latin typeface="Calibri"/>
                          <a:cs typeface="Calibri"/>
                        </a:rPr>
                        <a:t>into </a:t>
                      </a:r>
                      <a:r>
                        <a:rPr sz="2000" spc="-5" dirty="0">
                          <a:latin typeface="Calibri"/>
                          <a:cs typeface="Calibri"/>
                        </a:rPr>
                        <a:t>wounds, Injecting  urine </a:t>
                      </a:r>
                      <a:r>
                        <a:rPr sz="2000" spc="-10" dirty="0">
                          <a:latin typeface="Calibri"/>
                          <a:cs typeface="Calibri"/>
                        </a:rPr>
                        <a:t>into </a:t>
                      </a:r>
                      <a:r>
                        <a:rPr sz="2000" dirty="0">
                          <a:latin typeface="Calibri"/>
                          <a:cs typeface="Calibri"/>
                        </a:rPr>
                        <a:t>the </a:t>
                      </a:r>
                      <a:r>
                        <a:rPr sz="2000" spc="-10" dirty="0">
                          <a:latin typeface="Calibri"/>
                          <a:cs typeface="Calibri"/>
                        </a:rPr>
                        <a:t>child, spitting </a:t>
                      </a:r>
                      <a:r>
                        <a:rPr sz="2000" spc="-5" dirty="0">
                          <a:latin typeface="Calibri"/>
                          <a:cs typeface="Calibri"/>
                        </a:rPr>
                        <a:t>or </a:t>
                      </a:r>
                      <a:r>
                        <a:rPr sz="2000" spc="-10" dirty="0">
                          <a:latin typeface="Calibri"/>
                          <a:cs typeface="Calibri"/>
                        </a:rPr>
                        <a:t>introducing  f</a:t>
                      </a:r>
                      <a:r>
                        <a:rPr lang="en-IN" sz="2000" spc="-10" dirty="0">
                          <a:latin typeface="Calibri"/>
                          <a:cs typeface="Calibri"/>
                        </a:rPr>
                        <a:t>a</a:t>
                      </a:r>
                      <a:r>
                        <a:rPr sz="2000" spc="-10" dirty="0" err="1">
                          <a:latin typeface="Calibri"/>
                          <a:cs typeface="Calibri"/>
                        </a:rPr>
                        <a:t>eces</a:t>
                      </a:r>
                      <a:r>
                        <a:rPr sz="2000" spc="-10" dirty="0">
                          <a:latin typeface="Calibri"/>
                          <a:cs typeface="Calibri"/>
                        </a:rPr>
                        <a:t> into intravenous</a:t>
                      </a:r>
                      <a:r>
                        <a:rPr sz="2000" spc="10" dirty="0">
                          <a:latin typeface="Calibri"/>
                          <a:cs typeface="Calibri"/>
                        </a:rPr>
                        <a:t> </a:t>
                      </a:r>
                      <a:r>
                        <a:rPr sz="2000" spc="-15" dirty="0">
                          <a:latin typeface="Calibri"/>
                          <a:cs typeface="Calibri"/>
                        </a:rPr>
                        <a:t>catheters.</a:t>
                      </a:r>
                      <a:endParaRPr sz="2000" dirty="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extLst>
                  <a:ext uri="{0D108BD9-81ED-4DB2-BD59-A6C34878D82A}">
                    <a16:rowId xmlns:a16="http://schemas.microsoft.com/office/drawing/2014/main" val="10003"/>
                  </a:ext>
                </a:extLst>
              </a:tr>
              <a:tr h="1022798">
                <a:tc>
                  <a:txBody>
                    <a:bodyPr/>
                    <a:lstStyle/>
                    <a:p>
                      <a:pPr marL="91440">
                        <a:lnSpc>
                          <a:spcPct val="100000"/>
                        </a:lnSpc>
                        <a:spcBef>
                          <a:spcPts val="245"/>
                        </a:spcBef>
                      </a:pPr>
                      <a:r>
                        <a:rPr sz="2000" spc="-5" dirty="0">
                          <a:latin typeface="Calibri"/>
                          <a:cs typeface="Calibri"/>
                        </a:rPr>
                        <a:t>INJURIES</a:t>
                      </a:r>
                      <a:endParaRPr sz="2000" dirty="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marL="92075" marR="309245">
                        <a:lnSpc>
                          <a:spcPct val="100000"/>
                        </a:lnSpc>
                        <a:spcBef>
                          <a:spcPts val="245"/>
                        </a:spcBef>
                      </a:pPr>
                      <a:r>
                        <a:rPr sz="2000" spc="-10" dirty="0">
                          <a:latin typeface="Calibri"/>
                          <a:cs typeface="Calibri"/>
                        </a:rPr>
                        <a:t>Suffocation, </a:t>
                      </a:r>
                      <a:r>
                        <a:rPr sz="2000" spc="-15" dirty="0">
                          <a:latin typeface="Calibri"/>
                          <a:cs typeface="Calibri"/>
                        </a:rPr>
                        <a:t>Osteomyelitis, </a:t>
                      </a:r>
                      <a:r>
                        <a:rPr sz="2000" spc="-5" dirty="0">
                          <a:latin typeface="Calibri"/>
                          <a:cs typeface="Calibri"/>
                        </a:rPr>
                        <a:t>Non-healing  wounds, </a:t>
                      </a:r>
                      <a:r>
                        <a:rPr sz="2000" spc="-10" dirty="0">
                          <a:latin typeface="Calibri"/>
                          <a:cs typeface="Calibri"/>
                        </a:rPr>
                        <a:t>Recurrent conjunctivitis, Fractures  </a:t>
                      </a:r>
                      <a:r>
                        <a:rPr sz="2000" spc="-5" dirty="0">
                          <a:latin typeface="Calibri"/>
                          <a:cs typeface="Calibri"/>
                        </a:rPr>
                        <a:t>that </a:t>
                      </a:r>
                      <a:r>
                        <a:rPr sz="2000" spc="-10" dirty="0">
                          <a:latin typeface="Calibri"/>
                          <a:cs typeface="Calibri"/>
                        </a:rPr>
                        <a:t>fail to</a:t>
                      </a:r>
                      <a:r>
                        <a:rPr sz="2000" dirty="0">
                          <a:latin typeface="Calibri"/>
                          <a:cs typeface="Calibri"/>
                        </a:rPr>
                        <a:t> </a:t>
                      </a:r>
                      <a:r>
                        <a:rPr sz="2000" spc="-5" dirty="0">
                          <a:latin typeface="Calibri"/>
                          <a:cs typeface="Calibri"/>
                        </a:rPr>
                        <a:t>heal.</a:t>
                      </a:r>
                      <a:endParaRPr sz="2000" dirty="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extLst>
                  <a:ext uri="{0D108BD9-81ED-4DB2-BD59-A6C34878D82A}">
                    <a16:rowId xmlns:a16="http://schemas.microsoft.com/office/drawing/2014/main" val="10004"/>
                  </a:ext>
                </a:extLst>
              </a:tr>
            </a:tbl>
          </a:graphicData>
        </a:graphic>
      </p:graphicFrame>
      <p:sp>
        <p:nvSpPr>
          <p:cNvPr id="8" name="object 8"/>
          <p:cNvSpPr/>
          <p:nvPr/>
        </p:nvSpPr>
        <p:spPr>
          <a:xfrm>
            <a:off x="6498336" y="2859880"/>
            <a:ext cx="5693664" cy="839724"/>
          </a:xfrm>
          <a:prstGeom prst="rect">
            <a:avLst/>
          </a:prstGeom>
          <a:blipFill>
            <a:blip r:embed="rId3" cstate="print"/>
            <a:stretch>
              <a:fillRect/>
            </a:stretch>
          </a:blipFill>
        </p:spPr>
        <p:txBody>
          <a:bodyPr wrap="square" lIns="0" tIns="0" rIns="0" bIns="0" rtlCol="0"/>
          <a:lstStyle/>
          <a:p>
            <a:endParaRPr dirty="0"/>
          </a:p>
        </p:txBody>
      </p:sp>
      <p:sp>
        <p:nvSpPr>
          <p:cNvPr id="11" name="object 11"/>
          <p:cNvSpPr txBox="1"/>
          <p:nvPr/>
        </p:nvSpPr>
        <p:spPr>
          <a:xfrm>
            <a:off x="1509201" y="6178122"/>
            <a:ext cx="9015730" cy="228268"/>
          </a:xfrm>
          <a:prstGeom prst="rect">
            <a:avLst/>
          </a:prstGeom>
          <a:noFill/>
        </p:spPr>
        <p:txBody>
          <a:bodyPr vert="horz" wrap="square" lIns="0" tIns="12700" rIns="0" bIns="0" rtlCol="0">
            <a:spAutoFit/>
          </a:bodyPr>
          <a:lstStyle/>
          <a:p>
            <a:pPr marL="90805" marR="128905" algn="ctr">
              <a:spcBef>
                <a:spcPts val="100"/>
              </a:spcBef>
            </a:pPr>
            <a:r>
              <a:rPr sz="1400" b="1" i="1" spc="-5" dirty="0">
                <a:solidFill>
                  <a:schemeClr val="accent6">
                    <a:lumMod val="50000"/>
                  </a:schemeClr>
                </a:solidFill>
                <a:highlight>
                  <a:srgbClr val="FFFF00"/>
                </a:highlight>
                <a:latin typeface="Calibri"/>
                <a:cs typeface="Calibri"/>
              </a:rPr>
              <a:t>Laura </a:t>
            </a:r>
            <a:r>
              <a:rPr sz="1400" b="1" i="1" dirty="0">
                <a:solidFill>
                  <a:schemeClr val="accent6">
                    <a:lumMod val="50000"/>
                  </a:schemeClr>
                </a:solidFill>
                <a:highlight>
                  <a:srgbClr val="FFFF00"/>
                </a:highlight>
                <a:latin typeface="Calibri"/>
                <a:cs typeface="Calibri"/>
              </a:rPr>
              <a:t>Criddle. </a:t>
            </a:r>
            <a:r>
              <a:rPr sz="1400" b="1" i="1" spc="-10" dirty="0">
                <a:solidFill>
                  <a:schemeClr val="accent6">
                    <a:lumMod val="50000"/>
                  </a:schemeClr>
                </a:solidFill>
                <a:highlight>
                  <a:srgbClr val="FFFF00"/>
                </a:highlight>
                <a:latin typeface="Calibri"/>
                <a:cs typeface="Calibri"/>
              </a:rPr>
              <a:t>Monsters </a:t>
            </a:r>
            <a:r>
              <a:rPr sz="1400" b="1" i="1" dirty="0">
                <a:solidFill>
                  <a:schemeClr val="accent6">
                    <a:lumMod val="50000"/>
                  </a:schemeClr>
                </a:solidFill>
                <a:highlight>
                  <a:srgbClr val="FFFF00"/>
                </a:highlight>
                <a:latin typeface="Calibri"/>
                <a:cs typeface="Calibri"/>
              </a:rPr>
              <a:t>in the </a:t>
            </a:r>
            <a:r>
              <a:rPr sz="1400" b="1" i="1" spc="-5" dirty="0">
                <a:solidFill>
                  <a:schemeClr val="accent6">
                    <a:lumMod val="50000"/>
                  </a:schemeClr>
                </a:solidFill>
                <a:highlight>
                  <a:srgbClr val="FFFF00"/>
                </a:highlight>
                <a:latin typeface="Calibri"/>
                <a:cs typeface="Calibri"/>
              </a:rPr>
              <a:t>closet: Munchausen  </a:t>
            </a:r>
            <a:r>
              <a:rPr sz="1400" b="1" i="1" spc="-10" dirty="0">
                <a:solidFill>
                  <a:schemeClr val="accent6">
                    <a:lumMod val="50000"/>
                  </a:schemeClr>
                </a:solidFill>
                <a:highlight>
                  <a:srgbClr val="FFFF00"/>
                </a:highlight>
                <a:latin typeface="Calibri"/>
                <a:cs typeface="Calibri"/>
              </a:rPr>
              <a:t>Syndrome by </a:t>
            </a:r>
            <a:r>
              <a:rPr sz="1400" b="1" i="1" spc="-25" dirty="0">
                <a:solidFill>
                  <a:schemeClr val="accent6">
                    <a:lumMod val="50000"/>
                  </a:schemeClr>
                </a:solidFill>
                <a:highlight>
                  <a:srgbClr val="FFFF00"/>
                </a:highlight>
                <a:latin typeface="Calibri"/>
                <a:cs typeface="Calibri"/>
              </a:rPr>
              <a:t>Proxy. </a:t>
            </a:r>
            <a:r>
              <a:rPr sz="1400" b="1" i="1" spc="-5" dirty="0">
                <a:solidFill>
                  <a:schemeClr val="accent6">
                    <a:lumMod val="50000"/>
                  </a:schemeClr>
                </a:solidFill>
                <a:highlight>
                  <a:srgbClr val="FFFF00"/>
                </a:highlight>
                <a:latin typeface="Calibri"/>
                <a:cs typeface="Calibri"/>
              </a:rPr>
              <a:t>Critical </a:t>
            </a:r>
            <a:r>
              <a:rPr sz="1400" b="1" i="1" dirty="0">
                <a:solidFill>
                  <a:schemeClr val="accent6">
                    <a:lumMod val="50000"/>
                  </a:schemeClr>
                </a:solidFill>
                <a:highlight>
                  <a:srgbClr val="FFFF00"/>
                </a:highlight>
                <a:latin typeface="Calibri"/>
                <a:cs typeface="Calibri"/>
              </a:rPr>
              <a:t>Care </a:t>
            </a:r>
            <a:r>
              <a:rPr sz="1400" b="1" i="1" spc="-5" dirty="0">
                <a:solidFill>
                  <a:schemeClr val="accent6">
                    <a:lumMod val="50000"/>
                  </a:schemeClr>
                </a:solidFill>
                <a:highlight>
                  <a:srgbClr val="FFFF00"/>
                </a:highlight>
                <a:latin typeface="Calibri"/>
                <a:cs typeface="Calibri"/>
              </a:rPr>
              <a:t>Nurse</a:t>
            </a:r>
            <a:r>
              <a:rPr sz="1400" b="1" i="1" spc="55" dirty="0">
                <a:solidFill>
                  <a:schemeClr val="accent6">
                    <a:lumMod val="50000"/>
                  </a:schemeClr>
                </a:solidFill>
                <a:highlight>
                  <a:srgbClr val="FFFF00"/>
                </a:highlight>
                <a:latin typeface="Calibri"/>
                <a:cs typeface="Calibri"/>
              </a:rPr>
              <a:t> </a:t>
            </a:r>
            <a:r>
              <a:rPr sz="1400" b="1" i="1" dirty="0">
                <a:solidFill>
                  <a:schemeClr val="accent6">
                    <a:lumMod val="50000"/>
                  </a:schemeClr>
                </a:solidFill>
                <a:highlight>
                  <a:srgbClr val="FFFF00"/>
                </a:highlight>
                <a:latin typeface="Calibri"/>
                <a:cs typeface="Calibri"/>
              </a:rPr>
              <a:t>2010;30(6):46-55</a:t>
            </a:r>
            <a:endParaRPr sz="1400" dirty="0">
              <a:solidFill>
                <a:schemeClr val="accent6">
                  <a:lumMod val="50000"/>
                </a:schemeClr>
              </a:solidFill>
              <a:highlight>
                <a:srgbClr val="FFFF00"/>
              </a:highlight>
              <a:latin typeface="Calibri"/>
              <a:cs typeface="Calibri"/>
            </a:endParaRPr>
          </a:p>
        </p:txBody>
      </p:sp>
      <p:sp>
        <p:nvSpPr>
          <p:cNvPr id="7" name="Slide Number Placeholder 6">
            <a:extLst>
              <a:ext uri="{FF2B5EF4-FFF2-40B4-BE49-F238E27FC236}">
                <a16:creationId xmlns:a16="http://schemas.microsoft.com/office/drawing/2014/main" id="{8B410730-FE3E-4744-A8D5-8AE6A7EE8800}"/>
              </a:ext>
            </a:extLst>
          </p:cNvPr>
          <p:cNvSpPr>
            <a:spLocks noGrp="1"/>
          </p:cNvSpPr>
          <p:nvPr>
            <p:ph type="sldNum" sz="quarter" idx="12"/>
          </p:nvPr>
        </p:nvSpPr>
        <p:spPr/>
        <p:txBody>
          <a:bodyPr/>
          <a:lstStyle/>
          <a:p>
            <a:fld id="{3E5F394B-49D5-49D1-9FED-37BDB656D84F}" type="slidenum">
              <a:rPr lang="en-IN" smtClean="0"/>
              <a:t>30</a:t>
            </a:fld>
            <a:endParaRPr lang="en-IN" dirty="0"/>
          </a:p>
        </p:txBody>
      </p:sp>
    </p:spTree>
    <p:extLst>
      <p:ext uri="{BB962C8B-B14F-4D97-AF65-F5344CB8AC3E}">
        <p14:creationId xmlns:p14="http://schemas.microsoft.com/office/powerpoint/2010/main" val="2819129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76260" y="477870"/>
            <a:ext cx="4133461" cy="629018"/>
          </a:xfrm>
          <a:prstGeom prst="rect">
            <a:avLst/>
          </a:prstGeom>
        </p:spPr>
        <p:txBody>
          <a:bodyPr vert="horz" wrap="square" lIns="0" tIns="13335" rIns="0" bIns="0" rtlCol="0" anchor="ctr">
            <a:spAutoFit/>
          </a:bodyPr>
          <a:lstStyle/>
          <a:p>
            <a:pPr marL="12700">
              <a:lnSpc>
                <a:spcPct val="100000"/>
              </a:lnSpc>
              <a:spcBef>
                <a:spcPts val="105"/>
              </a:spcBef>
            </a:pPr>
            <a:r>
              <a:rPr sz="4000" b="1" spc="-15" dirty="0">
                <a:solidFill>
                  <a:schemeClr val="accent6">
                    <a:lumMod val="50000"/>
                  </a:schemeClr>
                </a:solidFill>
              </a:rPr>
              <a:t>SEXUAL</a:t>
            </a:r>
            <a:r>
              <a:rPr sz="4000" b="1" spc="-90" dirty="0">
                <a:solidFill>
                  <a:schemeClr val="accent6">
                    <a:lumMod val="50000"/>
                  </a:schemeClr>
                </a:solidFill>
              </a:rPr>
              <a:t> </a:t>
            </a:r>
            <a:r>
              <a:rPr sz="4000" b="1" dirty="0">
                <a:solidFill>
                  <a:schemeClr val="accent6">
                    <a:lumMod val="50000"/>
                  </a:schemeClr>
                </a:solidFill>
              </a:rPr>
              <a:t>ABUSE</a:t>
            </a:r>
          </a:p>
        </p:txBody>
      </p:sp>
      <p:sp>
        <p:nvSpPr>
          <p:cNvPr id="3" name="object 3"/>
          <p:cNvSpPr/>
          <p:nvPr/>
        </p:nvSpPr>
        <p:spPr>
          <a:xfrm>
            <a:off x="1688592" y="240792"/>
            <a:ext cx="1402080" cy="1402079"/>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752600" y="304800"/>
            <a:ext cx="1219200" cy="1219200"/>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1733550" y="285750"/>
            <a:ext cx="1257300" cy="1257300"/>
          </a:xfrm>
          <a:custGeom>
            <a:avLst/>
            <a:gdLst/>
            <a:ahLst/>
            <a:cxnLst/>
            <a:rect l="l" t="t" r="r" b="b"/>
            <a:pathLst>
              <a:path w="1257300" h="1257300">
                <a:moveTo>
                  <a:pt x="0" y="1257300"/>
                </a:moveTo>
                <a:lnTo>
                  <a:pt x="1257300" y="1257300"/>
                </a:lnTo>
                <a:lnTo>
                  <a:pt x="1257300" y="0"/>
                </a:lnTo>
                <a:lnTo>
                  <a:pt x="0" y="0"/>
                </a:lnTo>
                <a:lnTo>
                  <a:pt x="0" y="1257300"/>
                </a:lnTo>
                <a:close/>
              </a:path>
            </a:pathLst>
          </a:custGeom>
          <a:ln w="38100">
            <a:solidFill>
              <a:srgbClr val="000000"/>
            </a:solidFill>
          </a:ln>
        </p:spPr>
        <p:txBody>
          <a:bodyPr wrap="square" lIns="0" tIns="0" rIns="0" bIns="0" rtlCol="0"/>
          <a:lstStyle/>
          <a:p>
            <a:endParaRPr dirty="0"/>
          </a:p>
        </p:txBody>
      </p:sp>
      <p:sp>
        <p:nvSpPr>
          <p:cNvPr id="6" name="object 6"/>
          <p:cNvSpPr txBox="1"/>
          <p:nvPr/>
        </p:nvSpPr>
        <p:spPr>
          <a:xfrm>
            <a:off x="593125" y="2151455"/>
            <a:ext cx="9215034" cy="3460563"/>
          </a:xfrm>
          <a:prstGeom prst="rect">
            <a:avLst/>
          </a:prstGeom>
        </p:spPr>
        <p:txBody>
          <a:bodyPr vert="horz" wrap="square" lIns="0" tIns="13335" rIns="0" bIns="0" rtlCol="0">
            <a:spAutoFit/>
          </a:bodyPr>
          <a:lstStyle/>
          <a:p>
            <a:pPr marL="102235" indent="-90170">
              <a:spcBef>
                <a:spcPts val="105"/>
              </a:spcBef>
              <a:buSzPct val="95000"/>
              <a:buFont typeface="Arial"/>
              <a:buChar char="•"/>
              <a:tabLst>
                <a:tab pos="102870" algn="l"/>
              </a:tabLst>
            </a:pPr>
            <a:r>
              <a:rPr sz="2800" spc="-10" dirty="0">
                <a:latin typeface="+mj-lt"/>
                <a:cs typeface="Calibri"/>
              </a:rPr>
              <a:t>Prevalence </a:t>
            </a:r>
            <a:r>
              <a:rPr sz="2800" spc="-5" dirty="0">
                <a:latin typeface="+mj-lt"/>
                <a:cs typeface="Calibri"/>
              </a:rPr>
              <a:t>ha</a:t>
            </a:r>
            <a:r>
              <a:rPr lang="en-US" sz="2800" spc="-5" dirty="0">
                <a:latin typeface="+mj-lt"/>
                <a:cs typeface="Calibri"/>
              </a:rPr>
              <a:t>s</a:t>
            </a:r>
            <a:r>
              <a:rPr sz="2800" spc="-5" dirty="0">
                <a:latin typeface="+mj-lt"/>
                <a:cs typeface="Calibri"/>
              </a:rPr>
              <a:t> increase</a:t>
            </a:r>
            <a:r>
              <a:rPr lang="en-US" sz="2800" spc="-5" dirty="0">
                <a:latin typeface="+mj-lt"/>
                <a:cs typeface="Calibri"/>
              </a:rPr>
              <a:t>d</a:t>
            </a:r>
            <a:r>
              <a:rPr sz="2800" spc="-5" dirty="0">
                <a:latin typeface="+mj-lt"/>
                <a:cs typeface="Calibri"/>
              </a:rPr>
              <a:t> </a:t>
            </a:r>
            <a:r>
              <a:rPr sz="2800" spc="-10" dirty="0">
                <a:latin typeface="+mj-lt"/>
                <a:cs typeface="Calibri"/>
              </a:rPr>
              <a:t>dramatically </a:t>
            </a:r>
            <a:r>
              <a:rPr sz="2800" spc="-5" dirty="0">
                <a:latin typeface="+mj-lt"/>
                <a:cs typeface="Calibri"/>
              </a:rPr>
              <a:t>but reporting </a:t>
            </a:r>
            <a:r>
              <a:rPr sz="2800" dirty="0">
                <a:latin typeface="+mj-lt"/>
                <a:cs typeface="Calibri"/>
              </a:rPr>
              <a:t>is </a:t>
            </a:r>
            <a:r>
              <a:rPr sz="2800" spc="-5" dirty="0">
                <a:latin typeface="+mj-lt"/>
                <a:cs typeface="Calibri"/>
              </a:rPr>
              <a:t>less </a:t>
            </a:r>
            <a:r>
              <a:rPr sz="2800" dirty="0">
                <a:latin typeface="+mj-lt"/>
                <a:cs typeface="Calibri"/>
              </a:rPr>
              <a:t>due</a:t>
            </a:r>
            <a:r>
              <a:rPr sz="2800" spc="55" dirty="0">
                <a:latin typeface="+mj-lt"/>
                <a:cs typeface="Calibri"/>
              </a:rPr>
              <a:t> </a:t>
            </a:r>
            <a:r>
              <a:rPr sz="2800" spc="-10" dirty="0">
                <a:latin typeface="+mj-lt"/>
                <a:cs typeface="Calibri"/>
              </a:rPr>
              <a:t>to</a:t>
            </a:r>
            <a:r>
              <a:rPr lang="en-US" sz="2800" dirty="0">
                <a:latin typeface="+mj-lt"/>
                <a:cs typeface="Calibri"/>
              </a:rPr>
              <a:t> </a:t>
            </a:r>
            <a:r>
              <a:rPr sz="2800" spc="-10" dirty="0">
                <a:latin typeface="+mj-lt"/>
                <a:cs typeface="Calibri"/>
              </a:rPr>
              <a:t>following</a:t>
            </a:r>
            <a:r>
              <a:rPr sz="2800" spc="-20" dirty="0">
                <a:latin typeface="+mj-lt"/>
                <a:cs typeface="Calibri"/>
              </a:rPr>
              <a:t> </a:t>
            </a:r>
            <a:r>
              <a:rPr sz="2800" spc="-5" dirty="0">
                <a:latin typeface="+mj-lt"/>
                <a:cs typeface="Calibri"/>
              </a:rPr>
              <a:t>reasons:</a:t>
            </a:r>
            <a:endParaRPr sz="2800" dirty="0">
              <a:latin typeface="+mj-lt"/>
              <a:cs typeface="Calibri"/>
            </a:endParaRPr>
          </a:p>
          <a:p>
            <a:pPr marL="559435" lvl="1" indent="-90170">
              <a:buSzPct val="95000"/>
              <a:buFont typeface="Arial"/>
              <a:buChar char="•"/>
              <a:tabLst>
                <a:tab pos="560070" algn="l"/>
              </a:tabLst>
            </a:pPr>
            <a:r>
              <a:rPr sz="2800" spc="-10" dirty="0">
                <a:latin typeface="+mj-lt"/>
                <a:cs typeface="Calibri"/>
              </a:rPr>
              <a:t>Cultural morals: </a:t>
            </a:r>
            <a:r>
              <a:rPr sz="2800" spc="-5" dirty="0">
                <a:latin typeface="+mj-lt"/>
                <a:cs typeface="Calibri"/>
              </a:rPr>
              <a:t>stigma </a:t>
            </a:r>
            <a:r>
              <a:rPr sz="2800" spc="-15" dirty="0">
                <a:latin typeface="+mj-lt"/>
                <a:cs typeface="Calibri"/>
              </a:rPr>
              <a:t>for </a:t>
            </a:r>
            <a:r>
              <a:rPr sz="2800" dirty="0">
                <a:latin typeface="+mj-lt"/>
                <a:cs typeface="Calibri"/>
              </a:rPr>
              <a:t>the victim and</a:t>
            </a:r>
            <a:r>
              <a:rPr sz="2800" spc="15" dirty="0">
                <a:latin typeface="+mj-lt"/>
                <a:cs typeface="Calibri"/>
              </a:rPr>
              <a:t> </a:t>
            </a:r>
            <a:r>
              <a:rPr sz="2800" spc="-25" dirty="0">
                <a:latin typeface="+mj-lt"/>
                <a:cs typeface="Calibri"/>
              </a:rPr>
              <a:t>family.</a:t>
            </a:r>
            <a:endParaRPr sz="2800" dirty="0">
              <a:latin typeface="+mj-lt"/>
              <a:cs typeface="Calibri"/>
            </a:endParaRPr>
          </a:p>
          <a:p>
            <a:pPr marL="559435" lvl="1" indent="-90170">
              <a:buSzPct val="95000"/>
              <a:buFont typeface="Arial"/>
              <a:buChar char="•"/>
              <a:tabLst>
                <a:tab pos="560070" algn="l"/>
              </a:tabLst>
            </a:pPr>
            <a:r>
              <a:rPr sz="2800" spc="-5" dirty="0">
                <a:latin typeface="+mj-lt"/>
                <a:cs typeface="Calibri"/>
              </a:rPr>
              <a:t>Doesn’t </a:t>
            </a:r>
            <a:r>
              <a:rPr sz="2800" spc="-20" dirty="0">
                <a:latin typeface="+mj-lt"/>
                <a:cs typeface="Calibri"/>
              </a:rPr>
              <a:t>have </a:t>
            </a:r>
            <a:r>
              <a:rPr sz="2800" spc="-5" dirty="0">
                <a:latin typeface="+mj-lt"/>
                <a:cs typeface="Calibri"/>
              </a:rPr>
              <a:t>visible </a:t>
            </a:r>
            <a:r>
              <a:rPr sz="2800" spc="-10" dirty="0">
                <a:latin typeface="+mj-lt"/>
                <a:cs typeface="Calibri"/>
              </a:rPr>
              <a:t>physical</a:t>
            </a:r>
            <a:r>
              <a:rPr sz="2800" spc="5" dirty="0">
                <a:latin typeface="+mj-lt"/>
                <a:cs typeface="Calibri"/>
              </a:rPr>
              <a:t> </a:t>
            </a:r>
            <a:r>
              <a:rPr sz="2800" spc="-5" dirty="0">
                <a:latin typeface="+mj-lt"/>
                <a:cs typeface="Calibri"/>
              </a:rPr>
              <a:t>signs.</a:t>
            </a:r>
            <a:endParaRPr sz="2800" dirty="0">
              <a:latin typeface="+mj-lt"/>
              <a:cs typeface="Calibri"/>
            </a:endParaRPr>
          </a:p>
          <a:p>
            <a:pPr marL="559435" lvl="1" indent="-90170">
              <a:buSzPct val="95000"/>
              <a:buFont typeface="Arial"/>
              <a:buChar char="•"/>
              <a:tabLst>
                <a:tab pos="560070" algn="l"/>
              </a:tabLst>
            </a:pPr>
            <a:r>
              <a:rPr sz="2800" dirty="0">
                <a:latin typeface="+mj-lt"/>
                <a:cs typeface="Calibri"/>
              </a:rPr>
              <a:t>Inability </a:t>
            </a:r>
            <a:r>
              <a:rPr sz="2800" spc="-5" dirty="0">
                <a:latin typeface="+mj-lt"/>
                <a:cs typeface="Calibri"/>
              </a:rPr>
              <a:t>of </a:t>
            </a:r>
            <a:r>
              <a:rPr sz="2800" dirty="0">
                <a:latin typeface="+mj-lt"/>
                <a:cs typeface="Calibri"/>
              </a:rPr>
              <a:t>clinician </a:t>
            </a:r>
            <a:r>
              <a:rPr sz="2800" spc="-15" dirty="0">
                <a:latin typeface="+mj-lt"/>
                <a:cs typeface="Calibri"/>
              </a:rPr>
              <a:t>to </a:t>
            </a:r>
            <a:r>
              <a:rPr sz="2800" spc="-5" dirty="0">
                <a:latin typeface="+mj-lt"/>
                <a:cs typeface="Calibri"/>
              </a:rPr>
              <a:t>identify</a:t>
            </a:r>
            <a:r>
              <a:rPr sz="2800" spc="5" dirty="0">
                <a:latin typeface="+mj-lt"/>
                <a:cs typeface="Calibri"/>
              </a:rPr>
              <a:t> </a:t>
            </a:r>
            <a:r>
              <a:rPr sz="2800" spc="-20" dirty="0">
                <a:latin typeface="+mj-lt"/>
                <a:cs typeface="Calibri"/>
              </a:rPr>
              <a:t>correctly.</a:t>
            </a:r>
            <a:endParaRPr sz="2800" dirty="0">
              <a:latin typeface="+mj-lt"/>
              <a:cs typeface="Calibri"/>
            </a:endParaRPr>
          </a:p>
          <a:p>
            <a:pPr>
              <a:spcBef>
                <a:spcPts val="25"/>
              </a:spcBef>
            </a:pPr>
            <a:endParaRPr sz="2800" dirty="0">
              <a:latin typeface="+mj-lt"/>
              <a:cs typeface="Times New Roman"/>
            </a:endParaRPr>
          </a:p>
          <a:p>
            <a:pPr marL="12700" marR="5080">
              <a:buSzPct val="95000"/>
              <a:buFont typeface="Arial"/>
              <a:buChar char="•"/>
              <a:tabLst>
                <a:tab pos="102870" algn="l"/>
              </a:tabLst>
            </a:pPr>
            <a:r>
              <a:rPr lang="en-US" sz="2800" spc="-5" dirty="0">
                <a:latin typeface="+mj-lt"/>
                <a:cs typeface="Calibri"/>
              </a:rPr>
              <a:t>D</a:t>
            </a:r>
            <a:r>
              <a:rPr sz="2800" spc="-5" dirty="0">
                <a:latin typeface="+mj-lt"/>
                <a:cs typeface="Calibri"/>
              </a:rPr>
              <a:t>efined </a:t>
            </a:r>
            <a:r>
              <a:rPr sz="2800" dirty="0">
                <a:latin typeface="+mj-lt"/>
                <a:cs typeface="Calibri"/>
              </a:rPr>
              <a:t>as </a:t>
            </a:r>
            <a:r>
              <a:rPr sz="2800" spc="-10" dirty="0">
                <a:latin typeface="+mj-lt"/>
                <a:cs typeface="Calibri"/>
              </a:rPr>
              <a:t>any </a:t>
            </a:r>
            <a:r>
              <a:rPr sz="2800" spc="-15" dirty="0">
                <a:latin typeface="+mj-lt"/>
                <a:cs typeface="Calibri"/>
              </a:rPr>
              <a:t>sexual </a:t>
            </a:r>
            <a:r>
              <a:rPr sz="2800" dirty="0">
                <a:latin typeface="+mj-lt"/>
                <a:cs typeface="Calibri"/>
              </a:rPr>
              <a:t>activity </a:t>
            </a:r>
            <a:r>
              <a:rPr sz="2800" spc="-5" dirty="0">
                <a:latin typeface="+mj-lt"/>
                <a:cs typeface="Calibri"/>
              </a:rPr>
              <a:t>with </a:t>
            </a:r>
            <a:r>
              <a:rPr sz="2800" dirty="0">
                <a:latin typeface="+mj-lt"/>
                <a:cs typeface="Calibri"/>
              </a:rPr>
              <a:t>a child </a:t>
            </a:r>
            <a:r>
              <a:rPr sz="2800" spc="-5" dirty="0">
                <a:latin typeface="+mj-lt"/>
                <a:cs typeface="Calibri"/>
              </a:rPr>
              <a:t>under </a:t>
            </a:r>
            <a:r>
              <a:rPr sz="2800" dirty="0">
                <a:latin typeface="+mj-lt"/>
                <a:cs typeface="Calibri"/>
              </a:rPr>
              <a:t>18 </a:t>
            </a:r>
            <a:r>
              <a:rPr sz="2800" spc="-15" dirty="0">
                <a:latin typeface="+mj-lt"/>
                <a:cs typeface="Calibri"/>
              </a:rPr>
              <a:t>years </a:t>
            </a:r>
            <a:r>
              <a:rPr sz="2800" spc="-5" dirty="0">
                <a:latin typeface="+mj-lt"/>
                <a:cs typeface="Calibri"/>
              </a:rPr>
              <a:t>of  age by </a:t>
            </a:r>
            <a:r>
              <a:rPr sz="2800" dirty="0">
                <a:latin typeface="+mj-lt"/>
                <a:cs typeface="Calibri"/>
              </a:rPr>
              <a:t>an</a:t>
            </a:r>
            <a:r>
              <a:rPr sz="2800" spc="-20" dirty="0">
                <a:latin typeface="+mj-lt"/>
                <a:cs typeface="Calibri"/>
              </a:rPr>
              <a:t> </a:t>
            </a:r>
            <a:r>
              <a:rPr sz="2800" dirty="0">
                <a:latin typeface="+mj-lt"/>
                <a:cs typeface="Calibri"/>
              </a:rPr>
              <a:t>adult.</a:t>
            </a:r>
          </a:p>
        </p:txBody>
      </p:sp>
      <p:sp>
        <p:nvSpPr>
          <p:cNvPr id="8" name="object 8"/>
          <p:cNvSpPr/>
          <p:nvPr/>
        </p:nvSpPr>
        <p:spPr>
          <a:xfrm>
            <a:off x="8758427" y="304800"/>
            <a:ext cx="3105911" cy="1665732"/>
          </a:xfrm>
          <a:prstGeom prst="rect">
            <a:avLst/>
          </a:prstGeom>
          <a:blipFill>
            <a:blip r:embed="rId5" cstate="print"/>
            <a:stretch>
              <a:fillRect/>
            </a:stretch>
          </a:blipFill>
        </p:spPr>
        <p:txBody>
          <a:bodyPr wrap="square" lIns="0" tIns="0" rIns="0" bIns="0" rtlCol="0"/>
          <a:lstStyle/>
          <a:p>
            <a:endParaRPr dirty="0"/>
          </a:p>
        </p:txBody>
      </p:sp>
      <p:sp>
        <p:nvSpPr>
          <p:cNvPr id="7" name="Slide Number Placeholder 6">
            <a:extLst>
              <a:ext uri="{FF2B5EF4-FFF2-40B4-BE49-F238E27FC236}">
                <a16:creationId xmlns:a16="http://schemas.microsoft.com/office/drawing/2014/main" id="{6C8DA0C7-15A0-4B25-9A95-930585EFDF43}"/>
              </a:ext>
            </a:extLst>
          </p:cNvPr>
          <p:cNvSpPr>
            <a:spLocks noGrp="1"/>
          </p:cNvSpPr>
          <p:nvPr>
            <p:ph type="sldNum" sz="quarter" idx="12"/>
          </p:nvPr>
        </p:nvSpPr>
        <p:spPr/>
        <p:txBody>
          <a:bodyPr/>
          <a:lstStyle/>
          <a:p>
            <a:fld id="{3E5F394B-49D5-49D1-9FED-37BDB656D84F}" type="slidenum">
              <a:rPr lang="en-IN" smtClean="0"/>
              <a:t>31</a:t>
            </a:fld>
            <a:endParaRPr lang="en-IN" dirty="0"/>
          </a:p>
        </p:txBody>
      </p:sp>
      <p:pic>
        <p:nvPicPr>
          <p:cNvPr id="9" name="Picture 8">
            <a:extLst>
              <a:ext uri="{FF2B5EF4-FFF2-40B4-BE49-F238E27FC236}">
                <a16:creationId xmlns:a16="http://schemas.microsoft.com/office/drawing/2014/main" id="{7CB7F92E-5132-4B33-A99A-05D48CD5AC21}"/>
              </a:ext>
            </a:extLst>
          </p:cNvPr>
          <p:cNvPicPr>
            <a:picLocks noChangeAspect="1"/>
          </p:cNvPicPr>
          <p:nvPr/>
        </p:nvPicPr>
        <p:blipFill>
          <a:blip r:embed="rId6"/>
          <a:stretch>
            <a:fillRect/>
          </a:stretch>
        </p:blipFill>
        <p:spPr>
          <a:xfrm>
            <a:off x="9927771" y="2413870"/>
            <a:ext cx="2056344" cy="2030260"/>
          </a:xfrm>
          <a:prstGeom prst="rect">
            <a:avLst/>
          </a:prstGeom>
        </p:spPr>
      </p:pic>
    </p:spTree>
    <p:extLst>
      <p:ext uri="{BB962C8B-B14F-4D97-AF65-F5344CB8AC3E}">
        <p14:creationId xmlns:p14="http://schemas.microsoft.com/office/powerpoint/2010/main" val="127542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841990" y="269047"/>
            <a:ext cx="6508019" cy="629018"/>
          </a:xfrm>
          <a:prstGeom prst="rect">
            <a:avLst/>
          </a:prstGeom>
        </p:spPr>
        <p:txBody>
          <a:bodyPr vert="horz" wrap="square" lIns="0" tIns="13335" rIns="0" bIns="0" rtlCol="0" anchor="ctr">
            <a:spAutoFit/>
          </a:bodyPr>
          <a:lstStyle/>
          <a:p>
            <a:pPr marL="12700" algn="ctr">
              <a:lnSpc>
                <a:spcPct val="100000"/>
              </a:lnSpc>
              <a:spcBef>
                <a:spcPts val="105"/>
              </a:spcBef>
            </a:pPr>
            <a:r>
              <a:rPr sz="4000" b="1" spc="-5" dirty="0">
                <a:solidFill>
                  <a:schemeClr val="tx1"/>
                </a:solidFill>
              </a:rPr>
              <a:t>VICTIM</a:t>
            </a:r>
          </a:p>
        </p:txBody>
      </p:sp>
      <p:sp>
        <p:nvSpPr>
          <p:cNvPr id="13" name="Slide Number Placeholder 12">
            <a:extLst>
              <a:ext uri="{FF2B5EF4-FFF2-40B4-BE49-F238E27FC236}">
                <a16:creationId xmlns:a16="http://schemas.microsoft.com/office/drawing/2014/main" id="{BCC47A12-198C-43B0-A619-C7CB733286EE}"/>
              </a:ext>
            </a:extLst>
          </p:cNvPr>
          <p:cNvSpPr>
            <a:spLocks noGrp="1"/>
          </p:cNvSpPr>
          <p:nvPr>
            <p:ph type="sldNum" sz="quarter" idx="12"/>
          </p:nvPr>
        </p:nvSpPr>
        <p:spPr/>
        <p:txBody>
          <a:bodyPr/>
          <a:lstStyle/>
          <a:p>
            <a:fld id="{3E5F394B-49D5-49D1-9FED-37BDB656D84F}" type="slidenum">
              <a:rPr lang="en-IN" smtClean="0"/>
              <a:t>32</a:t>
            </a:fld>
            <a:endParaRPr lang="en-IN" dirty="0"/>
          </a:p>
        </p:txBody>
      </p:sp>
      <p:sp>
        <p:nvSpPr>
          <p:cNvPr id="6" name="object 6"/>
          <p:cNvSpPr txBox="1"/>
          <p:nvPr/>
        </p:nvSpPr>
        <p:spPr>
          <a:xfrm>
            <a:off x="602000" y="1495842"/>
            <a:ext cx="8595360" cy="4379084"/>
          </a:xfrm>
          <a:prstGeom prst="rect">
            <a:avLst/>
          </a:prstGeom>
        </p:spPr>
        <p:txBody>
          <a:bodyPr vert="horz" wrap="square" lIns="0" tIns="13335" rIns="0" bIns="0" rtlCol="0">
            <a:spAutoFit/>
          </a:bodyPr>
          <a:lstStyle/>
          <a:p>
            <a:pPr marL="102235" indent="-90170">
              <a:lnSpc>
                <a:spcPct val="150000"/>
              </a:lnSpc>
              <a:spcBef>
                <a:spcPts val="105"/>
              </a:spcBef>
              <a:buSzPct val="95000"/>
              <a:buFont typeface="Arial"/>
              <a:buChar char="•"/>
              <a:tabLst>
                <a:tab pos="102870" algn="l"/>
              </a:tabLst>
            </a:pPr>
            <a:r>
              <a:rPr lang="en-US" sz="2400" spc="-10" dirty="0">
                <a:latin typeface="+mj-lt"/>
                <a:cs typeface="Calibri"/>
              </a:rPr>
              <a:t>R</a:t>
            </a:r>
            <a:r>
              <a:rPr sz="2400" spc="-15" dirty="0">
                <a:latin typeface="+mj-lt"/>
                <a:cs typeface="Calibri"/>
              </a:rPr>
              <a:t>atio </a:t>
            </a:r>
            <a:r>
              <a:rPr sz="2400" dirty="0">
                <a:latin typeface="+mj-lt"/>
                <a:cs typeface="Calibri"/>
              </a:rPr>
              <a:t>of </a:t>
            </a:r>
            <a:r>
              <a:rPr sz="2400" spc="-5" dirty="0">
                <a:latin typeface="+mj-lt"/>
                <a:cs typeface="Calibri"/>
              </a:rPr>
              <a:t>male: </a:t>
            </a:r>
            <a:r>
              <a:rPr sz="2400" spc="-10" dirty="0">
                <a:latin typeface="+mj-lt"/>
                <a:cs typeface="Calibri"/>
              </a:rPr>
              <a:t>female</a:t>
            </a:r>
            <a:r>
              <a:rPr sz="2400" spc="55" dirty="0">
                <a:latin typeface="+mj-lt"/>
                <a:cs typeface="Calibri"/>
              </a:rPr>
              <a:t> </a:t>
            </a:r>
            <a:r>
              <a:rPr sz="2400" dirty="0">
                <a:latin typeface="+mj-lt"/>
                <a:cs typeface="Calibri"/>
              </a:rPr>
              <a:t>=1:9</a:t>
            </a:r>
          </a:p>
          <a:p>
            <a:pPr marL="12700" marR="5080">
              <a:lnSpc>
                <a:spcPct val="150000"/>
              </a:lnSpc>
              <a:buSzPct val="95000"/>
              <a:buFont typeface="Arial"/>
              <a:buChar char="•"/>
              <a:tabLst>
                <a:tab pos="102870" algn="l"/>
              </a:tabLst>
            </a:pPr>
            <a:r>
              <a:rPr sz="2400" spc="-10" dirty="0">
                <a:latin typeface="+mj-lt"/>
                <a:cs typeface="Calibri"/>
              </a:rPr>
              <a:t>Most </a:t>
            </a:r>
            <a:r>
              <a:rPr sz="2400" spc="-15" dirty="0">
                <a:latin typeface="+mj-lt"/>
                <a:cs typeface="Calibri"/>
              </a:rPr>
              <a:t>offenders </a:t>
            </a:r>
            <a:r>
              <a:rPr sz="2400" spc="-10" dirty="0">
                <a:latin typeface="+mj-lt"/>
                <a:cs typeface="Calibri"/>
              </a:rPr>
              <a:t>are family related, </a:t>
            </a:r>
            <a:r>
              <a:rPr sz="2400" spc="-5" dirty="0">
                <a:latin typeface="+mj-lt"/>
                <a:cs typeface="Calibri"/>
              </a:rPr>
              <a:t>some </a:t>
            </a:r>
            <a:r>
              <a:rPr sz="2400" spc="-10" dirty="0">
                <a:latin typeface="+mj-lt"/>
                <a:cs typeface="Calibri"/>
              </a:rPr>
              <a:t>are  family </a:t>
            </a:r>
            <a:r>
              <a:rPr sz="2400" dirty="0">
                <a:latin typeface="+mj-lt"/>
                <a:cs typeface="Calibri"/>
              </a:rPr>
              <a:t>friends and </a:t>
            </a:r>
            <a:r>
              <a:rPr sz="2400" spc="-5" dirty="0">
                <a:latin typeface="+mj-lt"/>
                <a:cs typeface="Calibri"/>
              </a:rPr>
              <a:t>least common </a:t>
            </a:r>
            <a:r>
              <a:rPr sz="2400" spc="-10" dirty="0">
                <a:latin typeface="+mj-lt"/>
                <a:cs typeface="Calibri"/>
              </a:rPr>
              <a:t>are</a:t>
            </a:r>
            <a:r>
              <a:rPr sz="2400" spc="30" dirty="0">
                <a:latin typeface="+mj-lt"/>
                <a:cs typeface="Calibri"/>
              </a:rPr>
              <a:t> </a:t>
            </a:r>
            <a:r>
              <a:rPr sz="2400" spc="-10" dirty="0">
                <a:latin typeface="+mj-lt"/>
                <a:cs typeface="Calibri"/>
              </a:rPr>
              <a:t>strangers.</a:t>
            </a:r>
            <a:endParaRPr sz="2400" dirty="0">
              <a:latin typeface="+mj-lt"/>
              <a:cs typeface="Calibri"/>
            </a:endParaRPr>
          </a:p>
          <a:p>
            <a:pPr marL="102235" indent="-90170">
              <a:lnSpc>
                <a:spcPct val="150000"/>
              </a:lnSpc>
              <a:buSzPct val="95000"/>
              <a:buFont typeface="Arial"/>
              <a:buChar char="•"/>
              <a:tabLst>
                <a:tab pos="102870" algn="l"/>
              </a:tabLst>
            </a:pPr>
            <a:r>
              <a:rPr sz="2400" spc="-20" dirty="0">
                <a:latin typeface="+mj-lt"/>
                <a:cs typeface="Calibri"/>
              </a:rPr>
              <a:t>Effects </a:t>
            </a:r>
            <a:r>
              <a:rPr sz="2400" spc="-5" dirty="0">
                <a:latin typeface="+mj-lt"/>
                <a:cs typeface="Calibri"/>
              </a:rPr>
              <a:t>seen on</a:t>
            </a:r>
            <a:r>
              <a:rPr sz="2400" spc="15" dirty="0">
                <a:latin typeface="+mj-lt"/>
                <a:cs typeface="Calibri"/>
              </a:rPr>
              <a:t> </a:t>
            </a:r>
            <a:r>
              <a:rPr sz="2400" spc="-5" dirty="0">
                <a:latin typeface="+mj-lt"/>
                <a:cs typeface="Calibri"/>
              </a:rPr>
              <a:t>victims:</a:t>
            </a:r>
            <a:endParaRPr sz="2400" dirty="0">
              <a:latin typeface="+mj-lt"/>
              <a:cs typeface="Calibri"/>
            </a:endParaRPr>
          </a:p>
          <a:p>
            <a:pPr marL="559435" lvl="1" indent="-90170">
              <a:lnSpc>
                <a:spcPct val="150000"/>
              </a:lnSpc>
              <a:buSzPct val="95000"/>
              <a:buFont typeface="Arial"/>
              <a:buChar char="•"/>
              <a:tabLst>
                <a:tab pos="560070" algn="l"/>
              </a:tabLst>
            </a:pPr>
            <a:r>
              <a:rPr sz="2400" spc="-5" dirty="0">
                <a:latin typeface="+mj-lt"/>
                <a:cs typeface="Calibri"/>
              </a:rPr>
              <a:t>Emotional</a:t>
            </a:r>
            <a:r>
              <a:rPr sz="2400" spc="-20" dirty="0">
                <a:latin typeface="+mj-lt"/>
                <a:cs typeface="Calibri"/>
              </a:rPr>
              <a:t> </a:t>
            </a:r>
            <a:r>
              <a:rPr sz="2400" spc="-15" dirty="0">
                <a:latin typeface="+mj-lt"/>
                <a:cs typeface="Calibri"/>
              </a:rPr>
              <a:t>effects</a:t>
            </a:r>
            <a:endParaRPr sz="2400" dirty="0">
              <a:latin typeface="+mj-lt"/>
              <a:cs typeface="Calibri"/>
            </a:endParaRPr>
          </a:p>
          <a:p>
            <a:pPr marL="559435" lvl="1" indent="-90170">
              <a:lnSpc>
                <a:spcPct val="150000"/>
              </a:lnSpc>
              <a:buSzPct val="95000"/>
              <a:buFont typeface="Arial"/>
              <a:buChar char="•"/>
              <a:tabLst>
                <a:tab pos="560070" algn="l"/>
              </a:tabLst>
            </a:pPr>
            <a:r>
              <a:rPr sz="2400" spc="-5" dirty="0">
                <a:latin typeface="+mj-lt"/>
                <a:cs typeface="Calibri"/>
              </a:rPr>
              <a:t>Guilt</a:t>
            </a:r>
            <a:endParaRPr sz="2400" dirty="0">
              <a:latin typeface="+mj-lt"/>
              <a:cs typeface="Calibri"/>
            </a:endParaRPr>
          </a:p>
          <a:p>
            <a:pPr marL="559435" lvl="1" indent="-90170">
              <a:lnSpc>
                <a:spcPct val="150000"/>
              </a:lnSpc>
              <a:buSzPct val="95000"/>
              <a:buFont typeface="Arial"/>
              <a:buChar char="•"/>
              <a:tabLst>
                <a:tab pos="560070" algn="l"/>
              </a:tabLst>
            </a:pPr>
            <a:r>
              <a:rPr sz="2400" spc="-10" dirty="0">
                <a:latin typeface="+mj-lt"/>
                <a:cs typeface="Calibri"/>
              </a:rPr>
              <a:t>Anxiety</a:t>
            </a:r>
            <a:endParaRPr sz="2400" dirty="0">
              <a:latin typeface="+mj-lt"/>
              <a:cs typeface="Calibri"/>
            </a:endParaRPr>
          </a:p>
          <a:p>
            <a:pPr marL="559435" lvl="1" indent="-90170">
              <a:lnSpc>
                <a:spcPct val="150000"/>
              </a:lnSpc>
              <a:buSzPct val="95000"/>
              <a:buFont typeface="Arial"/>
              <a:buChar char="•"/>
              <a:tabLst>
                <a:tab pos="560070" algn="l"/>
              </a:tabLst>
            </a:pPr>
            <a:r>
              <a:rPr sz="2400" dirty="0">
                <a:latin typeface="+mj-lt"/>
                <a:cs typeface="Calibri"/>
              </a:rPr>
              <a:t>Functional </a:t>
            </a:r>
            <a:r>
              <a:rPr sz="2400" spc="-5" dirty="0">
                <a:latin typeface="+mj-lt"/>
                <a:cs typeface="Calibri"/>
              </a:rPr>
              <a:t>disturbances:</a:t>
            </a:r>
            <a:r>
              <a:rPr sz="2400" spc="-20" dirty="0">
                <a:latin typeface="+mj-lt"/>
                <a:cs typeface="Calibri"/>
              </a:rPr>
              <a:t> </a:t>
            </a:r>
            <a:r>
              <a:rPr sz="2400" spc="-5" dirty="0">
                <a:latin typeface="+mj-lt"/>
                <a:cs typeface="Calibri"/>
              </a:rPr>
              <a:t>constipation</a:t>
            </a:r>
            <a:endParaRPr sz="2400" dirty="0">
              <a:latin typeface="+mj-lt"/>
              <a:cs typeface="Calibri"/>
            </a:endParaRPr>
          </a:p>
        </p:txBody>
      </p:sp>
      <p:sp>
        <p:nvSpPr>
          <p:cNvPr id="8" name="object 8"/>
          <p:cNvSpPr/>
          <p:nvPr/>
        </p:nvSpPr>
        <p:spPr>
          <a:xfrm>
            <a:off x="9350009" y="3205293"/>
            <a:ext cx="2017569" cy="2341419"/>
          </a:xfrm>
          <a:prstGeom prst="rect">
            <a:avLst/>
          </a:prstGeom>
          <a:blipFill>
            <a:blip r:embed="rId3" cstate="print"/>
            <a:stretch>
              <a:fillRect/>
            </a:stretch>
          </a:blipFill>
        </p:spPr>
        <p:txBody>
          <a:bodyPr wrap="square" lIns="0" tIns="0" rIns="0" bIns="0" rtlCol="0"/>
          <a:lstStyle/>
          <a:p>
            <a:endParaRPr dirty="0"/>
          </a:p>
        </p:txBody>
      </p:sp>
      <p:sp>
        <p:nvSpPr>
          <p:cNvPr id="11" name="object 11"/>
          <p:cNvSpPr/>
          <p:nvPr/>
        </p:nvSpPr>
        <p:spPr>
          <a:xfrm>
            <a:off x="6299055" y="3205293"/>
            <a:ext cx="2017569" cy="2441536"/>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656378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08933" y="149232"/>
            <a:ext cx="1219200" cy="1219200"/>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3579113" y="324619"/>
            <a:ext cx="3532251" cy="629018"/>
          </a:xfrm>
          <a:prstGeom prst="rect">
            <a:avLst/>
          </a:prstGeom>
        </p:spPr>
        <p:txBody>
          <a:bodyPr vert="horz" wrap="square" lIns="0" tIns="13335" rIns="0" bIns="0" rtlCol="0" anchor="ctr">
            <a:spAutoFit/>
          </a:bodyPr>
          <a:lstStyle/>
          <a:p>
            <a:pPr marL="12700">
              <a:lnSpc>
                <a:spcPct val="100000"/>
              </a:lnSpc>
              <a:spcBef>
                <a:spcPts val="105"/>
              </a:spcBef>
            </a:pPr>
            <a:r>
              <a:rPr sz="4000" b="1" dirty="0">
                <a:solidFill>
                  <a:schemeClr val="accent6">
                    <a:lumMod val="50000"/>
                  </a:schemeClr>
                </a:solidFill>
              </a:rPr>
              <a:t>BITE</a:t>
            </a:r>
            <a:r>
              <a:rPr sz="4000" b="1" spc="-65" dirty="0">
                <a:solidFill>
                  <a:schemeClr val="accent6">
                    <a:lumMod val="50000"/>
                  </a:schemeClr>
                </a:solidFill>
              </a:rPr>
              <a:t> </a:t>
            </a:r>
            <a:r>
              <a:rPr sz="4000" b="1" spc="-10" dirty="0">
                <a:solidFill>
                  <a:schemeClr val="accent6">
                    <a:lumMod val="50000"/>
                  </a:schemeClr>
                </a:solidFill>
              </a:rPr>
              <a:t>MARKS</a:t>
            </a:r>
          </a:p>
        </p:txBody>
      </p:sp>
      <p:sp>
        <p:nvSpPr>
          <p:cNvPr id="6" name="object 6"/>
          <p:cNvSpPr txBox="1"/>
          <p:nvPr/>
        </p:nvSpPr>
        <p:spPr>
          <a:xfrm>
            <a:off x="1099750" y="2171621"/>
            <a:ext cx="10574398" cy="2967479"/>
          </a:xfrm>
          <a:prstGeom prst="rect">
            <a:avLst/>
          </a:prstGeom>
        </p:spPr>
        <p:txBody>
          <a:bodyPr vert="horz" wrap="square" lIns="0" tIns="12700" rIns="0" bIns="0" rtlCol="0">
            <a:spAutoFit/>
          </a:bodyPr>
          <a:lstStyle/>
          <a:p>
            <a:pPr marL="93345" indent="-81280">
              <a:spcBef>
                <a:spcPts val="100"/>
              </a:spcBef>
              <a:buSzPct val="94444"/>
              <a:buFont typeface="Arial"/>
              <a:buChar char="•"/>
              <a:tabLst>
                <a:tab pos="93980" algn="l"/>
              </a:tabLst>
            </a:pPr>
            <a:r>
              <a:rPr sz="2400" b="1" u="heavy" dirty="0">
                <a:uFill>
                  <a:solidFill>
                    <a:srgbClr val="000000"/>
                  </a:solidFill>
                </a:uFill>
                <a:latin typeface="Calibri"/>
                <a:cs typeface="Calibri"/>
              </a:rPr>
              <a:t>Defined</a:t>
            </a:r>
            <a:r>
              <a:rPr sz="2400" b="1" dirty="0">
                <a:latin typeface="Calibri"/>
                <a:cs typeface="Calibri"/>
              </a:rPr>
              <a:t> </a:t>
            </a:r>
            <a:r>
              <a:rPr sz="2400" dirty="0">
                <a:latin typeface="Calibri"/>
                <a:cs typeface="Calibri"/>
              </a:rPr>
              <a:t>as </a:t>
            </a:r>
            <a:r>
              <a:rPr sz="2400" spc="-5" dirty="0">
                <a:latin typeface="Calibri"/>
                <a:cs typeface="Calibri"/>
              </a:rPr>
              <a:t>(Clark</a:t>
            </a:r>
            <a:r>
              <a:rPr sz="2400" spc="-30" dirty="0">
                <a:latin typeface="Calibri"/>
                <a:cs typeface="Calibri"/>
              </a:rPr>
              <a:t> </a:t>
            </a:r>
            <a:r>
              <a:rPr sz="2400" spc="-5" dirty="0">
                <a:latin typeface="Calibri"/>
                <a:cs typeface="Calibri"/>
              </a:rPr>
              <a:t>1992)</a:t>
            </a:r>
            <a:r>
              <a:rPr lang="en-IN" sz="2400" dirty="0">
                <a:latin typeface="Calibri"/>
                <a:cs typeface="Calibri"/>
              </a:rPr>
              <a:t>- </a:t>
            </a:r>
            <a:r>
              <a:rPr sz="2400" spc="-50" dirty="0">
                <a:latin typeface="Calibri"/>
                <a:cs typeface="Calibri"/>
              </a:rPr>
              <a:t>“</a:t>
            </a:r>
            <a:r>
              <a:rPr sz="2400" dirty="0">
                <a:latin typeface="Calibri"/>
                <a:cs typeface="Calibri"/>
              </a:rPr>
              <a:t>a</a:t>
            </a:r>
            <a:r>
              <a:rPr lang="en-IN" sz="2400" dirty="0">
                <a:latin typeface="Calibri"/>
                <a:cs typeface="Calibri"/>
              </a:rPr>
              <a:t> </a:t>
            </a:r>
            <a:r>
              <a:rPr sz="2400" spc="-5" dirty="0">
                <a:latin typeface="Calibri"/>
                <a:cs typeface="Calibri"/>
              </a:rPr>
              <a:t>p</a:t>
            </a:r>
            <a:r>
              <a:rPr sz="2400" spc="-10" dirty="0">
                <a:latin typeface="Calibri"/>
                <a:cs typeface="Calibri"/>
              </a:rPr>
              <a:t>a</a:t>
            </a:r>
            <a:r>
              <a:rPr sz="2400" spc="-30" dirty="0">
                <a:latin typeface="Calibri"/>
                <a:cs typeface="Calibri"/>
              </a:rPr>
              <a:t>tt</a:t>
            </a:r>
            <a:r>
              <a:rPr sz="2400" dirty="0">
                <a:latin typeface="Calibri"/>
                <a:cs typeface="Calibri"/>
              </a:rPr>
              <a:t>ern</a:t>
            </a:r>
            <a:r>
              <a:rPr lang="en-IN" sz="2400" dirty="0">
                <a:latin typeface="Calibri"/>
                <a:cs typeface="Calibri"/>
              </a:rPr>
              <a:t> </a:t>
            </a:r>
            <a:r>
              <a:rPr sz="2400" spc="-5" dirty="0">
                <a:latin typeface="Calibri"/>
                <a:cs typeface="Calibri"/>
              </a:rPr>
              <a:t>p</a:t>
            </a:r>
            <a:r>
              <a:rPr sz="2400" spc="-30" dirty="0">
                <a:latin typeface="Calibri"/>
                <a:cs typeface="Calibri"/>
              </a:rPr>
              <a:t>r</a:t>
            </a:r>
            <a:r>
              <a:rPr sz="2400" spc="-5" dirty="0">
                <a:latin typeface="Calibri"/>
                <a:cs typeface="Calibri"/>
              </a:rPr>
              <a:t>oduce</a:t>
            </a:r>
            <a:r>
              <a:rPr sz="2400" dirty="0">
                <a:latin typeface="Calibri"/>
                <a:cs typeface="Calibri"/>
              </a:rPr>
              <a:t>d</a:t>
            </a:r>
            <a:r>
              <a:rPr lang="en-IN" sz="2400" dirty="0">
                <a:latin typeface="Calibri"/>
                <a:cs typeface="Calibri"/>
              </a:rPr>
              <a:t> </a:t>
            </a:r>
            <a:r>
              <a:rPr sz="2400" spc="-10" dirty="0">
                <a:latin typeface="Calibri"/>
                <a:cs typeface="Calibri"/>
              </a:rPr>
              <a:t>b</a:t>
            </a:r>
            <a:r>
              <a:rPr sz="2400" dirty="0">
                <a:latin typeface="Calibri"/>
                <a:cs typeface="Calibri"/>
              </a:rPr>
              <a:t>y</a:t>
            </a:r>
            <a:r>
              <a:rPr lang="en-IN" sz="2400" dirty="0">
                <a:latin typeface="Calibri"/>
                <a:cs typeface="Calibri"/>
              </a:rPr>
              <a:t> </a:t>
            </a:r>
            <a:r>
              <a:rPr sz="2400" spc="-5" dirty="0">
                <a:latin typeface="Calibri"/>
                <a:cs typeface="Calibri"/>
              </a:rPr>
              <a:t>h</a:t>
            </a:r>
            <a:r>
              <a:rPr sz="2400" dirty="0">
                <a:latin typeface="Calibri"/>
                <a:cs typeface="Calibri"/>
              </a:rPr>
              <a:t>u</a:t>
            </a:r>
            <a:r>
              <a:rPr sz="2400" spc="10" dirty="0">
                <a:latin typeface="Calibri"/>
                <a:cs typeface="Calibri"/>
              </a:rPr>
              <a:t>m</a:t>
            </a:r>
            <a:r>
              <a:rPr sz="2400" dirty="0">
                <a:latin typeface="Calibri"/>
                <a:cs typeface="Calibri"/>
              </a:rPr>
              <a:t>an</a:t>
            </a:r>
            <a:r>
              <a:rPr lang="en-IN" sz="2400" dirty="0">
                <a:latin typeface="Calibri"/>
                <a:cs typeface="Calibri"/>
              </a:rPr>
              <a:t> </a:t>
            </a:r>
            <a:r>
              <a:rPr sz="2400" dirty="0">
                <a:latin typeface="Calibri"/>
                <a:cs typeface="Calibri"/>
              </a:rPr>
              <a:t>or	animal	</a:t>
            </a:r>
            <a:r>
              <a:rPr sz="2400" spc="-5" dirty="0">
                <a:latin typeface="Calibri"/>
                <a:cs typeface="Calibri"/>
              </a:rPr>
              <a:t>d</a:t>
            </a:r>
            <a:r>
              <a:rPr sz="2400" dirty="0">
                <a:latin typeface="Calibri"/>
                <a:cs typeface="Calibri"/>
              </a:rPr>
              <a:t>e</a:t>
            </a:r>
            <a:r>
              <a:rPr sz="2400" spc="-10" dirty="0">
                <a:latin typeface="Calibri"/>
                <a:cs typeface="Calibri"/>
              </a:rPr>
              <a:t>n</a:t>
            </a:r>
            <a:r>
              <a:rPr sz="2400" dirty="0">
                <a:latin typeface="Calibri"/>
                <a:cs typeface="Calibri"/>
              </a:rPr>
              <a:t>t</a:t>
            </a:r>
            <a:r>
              <a:rPr sz="2400" spc="-10" dirty="0">
                <a:latin typeface="Calibri"/>
                <a:cs typeface="Calibri"/>
              </a:rPr>
              <a:t>i</a:t>
            </a:r>
            <a:r>
              <a:rPr sz="2400" dirty="0">
                <a:latin typeface="Calibri"/>
                <a:cs typeface="Calibri"/>
              </a:rPr>
              <a:t>t</a:t>
            </a:r>
            <a:r>
              <a:rPr sz="2400" spc="-10" dirty="0">
                <a:latin typeface="Calibri"/>
                <a:cs typeface="Calibri"/>
              </a:rPr>
              <a:t>i</a:t>
            </a:r>
            <a:r>
              <a:rPr sz="2400" spc="-5" dirty="0">
                <a:latin typeface="Calibri"/>
                <a:cs typeface="Calibri"/>
              </a:rPr>
              <a:t>on</a:t>
            </a:r>
            <a:r>
              <a:rPr sz="2400" dirty="0">
                <a:latin typeface="Calibri"/>
                <a:cs typeface="Calibri"/>
              </a:rPr>
              <a:t>s</a:t>
            </a:r>
            <a:r>
              <a:rPr lang="en-IN" sz="2400" dirty="0">
                <a:latin typeface="Calibri"/>
                <a:cs typeface="Calibri"/>
              </a:rPr>
              <a:t> </a:t>
            </a:r>
            <a:r>
              <a:rPr sz="2400" dirty="0">
                <a:latin typeface="Calibri"/>
                <a:cs typeface="Calibri"/>
              </a:rPr>
              <a:t>and</a:t>
            </a:r>
            <a:r>
              <a:rPr lang="en-IN" sz="2400" dirty="0">
                <a:latin typeface="Calibri"/>
                <a:cs typeface="Calibri"/>
              </a:rPr>
              <a:t> </a:t>
            </a:r>
            <a:r>
              <a:rPr sz="2400" dirty="0">
                <a:latin typeface="Calibri"/>
                <a:cs typeface="Calibri"/>
              </a:rPr>
              <a:t>as</a:t>
            </a:r>
            <a:r>
              <a:rPr sz="2400" spc="-5" dirty="0">
                <a:latin typeface="Calibri"/>
                <a:cs typeface="Calibri"/>
              </a:rPr>
              <a:t>soc</a:t>
            </a:r>
            <a:r>
              <a:rPr sz="2400" spc="-10" dirty="0">
                <a:latin typeface="Calibri"/>
                <a:cs typeface="Calibri"/>
              </a:rPr>
              <a:t>i</a:t>
            </a:r>
            <a:r>
              <a:rPr sz="2400" spc="-15" dirty="0">
                <a:latin typeface="Calibri"/>
                <a:cs typeface="Calibri"/>
              </a:rPr>
              <a:t>a</a:t>
            </a:r>
            <a:r>
              <a:rPr sz="2400" spc="-30" dirty="0">
                <a:latin typeface="Calibri"/>
                <a:cs typeface="Calibri"/>
              </a:rPr>
              <a:t>t</a:t>
            </a:r>
            <a:r>
              <a:rPr sz="2400" dirty="0">
                <a:latin typeface="Calibri"/>
                <a:cs typeface="Calibri"/>
              </a:rPr>
              <a:t>ed  </a:t>
            </a:r>
            <a:r>
              <a:rPr sz="2400" spc="-10" dirty="0">
                <a:latin typeface="Calibri"/>
                <a:cs typeface="Calibri"/>
              </a:rPr>
              <a:t>structures </a:t>
            </a:r>
            <a:r>
              <a:rPr sz="2400" spc="-5" dirty="0">
                <a:latin typeface="Calibri"/>
                <a:cs typeface="Calibri"/>
              </a:rPr>
              <a:t>in </a:t>
            </a:r>
            <a:r>
              <a:rPr sz="2400" spc="-15" dirty="0">
                <a:latin typeface="Calibri"/>
                <a:cs typeface="Calibri"/>
              </a:rPr>
              <a:t>any </a:t>
            </a:r>
            <a:r>
              <a:rPr sz="2400" spc="-10" dirty="0">
                <a:latin typeface="Calibri"/>
                <a:cs typeface="Calibri"/>
              </a:rPr>
              <a:t>substance </a:t>
            </a:r>
            <a:r>
              <a:rPr sz="2400" spc="-5" dirty="0">
                <a:latin typeface="Calibri"/>
                <a:cs typeface="Calibri"/>
              </a:rPr>
              <a:t>capable of being </a:t>
            </a:r>
            <a:r>
              <a:rPr sz="2400" spc="-15" dirty="0">
                <a:latin typeface="Calibri"/>
                <a:cs typeface="Calibri"/>
              </a:rPr>
              <a:t>marked </a:t>
            </a:r>
            <a:r>
              <a:rPr sz="2400" spc="-5" dirty="0">
                <a:latin typeface="Calibri"/>
                <a:cs typeface="Calibri"/>
              </a:rPr>
              <a:t>by </a:t>
            </a:r>
            <a:r>
              <a:rPr sz="2400" dirty="0">
                <a:latin typeface="Calibri"/>
                <a:cs typeface="Calibri"/>
              </a:rPr>
              <a:t>these means.“</a:t>
            </a:r>
          </a:p>
          <a:p>
            <a:pPr>
              <a:spcBef>
                <a:spcPts val="35"/>
              </a:spcBef>
            </a:pPr>
            <a:endParaRPr sz="2400" dirty="0">
              <a:latin typeface="Times New Roman"/>
              <a:cs typeface="Times New Roman"/>
            </a:endParaRPr>
          </a:p>
          <a:p>
            <a:pPr marL="12700" marR="5080">
              <a:buSzPct val="94444"/>
              <a:buFont typeface="Arial"/>
              <a:buChar char="•"/>
              <a:tabLst>
                <a:tab pos="93980" algn="l"/>
              </a:tabLst>
            </a:pPr>
            <a:r>
              <a:rPr sz="2400" dirty="0">
                <a:latin typeface="Calibri"/>
                <a:cs typeface="Calibri"/>
              </a:rPr>
              <a:t>Gall </a:t>
            </a:r>
            <a:r>
              <a:rPr sz="2400" spc="-5" dirty="0">
                <a:latin typeface="Calibri"/>
                <a:cs typeface="Calibri"/>
              </a:rPr>
              <a:t>et </a:t>
            </a:r>
            <a:r>
              <a:rPr sz="2400" dirty="0">
                <a:latin typeface="Calibri"/>
                <a:cs typeface="Calibri"/>
              </a:rPr>
              <a:t>al </a:t>
            </a:r>
            <a:r>
              <a:rPr sz="2400" spc="-5" dirty="0">
                <a:latin typeface="Calibri"/>
                <a:cs typeface="Calibri"/>
              </a:rPr>
              <a:t>(2003) </a:t>
            </a:r>
            <a:r>
              <a:rPr sz="2400" b="1" u="heavy" spc="-5" dirty="0">
                <a:uFill>
                  <a:solidFill>
                    <a:srgbClr val="000000"/>
                  </a:solidFill>
                </a:uFill>
                <a:latin typeface="Calibri"/>
                <a:cs typeface="Calibri"/>
              </a:rPr>
              <a:t>classified</a:t>
            </a:r>
            <a:r>
              <a:rPr sz="2400" b="1" spc="-5" dirty="0">
                <a:latin typeface="Calibri"/>
                <a:cs typeface="Calibri"/>
              </a:rPr>
              <a:t> </a:t>
            </a:r>
            <a:r>
              <a:rPr sz="2400" spc="-15" dirty="0">
                <a:latin typeface="Calibri"/>
                <a:cs typeface="Calibri"/>
              </a:rPr>
              <a:t>bite </a:t>
            </a:r>
            <a:r>
              <a:rPr sz="2400" spc="-10" dirty="0">
                <a:latin typeface="Calibri"/>
                <a:cs typeface="Calibri"/>
              </a:rPr>
              <a:t>marks </a:t>
            </a:r>
            <a:r>
              <a:rPr sz="2400" dirty="0">
                <a:latin typeface="Calibri"/>
                <a:cs typeface="Calibri"/>
              </a:rPr>
              <a:t>as </a:t>
            </a:r>
            <a:r>
              <a:rPr sz="2400" spc="-15" dirty="0">
                <a:latin typeface="Calibri"/>
                <a:cs typeface="Calibri"/>
              </a:rPr>
              <a:t>example </a:t>
            </a:r>
            <a:r>
              <a:rPr sz="2400" spc="-5" dirty="0">
                <a:latin typeface="Calibri"/>
                <a:cs typeface="Calibri"/>
              </a:rPr>
              <a:t>of </a:t>
            </a:r>
            <a:r>
              <a:rPr sz="2400" spc="-15" dirty="0">
                <a:latin typeface="Calibri"/>
                <a:cs typeface="Calibri"/>
              </a:rPr>
              <a:t>‘crush </a:t>
            </a:r>
            <a:r>
              <a:rPr sz="2400" spc="5" dirty="0">
                <a:latin typeface="Calibri"/>
                <a:cs typeface="Calibri"/>
              </a:rPr>
              <a:t>injury’</a:t>
            </a:r>
            <a:r>
              <a:rPr sz="2400" dirty="0">
                <a:latin typeface="Calibri"/>
                <a:cs typeface="Calibri"/>
              </a:rPr>
              <a:t>,</a:t>
            </a:r>
            <a:r>
              <a:rPr lang="en-US" sz="2400" dirty="0">
                <a:latin typeface="Calibri"/>
                <a:cs typeface="Calibri"/>
              </a:rPr>
              <a:t> </a:t>
            </a:r>
            <a:r>
              <a:rPr sz="2400" spc="-10" dirty="0">
                <a:latin typeface="Calibri"/>
                <a:cs typeface="Calibri"/>
              </a:rPr>
              <a:t>where </a:t>
            </a:r>
            <a:r>
              <a:rPr sz="2400" spc="5" dirty="0">
                <a:latin typeface="Calibri"/>
                <a:cs typeface="Calibri"/>
              </a:rPr>
              <a:t>each  </a:t>
            </a:r>
            <a:r>
              <a:rPr sz="2400" spc="-10" dirty="0">
                <a:latin typeface="Calibri"/>
                <a:cs typeface="Calibri"/>
              </a:rPr>
              <a:t>tooth compresses </a:t>
            </a:r>
            <a:r>
              <a:rPr sz="2400" dirty="0">
                <a:latin typeface="Calibri"/>
                <a:cs typeface="Calibri"/>
              </a:rPr>
              <a:t>the </a:t>
            </a:r>
            <a:r>
              <a:rPr sz="2400" spc="-5" dirty="0">
                <a:latin typeface="Calibri"/>
                <a:cs typeface="Calibri"/>
              </a:rPr>
              <a:t>skin </a:t>
            </a:r>
            <a:r>
              <a:rPr sz="2400" dirty="0">
                <a:latin typeface="Calibri"/>
                <a:cs typeface="Calibri"/>
              </a:rPr>
              <a:t>and </a:t>
            </a:r>
            <a:r>
              <a:rPr sz="2400" spc="-5" dirty="0">
                <a:latin typeface="Calibri"/>
                <a:cs typeface="Calibri"/>
              </a:rPr>
              <a:t>soft tissues, crushing</a:t>
            </a:r>
            <a:r>
              <a:rPr sz="2400" spc="70" dirty="0">
                <a:latin typeface="Calibri"/>
                <a:cs typeface="Calibri"/>
              </a:rPr>
              <a:t> </a:t>
            </a:r>
            <a:r>
              <a:rPr sz="2400" dirty="0">
                <a:latin typeface="Calibri"/>
                <a:cs typeface="Calibri"/>
              </a:rPr>
              <a:t>them.</a:t>
            </a:r>
            <a:endParaRPr sz="2400" dirty="0">
              <a:latin typeface="Times New Roman"/>
              <a:cs typeface="Times New Roman"/>
            </a:endParaRPr>
          </a:p>
          <a:p>
            <a:pPr marL="93345" indent="-81280">
              <a:buSzPct val="94444"/>
              <a:buFont typeface="Arial"/>
              <a:buChar char="•"/>
              <a:tabLst>
                <a:tab pos="93980" algn="l"/>
              </a:tabLst>
            </a:pPr>
            <a:r>
              <a:rPr sz="2400" b="1" u="heavy" spc="-5" dirty="0">
                <a:uFill>
                  <a:solidFill>
                    <a:srgbClr val="000000"/>
                  </a:solidFill>
                </a:uFill>
                <a:latin typeface="Calibri"/>
                <a:cs typeface="Calibri"/>
              </a:rPr>
              <a:t>Epidemiology</a:t>
            </a:r>
            <a:r>
              <a:rPr sz="2400" spc="-5" dirty="0">
                <a:latin typeface="Calibri"/>
                <a:cs typeface="Calibri"/>
              </a:rPr>
              <a:t>:</a:t>
            </a:r>
            <a:endParaRPr sz="2400" dirty="0">
              <a:latin typeface="Calibri"/>
              <a:cs typeface="Calibri"/>
            </a:endParaRPr>
          </a:p>
          <a:p>
            <a:pPr marL="469900" marR="6985" lvl="1">
              <a:spcBef>
                <a:spcPts val="5"/>
              </a:spcBef>
              <a:buSzPct val="94444"/>
              <a:buFont typeface="Arial"/>
              <a:buChar char="•"/>
              <a:tabLst>
                <a:tab pos="551180" algn="l"/>
              </a:tabLst>
            </a:pPr>
            <a:r>
              <a:rPr sz="2400" spc="-10" dirty="0">
                <a:latin typeface="Calibri"/>
                <a:cs typeface="Calibri"/>
              </a:rPr>
              <a:t>Knight </a:t>
            </a:r>
            <a:r>
              <a:rPr sz="2400" spc="-5" dirty="0">
                <a:latin typeface="Calibri"/>
                <a:cs typeface="Calibri"/>
              </a:rPr>
              <a:t>(1996), </a:t>
            </a:r>
            <a:r>
              <a:rPr sz="2400" dirty="0">
                <a:latin typeface="Calibri"/>
                <a:cs typeface="Calibri"/>
              </a:rPr>
              <a:t>Mason </a:t>
            </a:r>
            <a:r>
              <a:rPr sz="2400" spc="-5" dirty="0">
                <a:latin typeface="Calibri"/>
                <a:cs typeface="Calibri"/>
              </a:rPr>
              <a:t>(2000): </a:t>
            </a:r>
            <a:r>
              <a:rPr sz="2400" spc="-10" dirty="0">
                <a:latin typeface="Calibri"/>
                <a:cs typeface="Calibri"/>
              </a:rPr>
              <a:t>relatively common </a:t>
            </a:r>
            <a:r>
              <a:rPr sz="2400" dirty="0">
                <a:latin typeface="Calibri"/>
                <a:cs typeface="Calibri"/>
              </a:rPr>
              <a:t>and </a:t>
            </a:r>
            <a:r>
              <a:rPr sz="2400" spc="-5" dirty="0">
                <a:latin typeface="Calibri"/>
                <a:cs typeface="Calibri"/>
              </a:rPr>
              <a:t>most commonly </a:t>
            </a:r>
            <a:r>
              <a:rPr sz="2400" spc="-10" dirty="0">
                <a:latin typeface="Calibri"/>
                <a:cs typeface="Calibri"/>
              </a:rPr>
              <a:t>in  </a:t>
            </a:r>
            <a:r>
              <a:rPr sz="2400" spc="-15" dirty="0">
                <a:latin typeface="Calibri"/>
                <a:cs typeface="Calibri"/>
              </a:rPr>
              <a:t>context </a:t>
            </a:r>
            <a:r>
              <a:rPr sz="2400" spc="-5" dirty="0">
                <a:latin typeface="Calibri"/>
                <a:cs typeface="Calibri"/>
              </a:rPr>
              <a:t>of </a:t>
            </a:r>
            <a:r>
              <a:rPr sz="2400" spc="-10" dirty="0">
                <a:latin typeface="Calibri"/>
                <a:cs typeface="Calibri"/>
              </a:rPr>
              <a:t>sexually motivated</a:t>
            </a:r>
            <a:r>
              <a:rPr sz="2400" spc="25" dirty="0">
                <a:latin typeface="Calibri"/>
                <a:cs typeface="Calibri"/>
              </a:rPr>
              <a:t> </a:t>
            </a:r>
            <a:r>
              <a:rPr sz="2400" spc="-5" dirty="0">
                <a:latin typeface="Calibri"/>
                <a:cs typeface="Calibri"/>
              </a:rPr>
              <a:t>assault.</a:t>
            </a:r>
            <a:endParaRPr sz="2400" dirty="0">
              <a:latin typeface="Times New Roman"/>
              <a:cs typeface="Times New Roman"/>
            </a:endParaRPr>
          </a:p>
        </p:txBody>
      </p:sp>
      <p:sp>
        <p:nvSpPr>
          <p:cNvPr id="9" name="Slide Number Placeholder 8">
            <a:extLst>
              <a:ext uri="{FF2B5EF4-FFF2-40B4-BE49-F238E27FC236}">
                <a16:creationId xmlns:a16="http://schemas.microsoft.com/office/drawing/2014/main" id="{9DC98312-94E2-4057-9360-357A9028BD0B}"/>
              </a:ext>
            </a:extLst>
          </p:cNvPr>
          <p:cNvSpPr>
            <a:spLocks noGrp="1"/>
          </p:cNvSpPr>
          <p:nvPr>
            <p:ph type="sldNum" sz="quarter" idx="12"/>
          </p:nvPr>
        </p:nvSpPr>
        <p:spPr/>
        <p:txBody>
          <a:bodyPr/>
          <a:lstStyle/>
          <a:p>
            <a:fld id="{3E5F394B-49D5-49D1-9FED-37BDB656D84F}" type="slidenum">
              <a:rPr lang="en-IN" smtClean="0"/>
              <a:t>33</a:t>
            </a:fld>
            <a:endParaRPr lang="en-IN" dirty="0"/>
          </a:p>
        </p:txBody>
      </p:sp>
    </p:spTree>
    <p:extLst>
      <p:ext uri="{BB962C8B-B14F-4D97-AF65-F5344CB8AC3E}">
        <p14:creationId xmlns:p14="http://schemas.microsoft.com/office/powerpoint/2010/main" val="615142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8420" y="549338"/>
            <a:ext cx="6634566" cy="566822"/>
          </a:xfrm>
          <a:prstGeom prst="rect">
            <a:avLst/>
          </a:prstGeom>
        </p:spPr>
        <p:txBody>
          <a:bodyPr vert="horz" wrap="square" lIns="0" tIns="12700" rIns="0" bIns="0" rtlCol="0" anchor="ctr">
            <a:spAutoFit/>
          </a:bodyPr>
          <a:lstStyle/>
          <a:p>
            <a:pPr marL="12700" algn="ctr">
              <a:lnSpc>
                <a:spcPct val="100000"/>
              </a:lnSpc>
              <a:spcBef>
                <a:spcPts val="100"/>
              </a:spcBef>
            </a:pPr>
            <a:r>
              <a:rPr sz="3600" b="1" spc="-15" dirty="0">
                <a:solidFill>
                  <a:schemeClr val="tx1"/>
                </a:solidFill>
              </a:rPr>
              <a:t>RECOGNIZING </a:t>
            </a:r>
            <a:r>
              <a:rPr sz="3600" b="1" dirty="0">
                <a:solidFill>
                  <a:schemeClr val="tx1"/>
                </a:solidFill>
              </a:rPr>
              <a:t>BITE</a:t>
            </a:r>
            <a:r>
              <a:rPr sz="3600" b="1" spc="-40" dirty="0">
                <a:solidFill>
                  <a:schemeClr val="tx1"/>
                </a:solidFill>
              </a:rPr>
              <a:t> </a:t>
            </a:r>
            <a:r>
              <a:rPr sz="3600" b="1" spc="-10" dirty="0">
                <a:solidFill>
                  <a:schemeClr val="tx1"/>
                </a:solidFill>
              </a:rPr>
              <a:t>MARKS</a:t>
            </a:r>
            <a:endParaRPr sz="3600" b="1" dirty="0">
              <a:solidFill>
                <a:schemeClr val="tx1"/>
              </a:solidFill>
            </a:endParaRPr>
          </a:p>
        </p:txBody>
      </p:sp>
      <p:sp>
        <p:nvSpPr>
          <p:cNvPr id="5" name="Slide Number Placeholder 4">
            <a:extLst>
              <a:ext uri="{FF2B5EF4-FFF2-40B4-BE49-F238E27FC236}">
                <a16:creationId xmlns:a16="http://schemas.microsoft.com/office/drawing/2014/main" id="{6FF9A099-625F-477D-B359-BC5709144233}"/>
              </a:ext>
            </a:extLst>
          </p:cNvPr>
          <p:cNvSpPr>
            <a:spLocks noGrp="1"/>
          </p:cNvSpPr>
          <p:nvPr>
            <p:ph type="sldNum" sz="quarter" idx="12"/>
          </p:nvPr>
        </p:nvSpPr>
        <p:spPr>
          <a:xfrm>
            <a:off x="9232986" y="6223828"/>
            <a:ext cx="1802762" cy="365125"/>
          </a:xfrm>
        </p:spPr>
        <p:txBody>
          <a:bodyPr/>
          <a:lstStyle/>
          <a:p>
            <a:fld id="{3E5F394B-49D5-49D1-9FED-37BDB656D84F}" type="slidenum">
              <a:rPr lang="en-IN" smtClean="0">
                <a:latin typeface="+mj-lt"/>
              </a:rPr>
              <a:t>34</a:t>
            </a:fld>
            <a:endParaRPr lang="en-IN" dirty="0">
              <a:latin typeface="+mj-lt"/>
            </a:endParaRPr>
          </a:p>
        </p:txBody>
      </p:sp>
      <p:sp>
        <p:nvSpPr>
          <p:cNvPr id="4" name="object 4"/>
          <p:cNvSpPr txBox="1"/>
          <p:nvPr/>
        </p:nvSpPr>
        <p:spPr>
          <a:xfrm>
            <a:off x="741287" y="1721735"/>
            <a:ext cx="9934303" cy="4018408"/>
          </a:xfrm>
          <a:prstGeom prst="rect">
            <a:avLst/>
          </a:prstGeom>
        </p:spPr>
        <p:txBody>
          <a:bodyPr vert="horz" wrap="square" lIns="0" tIns="67945" rIns="0" bIns="0" rtlCol="0">
            <a:spAutoFit/>
          </a:bodyPr>
          <a:lstStyle/>
          <a:p>
            <a:pPr marL="355600" marR="71755" indent="-343535">
              <a:spcBef>
                <a:spcPts val="434"/>
              </a:spcBef>
              <a:buFont typeface="Arial"/>
              <a:buChar char="•"/>
              <a:tabLst>
                <a:tab pos="355600" algn="l"/>
                <a:tab pos="356235" algn="l"/>
              </a:tabLst>
            </a:pPr>
            <a:r>
              <a:rPr sz="2400" spc="-10" dirty="0" err="1">
                <a:latin typeface="+mj-lt"/>
                <a:cs typeface="Calibri"/>
              </a:rPr>
              <a:t>Beckstead</a:t>
            </a:r>
            <a:r>
              <a:rPr sz="2400" spc="-10" dirty="0">
                <a:latin typeface="+mj-lt"/>
                <a:cs typeface="Calibri"/>
              </a:rPr>
              <a:t>: </a:t>
            </a:r>
            <a:r>
              <a:rPr sz="2400" spc="-5" dirty="0">
                <a:latin typeface="+mj-lt"/>
                <a:cs typeface="Calibri"/>
              </a:rPr>
              <a:t>“is </a:t>
            </a:r>
            <a:r>
              <a:rPr sz="2400" dirty="0">
                <a:latin typeface="+mj-lt"/>
                <a:cs typeface="Calibri"/>
              </a:rPr>
              <a:t>the </a:t>
            </a:r>
            <a:r>
              <a:rPr sz="2400" spc="-15" dirty="0">
                <a:latin typeface="+mj-lt"/>
                <a:cs typeface="Calibri"/>
              </a:rPr>
              <a:t>registration </a:t>
            </a:r>
            <a:r>
              <a:rPr sz="2400" spc="-5" dirty="0">
                <a:latin typeface="+mj-lt"/>
                <a:cs typeface="Calibri"/>
              </a:rPr>
              <a:t>of </a:t>
            </a:r>
            <a:r>
              <a:rPr sz="2400" spc="-10" dirty="0">
                <a:latin typeface="+mj-lt"/>
                <a:cs typeface="Calibri"/>
              </a:rPr>
              <a:t>tooth cutting </a:t>
            </a:r>
            <a:r>
              <a:rPr sz="2400" spc="-5" dirty="0">
                <a:latin typeface="+mj-lt"/>
                <a:cs typeface="Calibri"/>
              </a:rPr>
              <a:t>edges on </a:t>
            </a:r>
            <a:r>
              <a:rPr sz="2400" dirty="0">
                <a:latin typeface="+mj-lt"/>
                <a:cs typeface="Calibri"/>
              </a:rPr>
              <a:t>a </a:t>
            </a:r>
            <a:r>
              <a:rPr sz="2400" spc="-10" dirty="0">
                <a:latin typeface="+mj-lt"/>
                <a:cs typeface="Calibri"/>
              </a:rPr>
              <a:t>substance </a:t>
            </a:r>
            <a:r>
              <a:rPr sz="2400" spc="-5" dirty="0">
                <a:latin typeface="+mj-lt"/>
                <a:cs typeface="Calibri"/>
              </a:rPr>
              <a:t>caused by  jaw </a:t>
            </a:r>
            <a:r>
              <a:rPr sz="2400" spc="-25" dirty="0">
                <a:latin typeface="+mj-lt"/>
                <a:cs typeface="Calibri"/>
              </a:rPr>
              <a:t>closure.”</a:t>
            </a:r>
            <a:endParaRPr lang="en-GB" sz="2400" spc="-25" dirty="0">
              <a:latin typeface="+mj-lt"/>
              <a:cs typeface="Calibri"/>
            </a:endParaRPr>
          </a:p>
          <a:p>
            <a:pPr marL="355600" marR="71755" indent="-343535">
              <a:spcBef>
                <a:spcPts val="434"/>
              </a:spcBef>
              <a:buFont typeface="Arial"/>
              <a:buChar char="•"/>
              <a:tabLst>
                <a:tab pos="355600" algn="l"/>
                <a:tab pos="356235" algn="l"/>
              </a:tabLst>
            </a:pPr>
            <a:endParaRPr sz="2400" dirty="0">
              <a:latin typeface="+mj-lt"/>
              <a:cs typeface="Calibri"/>
            </a:endParaRPr>
          </a:p>
          <a:p>
            <a:pPr marL="355600" indent="-343535">
              <a:spcBef>
                <a:spcPts val="430"/>
              </a:spcBef>
              <a:buFont typeface="Arial"/>
              <a:buChar char="•"/>
              <a:tabLst>
                <a:tab pos="355600" algn="l"/>
                <a:tab pos="356235" algn="l"/>
              </a:tabLst>
            </a:pPr>
            <a:r>
              <a:rPr sz="2400" spc="-5" dirty="0">
                <a:latin typeface="+mj-lt"/>
                <a:cs typeface="Calibri"/>
              </a:rPr>
              <a:t>Dynamics of </a:t>
            </a:r>
            <a:r>
              <a:rPr sz="2400" spc="-10" dirty="0">
                <a:latin typeface="+mj-lt"/>
                <a:cs typeface="Calibri"/>
              </a:rPr>
              <a:t>bite</a:t>
            </a:r>
            <a:r>
              <a:rPr sz="2400" spc="40" dirty="0">
                <a:latin typeface="+mj-lt"/>
                <a:cs typeface="Calibri"/>
              </a:rPr>
              <a:t> </a:t>
            </a:r>
            <a:r>
              <a:rPr sz="2400" spc="-5" dirty="0">
                <a:latin typeface="+mj-lt"/>
                <a:cs typeface="Calibri"/>
              </a:rPr>
              <a:t>marks</a:t>
            </a:r>
            <a:endParaRPr sz="2400" dirty="0">
              <a:latin typeface="+mj-lt"/>
              <a:cs typeface="Calibri"/>
            </a:endParaRPr>
          </a:p>
          <a:p>
            <a:pPr marL="756285" marR="135255" lvl="1" indent="-287020">
              <a:spcBef>
                <a:spcPts val="430"/>
              </a:spcBef>
              <a:buFont typeface="Arial"/>
              <a:buChar char="–"/>
              <a:tabLst>
                <a:tab pos="756285" algn="l"/>
                <a:tab pos="756920" algn="l"/>
              </a:tabLst>
            </a:pPr>
            <a:r>
              <a:rPr sz="2400" spc="-10" dirty="0">
                <a:latin typeface="+mj-lt"/>
                <a:cs typeface="Calibri"/>
              </a:rPr>
              <a:t>Duration </a:t>
            </a:r>
            <a:r>
              <a:rPr sz="2400" spc="-5" dirty="0">
                <a:latin typeface="+mj-lt"/>
                <a:cs typeface="Calibri"/>
              </a:rPr>
              <a:t>of </a:t>
            </a:r>
            <a:r>
              <a:rPr sz="2400" dirty="0">
                <a:latin typeface="+mj-lt"/>
                <a:cs typeface="Calibri"/>
              </a:rPr>
              <a:t>a </a:t>
            </a:r>
            <a:r>
              <a:rPr sz="2400" spc="-10" dirty="0">
                <a:latin typeface="+mj-lt"/>
                <a:cs typeface="Calibri"/>
              </a:rPr>
              <a:t>bite </a:t>
            </a:r>
            <a:r>
              <a:rPr sz="2400" dirty="0">
                <a:latin typeface="+mj-lt"/>
                <a:cs typeface="Calibri"/>
              </a:rPr>
              <a:t>mark: </a:t>
            </a:r>
            <a:r>
              <a:rPr sz="2400" spc="-5" dirty="0">
                <a:latin typeface="+mj-lt"/>
                <a:cs typeface="Calibri"/>
              </a:rPr>
              <a:t>magnitude </a:t>
            </a:r>
            <a:r>
              <a:rPr sz="2400" dirty="0">
                <a:latin typeface="+mj-lt"/>
                <a:cs typeface="Calibri"/>
              </a:rPr>
              <a:t>and </a:t>
            </a:r>
            <a:r>
              <a:rPr sz="2400" spc="-10" dirty="0">
                <a:latin typeface="+mj-lt"/>
                <a:cs typeface="Calibri"/>
              </a:rPr>
              <a:t>duration </a:t>
            </a:r>
            <a:r>
              <a:rPr sz="2400" spc="-5" dirty="0">
                <a:latin typeface="+mj-lt"/>
                <a:cs typeface="Calibri"/>
              </a:rPr>
              <a:t>of </a:t>
            </a:r>
            <a:r>
              <a:rPr sz="2400" dirty="0">
                <a:latin typeface="+mj-lt"/>
                <a:cs typeface="Calibri"/>
              </a:rPr>
              <a:t>the </a:t>
            </a:r>
            <a:r>
              <a:rPr sz="2400" spc="-10" dirty="0">
                <a:latin typeface="+mj-lt"/>
                <a:cs typeface="Calibri"/>
              </a:rPr>
              <a:t>bite, </a:t>
            </a:r>
            <a:r>
              <a:rPr sz="2400" dirty="0">
                <a:latin typeface="+mj-lt"/>
                <a:cs typeface="Calibri"/>
              </a:rPr>
              <a:t>the </a:t>
            </a:r>
            <a:r>
              <a:rPr sz="2400" spc="-10" dirty="0">
                <a:latin typeface="+mj-lt"/>
                <a:cs typeface="Calibri"/>
              </a:rPr>
              <a:t>resulting  </a:t>
            </a:r>
            <a:r>
              <a:rPr sz="2400" spc="-5" dirty="0">
                <a:latin typeface="+mj-lt"/>
                <a:cs typeface="Calibri"/>
              </a:rPr>
              <a:t>degree of </a:t>
            </a:r>
            <a:r>
              <a:rPr sz="2400" spc="-25" dirty="0">
                <a:latin typeface="+mj-lt"/>
                <a:cs typeface="Calibri"/>
              </a:rPr>
              <a:t>injury, </a:t>
            </a:r>
            <a:r>
              <a:rPr sz="2400" dirty="0">
                <a:latin typeface="+mj-lt"/>
                <a:cs typeface="Calibri"/>
              </a:rPr>
              <a:t>and the </a:t>
            </a:r>
            <a:r>
              <a:rPr sz="2400" spc="-5" dirty="0">
                <a:latin typeface="+mj-lt"/>
                <a:cs typeface="Calibri"/>
              </a:rPr>
              <a:t>tissues</a:t>
            </a:r>
            <a:r>
              <a:rPr sz="2400" spc="60" dirty="0">
                <a:latin typeface="+mj-lt"/>
                <a:cs typeface="Calibri"/>
              </a:rPr>
              <a:t> </a:t>
            </a:r>
            <a:r>
              <a:rPr sz="2400" spc="-10" dirty="0">
                <a:latin typeface="+mj-lt"/>
                <a:cs typeface="Calibri"/>
              </a:rPr>
              <a:t>involved.</a:t>
            </a:r>
            <a:endParaRPr sz="2400" dirty="0">
              <a:latin typeface="+mj-lt"/>
              <a:cs typeface="Calibri"/>
            </a:endParaRPr>
          </a:p>
          <a:p>
            <a:pPr marL="756285" marR="455295" lvl="1" indent="-287020">
              <a:spcBef>
                <a:spcPts val="434"/>
              </a:spcBef>
              <a:buFont typeface="Arial"/>
              <a:buChar char="–"/>
              <a:tabLst>
                <a:tab pos="756285" algn="l"/>
                <a:tab pos="756920" algn="l"/>
              </a:tabLst>
            </a:pPr>
            <a:r>
              <a:rPr sz="2400" spc="-5" dirty="0">
                <a:latin typeface="+mj-lt"/>
                <a:cs typeface="Calibri"/>
              </a:rPr>
              <a:t>Marks left by mandibular </a:t>
            </a:r>
            <a:r>
              <a:rPr sz="2400" spc="-10" dirty="0">
                <a:latin typeface="+mj-lt"/>
                <a:cs typeface="Calibri"/>
              </a:rPr>
              <a:t>teeth are more circumscribed </a:t>
            </a:r>
            <a:r>
              <a:rPr sz="2400" spc="-5" dirty="0">
                <a:latin typeface="+mj-lt"/>
                <a:cs typeface="Calibri"/>
              </a:rPr>
              <a:t>while </a:t>
            </a:r>
            <a:r>
              <a:rPr sz="2400" dirty="0">
                <a:latin typeface="+mj-lt"/>
                <a:cs typeface="Calibri"/>
              </a:rPr>
              <a:t>those </a:t>
            </a:r>
            <a:r>
              <a:rPr sz="2400" spc="-5" dirty="0">
                <a:latin typeface="+mj-lt"/>
                <a:cs typeface="Calibri"/>
              </a:rPr>
              <a:t>of  maxillary </a:t>
            </a:r>
            <a:r>
              <a:rPr sz="2400" spc="-10" dirty="0">
                <a:latin typeface="+mj-lt"/>
                <a:cs typeface="Calibri"/>
              </a:rPr>
              <a:t>teeth are more</a:t>
            </a:r>
            <a:r>
              <a:rPr sz="2400" spc="45" dirty="0">
                <a:latin typeface="+mj-lt"/>
                <a:cs typeface="Calibri"/>
              </a:rPr>
              <a:t> </a:t>
            </a:r>
            <a:r>
              <a:rPr sz="2400" spc="-5" dirty="0">
                <a:latin typeface="+mj-lt"/>
                <a:cs typeface="Calibri"/>
              </a:rPr>
              <a:t>diffuse.</a:t>
            </a:r>
            <a:endParaRPr sz="2400" dirty="0">
              <a:latin typeface="+mj-lt"/>
              <a:cs typeface="Calibri"/>
            </a:endParaRPr>
          </a:p>
          <a:p>
            <a:pPr marL="756285" marR="5080" lvl="1" indent="-287020">
              <a:spcBef>
                <a:spcPts val="434"/>
              </a:spcBef>
              <a:buFont typeface="Arial"/>
              <a:buChar char="–"/>
              <a:tabLst>
                <a:tab pos="756285" algn="l"/>
                <a:tab pos="756920" algn="l"/>
              </a:tabLst>
            </a:pPr>
            <a:r>
              <a:rPr sz="2400" spc="-5" dirty="0">
                <a:latin typeface="+mj-lt"/>
                <a:cs typeface="Calibri"/>
              </a:rPr>
              <a:t>Other tissue disturbances </a:t>
            </a:r>
            <a:r>
              <a:rPr sz="2400" spc="-15" dirty="0">
                <a:latin typeface="+mj-lt"/>
                <a:cs typeface="Calibri"/>
              </a:rPr>
              <a:t>may </a:t>
            </a:r>
            <a:r>
              <a:rPr sz="2400" dirty="0">
                <a:latin typeface="+mj-lt"/>
                <a:cs typeface="Calibri"/>
              </a:rPr>
              <a:t>also </a:t>
            </a:r>
            <a:r>
              <a:rPr sz="2400" spc="-5" dirty="0">
                <a:latin typeface="+mj-lt"/>
                <a:cs typeface="Calibri"/>
              </a:rPr>
              <a:t>be </a:t>
            </a:r>
            <a:r>
              <a:rPr sz="2400" spc="-10" dirty="0">
                <a:latin typeface="+mj-lt"/>
                <a:cs typeface="Calibri"/>
              </a:rPr>
              <a:t>found </a:t>
            </a:r>
            <a:r>
              <a:rPr sz="2400" spc="-20" dirty="0">
                <a:latin typeface="+mj-lt"/>
                <a:cs typeface="Calibri"/>
              </a:rPr>
              <a:t>like </a:t>
            </a:r>
            <a:r>
              <a:rPr sz="2400" dirty="0">
                <a:latin typeface="+mj-lt"/>
                <a:cs typeface="Calibri"/>
              </a:rPr>
              <a:t>: </a:t>
            </a:r>
            <a:r>
              <a:rPr sz="2400" spc="-5" dirty="0">
                <a:latin typeface="+mj-lt"/>
                <a:cs typeface="Calibri"/>
              </a:rPr>
              <a:t>Suck </a:t>
            </a:r>
            <a:r>
              <a:rPr sz="2400" dirty="0">
                <a:latin typeface="+mj-lt"/>
                <a:cs typeface="Calibri"/>
              </a:rPr>
              <a:t>mark, </a:t>
            </a:r>
            <a:r>
              <a:rPr sz="2400" spc="-10" dirty="0">
                <a:latin typeface="+mj-lt"/>
                <a:cs typeface="Calibri"/>
              </a:rPr>
              <a:t>Thrust </a:t>
            </a:r>
            <a:r>
              <a:rPr sz="2400" dirty="0">
                <a:latin typeface="+mj-lt"/>
                <a:cs typeface="Calibri"/>
              </a:rPr>
              <a:t>mark </a:t>
            </a:r>
            <a:r>
              <a:rPr lang="en-IN" sz="2400" dirty="0">
                <a:latin typeface="+mj-lt"/>
                <a:cs typeface="Calibri"/>
              </a:rPr>
              <a:t>b</a:t>
            </a:r>
            <a:r>
              <a:rPr sz="2400" dirty="0" err="1">
                <a:latin typeface="+mj-lt"/>
                <a:cs typeface="Calibri"/>
              </a:rPr>
              <a:t>oth</a:t>
            </a:r>
            <a:r>
              <a:rPr sz="2400" dirty="0">
                <a:latin typeface="+mj-lt"/>
                <a:cs typeface="Calibri"/>
              </a:rPr>
              <a:t> </a:t>
            </a:r>
            <a:r>
              <a:rPr sz="2400" spc="-5" dirty="0">
                <a:latin typeface="+mj-lt"/>
                <a:cs typeface="Calibri"/>
              </a:rPr>
              <a:t>of </a:t>
            </a:r>
            <a:r>
              <a:rPr sz="2400" dirty="0">
                <a:latin typeface="+mj-lt"/>
                <a:cs typeface="Calibri"/>
              </a:rPr>
              <a:t>them </a:t>
            </a:r>
            <a:r>
              <a:rPr sz="2400" spc="-10" dirty="0">
                <a:latin typeface="+mj-lt"/>
                <a:cs typeface="Calibri"/>
              </a:rPr>
              <a:t>strongly </a:t>
            </a:r>
            <a:r>
              <a:rPr sz="2400" spc="-5" dirty="0">
                <a:latin typeface="+mj-lt"/>
                <a:cs typeface="Calibri"/>
              </a:rPr>
              <a:t>suggest </a:t>
            </a:r>
            <a:r>
              <a:rPr sz="2400" spc="-10" dirty="0">
                <a:latin typeface="+mj-lt"/>
                <a:cs typeface="Calibri"/>
              </a:rPr>
              <a:t>sexual</a:t>
            </a:r>
            <a:r>
              <a:rPr sz="2400" spc="-5" dirty="0">
                <a:latin typeface="+mj-lt"/>
                <a:cs typeface="Calibri"/>
              </a:rPr>
              <a:t> </a:t>
            </a:r>
            <a:r>
              <a:rPr sz="2400" dirty="0">
                <a:latin typeface="+mj-lt"/>
                <a:cs typeface="Calibri"/>
              </a:rPr>
              <a:t>abuse.</a:t>
            </a:r>
            <a:endParaRPr sz="2400" dirty="0">
              <a:latin typeface="+mj-lt"/>
              <a:cs typeface="Times New Roman"/>
            </a:endParaRPr>
          </a:p>
        </p:txBody>
      </p:sp>
      <p:sp>
        <p:nvSpPr>
          <p:cNvPr id="9" name="object 9"/>
          <p:cNvSpPr txBox="1"/>
          <p:nvPr/>
        </p:nvSpPr>
        <p:spPr>
          <a:xfrm>
            <a:off x="299305" y="1895594"/>
            <a:ext cx="10773334" cy="4129657"/>
          </a:xfrm>
          <a:prstGeom prst="rect">
            <a:avLst/>
          </a:prstGeom>
        </p:spPr>
        <p:txBody>
          <a:bodyPr vert="horz" wrap="square" lIns="0" tIns="12700" rIns="0" bIns="0" rtlCol="0">
            <a:spAutoFit/>
          </a:bodyPr>
          <a:lstStyle/>
          <a:p>
            <a:pPr marL="12065" marR="913130">
              <a:spcBef>
                <a:spcPts val="100"/>
              </a:spcBef>
              <a:tabLst>
                <a:tab pos="299085" algn="l"/>
                <a:tab pos="299720" algn="l"/>
              </a:tabLst>
            </a:pPr>
            <a:r>
              <a:rPr lang="en-US" sz="2400" spc="-5" dirty="0">
                <a:latin typeface="+mj-lt"/>
                <a:cs typeface="Arial" pitchFamily="34" charset="0"/>
              </a:rPr>
              <a:t>Appearance:</a:t>
            </a:r>
            <a:endParaRPr lang="en-US" sz="2400" dirty="0">
              <a:latin typeface="+mj-lt"/>
              <a:cs typeface="Arial" pitchFamily="34" charset="0"/>
            </a:endParaRPr>
          </a:p>
          <a:p>
            <a:pPr marL="299085" marR="913130" indent="-287020">
              <a:spcBef>
                <a:spcPts val="100"/>
              </a:spcBef>
              <a:buFont typeface="Arial"/>
              <a:buChar char="–"/>
              <a:tabLst>
                <a:tab pos="299085" algn="l"/>
                <a:tab pos="299720" algn="l"/>
              </a:tabLst>
            </a:pPr>
            <a:r>
              <a:rPr sz="2400" spc="-20" dirty="0">
                <a:latin typeface="+mj-lt"/>
                <a:cs typeface="Arial" pitchFamily="34" charset="0"/>
              </a:rPr>
              <a:t>Typical </a:t>
            </a:r>
            <a:r>
              <a:rPr sz="2400" spc="-15" dirty="0">
                <a:latin typeface="+mj-lt"/>
                <a:cs typeface="Arial" pitchFamily="34" charset="0"/>
              </a:rPr>
              <a:t>bite </a:t>
            </a:r>
            <a:r>
              <a:rPr sz="2400" dirty="0">
                <a:latin typeface="+mj-lt"/>
                <a:cs typeface="Arial" pitchFamily="34" charset="0"/>
              </a:rPr>
              <a:t>mark: </a:t>
            </a:r>
            <a:r>
              <a:rPr sz="2400" spc="-10" dirty="0">
                <a:latin typeface="+mj-lt"/>
                <a:cs typeface="Arial" pitchFamily="34" charset="0"/>
              </a:rPr>
              <a:t>oval/ circular configuration </a:t>
            </a:r>
            <a:r>
              <a:rPr sz="2400" spc="-5" dirty="0">
                <a:latin typeface="+mj-lt"/>
                <a:cs typeface="Arial" pitchFamily="34" charset="0"/>
              </a:rPr>
              <a:t>of ecchymosis or bruising,  which </a:t>
            </a:r>
            <a:r>
              <a:rPr sz="2400" spc="-15" dirty="0">
                <a:latin typeface="+mj-lt"/>
                <a:cs typeface="Arial" pitchFamily="34" charset="0"/>
              </a:rPr>
              <a:t>may </a:t>
            </a:r>
            <a:r>
              <a:rPr sz="2400" spc="-10" dirty="0">
                <a:latin typeface="+mj-lt"/>
                <a:cs typeface="Arial" pitchFamily="34" charset="0"/>
              </a:rPr>
              <a:t>represent </a:t>
            </a:r>
            <a:r>
              <a:rPr sz="2400" spc="-5" dirty="0">
                <a:latin typeface="+mj-lt"/>
                <a:cs typeface="Arial" pitchFamily="34" charset="0"/>
              </a:rPr>
              <a:t>both individual </a:t>
            </a:r>
            <a:r>
              <a:rPr sz="2400" spc="-10" dirty="0">
                <a:latin typeface="+mj-lt"/>
                <a:cs typeface="Arial" pitchFamily="34" charset="0"/>
              </a:rPr>
              <a:t>teeth </a:t>
            </a:r>
            <a:r>
              <a:rPr sz="2400" dirty="0">
                <a:latin typeface="+mj-lt"/>
                <a:cs typeface="Arial" pitchFamily="34" charset="0"/>
              </a:rPr>
              <a:t>and </a:t>
            </a:r>
            <a:r>
              <a:rPr sz="2400" spc="-10" dirty="0">
                <a:latin typeface="+mj-lt"/>
                <a:cs typeface="Arial" pitchFamily="34" charset="0"/>
              </a:rPr>
              <a:t>arch</a:t>
            </a:r>
            <a:r>
              <a:rPr sz="2400" spc="125" dirty="0">
                <a:latin typeface="+mj-lt"/>
                <a:cs typeface="Arial" pitchFamily="34" charset="0"/>
              </a:rPr>
              <a:t> </a:t>
            </a:r>
            <a:r>
              <a:rPr sz="2400" spc="-10" dirty="0">
                <a:latin typeface="+mj-lt"/>
                <a:cs typeface="Arial" pitchFamily="34" charset="0"/>
              </a:rPr>
              <a:t>form.</a:t>
            </a:r>
            <a:endParaRPr sz="2400" dirty="0">
              <a:latin typeface="+mj-lt"/>
              <a:cs typeface="Arial" pitchFamily="34" charset="0"/>
            </a:endParaRPr>
          </a:p>
          <a:p>
            <a:pPr marL="299085" indent="-287020">
              <a:lnSpc>
                <a:spcPts val="2030"/>
              </a:lnSpc>
              <a:spcBef>
                <a:spcPts val="430"/>
              </a:spcBef>
              <a:buFont typeface="Arial"/>
              <a:buChar char="–"/>
              <a:tabLst>
                <a:tab pos="299085" algn="l"/>
                <a:tab pos="299720" algn="l"/>
              </a:tabLst>
            </a:pPr>
            <a:r>
              <a:rPr sz="2400" dirty="0">
                <a:latin typeface="+mj-lt"/>
                <a:cs typeface="Arial" pitchFamily="34" charset="0"/>
              </a:rPr>
              <a:t>An </a:t>
            </a:r>
            <a:r>
              <a:rPr sz="2400" spc="-10" dirty="0">
                <a:latin typeface="+mj-lt"/>
                <a:cs typeface="Arial" pitchFamily="34" charset="0"/>
              </a:rPr>
              <a:t>area </a:t>
            </a:r>
            <a:r>
              <a:rPr sz="2400" spc="-5" dirty="0">
                <a:latin typeface="+mj-lt"/>
                <a:cs typeface="Arial" pitchFamily="34" charset="0"/>
              </a:rPr>
              <a:t>of hemorrhage </a:t>
            </a:r>
            <a:r>
              <a:rPr sz="2400" spc="-15" dirty="0">
                <a:latin typeface="+mj-lt"/>
                <a:cs typeface="Arial" pitchFamily="34" charset="0"/>
              </a:rPr>
              <a:t>may </a:t>
            </a:r>
            <a:r>
              <a:rPr sz="2400" spc="-5" dirty="0">
                <a:latin typeface="+mj-lt"/>
                <a:cs typeface="Arial" pitchFamily="34" charset="0"/>
              </a:rPr>
              <a:t>be </a:t>
            </a:r>
            <a:r>
              <a:rPr sz="2400" spc="-10" dirty="0">
                <a:latin typeface="+mj-lt"/>
                <a:cs typeface="Arial" pitchFamily="34" charset="0"/>
              </a:rPr>
              <a:t>found </a:t>
            </a:r>
            <a:r>
              <a:rPr sz="2400" spc="-5" dirty="0">
                <a:latin typeface="+mj-lt"/>
                <a:cs typeface="Arial" pitchFamily="34" charset="0"/>
              </a:rPr>
              <a:t>between </a:t>
            </a:r>
            <a:r>
              <a:rPr sz="2400" dirty="0">
                <a:latin typeface="+mj-lt"/>
                <a:cs typeface="Arial" pitchFamily="34" charset="0"/>
              </a:rPr>
              <a:t>the </a:t>
            </a:r>
            <a:r>
              <a:rPr sz="2400" spc="-5" dirty="0">
                <a:latin typeface="+mj-lt"/>
                <a:cs typeface="Arial" pitchFamily="34" charset="0"/>
              </a:rPr>
              <a:t>markings left by</a:t>
            </a:r>
            <a:r>
              <a:rPr sz="2400" spc="100" dirty="0">
                <a:latin typeface="+mj-lt"/>
                <a:cs typeface="Arial" pitchFamily="34" charset="0"/>
              </a:rPr>
              <a:t> </a:t>
            </a:r>
            <a:r>
              <a:rPr sz="2400" dirty="0">
                <a:latin typeface="+mj-lt"/>
                <a:cs typeface="Arial" pitchFamily="34" charset="0"/>
              </a:rPr>
              <a:t>the</a:t>
            </a:r>
            <a:r>
              <a:rPr lang="en-IN" sz="2400" dirty="0">
                <a:latin typeface="+mj-lt"/>
                <a:cs typeface="Arial" pitchFamily="34" charset="0"/>
              </a:rPr>
              <a:t> teeth.</a:t>
            </a:r>
          </a:p>
          <a:p>
            <a:pPr marL="756285" indent="-287020">
              <a:spcBef>
                <a:spcPts val="535"/>
              </a:spcBef>
              <a:buFont typeface="Arial"/>
              <a:buChar char="–"/>
              <a:tabLst>
                <a:tab pos="756285" algn="l"/>
                <a:tab pos="756920" algn="l"/>
              </a:tabLst>
            </a:pPr>
            <a:r>
              <a:rPr lang="en-GB" sz="2400" spc="-10" dirty="0">
                <a:latin typeface="+mj-lt"/>
                <a:cs typeface="Calibri"/>
              </a:rPr>
              <a:t>Incisors </a:t>
            </a:r>
            <a:r>
              <a:rPr lang="en-GB" sz="2400" spc="-5" dirty="0">
                <a:latin typeface="+mj-lt"/>
                <a:cs typeface="Calibri"/>
              </a:rPr>
              <a:t>cause: </a:t>
            </a:r>
            <a:r>
              <a:rPr lang="en-GB" sz="2400" spc="-10" dirty="0">
                <a:latin typeface="+mj-lt"/>
                <a:cs typeface="Calibri"/>
              </a:rPr>
              <a:t>rectangular</a:t>
            </a:r>
            <a:r>
              <a:rPr lang="en-GB" sz="2400" spc="35" dirty="0">
                <a:latin typeface="+mj-lt"/>
                <a:cs typeface="Calibri"/>
              </a:rPr>
              <a:t> </a:t>
            </a:r>
            <a:r>
              <a:rPr lang="en-GB" sz="2400" spc="-5" dirty="0">
                <a:latin typeface="+mj-lt"/>
                <a:cs typeface="Calibri"/>
              </a:rPr>
              <a:t>markings</a:t>
            </a:r>
            <a:endParaRPr lang="en-GB" sz="2400" dirty="0">
              <a:latin typeface="+mj-lt"/>
              <a:cs typeface="Calibri"/>
            </a:endParaRPr>
          </a:p>
          <a:p>
            <a:pPr marL="756285" indent="-287020">
              <a:spcBef>
                <a:spcPts val="434"/>
              </a:spcBef>
              <a:buFont typeface="Arial"/>
              <a:buChar char="–"/>
              <a:tabLst>
                <a:tab pos="756285" algn="l"/>
                <a:tab pos="756920" algn="l"/>
              </a:tabLst>
            </a:pPr>
            <a:r>
              <a:rPr lang="en-GB" sz="2400" spc="-5" dirty="0">
                <a:latin typeface="+mj-lt"/>
                <a:cs typeface="Calibri"/>
              </a:rPr>
              <a:t>Canines:</a:t>
            </a:r>
            <a:r>
              <a:rPr lang="en-GB" sz="2400" spc="5" dirty="0">
                <a:latin typeface="+mj-lt"/>
                <a:cs typeface="Calibri"/>
              </a:rPr>
              <a:t> </a:t>
            </a:r>
            <a:r>
              <a:rPr lang="en-GB" sz="2400" spc="-5" dirty="0">
                <a:latin typeface="+mj-lt"/>
                <a:cs typeface="Calibri"/>
              </a:rPr>
              <a:t>triangular</a:t>
            </a:r>
            <a:endParaRPr lang="en-GB" sz="2400" dirty="0">
              <a:latin typeface="+mj-lt"/>
              <a:cs typeface="Calibri"/>
            </a:endParaRPr>
          </a:p>
          <a:p>
            <a:pPr marL="756285" indent="-287020">
              <a:spcBef>
                <a:spcPts val="430"/>
              </a:spcBef>
              <a:buFont typeface="Arial"/>
              <a:buChar char="–"/>
              <a:tabLst>
                <a:tab pos="756285" algn="l"/>
                <a:tab pos="756920" algn="l"/>
              </a:tabLst>
            </a:pPr>
            <a:r>
              <a:rPr lang="en-GB" sz="2400" spc="-5" dirty="0">
                <a:latin typeface="+mj-lt"/>
                <a:cs typeface="Calibri"/>
              </a:rPr>
              <a:t>Premolar: </a:t>
            </a:r>
            <a:r>
              <a:rPr lang="en-GB" sz="2400" dirty="0">
                <a:latin typeface="+mj-lt"/>
                <a:cs typeface="Calibri"/>
              </a:rPr>
              <a:t>either </a:t>
            </a:r>
            <a:r>
              <a:rPr lang="en-GB" sz="2400" spc="-5" dirty="0">
                <a:latin typeface="+mj-lt"/>
                <a:cs typeface="Calibri"/>
              </a:rPr>
              <a:t>single or dual triangles or</a:t>
            </a:r>
            <a:r>
              <a:rPr lang="en-GB" sz="2400" spc="65" dirty="0">
                <a:latin typeface="+mj-lt"/>
                <a:cs typeface="Calibri"/>
              </a:rPr>
              <a:t> </a:t>
            </a:r>
            <a:r>
              <a:rPr lang="en-GB" sz="2400" spc="-5" dirty="0">
                <a:latin typeface="+mj-lt"/>
                <a:cs typeface="Calibri"/>
              </a:rPr>
              <a:t>diamonds</a:t>
            </a:r>
            <a:endParaRPr lang="en-GB" sz="2400" dirty="0">
              <a:latin typeface="+mj-lt"/>
              <a:cs typeface="Calibri"/>
            </a:endParaRPr>
          </a:p>
          <a:p>
            <a:pPr marL="756285" indent="-287020">
              <a:spcBef>
                <a:spcPts val="430"/>
              </a:spcBef>
              <a:buFont typeface="Arial"/>
              <a:buChar char="–"/>
              <a:tabLst>
                <a:tab pos="756285" algn="l"/>
                <a:tab pos="756920" algn="l"/>
              </a:tabLst>
            </a:pPr>
            <a:r>
              <a:rPr lang="en-GB" sz="2400" spc="-10" dirty="0">
                <a:latin typeface="+mj-lt"/>
                <a:cs typeface="Calibri"/>
              </a:rPr>
              <a:t>Molars: </a:t>
            </a:r>
            <a:r>
              <a:rPr lang="en-GB" sz="2400" spc="-5" dirty="0">
                <a:latin typeface="+mj-lt"/>
                <a:cs typeface="Calibri"/>
              </a:rPr>
              <a:t>seldom </a:t>
            </a:r>
            <a:r>
              <a:rPr lang="en-GB" sz="2400" spc="-10" dirty="0">
                <a:latin typeface="+mj-lt"/>
                <a:cs typeface="Calibri"/>
              </a:rPr>
              <a:t>represented </a:t>
            </a:r>
            <a:r>
              <a:rPr lang="en-GB" sz="2400" spc="-5" dirty="0">
                <a:latin typeface="+mj-lt"/>
                <a:cs typeface="Calibri"/>
              </a:rPr>
              <a:t>due </a:t>
            </a:r>
            <a:r>
              <a:rPr lang="en-GB" sz="2400" spc="-10" dirty="0">
                <a:latin typeface="+mj-lt"/>
                <a:cs typeface="Calibri"/>
              </a:rPr>
              <a:t>to posterior</a:t>
            </a:r>
            <a:r>
              <a:rPr lang="en-GB" sz="2400" spc="75" dirty="0">
                <a:latin typeface="+mj-lt"/>
                <a:cs typeface="Calibri"/>
              </a:rPr>
              <a:t> </a:t>
            </a:r>
            <a:r>
              <a:rPr lang="en-GB" sz="2400" spc="-5" dirty="0">
                <a:latin typeface="+mj-lt"/>
                <a:cs typeface="Calibri"/>
              </a:rPr>
              <a:t>positioning.</a:t>
            </a:r>
            <a:endParaRPr lang="en-GB" sz="2400" dirty="0">
              <a:latin typeface="+mj-lt"/>
              <a:cs typeface="Calibri"/>
            </a:endParaRPr>
          </a:p>
          <a:p>
            <a:pPr>
              <a:spcBef>
                <a:spcPts val="35"/>
              </a:spcBef>
            </a:pPr>
            <a:endParaRPr lang="en-GB" sz="2400" dirty="0">
              <a:latin typeface="+mj-lt"/>
              <a:cs typeface="Times New Roman"/>
            </a:endParaRPr>
          </a:p>
          <a:p>
            <a:pPr marL="299085" indent="-287020">
              <a:lnSpc>
                <a:spcPts val="2030"/>
              </a:lnSpc>
              <a:spcBef>
                <a:spcPts val="430"/>
              </a:spcBef>
              <a:buFont typeface="Arial"/>
              <a:buChar char="–"/>
              <a:tabLst>
                <a:tab pos="299085" algn="l"/>
                <a:tab pos="299720" algn="l"/>
              </a:tabLst>
            </a:pPr>
            <a:endParaRPr lang="en-IN" sz="2400" dirty="0">
              <a:latin typeface="+mj-lt"/>
              <a:cs typeface="Arial" pitchFamily="34" charset="0"/>
            </a:endParaRPr>
          </a:p>
          <a:p>
            <a:pPr marL="12065">
              <a:lnSpc>
                <a:spcPts val="2030"/>
              </a:lnSpc>
              <a:spcBef>
                <a:spcPts val="430"/>
              </a:spcBef>
              <a:tabLst>
                <a:tab pos="299085" algn="l"/>
                <a:tab pos="299720" algn="l"/>
              </a:tabLst>
            </a:pPr>
            <a:endParaRPr sz="2400" dirty="0">
              <a:latin typeface="+mj-lt"/>
              <a:cs typeface="Arial" pitchFamily="34" charset="0"/>
            </a:endParaRPr>
          </a:p>
        </p:txBody>
      </p:sp>
      <p:sp>
        <p:nvSpPr>
          <p:cNvPr id="6" name="Rectangle 5"/>
          <p:cNvSpPr/>
          <p:nvPr/>
        </p:nvSpPr>
        <p:spPr>
          <a:xfrm>
            <a:off x="399910" y="6199110"/>
            <a:ext cx="11031585" cy="348813"/>
          </a:xfrm>
          <a:prstGeom prst="rect">
            <a:avLst/>
          </a:prstGeom>
          <a:noFill/>
        </p:spPr>
        <p:txBody>
          <a:bodyPr wrap="square">
            <a:spAutoFit/>
          </a:bodyPr>
          <a:lstStyle/>
          <a:p>
            <a:pPr marL="12065" algn="ctr">
              <a:lnSpc>
                <a:spcPts val="2030"/>
              </a:lnSpc>
              <a:spcBef>
                <a:spcPts val="430"/>
              </a:spcBef>
              <a:tabLst>
                <a:tab pos="299085" algn="l"/>
                <a:tab pos="299720" algn="l"/>
              </a:tabLst>
            </a:pPr>
            <a:r>
              <a:rPr lang="en-GB" b="1" i="1" spc="-5" dirty="0">
                <a:solidFill>
                  <a:schemeClr val="accent6">
                    <a:lumMod val="50000"/>
                  </a:schemeClr>
                </a:solidFill>
                <a:highlight>
                  <a:srgbClr val="FFFF00"/>
                </a:highlight>
                <a:latin typeface="+mj-lt"/>
                <a:cs typeface="Calibri"/>
              </a:rPr>
              <a:t>Recognition of bite marks </a:t>
            </a:r>
            <a:r>
              <a:rPr lang="en-GB" b="1" i="1" dirty="0">
                <a:solidFill>
                  <a:schemeClr val="accent6">
                    <a:lumMod val="50000"/>
                  </a:schemeClr>
                </a:solidFill>
                <a:highlight>
                  <a:srgbClr val="FFFF00"/>
                </a:highlight>
                <a:latin typeface="+mj-lt"/>
                <a:cs typeface="Calibri"/>
              </a:rPr>
              <a:t>in child abuse </a:t>
            </a:r>
            <a:r>
              <a:rPr lang="en-GB" b="1" i="1" spc="-5" dirty="0">
                <a:solidFill>
                  <a:schemeClr val="accent6">
                    <a:lumMod val="50000"/>
                  </a:schemeClr>
                </a:solidFill>
                <a:highlight>
                  <a:srgbClr val="FFFF00"/>
                </a:highlight>
                <a:latin typeface="+mj-lt"/>
                <a:cs typeface="Calibri"/>
              </a:rPr>
              <a:t>cases. Stephen </a:t>
            </a:r>
            <a:r>
              <a:rPr lang="en-GB" b="1" i="1" dirty="0">
                <a:solidFill>
                  <a:schemeClr val="accent6">
                    <a:lumMod val="50000"/>
                  </a:schemeClr>
                </a:solidFill>
                <a:highlight>
                  <a:srgbClr val="FFFF00"/>
                </a:highlight>
                <a:latin typeface="+mj-lt"/>
                <a:cs typeface="Calibri"/>
              </a:rPr>
              <a:t>A </a:t>
            </a:r>
            <a:r>
              <a:rPr lang="en-GB" b="1" i="1" spc="-5" dirty="0" err="1">
                <a:solidFill>
                  <a:schemeClr val="accent6">
                    <a:lumMod val="50000"/>
                  </a:schemeClr>
                </a:solidFill>
                <a:highlight>
                  <a:srgbClr val="FFFF00"/>
                </a:highlight>
                <a:latin typeface="+mj-lt"/>
                <a:cs typeface="Calibri"/>
              </a:rPr>
              <a:t>Jessee</a:t>
            </a:r>
            <a:r>
              <a:rPr lang="en-GB" b="1" i="1" spc="-5" dirty="0">
                <a:solidFill>
                  <a:schemeClr val="accent6">
                    <a:lumMod val="50000"/>
                  </a:schemeClr>
                </a:solidFill>
                <a:highlight>
                  <a:srgbClr val="FFFF00"/>
                </a:highlight>
                <a:latin typeface="+mj-lt"/>
                <a:cs typeface="Calibri"/>
              </a:rPr>
              <a:t>. </a:t>
            </a:r>
            <a:r>
              <a:rPr lang="en-GB" b="1" i="1" spc="-5" dirty="0" err="1">
                <a:solidFill>
                  <a:schemeClr val="accent6">
                    <a:lumMod val="50000"/>
                  </a:schemeClr>
                </a:solidFill>
                <a:highlight>
                  <a:srgbClr val="FFFF00"/>
                </a:highlight>
                <a:latin typeface="+mj-lt"/>
                <a:cs typeface="Calibri"/>
              </a:rPr>
              <a:t>Pediatr</a:t>
            </a:r>
            <a:r>
              <a:rPr lang="en-GB" b="1" i="1" spc="-110" dirty="0">
                <a:solidFill>
                  <a:schemeClr val="accent6">
                    <a:lumMod val="50000"/>
                  </a:schemeClr>
                </a:solidFill>
                <a:highlight>
                  <a:srgbClr val="FFFF00"/>
                </a:highlight>
                <a:latin typeface="+mj-lt"/>
                <a:cs typeface="Calibri"/>
              </a:rPr>
              <a:t> </a:t>
            </a:r>
            <a:r>
              <a:rPr lang="en-GB" b="1" i="1" spc="-5" dirty="0">
                <a:solidFill>
                  <a:schemeClr val="accent6">
                    <a:lumMod val="50000"/>
                  </a:schemeClr>
                </a:solidFill>
                <a:highlight>
                  <a:srgbClr val="FFFF00"/>
                </a:highlight>
                <a:latin typeface="+mj-lt"/>
                <a:cs typeface="Calibri"/>
              </a:rPr>
              <a:t>Dent 1994;16(5):336-339</a:t>
            </a:r>
          </a:p>
        </p:txBody>
      </p:sp>
    </p:spTree>
    <p:extLst>
      <p:ext uri="{BB962C8B-B14F-4D97-AF65-F5344CB8AC3E}">
        <p14:creationId xmlns:p14="http://schemas.microsoft.com/office/powerpoint/2010/main" val="17628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87478" y="223019"/>
            <a:ext cx="5648861" cy="629018"/>
          </a:xfrm>
          <a:prstGeom prst="rect">
            <a:avLst/>
          </a:prstGeom>
        </p:spPr>
        <p:txBody>
          <a:bodyPr vert="horz" wrap="square" lIns="0" tIns="13335" rIns="0" bIns="0" rtlCol="0" anchor="ctr">
            <a:spAutoFit/>
          </a:bodyPr>
          <a:lstStyle/>
          <a:p>
            <a:pPr marL="12700" algn="ctr">
              <a:lnSpc>
                <a:spcPct val="100000"/>
              </a:lnSpc>
              <a:spcBef>
                <a:spcPts val="105"/>
              </a:spcBef>
            </a:pPr>
            <a:r>
              <a:rPr sz="4000" b="1" spc="-10" dirty="0">
                <a:solidFill>
                  <a:schemeClr val="tx1"/>
                </a:solidFill>
              </a:rPr>
              <a:t>EMOTIONAL</a:t>
            </a:r>
            <a:r>
              <a:rPr sz="4000" b="1" spc="-85" dirty="0">
                <a:solidFill>
                  <a:schemeClr val="tx1"/>
                </a:solidFill>
              </a:rPr>
              <a:t> </a:t>
            </a:r>
            <a:r>
              <a:rPr sz="4000" b="1" dirty="0">
                <a:solidFill>
                  <a:schemeClr val="tx1"/>
                </a:solidFill>
              </a:rPr>
              <a:t>ABUSE</a:t>
            </a:r>
          </a:p>
        </p:txBody>
      </p:sp>
      <p:sp>
        <p:nvSpPr>
          <p:cNvPr id="15" name="Slide Number Placeholder 14">
            <a:extLst>
              <a:ext uri="{FF2B5EF4-FFF2-40B4-BE49-F238E27FC236}">
                <a16:creationId xmlns:a16="http://schemas.microsoft.com/office/drawing/2014/main" id="{9F3E7790-8ADF-4F8D-B435-3C496D42817F}"/>
              </a:ext>
            </a:extLst>
          </p:cNvPr>
          <p:cNvSpPr>
            <a:spLocks noGrp="1"/>
          </p:cNvSpPr>
          <p:nvPr>
            <p:ph type="sldNum" sz="quarter" idx="12"/>
          </p:nvPr>
        </p:nvSpPr>
        <p:spPr/>
        <p:txBody>
          <a:bodyPr/>
          <a:lstStyle/>
          <a:p>
            <a:fld id="{3E5F394B-49D5-49D1-9FED-37BDB656D84F}" type="slidenum">
              <a:rPr lang="en-IN" smtClean="0">
                <a:latin typeface="+mj-lt"/>
              </a:rPr>
              <a:t>35</a:t>
            </a:fld>
            <a:endParaRPr lang="en-IN" dirty="0">
              <a:latin typeface="+mj-lt"/>
            </a:endParaRPr>
          </a:p>
        </p:txBody>
      </p:sp>
      <p:sp>
        <p:nvSpPr>
          <p:cNvPr id="10" name="object 10"/>
          <p:cNvSpPr txBox="1"/>
          <p:nvPr/>
        </p:nvSpPr>
        <p:spPr>
          <a:xfrm>
            <a:off x="525384" y="1225841"/>
            <a:ext cx="8410955" cy="4209357"/>
          </a:xfrm>
          <a:prstGeom prst="rect">
            <a:avLst/>
          </a:prstGeom>
        </p:spPr>
        <p:txBody>
          <a:bodyPr vert="horz" wrap="square" lIns="0" tIns="13335" rIns="0" bIns="0" rtlCol="0">
            <a:spAutoFit/>
          </a:bodyPr>
          <a:lstStyle/>
          <a:p>
            <a:pPr marL="102235" indent="-90170" algn="just">
              <a:lnSpc>
                <a:spcPct val="150000"/>
              </a:lnSpc>
              <a:spcBef>
                <a:spcPts val="600"/>
              </a:spcBef>
              <a:buSzPct val="95000"/>
              <a:buFont typeface="Arial"/>
              <a:buChar char="•"/>
              <a:tabLst>
                <a:tab pos="102870" algn="l"/>
              </a:tabLst>
            </a:pPr>
            <a:r>
              <a:rPr sz="2800" spc="-15" dirty="0">
                <a:latin typeface="+mj-lt"/>
                <a:cs typeface="Calibri"/>
              </a:rPr>
              <a:t>Involves words, </a:t>
            </a:r>
            <a:r>
              <a:rPr sz="2800" dirty="0">
                <a:latin typeface="+mj-lt"/>
                <a:cs typeface="Calibri"/>
              </a:rPr>
              <a:t>actions and</a:t>
            </a:r>
            <a:r>
              <a:rPr sz="2800" spc="15" dirty="0">
                <a:latin typeface="+mj-lt"/>
                <a:cs typeface="Calibri"/>
              </a:rPr>
              <a:t> </a:t>
            </a:r>
            <a:r>
              <a:rPr sz="2800" spc="-10" dirty="0">
                <a:latin typeface="+mj-lt"/>
                <a:cs typeface="Calibri"/>
              </a:rPr>
              <a:t>indifference.</a:t>
            </a:r>
            <a:endParaRPr sz="2800" dirty="0">
              <a:latin typeface="+mj-lt"/>
              <a:cs typeface="Calibri"/>
            </a:endParaRPr>
          </a:p>
          <a:p>
            <a:pPr marL="102235" indent="-90170" algn="just">
              <a:lnSpc>
                <a:spcPct val="150000"/>
              </a:lnSpc>
              <a:spcBef>
                <a:spcPts val="600"/>
              </a:spcBef>
              <a:buSzPct val="95000"/>
              <a:buFont typeface="Arial"/>
              <a:buChar char="•"/>
              <a:tabLst>
                <a:tab pos="102870" algn="l"/>
              </a:tabLst>
            </a:pPr>
            <a:r>
              <a:rPr sz="2800" spc="-5" dirty="0">
                <a:latin typeface="+mj-lt"/>
                <a:cs typeface="Calibri"/>
              </a:rPr>
              <a:t>Examples:</a:t>
            </a:r>
            <a:endParaRPr sz="2800" dirty="0">
              <a:latin typeface="+mj-lt"/>
              <a:cs typeface="Calibri"/>
            </a:endParaRPr>
          </a:p>
          <a:p>
            <a:pPr marL="559435" lvl="1" indent="-90170" algn="just">
              <a:lnSpc>
                <a:spcPct val="150000"/>
              </a:lnSpc>
              <a:spcBef>
                <a:spcPts val="600"/>
              </a:spcBef>
              <a:buSzPct val="95000"/>
              <a:buFont typeface="Arial"/>
              <a:buChar char="•"/>
              <a:tabLst>
                <a:tab pos="560070" algn="l"/>
              </a:tabLst>
            </a:pPr>
            <a:r>
              <a:rPr sz="2800" spc="-20" dirty="0">
                <a:latin typeface="+mj-lt"/>
                <a:cs typeface="Calibri"/>
              </a:rPr>
              <a:t>Verbal</a:t>
            </a:r>
            <a:r>
              <a:rPr sz="2800" spc="-10" dirty="0">
                <a:latin typeface="+mj-lt"/>
                <a:cs typeface="Calibri"/>
              </a:rPr>
              <a:t> </a:t>
            </a:r>
            <a:r>
              <a:rPr sz="2800" dirty="0">
                <a:latin typeface="+mj-lt"/>
                <a:cs typeface="Calibri"/>
              </a:rPr>
              <a:t>abuse,</a:t>
            </a:r>
          </a:p>
          <a:p>
            <a:pPr marL="559435" lvl="1" indent="-90170" algn="just">
              <a:lnSpc>
                <a:spcPct val="150000"/>
              </a:lnSpc>
              <a:spcBef>
                <a:spcPts val="600"/>
              </a:spcBef>
              <a:buSzPct val="95000"/>
              <a:buFont typeface="Arial"/>
              <a:buChar char="•"/>
              <a:tabLst>
                <a:tab pos="560070" algn="l"/>
              </a:tabLst>
            </a:pPr>
            <a:r>
              <a:rPr sz="2800" spc="-10" dirty="0">
                <a:latin typeface="+mj-lt"/>
                <a:cs typeface="Calibri"/>
              </a:rPr>
              <a:t>Excessive </a:t>
            </a:r>
            <a:r>
              <a:rPr sz="2800" spc="-5" dirty="0">
                <a:latin typeface="+mj-lt"/>
                <a:cs typeface="Calibri"/>
              </a:rPr>
              <a:t>demands on </a:t>
            </a:r>
            <a:r>
              <a:rPr sz="2800" dirty="0">
                <a:latin typeface="+mj-lt"/>
                <a:cs typeface="Calibri"/>
              </a:rPr>
              <a:t>a </a:t>
            </a:r>
            <a:r>
              <a:rPr sz="2800" spc="-20" dirty="0">
                <a:latin typeface="+mj-lt"/>
                <a:cs typeface="Calibri"/>
              </a:rPr>
              <a:t>child’s</a:t>
            </a:r>
            <a:r>
              <a:rPr sz="2800" spc="-10" dirty="0">
                <a:latin typeface="+mj-lt"/>
                <a:cs typeface="Calibri"/>
              </a:rPr>
              <a:t> </a:t>
            </a:r>
            <a:r>
              <a:rPr sz="2800" spc="-5" dirty="0">
                <a:latin typeface="+mj-lt"/>
                <a:cs typeface="Calibri"/>
              </a:rPr>
              <a:t>performance,</a:t>
            </a:r>
            <a:endParaRPr sz="2800" dirty="0">
              <a:latin typeface="+mj-lt"/>
              <a:cs typeface="Calibri"/>
            </a:endParaRPr>
          </a:p>
          <a:p>
            <a:pPr marL="559435" lvl="1" indent="-90170" algn="just">
              <a:lnSpc>
                <a:spcPct val="150000"/>
              </a:lnSpc>
              <a:spcBef>
                <a:spcPts val="600"/>
              </a:spcBef>
              <a:buSzPct val="95000"/>
              <a:buFont typeface="Arial"/>
              <a:buChar char="•"/>
              <a:tabLst>
                <a:tab pos="560070" algn="l"/>
              </a:tabLst>
            </a:pPr>
            <a:r>
              <a:rPr sz="2800" spc="-5" dirty="0">
                <a:latin typeface="+mj-lt"/>
                <a:cs typeface="Calibri"/>
              </a:rPr>
              <a:t>Discouraging </a:t>
            </a:r>
            <a:r>
              <a:rPr sz="2800" spc="-10" dirty="0">
                <a:latin typeface="+mj-lt"/>
                <a:cs typeface="Calibri"/>
              </a:rPr>
              <a:t>caregiver </a:t>
            </a:r>
            <a:r>
              <a:rPr sz="2800" dirty="0">
                <a:latin typeface="+mj-lt"/>
                <a:cs typeface="Calibri"/>
              </a:rPr>
              <a:t>and child</a:t>
            </a:r>
            <a:r>
              <a:rPr sz="2800" spc="-60" dirty="0">
                <a:latin typeface="+mj-lt"/>
                <a:cs typeface="Calibri"/>
              </a:rPr>
              <a:t> </a:t>
            </a:r>
            <a:r>
              <a:rPr sz="2800" spc="-10" dirty="0">
                <a:latin typeface="+mj-lt"/>
                <a:cs typeface="Calibri"/>
              </a:rPr>
              <a:t>attachment,</a:t>
            </a:r>
            <a:endParaRPr sz="2800" dirty="0">
              <a:latin typeface="+mj-lt"/>
              <a:cs typeface="Calibri"/>
            </a:endParaRPr>
          </a:p>
          <a:p>
            <a:pPr marL="559435" lvl="1" indent="-90170" algn="just">
              <a:lnSpc>
                <a:spcPct val="150000"/>
              </a:lnSpc>
              <a:spcBef>
                <a:spcPts val="600"/>
              </a:spcBef>
              <a:buSzPct val="95000"/>
              <a:buFont typeface="Arial"/>
              <a:buChar char="•"/>
              <a:tabLst>
                <a:tab pos="560070" algn="l"/>
              </a:tabLst>
            </a:pPr>
            <a:r>
              <a:rPr sz="2800" spc="-5" dirty="0">
                <a:latin typeface="+mj-lt"/>
                <a:cs typeface="Calibri"/>
              </a:rPr>
              <a:t>Penalizing </a:t>
            </a:r>
            <a:r>
              <a:rPr sz="2800" dirty="0">
                <a:latin typeface="+mj-lt"/>
                <a:cs typeface="Calibri"/>
              </a:rPr>
              <a:t>a child </a:t>
            </a:r>
            <a:r>
              <a:rPr sz="2800" spc="-15" dirty="0">
                <a:latin typeface="+mj-lt"/>
                <a:cs typeface="Calibri"/>
              </a:rPr>
              <a:t>for </a:t>
            </a:r>
            <a:r>
              <a:rPr sz="2800" spc="-10" dirty="0">
                <a:latin typeface="+mj-lt"/>
                <a:cs typeface="Calibri"/>
              </a:rPr>
              <a:t>positive, </a:t>
            </a:r>
            <a:r>
              <a:rPr sz="2800" spc="-5" dirty="0">
                <a:latin typeface="+mj-lt"/>
                <a:cs typeface="Calibri"/>
              </a:rPr>
              <a:t>normal</a:t>
            </a:r>
            <a:r>
              <a:rPr sz="2800" spc="25" dirty="0">
                <a:latin typeface="+mj-lt"/>
                <a:cs typeface="Calibri"/>
              </a:rPr>
              <a:t> </a:t>
            </a:r>
            <a:r>
              <a:rPr sz="2800" spc="-30" dirty="0" err="1">
                <a:latin typeface="+mj-lt"/>
                <a:cs typeface="Calibri"/>
              </a:rPr>
              <a:t>behaviour</a:t>
            </a:r>
            <a:r>
              <a:rPr sz="2800" spc="-30" dirty="0">
                <a:latin typeface="+mj-lt"/>
                <a:cs typeface="Calibri"/>
              </a:rPr>
              <a:t>.</a:t>
            </a:r>
            <a:endParaRPr sz="2800" dirty="0">
              <a:latin typeface="+mj-lt"/>
              <a:cs typeface="Calibri"/>
            </a:endParaRPr>
          </a:p>
        </p:txBody>
      </p:sp>
      <p:sp>
        <p:nvSpPr>
          <p:cNvPr id="12" name="object 12"/>
          <p:cNvSpPr/>
          <p:nvPr/>
        </p:nvSpPr>
        <p:spPr>
          <a:xfrm>
            <a:off x="8559414" y="2457900"/>
            <a:ext cx="3014749" cy="2423244"/>
          </a:xfrm>
          <a:prstGeom prst="rect">
            <a:avLst/>
          </a:prstGeom>
          <a:blipFill>
            <a:blip r:embed="rId3" cstate="print"/>
            <a:stretch>
              <a:fillRect/>
            </a:stretch>
          </a:blipFill>
          <a:ln>
            <a:solidFill>
              <a:schemeClr val="tx1"/>
            </a:solidFill>
          </a:ln>
        </p:spPr>
        <p:txBody>
          <a:bodyPr wrap="square" lIns="0" tIns="0" rIns="0" bIns="0" rtlCol="0"/>
          <a:lstStyle/>
          <a:p>
            <a:endParaRPr dirty="0">
              <a:latin typeface="+mj-lt"/>
            </a:endParaRPr>
          </a:p>
        </p:txBody>
      </p:sp>
      <p:sp>
        <p:nvSpPr>
          <p:cNvPr id="14" name="object 14"/>
          <p:cNvSpPr txBox="1"/>
          <p:nvPr/>
        </p:nvSpPr>
        <p:spPr>
          <a:xfrm>
            <a:off x="985163" y="5940417"/>
            <a:ext cx="8071632" cy="505267"/>
          </a:xfrm>
          <a:prstGeom prst="rect">
            <a:avLst/>
          </a:prstGeom>
          <a:solidFill>
            <a:schemeClr val="bg1"/>
          </a:solidFill>
        </p:spPr>
        <p:txBody>
          <a:bodyPr vert="horz" wrap="square" lIns="0" tIns="12700" rIns="0" bIns="0" rtlCol="0">
            <a:spAutoFit/>
          </a:bodyPr>
          <a:lstStyle/>
          <a:p>
            <a:pPr marL="12700" marR="5080" algn="ctr">
              <a:spcBef>
                <a:spcPts val="100"/>
              </a:spcBef>
            </a:pPr>
            <a:r>
              <a:rPr sz="1600" b="1" i="1" spc="-5" dirty="0">
                <a:highlight>
                  <a:srgbClr val="FFFF00"/>
                </a:highlight>
                <a:latin typeface="+mj-lt"/>
                <a:cs typeface="Calibri"/>
              </a:rPr>
              <a:t>Garbarino, J. </a:t>
            </a:r>
            <a:r>
              <a:rPr sz="1600" b="1" i="1" dirty="0">
                <a:highlight>
                  <a:srgbClr val="FFFF00"/>
                </a:highlight>
                <a:latin typeface="+mj-lt"/>
                <a:cs typeface="Calibri"/>
              </a:rPr>
              <a:t>&amp; </a:t>
            </a:r>
            <a:r>
              <a:rPr sz="1600" b="1" i="1" spc="-5" dirty="0">
                <a:highlight>
                  <a:srgbClr val="FFFF00"/>
                </a:highlight>
                <a:latin typeface="+mj-lt"/>
                <a:cs typeface="Calibri"/>
              </a:rPr>
              <a:t>Garbarino, </a:t>
            </a:r>
            <a:r>
              <a:rPr sz="1600" b="1" i="1" spc="5" dirty="0">
                <a:highlight>
                  <a:srgbClr val="FFFF00"/>
                </a:highlight>
                <a:latin typeface="+mj-lt"/>
                <a:cs typeface="Calibri"/>
              </a:rPr>
              <a:t>A. </a:t>
            </a:r>
            <a:r>
              <a:rPr sz="1600" b="1" i="1" dirty="0">
                <a:highlight>
                  <a:srgbClr val="FFFF00"/>
                </a:highlight>
                <a:latin typeface="+mj-lt"/>
                <a:cs typeface="Calibri"/>
              </a:rPr>
              <a:t>Emotional </a:t>
            </a:r>
            <a:r>
              <a:rPr sz="1600" b="1" i="1" spc="-5" dirty="0">
                <a:highlight>
                  <a:srgbClr val="FFFF00"/>
                </a:highlight>
                <a:latin typeface="+mj-lt"/>
                <a:cs typeface="Calibri"/>
              </a:rPr>
              <a:t>Maltreatment</a:t>
            </a:r>
            <a:r>
              <a:rPr sz="1600" b="1" i="1" spc="-120" dirty="0">
                <a:highlight>
                  <a:srgbClr val="FFFF00"/>
                </a:highlight>
                <a:latin typeface="+mj-lt"/>
                <a:cs typeface="Calibri"/>
              </a:rPr>
              <a:t> </a:t>
            </a:r>
            <a:r>
              <a:rPr sz="1600" b="1" i="1" spc="-5" dirty="0">
                <a:highlight>
                  <a:srgbClr val="FFFF00"/>
                </a:highlight>
                <a:latin typeface="+mj-lt"/>
                <a:cs typeface="Calibri"/>
              </a:rPr>
              <a:t>of  </a:t>
            </a:r>
            <a:r>
              <a:rPr sz="1600" b="1" i="1" dirty="0">
                <a:highlight>
                  <a:srgbClr val="FFFF00"/>
                </a:highlight>
                <a:latin typeface="+mj-lt"/>
                <a:cs typeface="Calibri"/>
              </a:rPr>
              <a:t>Children. </a:t>
            </a:r>
            <a:r>
              <a:rPr sz="1600" b="1" i="1" spc="-5" dirty="0">
                <a:highlight>
                  <a:srgbClr val="FFFF00"/>
                </a:highlight>
                <a:latin typeface="+mj-lt"/>
                <a:cs typeface="Calibri"/>
              </a:rPr>
              <a:t>(Chicago, </a:t>
            </a:r>
            <a:r>
              <a:rPr sz="1600" b="1" i="1" dirty="0">
                <a:highlight>
                  <a:srgbClr val="FFFF00"/>
                </a:highlight>
                <a:latin typeface="+mj-lt"/>
                <a:cs typeface="Calibri"/>
              </a:rPr>
              <a:t>National </a:t>
            </a:r>
            <a:r>
              <a:rPr sz="1600" b="1" i="1" spc="-5" dirty="0">
                <a:highlight>
                  <a:srgbClr val="FFFF00"/>
                </a:highlight>
                <a:latin typeface="+mj-lt"/>
                <a:cs typeface="Calibri"/>
              </a:rPr>
              <a:t>Committee to</a:t>
            </a:r>
            <a:r>
              <a:rPr sz="1600" b="1" i="1" spc="-114" dirty="0">
                <a:highlight>
                  <a:srgbClr val="FFFF00"/>
                </a:highlight>
                <a:latin typeface="+mj-lt"/>
                <a:cs typeface="Calibri"/>
              </a:rPr>
              <a:t> </a:t>
            </a:r>
            <a:r>
              <a:rPr sz="1600" b="1" i="1" spc="-10" dirty="0">
                <a:highlight>
                  <a:srgbClr val="FFFF00"/>
                </a:highlight>
                <a:latin typeface="+mj-lt"/>
                <a:cs typeface="Calibri"/>
              </a:rPr>
              <a:t>Prevent</a:t>
            </a:r>
            <a:r>
              <a:rPr lang="en-GB" sz="1600" dirty="0">
                <a:highlight>
                  <a:srgbClr val="FFFF00"/>
                </a:highlight>
                <a:latin typeface="+mj-lt"/>
                <a:cs typeface="Calibri"/>
              </a:rPr>
              <a:t> </a:t>
            </a:r>
            <a:r>
              <a:rPr sz="1600" b="1" i="1" dirty="0">
                <a:highlight>
                  <a:srgbClr val="FFFF00"/>
                </a:highlight>
                <a:latin typeface="+mj-lt"/>
                <a:cs typeface="Calibri"/>
              </a:rPr>
              <a:t>Child Abuse, 2nd </a:t>
            </a:r>
            <a:r>
              <a:rPr sz="1600" b="1" i="1" spc="-10" dirty="0">
                <a:highlight>
                  <a:srgbClr val="FFFF00"/>
                </a:highlight>
                <a:latin typeface="+mj-lt"/>
                <a:cs typeface="Calibri"/>
              </a:rPr>
              <a:t>Ed.</a:t>
            </a:r>
            <a:r>
              <a:rPr sz="1600" b="1" i="1" spc="-60" dirty="0">
                <a:highlight>
                  <a:srgbClr val="FFFF00"/>
                </a:highlight>
                <a:latin typeface="+mj-lt"/>
                <a:cs typeface="Calibri"/>
              </a:rPr>
              <a:t> </a:t>
            </a:r>
            <a:r>
              <a:rPr sz="1600" b="1" i="1" spc="-5" dirty="0">
                <a:highlight>
                  <a:srgbClr val="FFFF00"/>
                </a:highlight>
                <a:latin typeface="+mj-lt"/>
                <a:cs typeface="Calibri"/>
              </a:rPr>
              <a:t>1994).</a:t>
            </a:r>
            <a:endParaRPr sz="1600" dirty="0">
              <a:highlight>
                <a:srgbClr val="FFFF00"/>
              </a:highlight>
              <a:latin typeface="+mj-lt"/>
              <a:cs typeface="Calibri"/>
            </a:endParaRPr>
          </a:p>
        </p:txBody>
      </p:sp>
    </p:spTree>
    <p:extLst>
      <p:ext uri="{BB962C8B-B14F-4D97-AF65-F5344CB8AC3E}">
        <p14:creationId xmlns:p14="http://schemas.microsoft.com/office/powerpoint/2010/main" val="1579385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0661" y="540655"/>
            <a:ext cx="8936027" cy="629018"/>
          </a:xfrm>
          <a:prstGeom prst="rect">
            <a:avLst/>
          </a:prstGeom>
        </p:spPr>
        <p:txBody>
          <a:bodyPr vert="horz" wrap="square" lIns="0" tIns="13335" rIns="0" bIns="0" rtlCol="0" anchor="ctr">
            <a:spAutoFit/>
          </a:bodyPr>
          <a:lstStyle/>
          <a:p>
            <a:pPr marL="12700" algn="ctr">
              <a:lnSpc>
                <a:spcPct val="100000"/>
              </a:lnSpc>
              <a:spcBef>
                <a:spcPts val="105"/>
              </a:spcBef>
              <a:tabLst>
                <a:tab pos="2371090" algn="l"/>
              </a:tabLst>
            </a:pPr>
            <a:r>
              <a:rPr sz="4000" b="1" dirty="0">
                <a:solidFill>
                  <a:schemeClr val="tx1"/>
                </a:solidFill>
              </a:rPr>
              <a:t>IDENTIFYING</a:t>
            </a:r>
            <a:r>
              <a:rPr lang="en-US" sz="4000" b="1" dirty="0">
                <a:solidFill>
                  <a:schemeClr val="tx1"/>
                </a:solidFill>
              </a:rPr>
              <a:t> </a:t>
            </a:r>
            <a:r>
              <a:rPr sz="4000" b="1" spc="-10" dirty="0">
                <a:solidFill>
                  <a:schemeClr val="tx1"/>
                </a:solidFill>
              </a:rPr>
              <a:t>EMOTIONAL</a:t>
            </a:r>
            <a:r>
              <a:rPr sz="4000" b="1" spc="-80" dirty="0">
                <a:solidFill>
                  <a:schemeClr val="tx1"/>
                </a:solidFill>
              </a:rPr>
              <a:t> </a:t>
            </a:r>
            <a:r>
              <a:rPr sz="4000" b="1" dirty="0">
                <a:solidFill>
                  <a:schemeClr val="tx1"/>
                </a:solidFill>
              </a:rPr>
              <a:t>ABUSE</a:t>
            </a:r>
          </a:p>
        </p:txBody>
      </p:sp>
      <p:sp>
        <p:nvSpPr>
          <p:cNvPr id="14" name="Slide Number Placeholder 13">
            <a:extLst>
              <a:ext uri="{FF2B5EF4-FFF2-40B4-BE49-F238E27FC236}">
                <a16:creationId xmlns:a16="http://schemas.microsoft.com/office/drawing/2014/main" id="{57C94DC3-1965-4CD0-B9B5-CCBA7E8F50EB}"/>
              </a:ext>
            </a:extLst>
          </p:cNvPr>
          <p:cNvSpPr>
            <a:spLocks noGrp="1"/>
          </p:cNvSpPr>
          <p:nvPr>
            <p:ph type="sldNum" sz="quarter" idx="12"/>
          </p:nvPr>
        </p:nvSpPr>
        <p:spPr/>
        <p:txBody>
          <a:bodyPr/>
          <a:lstStyle/>
          <a:p>
            <a:fld id="{3E5F394B-49D5-49D1-9FED-37BDB656D84F}" type="slidenum">
              <a:rPr lang="en-IN" smtClean="0"/>
              <a:t>36</a:t>
            </a:fld>
            <a:endParaRPr lang="en-IN" dirty="0"/>
          </a:p>
        </p:txBody>
      </p:sp>
      <p:sp>
        <p:nvSpPr>
          <p:cNvPr id="10" name="object 10"/>
          <p:cNvSpPr txBox="1"/>
          <p:nvPr/>
        </p:nvSpPr>
        <p:spPr>
          <a:xfrm>
            <a:off x="643987" y="2020152"/>
            <a:ext cx="9682701" cy="2290371"/>
          </a:xfrm>
          <a:prstGeom prst="rect">
            <a:avLst/>
          </a:prstGeom>
        </p:spPr>
        <p:txBody>
          <a:bodyPr vert="horz" wrap="square" lIns="0" tIns="88900" rIns="0" bIns="0" rtlCol="0">
            <a:spAutoFit/>
          </a:bodyPr>
          <a:lstStyle/>
          <a:p>
            <a:pPr marL="102235" indent="-90170">
              <a:spcBef>
                <a:spcPts val="700"/>
              </a:spcBef>
              <a:buSzPct val="95000"/>
              <a:buFont typeface="Arial"/>
              <a:buChar char="•"/>
              <a:tabLst>
                <a:tab pos="102870" algn="l"/>
              </a:tabLst>
            </a:pPr>
            <a:r>
              <a:rPr sz="3200" spc="-10" dirty="0">
                <a:latin typeface="+mj-lt"/>
                <a:cs typeface="Calibri"/>
              </a:rPr>
              <a:t>Difficult to </a:t>
            </a:r>
            <a:r>
              <a:rPr sz="3200" spc="-5" dirty="0">
                <a:latin typeface="+mj-lt"/>
                <a:cs typeface="Calibri"/>
              </a:rPr>
              <a:t>identify </a:t>
            </a:r>
            <a:r>
              <a:rPr sz="3200" dirty="0">
                <a:latin typeface="+mj-lt"/>
                <a:cs typeface="Calibri"/>
              </a:rPr>
              <a:t>as the </a:t>
            </a:r>
            <a:r>
              <a:rPr sz="3200" spc="-5" dirty="0">
                <a:latin typeface="+mj-lt"/>
                <a:cs typeface="Calibri"/>
              </a:rPr>
              <a:t>damage </a:t>
            </a:r>
            <a:r>
              <a:rPr sz="3200" dirty="0" err="1">
                <a:latin typeface="+mj-lt"/>
                <a:cs typeface="Calibri"/>
              </a:rPr>
              <a:t>i</a:t>
            </a:r>
            <a:r>
              <a:rPr lang="en-IN" sz="3200" dirty="0">
                <a:latin typeface="+mj-lt"/>
                <a:cs typeface="Calibri"/>
              </a:rPr>
              <a:t>s</a:t>
            </a:r>
            <a:r>
              <a:rPr sz="3200" dirty="0">
                <a:latin typeface="+mj-lt"/>
                <a:cs typeface="Calibri"/>
              </a:rPr>
              <a:t> </a:t>
            </a:r>
            <a:r>
              <a:rPr sz="3200" spc="-5" dirty="0">
                <a:latin typeface="+mj-lt"/>
                <a:cs typeface="Calibri"/>
              </a:rPr>
              <a:t>not </a:t>
            </a:r>
            <a:r>
              <a:rPr sz="3200" spc="-10" dirty="0">
                <a:latin typeface="+mj-lt"/>
                <a:cs typeface="Calibri"/>
              </a:rPr>
              <a:t>physical.</a:t>
            </a:r>
            <a:endParaRPr sz="3200" dirty="0">
              <a:latin typeface="+mj-lt"/>
              <a:cs typeface="Calibri"/>
            </a:endParaRPr>
          </a:p>
          <a:p>
            <a:pPr marL="102235" indent="-90170">
              <a:spcBef>
                <a:spcPts val="600"/>
              </a:spcBef>
              <a:buSzPct val="95000"/>
              <a:buFont typeface="Arial"/>
              <a:buChar char="•"/>
              <a:tabLst>
                <a:tab pos="102870" algn="l"/>
              </a:tabLst>
            </a:pPr>
            <a:r>
              <a:rPr sz="3200" spc="-15" dirty="0">
                <a:latin typeface="+mj-lt"/>
                <a:cs typeface="Calibri"/>
              </a:rPr>
              <a:t>Few </a:t>
            </a:r>
            <a:r>
              <a:rPr sz="3200" spc="-10" dirty="0">
                <a:latin typeface="+mj-lt"/>
                <a:cs typeface="Calibri"/>
              </a:rPr>
              <a:t>validated </a:t>
            </a:r>
            <a:r>
              <a:rPr sz="3200" spc="-5" dirty="0">
                <a:latin typeface="+mj-lt"/>
                <a:cs typeface="Calibri"/>
              </a:rPr>
              <a:t>measures </a:t>
            </a:r>
            <a:r>
              <a:rPr sz="3200" spc="-10" dirty="0">
                <a:latin typeface="+mj-lt"/>
                <a:cs typeface="Calibri"/>
              </a:rPr>
              <a:t>are</a:t>
            </a:r>
            <a:r>
              <a:rPr sz="3200" spc="45" dirty="0">
                <a:latin typeface="+mj-lt"/>
                <a:cs typeface="Calibri"/>
              </a:rPr>
              <a:t> </a:t>
            </a:r>
            <a:r>
              <a:rPr sz="3200" spc="-10" dirty="0">
                <a:latin typeface="+mj-lt"/>
                <a:cs typeface="Calibri"/>
              </a:rPr>
              <a:t>available.</a:t>
            </a:r>
            <a:endParaRPr sz="3200" dirty="0">
              <a:latin typeface="+mj-lt"/>
              <a:cs typeface="Calibri"/>
            </a:endParaRPr>
          </a:p>
          <a:p>
            <a:pPr marL="559435" lvl="1" indent="-90170">
              <a:spcBef>
                <a:spcPts val="600"/>
              </a:spcBef>
              <a:buSzPct val="95000"/>
              <a:buFont typeface="Arial"/>
              <a:buChar char="•"/>
              <a:tabLst>
                <a:tab pos="560070" algn="l"/>
              </a:tabLst>
            </a:pPr>
            <a:r>
              <a:rPr sz="3200" spc="-10" dirty="0" err="1">
                <a:latin typeface="+mj-lt"/>
                <a:cs typeface="Calibri"/>
              </a:rPr>
              <a:t>Behavioural</a:t>
            </a:r>
            <a:r>
              <a:rPr sz="3200" spc="-5" dirty="0">
                <a:latin typeface="+mj-lt"/>
                <a:cs typeface="Calibri"/>
              </a:rPr>
              <a:t> </a:t>
            </a:r>
            <a:r>
              <a:rPr sz="3200" spc="-10" dirty="0">
                <a:latin typeface="+mj-lt"/>
                <a:cs typeface="Calibri"/>
              </a:rPr>
              <a:t>indicators</a:t>
            </a:r>
            <a:endParaRPr sz="3200" dirty="0">
              <a:latin typeface="+mj-lt"/>
              <a:cs typeface="Calibri"/>
            </a:endParaRPr>
          </a:p>
          <a:p>
            <a:pPr marL="559435" lvl="1" indent="-90170">
              <a:spcBef>
                <a:spcPts val="600"/>
              </a:spcBef>
              <a:buSzPct val="95000"/>
              <a:buFont typeface="Arial"/>
              <a:buChar char="•"/>
              <a:tabLst>
                <a:tab pos="560070" algn="l"/>
              </a:tabLst>
            </a:pPr>
            <a:r>
              <a:rPr sz="3200" spc="-5" dirty="0">
                <a:latin typeface="+mj-lt"/>
                <a:cs typeface="Calibri"/>
              </a:rPr>
              <a:t>Emotional</a:t>
            </a:r>
            <a:r>
              <a:rPr sz="3200" spc="-20" dirty="0">
                <a:latin typeface="+mj-lt"/>
                <a:cs typeface="Calibri"/>
              </a:rPr>
              <a:t> </a:t>
            </a:r>
            <a:r>
              <a:rPr sz="3200" spc="-10" dirty="0">
                <a:latin typeface="+mj-lt"/>
                <a:cs typeface="Calibri"/>
              </a:rPr>
              <a:t>indicators</a:t>
            </a:r>
            <a:endParaRPr sz="3200" dirty="0">
              <a:latin typeface="+mj-lt"/>
              <a:cs typeface="Calibri"/>
            </a:endParaRPr>
          </a:p>
        </p:txBody>
      </p:sp>
      <p:sp>
        <p:nvSpPr>
          <p:cNvPr id="12" name="object 12"/>
          <p:cNvSpPr/>
          <p:nvPr/>
        </p:nvSpPr>
        <p:spPr>
          <a:xfrm>
            <a:off x="8016240" y="3561223"/>
            <a:ext cx="3413760" cy="232458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953420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8188" y="376136"/>
            <a:ext cx="4945224" cy="690574"/>
          </a:xfrm>
          <a:prstGeom prst="rect">
            <a:avLst/>
          </a:prstGeom>
        </p:spPr>
        <p:txBody>
          <a:bodyPr vert="horz" wrap="square" lIns="0" tIns="13335" rIns="0" bIns="0" rtlCol="0" anchor="ctr">
            <a:spAutoFit/>
          </a:bodyPr>
          <a:lstStyle/>
          <a:p>
            <a:pPr marL="12700">
              <a:lnSpc>
                <a:spcPct val="100000"/>
              </a:lnSpc>
              <a:spcBef>
                <a:spcPts val="105"/>
              </a:spcBef>
            </a:pPr>
            <a:r>
              <a:rPr b="1" spc="-5" dirty="0">
                <a:solidFill>
                  <a:schemeClr val="accent6">
                    <a:lumMod val="50000"/>
                  </a:schemeClr>
                </a:solidFill>
              </a:rPr>
              <a:t>CHILD</a:t>
            </a:r>
            <a:r>
              <a:rPr b="1" spc="-80" dirty="0">
                <a:solidFill>
                  <a:schemeClr val="accent6">
                    <a:lumMod val="50000"/>
                  </a:schemeClr>
                </a:solidFill>
              </a:rPr>
              <a:t> </a:t>
            </a:r>
            <a:r>
              <a:rPr b="1" spc="-15" dirty="0">
                <a:solidFill>
                  <a:schemeClr val="accent6">
                    <a:lumMod val="50000"/>
                  </a:schemeClr>
                </a:solidFill>
              </a:rPr>
              <a:t>NEGLECT</a:t>
            </a:r>
          </a:p>
        </p:txBody>
      </p:sp>
      <p:sp>
        <p:nvSpPr>
          <p:cNvPr id="3" name="object 3"/>
          <p:cNvSpPr/>
          <p:nvPr/>
        </p:nvSpPr>
        <p:spPr>
          <a:xfrm>
            <a:off x="1688592" y="240792"/>
            <a:ext cx="1402080" cy="1402079"/>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1752600" y="304800"/>
            <a:ext cx="1219200" cy="1219200"/>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1733550" y="285750"/>
            <a:ext cx="1257300" cy="1257300"/>
          </a:xfrm>
          <a:custGeom>
            <a:avLst/>
            <a:gdLst/>
            <a:ahLst/>
            <a:cxnLst/>
            <a:rect l="l" t="t" r="r" b="b"/>
            <a:pathLst>
              <a:path w="1257300" h="1257300">
                <a:moveTo>
                  <a:pt x="0" y="1257300"/>
                </a:moveTo>
                <a:lnTo>
                  <a:pt x="1257300" y="1257300"/>
                </a:lnTo>
                <a:lnTo>
                  <a:pt x="1257300" y="0"/>
                </a:lnTo>
                <a:lnTo>
                  <a:pt x="0" y="0"/>
                </a:lnTo>
                <a:lnTo>
                  <a:pt x="0" y="1257300"/>
                </a:lnTo>
                <a:close/>
              </a:path>
            </a:pathLst>
          </a:custGeom>
          <a:ln w="38100">
            <a:solidFill>
              <a:srgbClr val="000000"/>
            </a:solidFill>
          </a:ln>
        </p:spPr>
        <p:txBody>
          <a:bodyPr wrap="square" lIns="0" tIns="0" rIns="0" bIns="0" rtlCol="0"/>
          <a:lstStyle/>
          <a:p>
            <a:endParaRPr dirty="0"/>
          </a:p>
        </p:txBody>
      </p:sp>
      <p:sp>
        <p:nvSpPr>
          <p:cNvPr id="6" name="object 6"/>
          <p:cNvSpPr/>
          <p:nvPr/>
        </p:nvSpPr>
        <p:spPr>
          <a:xfrm>
            <a:off x="2301240" y="2397251"/>
            <a:ext cx="2257044" cy="1600200"/>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2282951" y="2391155"/>
            <a:ext cx="2171700" cy="1662684"/>
          </a:xfrm>
          <a:prstGeom prst="rect">
            <a:avLst/>
          </a:prstGeom>
          <a:blipFill>
            <a:blip r:embed="rId5" cstate="print"/>
            <a:stretch>
              <a:fillRect/>
            </a:stretch>
          </a:blipFill>
        </p:spPr>
        <p:txBody>
          <a:bodyPr wrap="square" lIns="0" tIns="0" rIns="0" bIns="0" rtlCol="0"/>
          <a:lstStyle/>
          <a:p>
            <a:endParaRPr dirty="0"/>
          </a:p>
        </p:txBody>
      </p:sp>
      <p:sp>
        <p:nvSpPr>
          <p:cNvPr id="8" name="object 8"/>
          <p:cNvSpPr/>
          <p:nvPr/>
        </p:nvSpPr>
        <p:spPr>
          <a:xfrm>
            <a:off x="2362961" y="2439161"/>
            <a:ext cx="2133600" cy="1477010"/>
          </a:xfrm>
          <a:custGeom>
            <a:avLst/>
            <a:gdLst/>
            <a:ahLst/>
            <a:cxnLst/>
            <a:rect l="l" t="t" r="r" b="b"/>
            <a:pathLst>
              <a:path w="2133600" h="1477010">
                <a:moveTo>
                  <a:pt x="0" y="1476756"/>
                </a:moveTo>
                <a:lnTo>
                  <a:pt x="2133600" y="1476756"/>
                </a:lnTo>
                <a:lnTo>
                  <a:pt x="2133600" y="0"/>
                </a:lnTo>
                <a:lnTo>
                  <a:pt x="0" y="0"/>
                </a:lnTo>
                <a:lnTo>
                  <a:pt x="0" y="1476756"/>
                </a:lnTo>
                <a:close/>
              </a:path>
            </a:pathLst>
          </a:custGeom>
          <a:solidFill>
            <a:srgbClr val="8063A1"/>
          </a:solidFill>
        </p:spPr>
        <p:txBody>
          <a:bodyPr wrap="square" lIns="0" tIns="0" rIns="0" bIns="0" rtlCol="0"/>
          <a:lstStyle/>
          <a:p>
            <a:endParaRPr dirty="0"/>
          </a:p>
        </p:txBody>
      </p:sp>
      <p:sp>
        <p:nvSpPr>
          <p:cNvPr id="9" name="object 9"/>
          <p:cNvSpPr/>
          <p:nvPr/>
        </p:nvSpPr>
        <p:spPr>
          <a:xfrm>
            <a:off x="2362961" y="2439161"/>
            <a:ext cx="2133600" cy="1477010"/>
          </a:xfrm>
          <a:custGeom>
            <a:avLst/>
            <a:gdLst/>
            <a:ahLst/>
            <a:cxnLst/>
            <a:rect l="l" t="t" r="r" b="b"/>
            <a:pathLst>
              <a:path w="2133600" h="1477010">
                <a:moveTo>
                  <a:pt x="0" y="1476756"/>
                </a:moveTo>
                <a:lnTo>
                  <a:pt x="2133600" y="1476756"/>
                </a:lnTo>
                <a:lnTo>
                  <a:pt x="2133600" y="0"/>
                </a:lnTo>
                <a:lnTo>
                  <a:pt x="0" y="0"/>
                </a:lnTo>
                <a:lnTo>
                  <a:pt x="0" y="1476756"/>
                </a:lnTo>
                <a:close/>
              </a:path>
            </a:pathLst>
          </a:custGeom>
          <a:ln w="38100">
            <a:solidFill>
              <a:srgbClr val="FFFFFF"/>
            </a:solidFill>
          </a:ln>
        </p:spPr>
        <p:txBody>
          <a:bodyPr wrap="square" lIns="0" tIns="0" rIns="0" bIns="0" rtlCol="0"/>
          <a:lstStyle/>
          <a:p>
            <a:endParaRPr dirty="0"/>
          </a:p>
        </p:txBody>
      </p:sp>
      <p:sp>
        <p:nvSpPr>
          <p:cNvPr id="10" name="object 10"/>
          <p:cNvSpPr txBox="1"/>
          <p:nvPr/>
        </p:nvSpPr>
        <p:spPr>
          <a:xfrm>
            <a:off x="2362961" y="2456816"/>
            <a:ext cx="2133600" cy="1397635"/>
          </a:xfrm>
          <a:prstGeom prst="rect">
            <a:avLst/>
          </a:prstGeom>
        </p:spPr>
        <p:txBody>
          <a:bodyPr vert="horz" wrap="square" lIns="0" tIns="12700" rIns="0" bIns="0" rtlCol="0">
            <a:spAutoFit/>
          </a:bodyPr>
          <a:lstStyle/>
          <a:p>
            <a:pPr marL="170815" indent="-81280">
              <a:spcBef>
                <a:spcPts val="100"/>
              </a:spcBef>
              <a:buSzPct val="94444"/>
              <a:buFont typeface="Arial"/>
              <a:buChar char="•"/>
              <a:tabLst>
                <a:tab pos="171450" algn="l"/>
              </a:tabLst>
            </a:pPr>
            <a:r>
              <a:rPr spc="-5" dirty="0">
                <a:solidFill>
                  <a:srgbClr val="FFFFFF"/>
                </a:solidFill>
                <a:latin typeface="Calibri"/>
                <a:cs typeface="Calibri"/>
              </a:rPr>
              <a:t>Abandonment</a:t>
            </a:r>
            <a:endParaRPr dirty="0">
              <a:latin typeface="Calibri"/>
              <a:cs typeface="Calibri"/>
            </a:endParaRPr>
          </a:p>
          <a:p>
            <a:pPr marL="170815" indent="-81280">
              <a:buSzPct val="94444"/>
              <a:buFont typeface="Arial"/>
              <a:buChar char="•"/>
              <a:tabLst>
                <a:tab pos="171450" algn="l"/>
              </a:tabLst>
            </a:pPr>
            <a:r>
              <a:rPr spc="-5" dirty="0">
                <a:solidFill>
                  <a:srgbClr val="FFFFFF"/>
                </a:solidFill>
                <a:latin typeface="Calibri"/>
                <a:cs typeface="Calibri"/>
              </a:rPr>
              <a:t>Expulsion</a:t>
            </a:r>
            <a:endParaRPr dirty="0">
              <a:latin typeface="Calibri"/>
              <a:cs typeface="Calibri"/>
            </a:endParaRPr>
          </a:p>
          <a:p>
            <a:pPr marL="170815" indent="-81280">
              <a:buSzPct val="94444"/>
              <a:buFont typeface="Arial"/>
              <a:buChar char="•"/>
              <a:tabLst>
                <a:tab pos="171450" algn="l"/>
              </a:tabLst>
            </a:pPr>
            <a:r>
              <a:rPr spc="-10" dirty="0">
                <a:solidFill>
                  <a:srgbClr val="FFFFFF"/>
                </a:solidFill>
                <a:latin typeface="Calibri"/>
                <a:cs typeface="Calibri"/>
              </a:rPr>
              <a:t>Shuttling</a:t>
            </a:r>
            <a:endParaRPr dirty="0">
              <a:latin typeface="Calibri"/>
              <a:cs typeface="Calibri"/>
            </a:endParaRPr>
          </a:p>
          <a:p>
            <a:pPr marL="170815" indent="-81280">
              <a:buSzPct val="94444"/>
              <a:buFont typeface="Arial"/>
              <a:buChar char="•"/>
              <a:tabLst>
                <a:tab pos="171450" algn="l"/>
              </a:tabLst>
            </a:pPr>
            <a:r>
              <a:rPr spc="-5" dirty="0">
                <a:solidFill>
                  <a:srgbClr val="FFFFFF"/>
                </a:solidFill>
                <a:latin typeface="Calibri"/>
                <a:cs typeface="Calibri"/>
              </a:rPr>
              <a:t>Nutritional</a:t>
            </a:r>
            <a:r>
              <a:rPr spc="10" dirty="0">
                <a:solidFill>
                  <a:srgbClr val="FFFFFF"/>
                </a:solidFill>
                <a:latin typeface="Calibri"/>
                <a:cs typeface="Calibri"/>
              </a:rPr>
              <a:t> </a:t>
            </a:r>
            <a:r>
              <a:rPr spc="-5" dirty="0">
                <a:solidFill>
                  <a:srgbClr val="FFFFFF"/>
                </a:solidFill>
                <a:latin typeface="Calibri"/>
                <a:cs typeface="Calibri"/>
              </a:rPr>
              <a:t>neglect</a:t>
            </a:r>
            <a:endParaRPr dirty="0">
              <a:latin typeface="Calibri"/>
              <a:cs typeface="Calibri"/>
            </a:endParaRPr>
          </a:p>
          <a:p>
            <a:pPr marL="171450" indent="-81280">
              <a:buSzPct val="94444"/>
              <a:buFont typeface="Arial"/>
              <a:buChar char="•"/>
              <a:tabLst>
                <a:tab pos="171450" algn="l"/>
              </a:tabLst>
            </a:pPr>
            <a:r>
              <a:rPr spc="-5" dirty="0">
                <a:solidFill>
                  <a:srgbClr val="FFFFFF"/>
                </a:solidFill>
                <a:latin typeface="Calibri"/>
                <a:cs typeface="Calibri"/>
              </a:rPr>
              <a:t>Clothing</a:t>
            </a:r>
            <a:r>
              <a:rPr spc="10" dirty="0">
                <a:solidFill>
                  <a:srgbClr val="FFFFFF"/>
                </a:solidFill>
                <a:latin typeface="Calibri"/>
                <a:cs typeface="Calibri"/>
              </a:rPr>
              <a:t> </a:t>
            </a:r>
            <a:r>
              <a:rPr spc="-5" dirty="0">
                <a:solidFill>
                  <a:srgbClr val="FFFFFF"/>
                </a:solidFill>
                <a:latin typeface="Calibri"/>
                <a:cs typeface="Calibri"/>
              </a:rPr>
              <a:t>neglect</a:t>
            </a:r>
            <a:endParaRPr dirty="0">
              <a:latin typeface="Calibri"/>
              <a:cs typeface="Calibri"/>
            </a:endParaRPr>
          </a:p>
        </p:txBody>
      </p:sp>
      <p:sp>
        <p:nvSpPr>
          <p:cNvPr id="11" name="object 11"/>
          <p:cNvSpPr/>
          <p:nvPr/>
        </p:nvSpPr>
        <p:spPr>
          <a:xfrm>
            <a:off x="5044441" y="3921252"/>
            <a:ext cx="2257043" cy="1046988"/>
          </a:xfrm>
          <a:prstGeom prst="rect">
            <a:avLst/>
          </a:prstGeom>
          <a:blipFill>
            <a:blip r:embed="rId6" cstate="print"/>
            <a:stretch>
              <a:fillRect/>
            </a:stretch>
          </a:blipFill>
        </p:spPr>
        <p:txBody>
          <a:bodyPr wrap="square" lIns="0" tIns="0" rIns="0" bIns="0" rtlCol="0"/>
          <a:lstStyle/>
          <a:p>
            <a:endParaRPr dirty="0"/>
          </a:p>
        </p:txBody>
      </p:sp>
      <p:sp>
        <p:nvSpPr>
          <p:cNvPr id="12" name="object 12"/>
          <p:cNvSpPr/>
          <p:nvPr/>
        </p:nvSpPr>
        <p:spPr>
          <a:xfrm>
            <a:off x="5017008" y="3915155"/>
            <a:ext cx="2273808" cy="1114044"/>
          </a:xfrm>
          <a:prstGeom prst="rect">
            <a:avLst/>
          </a:prstGeom>
          <a:blipFill>
            <a:blip r:embed="rId7" cstate="print"/>
            <a:stretch>
              <a:fillRect/>
            </a:stretch>
          </a:blipFill>
        </p:spPr>
        <p:txBody>
          <a:bodyPr wrap="square" lIns="0" tIns="0" rIns="0" bIns="0" rtlCol="0"/>
          <a:lstStyle/>
          <a:p>
            <a:endParaRPr dirty="0"/>
          </a:p>
        </p:txBody>
      </p:sp>
      <p:sp>
        <p:nvSpPr>
          <p:cNvPr id="13" name="object 13"/>
          <p:cNvSpPr/>
          <p:nvPr/>
        </p:nvSpPr>
        <p:spPr>
          <a:xfrm>
            <a:off x="5106161" y="3963162"/>
            <a:ext cx="2133600" cy="923925"/>
          </a:xfrm>
          <a:custGeom>
            <a:avLst/>
            <a:gdLst/>
            <a:ahLst/>
            <a:cxnLst/>
            <a:rect l="l" t="t" r="r" b="b"/>
            <a:pathLst>
              <a:path w="2133600" h="923925">
                <a:moveTo>
                  <a:pt x="0" y="923544"/>
                </a:moveTo>
                <a:lnTo>
                  <a:pt x="2133600" y="923544"/>
                </a:lnTo>
                <a:lnTo>
                  <a:pt x="2133600" y="0"/>
                </a:lnTo>
                <a:lnTo>
                  <a:pt x="0" y="0"/>
                </a:lnTo>
                <a:lnTo>
                  <a:pt x="0" y="923544"/>
                </a:lnTo>
                <a:close/>
              </a:path>
            </a:pathLst>
          </a:custGeom>
          <a:solidFill>
            <a:srgbClr val="8063A1"/>
          </a:solidFill>
        </p:spPr>
        <p:txBody>
          <a:bodyPr wrap="square" lIns="0" tIns="0" rIns="0" bIns="0" rtlCol="0"/>
          <a:lstStyle/>
          <a:p>
            <a:endParaRPr dirty="0"/>
          </a:p>
        </p:txBody>
      </p:sp>
      <p:sp>
        <p:nvSpPr>
          <p:cNvPr id="14" name="object 14"/>
          <p:cNvSpPr/>
          <p:nvPr/>
        </p:nvSpPr>
        <p:spPr>
          <a:xfrm>
            <a:off x="5106161" y="3963162"/>
            <a:ext cx="2133600" cy="923925"/>
          </a:xfrm>
          <a:custGeom>
            <a:avLst/>
            <a:gdLst/>
            <a:ahLst/>
            <a:cxnLst/>
            <a:rect l="l" t="t" r="r" b="b"/>
            <a:pathLst>
              <a:path w="2133600" h="923925">
                <a:moveTo>
                  <a:pt x="0" y="923544"/>
                </a:moveTo>
                <a:lnTo>
                  <a:pt x="2133600" y="923544"/>
                </a:lnTo>
                <a:lnTo>
                  <a:pt x="2133600" y="0"/>
                </a:lnTo>
                <a:lnTo>
                  <a:pt x="0" y="0"/>
                </a:lnTo>
                <a:lnTo>
                  <a:pt x="0" y="923544"/>
                </a:lnTo>
                <a:close/>
              </a:path>
            </a:pathLst>
          </a:custGeom>
          <a:ln w="38100">
            <a:solidFill>
              <a:srgbClr val="FFFFFF"/>
            </a:solidFill>
          </a:ln>
        </p:spPr>
        <p:txBody>
          <a:bodyPr wrap="square" lIns="0" tIns="0" rIns="0" bIns="0" rtlCol="0"/>
          <a:lstStyle/>
          <a:p>
            <a:endParaRPr dirty="0"/>
          </a:p>
        </p:txBody>
      </p:sp>
      <p:sp>
        <p:nvSpPr>
          <p:cNvPr id="15" name="object 15"/>
          <p:cNvSpPr txBox="1"/>
          <p:nvPr/>
        </p:nvSpPr>
        <p:spPr>
          <a:xfrm>
            <a:off x="5184776" y="3981069"/>
            <a:ext cx="1937385" cy="848360"/>
          </a:xfrm>
          <a:prstGeom prst="rect">
            <a:avLst/>
          </a:prstGeom>
        </p:spPr>
        <p:txBody>
          <a:bodyPr vert="horz" wrap="square" lIns="0" tIns="12700" rIns="0" bIns="0" rtlCol="0">
            <a:spAutoFit/>
          </a:bodyPr>
          <a:lstStyle/>
          <a:p>
            <a:pPr marL="12700" marR="930275">
              <a:spcBef>
                <a:spcPts val="100"/>
              </a:spcBef>
              <a:buSzPct val="94444"/>
              <a:buFont typeface="Arial"/>
              <a:buChar char="•"/>
              <a:tabLst>
                <a:tab pos="93980" algn="l"/>
              </a:tabLst>
            </a:pPr>
            <a:r>
              <a:rPr spc="-5" dirty="0">
                <a:solidFill>
                  <a:srgbClr val="FFFFFF"/>
                </a:solidFill>
                <a:latin typeface="Calibri"/>
                <a:cs typeface="Calibri"/>
              </a:rPr>
              <a:t>Denial of  h</a:t>
            </a:r>
            <a:r>
              <a:rPr dirty="0">
                <a:solidFill>
                  <a:srgbClr val="FFFFFF"/>
                </a:solidFill>
                <a:latin typeface="Calibri"/>
                <a:cs typeface="Calibri"/>
              </a:rPr>
              <a:t>eal</a:t>
            </a:r>
            <a:r>
              <a:rPr spc="-10" dirty="0">
                <a:solidFill>
                  <a:srgbClr val="FFFFFF"/>
                </a:solidFill>
                <a:latin typeface="Calibri"/>
                <a:cs typeface="Calibri"/>
              </a:rPr>
              <a:t>t</a:t>
            </a:r>
            <a:r>
              <a:rPr spc="-5" dirty="0">
                <a:solidFill>
                  <a:srgbClr val="FFFFFF"/>
                </a:solidFill>
                <a:latin typeface="Calibri"/>
                <a:cs typeface="Calibri"/>
              </a:rPr>
              <a:t>h</a:t>
            </a:r>
            <a:r>
              <a:rPr spc="-20" dirty="0">
                <a:solidFill>
                  <a:srgbClr val="FFFFFF"/>
                </a:solidFill>
                <a:latin typeface="Calibri"/>
                <a:cs typeface="Calibri"/>
              </a:rPr>
              <a:t>c</a:t>
            </a:r>
            <a:r>
              <a:rPr dirty="0">
                <a:solidFill>
                  <a:srgbClr val="FFFFFF"/>
                </a:solidFill>
                <a:latin typeface="Calibri"/>
                <a:cs typeface="Calibri"/>
              </a:rPr>
              <a:t>a</a:t>
            </a:r>
            <a:r>
              <a:rPr spc="-30" dirty="0">
                <a:solidFill>
                  <a:srgbClr val="FFFFFF"/>
                </a:solidFill>
                <a:latin typeface="Calibri"/>
                <a:cs typeface="Calibri"/>
              </a:rPr>
              <a:t>r</a:t>
            </a:r>
            <a:r>
              <a:rPr dirty="0">
                <a:solidFill>
                  <a:srgbClr val="FFFFFF"/>
                </a:solidFill>
                <a:latin typeface="Calibri"/>
                <a:cs typeface="Calibri"/>
              </a:rPr>
              <a:t>e</a:t>
            </a:r>
            <a:endParaRPr dirty="0">
              <a:latin typeface="Calibri"/>
              <a:cs typeface="Calibri"/>
            </a:endParaRPr>
          </a:p>
          <a:p>
            <a:pPr marL="93345" indent="-81280">
              <a:buSzPct val="94444"/>
              <a:buFont typeface="Arial"/>
              <a:buChar char="•"/>
              <a:tabLst>
                <a:tab pos="93980" algn="l"/>
              </a:tabLst>
            </a:pPr>
            <a:r>
              <a:rPr spc="-15" dirty="0">
                <a:solidFill>
                  <a:srgbClr val="FFFFFF"/>
                </a:solidFill>
                <a:latin typeface="Calibri"/>
                <a:cs typeface="Calibri"/>
              </a:rPr>
              <a:t>Delay </a:t>
            </a:r>
            <a:r>
              <a:rPr spc="-5" dirty="0">
                <a:solidFill>
                  <a:srgbClr val="FFFFFF"/>
                </a:solidFill>
                <a:latin typeface="Calibri"/>
                <a:cs typeface="Calibri"/>
              </a:rPr>
              <a:t>in health</a:t>
            </a:r>
            <a:r>
              <a:rPr dirty="0">
                <a:solidFill>
                  <a:srgbClr val="FFFFFF"/>
                </a:solidFill>
                <a:latin typeface="Calibri"/>
                <a:cs typeface="Calibri"/>
              </a:rPr>
              <a:t> </a:t>
            </a:r>
            <a:r>
              <a:rPr spc="-15" dirty="0">
                <a:solidFill>
                  <a:srgbClr val="FFFFFF"/>
                </a:solidFill>
                <a:latin typeface="Calibri"/>
                <a:cs typeface="Calibri"/>
              </a:rPr>
              <a:t>care</a:t>
            </a:r>
            <a:endParaRPr dirty="0">
              <a:latin typeface="Calibri"/>
              <a:cs typeface="Calibri"/>
            </a:endParaRPr>
          </a:p>
        </p:txBody>
      </p:sp>
      <p:sp>
        <p:nvSpPr>
          <p:cNvPr id="16" name="object 16"/>
          <p:cNvSpPr/>
          <p:nvPr/>
        </p:nvSpPr>
        <p:spPr>
          <a:xfrm>
            <a:off x="7787641" y="2244851"/>
            <a:ext cx="2257043" cy="1600200"/>
          </a:xfrm>
          <a:prstGeom prst="rect">
            <a:avLst/>
          </a:prstGeom>
          <a:blipFill>
            <a:blip r:embed="rId4" cstate="print"/>
            <a:stretch>
              <a:fillRect/>
            </a:stretch>
          </a:blipFill>
        </p:spPr>
        <p:txBody>
          <a:bodyPr wrap="square" lIns="0" tIns="0" rIns="0" bIns="0" rtlCol="0"/>
          <a:lstStyle/>
          <a:p>
            <a:endParaRPr dirty="0"/>
          </a:p>
        </p:txBody>
      </p:sp>
      <p:sp>
        <p:nvSpPr>
          <p:cNvPr id="17" name="object 17"/>
          <p:cNvSpPr/>
          <p:nvPr/>
        </p:nvSpPr>
        <p:spPr>
          <a:xfrm>
            <a:off x="7760208" y="2238755"/>
            <a:ext cx="2302764" cy="1662684"/>
          </a:xfrm>
          <a:prstGeom prst="rect">
            <a:avLst/>
          </a:prstGeom>
          <a:blipFill>
            <a:blip r:embed="rId8" cstate="print"/>
            <a:stretch>
              <a:fillRect/>
            </a:stretch>
          </a:blipFill>
        </p:spPr>
        <p:txBody>
          <a:bodyPr wrap="square" lIns="0" tIns="0" rIns="0" bIns="0" rtlCol="0"/>
          <a:lstStyle/>
          <a:p>
            <a:endParaRPr dirty="0"/>
          </a:p>
        </p:txBody>
      </p:sp>
      <p:sp>
        <p:nvSpPr>
          <p:cNvPr id="18" name="object 18"/>
          <p:cNvSpPr/>
          <p:nvPr/>
        </p:nvSpPr>
        <p:spPr>
          <a:xfrm>
            <a:off x="7849361" y="2286761"/>
            <a:ext cx="2133600" cy="1477010"/>
          </a:xfrm>
          <a:custGeom>
            <a:avLst/>
            <a:gdLst/>
            <a:ahLst/>
            <a:cxnLst/>
            <a:rect l="l" t="t" r="r" b="b"/>
            <a:pathLst>
              <a:path w="2133600" h="1477010">
                <a:moveTo>
                  <a:pt x="0" y="1476756"/>
                </a:moveTo>
                <a:lnTo>
                  <a:pt x="2133599" y="1476756"/>
                </a:lnTo>
                <a:lnTo>
                  <a:pt x="2133599" y="0"/>
                </a:lnTo>
                <a:lnTo>
                  <a:pt x="0" y="0"/>
                </a:lnTo>
                <a:lnTo>
                  <a:pt x="0" y="1476756"/>
                </a:lnTo>
                <a:close/>
              </a:path>
            </a:pathLst>
          </a:custGeom>
          <a:solidFill>
            <a:srgbClr val="8063A1"/>
          </a:solidFill>
        </p:spPr>
        <p:txBody>
          <a:bodyPr wrap="square" lIns="0" tIns="0" rIns="0" bIns="0" rtlCol="0"/>
          <a:lstStyle/>
          <a:p>
            <a:endParaRPr dirty="0"/>
          </a:p>
        </p:txBody>
      </p:sp>
      <p:sp>
        <p:nvSpPr>
          <p:cNvPr id="19" name="object 19"/>
          <p:cNvSpPr/>
          <p:nvPr/>
        </p:nvSpPr>
        <p:spPr>
          <a:xfrm>
            <a:off x="7849361" y="2286761"/>
            <a:ext cx="2133600" cy="1477010"/>
          </a:xfrm>
          <a:custGeom>
            <a:avLst/>
            <a:gdLst/>
            <a:ahLst/>
            <a:cxnLst/>
            <a:rect l="l" t="t" r="r" b="b"/>
            <a:pathLst>
              <a:path w="2133600" h="1477010">
                <a:moveTo>
                  <a:pt x="0" y="1476756"/>
                </a:moveTo>
                <a:lnTo>
                  <a:pt x="2133599" y="1476756"/>
                </a:lnTo>
                <a:lnTo>
                  <a:pt x="2133599" y="0"/>
                </a:lnTo>
                <a:lnTo>
                  <a:pt x="0" y="0"/>
                </a:lnTo>
                <a:lnTo>
                  <a:pt x="0" y="1476756"/>
                </a:lnTo>
                <a:close/>
              </a:path>
            </a:pathLst>
          </a:custGeom>
          <a:ln w="38100">
            <a:solidFill>
              <a:srgbClr val="FFFFFF"/>
            </a:solidFill>
          </a:ln>
        </p:spPr>
        <p:txBody>
          <a:bodyPr wrap="square" lIns="0" tIns="0" rIns="0" bIns="0" rtlCol="0"/>
          <a:lstStyle/>
          <a:p>
            <a:endParaRPr dirty="0"/>
          </a:p>
        </p:txBody>
      </p:sp>
      <p:sp>
        <p:nvSpPr>
          <p:cNvPr id="20" name="object 20"/>
          <p:cNvSpPr txBox="1"/>
          <p:nvPr/>
        </p:nvSpPr>
        <p:spPr>
          <a:xfrm>
            <a:off x="7849361" y="2304415"/>
            <a:ext cx="2133600" cy="1397000"/>
          </a:xfrm>
          <a:prstGeom prst="rect">
            <a:avLst/>
          </a:prstGeom>
        </p:spPr>
        <p:txBody>
          <a:bodyPr vert="horz" wrap="square" lIns="0" tIns="12700" rIns="0" bIns="0" rtlCol="0">
            <a:spAutoFit/>
          </a:bodyPr>
          <a:lstStyle/>
          <a:p>
            <a:pPr marL="91440" marR="161925">
              <a:spcBef>
                <a:spcPts val="100"/>
              </a:spcBef>
              <a:buSzPct val="94444"/>
              <a:buFont typeface="Arial"/>
              <a:buChar char="•"/>
              <a:tabLst>
                <a:tab pos="172720" algn="l"/>
              </a:tabLst>
            </a:pPr>
            <a:r>
              <a:rPr spc="-5" dirty="0">
                <a:solidFill>
                  <a:srgbClr val="FFFFFF"/>
                </a:solidFill>
                <a:latin typeface="Calibri"/>
                <a:cs typeface="Calibri"/>
              </a:rPr>
              <a:t>Lack of</a:t>
            </a:r>
            <a:r>
              <a:rPr spc="-80" dirty="0">
                <a:solidFill>
                  <a:srgbClr val="FFFFFF"/>
                </a:solidFill>
                <a:latin typeface="Calibri"/>
                <a:cs typeface="Calibri"/>
              </a:rPr>
              <a:t> </a:t>
            </a:r>
            <a:r>
              <a:rPr spc="-10" dirty="0">
                <a:solidFill>
                  <a:srgbClr val="FFFFFF"/>
                </a:solidFill>
                <a:latin typeface="Calibri"/>
                <a:cs typeface="Calibri"/>
              </a:rPr>
              <a:t>appropriate  </a:t>
            </a:r>
            <a:r>
              <a:rPr spc="-5" dirty="0">
                <a:solidFill>
                  <a:srgbClr val="FFFFFF"/>
                </a:solidFill>
                <a:latin typeface="Calibri"/>
                <a:cs typeface="Calibri"/>
              </a:rPr>
              <a:t>supervision</a:t>
            </a:r>
            <a:endParaRPr dirty="0">
              <a:latin typeface="Calibri"/>
              <a:cs typeface="Calibri"/>
            </a:endParaRPr>
          </a:p>
          <a:p>
            <a:pPr marL="172085" indent="-81280">
              <a:buSzPct val="94444"/>
              <a:buFont typeface="Arial"/>
              <a:buChar char="•"/>
              <a:tabLst>
                <a:tab pos="172720" algn="l"/>
              </a:tabLst>
            </a:pPr>
            <a:r>
              <a:rPr spc="-10" dirty="0">
                <a:solidFill>
                  <a:srgbClr val="FFFFFF"/>
                </a:solidFill>
                <a:latin typeface="Calibri"/>
                <a:cs typeface="Calibri"/>
              </a:rPr>
              <a:t>Exposure to</a:t>
            </a:r>
            <a:r>
              <a:rPr spc="-15" dirty="0">
                <a:solidFill>
                  <a:srgbClr val="FFFFFF"/>
                </a:solidFill>
                <a:latin typeface="Calibri"/>
                <a:cs typeface="Calibri"/>
              </a:rPr>
              <a:t> hazards</a:t>
            </a:r>
            <a:endParaRPr dirty="0">
              <a:latin typeface="Calibri"/>
              <a:cs typeface="Calibri"/>
            </a:endParaRPr>
          </a:p>
          <a:p>
            <a:pPr marL="91440" marR="683260">
              <a:buSzPct val="94444"/>
              <a:buFont typeface="Arial"/>
              <a:buChar char="•"/>
              <a:tabLst>
                <a:tab pos="172720" algn="l"/>
              </a:tabLst>
            </a:pPr>
            <a:r>
              <a:rPr dirty="0">
                <a:solidFill>
                  <a:srgbClr val="FFFFFF"/>
                </a:solidFill>
                <a:latin typeface="Calibri"/>
                <a:cs typeface="Calibri"/>
              </a:rPr>
              <a:t>Inap</a:t>
            </a:r>
            <a:r>
              <a:rPr spc="5" dirty="0">
                <a:solidFill>
                  <a:srgbClr val="FFFFFF"/>
                </a:solidFill>
                <a:latin typeface="Calibri"/>
                <a:cs typeface="Calibri"/>
              </a:rPr>
              <a:t>p</a:t>
            </a:r>
            <a:r>
              <a:rPr spc="-30" dirty="0">
                <a:solidFill>
                  <a:srgbClr val="FFFFFF"/>
                </a:solidFill>
                <a:latin typeface="Calibri"/>
                <a:cs typeface="Calibri"/>
              </a:rPr>
              <a:t>r</a:t>
            </a:r>
            <a:r>
              <a:rPr spc="-5" dirty="0">
                <a:solidFill>
                  <a:srgbClr val="FFFFFF"/>
                </a:solidFill>
                <a:latin typeface="Calibri"/>
                <a:cs typeface="Calibri"/>
              </a:rPr>
              <a:t>opr</a:t>
            </a:r>
            <a:r>
              <a:rPr spc="-10" dirty="0">
                <a:solidFill>
                  <a:srgbClr val="FFFFFF"/>
                </a:solidFill>
                <a:latin typeface="Calibri"/>
                <a:cs typeface="Calibri"/>
              </a:rPr>
              <a:t>i</a:t>
            </a:r>
            <a:r>
              <a:rPr spc="-15" dirty="0">
                <a:solidFill>
                  <a:srgbClr val="FFFFFF"/>
                </a:solidFill>
                <a:latin typeface="Calibri"/>
                <a:cs typeface="Calibri"/>
              </a:rPr>
              <a:t>a</a:t>
            </a:r>
            <a:r>
              <a:rPr spc="-30" dirty="0">
                <a:solidFill>
                  <a:srgbClr val="FFFFFF"/>
                </a:solidFill>
                <a:latin typeface="Calibri"/>
                <a:cs typeface="Calibri"/>
              </a:rPr>
              <a:t>t</a:t>
            </a:r>
            <a:r>
              <a:rPr dirty="0">
                <a:solidFill>
                  <a:srgbClr val="FFFFFF"/>
                </a:solidFill>
                <a:latin typeface="Calibri"/>
                <a:cs typeface="Calibri"/>
              </a:rPr>
              <a:t>e  </a:t>
            </a:r>
            <a:r>
              <a:rPr spc="-10" dirty="0">
                <a:solidFill>
                  <a:srgbClr val="FFFFFF"/>
                </a:solidFill>
                <a:latin typeface="Calibri"/>
                <a:cs typeface="Calibri"/>
              </a:rPr>
              <a:t>caregivers</a:t>
            </a:r>
            <a:endParaRPr dirty="0">
              <a:latin typeface="Calibri"/>
              <a:cs typeface="Calibri"/>
            </a:endParaRPr>
          </a:p>
        </p:txBody>
      </p:sp>
      <p:sp>
        <p:nvSpPr>
          <p:cNvPr id="21" name="object 21"/>
          <p:cNvSpPr/>
          <p:nvPr/>
        </p:nvSpPr>
        <p:spPr>
          <a:xfrm>
            <a:off x="2377439" y="4759452"/>
            <a:ext cx="2257044" cy="1877568"/>
          </a:xfrm>
          <a:prstGeom prst="rect">
            <a:avLst/>
          </a:prstGeom>
          <a:blipFill>
            <a:blip r:embed="rId9" cstate="print"/>
            <a:stretch>
              <a:fillRect/>
            </a:stretch>
          </a:blipFill>
        </p:spPr>
        <p:txBody>
          <a:bodyPr wrap="square" lIns="0" tIns="0" rIns="0" bIns="0" rtlCol="0"/>
          <a:lstStyle/>
          <a:p>
            <a:endParaRPr dirty="0"/>
          </a:p>
        </p:txBody>
      </p:sp>
      <p:sp>
        <p:nvSpPr>
          <p:cNvPr id="22" name="object 22"/>
          <p:cNvSpPr/>
          <p:nvPr/>
        </p:nvSpPr>
        <p:spPr>
          <a:xfrm>
            <a:off x="2350008" y="4753355"/>
            <a:ext cx="2229612" cy="1937004"/>
          </a:xfrm>
          <a:prstGeom prst="rect">
            <a:avLst/>
          </a:prstGeom>
          <a:blipFill>
            <a:blip r:embed="rId10" cstate="print"/>
            <a:stretch>
              <a:fillRect/>
            </a:stretch>
          </a:blipFill>
        </p:spPr>
        <p:txBody>
          <a:bodyPr wrap="square" lIns="0" tIns="0" rIns="0" bIns="0" rtlCol="0"/>
          <a:lstStyle/>
          <a:p>
            <a:endParaRPr dirty="0"/>
          </a:p>
        </p:txBody>
      </p:sp>
      <p:sp>
        <p:nvSpPr>
          <p:cNvPr id="23" name="object 23"/>
          <p:cNvSpPr/>
          <p:nvPr/>
        </p:nvSpPr>
        <p:spPr>
          <a:xfrm>
            <a:off x="2439161" y="4801362"/>
            <a:ext cx="2133600" cy="1754505"/>
          </a:xfrm>
          <a:custGeom>
            <a:avLst/>
            <a:gdLst/>
            <a:ahLst/>
            <a:cxnLst/>
            <a:rect l="l" t="t" r="r" b="b"/>
            <a:pathLst>
              <a:path w="2133600" h="1754504">
                <a:moveTo>
                  <a:pt x="0" y="1754124"/>
                </a:moveTo>
                <a:lnTo>
                  <a:pt x="2133600" y="1754124"/>
                </a:lnTo>
                <a:lnTo>
                  <a:pt x="2133600" y="0"/>
                </a:lnTo>
                <a:lnTo>
                  <a:pt x="0" y="0"/>
                </a:lnTo>
                <a:lnTo>
                  <a:pt x="0" y="1754124"/>
                </a:lnTo>
                <a:close/>
              </a:path>
            </a:pathLst>
          </a:custGeom>
          <a:solidFill>
            <a:srgbClr val="8063A1"/>
          </a:solidFill>
        </p:spPr>
        <p:txBody>
          <a:bodyPr wrap="square" lIns="0" tIns="0" rIns="0" bIns="0" rtlCol="0"/>
          <a:lstStyle/>
          <a:p>
            <a:endParaRPr dirty="0"/>
          </a:p>
        </p:txBody>
      </p:sp>
      <p:sp>
        <p:nvSpPr>
          <p:cNvPr id="24" name="object 24"/>
          <p:cNvSpPr/>
          <p:nvPr/>
        </p:nvSpPr>
        <p:spPr>
          <a:xfrm>
            <a:off x="2439161" y="4801362"/>
            <a:ext cx="2133600" cy="1754505"/>
          </a:xfrm>
          <a:custGeom>
            <a:avLst/>
            <a:gdLst/>
            <a:ahLst/>
            <a:cxnLst/>
            <a:rect l="l" t="t" r="r" b="b"/>
            <a:pathLst>
              <a:path w="2133600" h="1754504">
                <a:moveTo>
                  <a:pt x="0" y="1754124"/>
                </a:moveTo>
                <a:lnTo>
                  <a:pt x="2133600" y="1754124"/>
                </a:lnTo>
                <a:lnTo>
                  <a:pt x="2133600" y="0"/>
                </a:lnTo>
                <a:lnTo>
                  <a:pt x="0" y="0"/>
                </a:lnTo>
                <a:lnTo>
                  <a:pt x="0" y="1754124"/>
                </a:lnTo>
                <a:close/>
              </a:path>
            </a:pathLst>
          </a:custGeom>
          <a:ln w="38100">
            <a:solidFill>
              <a:srgbClr val="FFFFFF"/>
            </a:solidFill>
          </a:ln>
        </p:spPr>
        <p:txBody>
          <a:bodyPr wrap="square" lIns="0" tIns="0" rIns="0" bIns="0" rtlCol="0"/>
          <a:lstStyle/>
          <a:p>
            <a:endParaRPr dirty="0"/>
          </a:p>
        </p:txBody>
      </p:sp>
      <p:sp>
        <p:nvSpPr>
          <p:cNvPr id="25" name="object 25"/>
          <p:cNvSpPr txBox="1"/>
          <p:nvPr/>
        </p:nvSpPr>
        <p:spPr>
          <a:xfrm>
            <a:off x="2517444" y="4819270"/>
            <a:ext cx="1840864" cy="1671955"/>
          </a:xfrm>
          <a:prstGeom prst="rect">
            <a:avLst/>
          </a:prstGeom>
        </p:spPr>
        <p:txBody>
          <a:bodyPr vert="horz" wrap="square" lIns="0" tIns="12700" rIns="0" bIns="0" rtlCol="0">
            <a:spAutoFit/>
          </a:bodyPr>
          <a:lstStyle/>
          <a:p>
            <a:pPr marL="93345" indent="-81280">
              <a:spcBef>
                <a:spcPts val="100"/>
              </a:spcBef>
              <a:buSzPct val="94444"/>
              <a:buFont typeface="Arial"/>
              <a:buChar char="•"/>
              <a:tabLst>
                <a:tab pos="93980" algn="l"/>
              </a:tabLst>
            </a:pPr>
            <a:r>
              <a:rPr spc="-15" dirty="0">
                <a:solidFill>
                  <a:srgbClr val="FFFFFF"/>
                </a:solidFill>
                <a:latin typeface="Calibri"/>
                <a:cs typeface="Calibri"/>
              </a:rPr>
              <a:t>Permitted</a:t>
            </a:r>
            <a:r>
              <a:rPr spc="-25" dirty="0">
                <a:solidFill>
                  <a:srgbClr val="FFFFFF"/>
                </a:solidFill>
                <a:latin typeface="Calibri"/>
                <a:cs typeface="Calibri"/>
              </a:rPr>
              <a:t> </a:t>
            </a:r>
            <a:r>
              <a:rPr spc="-5" dirty="0">
                <a:solidFill>
                  <a:srgbClr val="FFFFFF"/>
                </a:solidFill>
                <a:latin typeface="Calibri"/>
                <a:cs typeface="Calibri"/>
              </a:rPr>
              <a:t>habitual</a:t>
            </a:r>
            <a:endParaRPr dirty="0">
              <a:latin typeface="Calibri"/>
              <a:cs typeface="Calibri"/>
            </a:endParaRPr>
          </a:p>
          <a:p>
            <a:pPr marL="12700"/>
            <a:r>
              <a:rPr spc="-5" dirty="0">
                <a:solidFill>
                  <a:srgbClr val="FFFFFF"/>
                </a:solidFill>
                <a:latin typeface="Calibri"/>
                <a:cs typeface="Calibri"/>
              </a:rPr>
              <a:t>absenteeism</a:t>
            </a:r>
            <a:endParaRPr dirty="0">
              <a:latin typeface="Calibri"/>
              <a:cs typeface="Calibri"/>
            </a:endParaRPr>
          </a:p>
          <a:p>
            <a:pPr marL="93345" indent="-81280">
              <a:buSzPct val="94444"/>
              <a:buFont typeface="Arial"/>
              <a:buChar char="•"/>
              <a:tabLst>
                <a:tab pos="93980" algn="l"/>
              </a:tabLst>
            </a:pPr>
            <a:r>
              <a:rPr spc="-15" dirty="0">
                <a:solidFill>
                  <a:srgbClr val="FFFFFF"/>
                </a:solidFill>
                <a:latin typeface="Calibri"/>
                <a:cs typeface="Calibri"/>
              </a:rPr>
              <a:t>Failure </a:t>
            </a:r>
            <a:r>
              <a:rPr spc="-10" dirty="0">
                <a:solidFill>
                  <a:srgbClr val="FFFFFF"/>
                </a:solidFill>
                <a:latin typeface="Calibri"/>
                <a:cs typeface="Calibri"/>
              </a:rPr>
              <a:t>to</a:t>
            </a:r>
            <a:r>
              <a:rPr spc="5" dirty="0">
                <a:solidFill>
                  <a:srgbClr val="FFFFFF"/>
                </a:solidFill>
                <a:latin typeface="Calibri"/>
                <a:cs typeface="Calibri"/>
              </a:rPr>
              <a:t> </a:t>
            </a:r>
            <a:r>
              <a:rPr spc="-10" dirty="0">
                <a:solidFill>
                  <a:srgbClr val="FFFFFF"/>
                </a:solidFill>
                <a:latin typeface="Calibri"/>
                <a:cs typeface="Calibri"/>
              </a:rPr>
              <a:t>enroll</a:t>
            </a:r>
            <a:endParaRPr dirty="0">
              <a:latin typeface="Calibri"/>
              <a:cs typeface="Calibri"/>
            </a:endParaRPr>
          </a:p>
          <a:p>
            <a:pPr marL="12700" marR="207010">
              <a:buSzPct val="94444"/>
              <a:buFont typeface="Arial"/>
              <a:buChar char="•"/>
              <a:tabLst>
                <a:tab pos="93980" algn="l"/>
              </a:tabLst>
            </a:pPr>
            <a:r>
              <a:rPr spc="-10" dirty="0">
                <a:solidFill>
                  <a:srgbClr val="FFFFFF"/>
                </a:solidFill>
                <a:latin typeface="Calibri"/>
                <a:cs typeface="Calibri"/>
              </a:rPr>
              <a:t>Inattention to  </a:t>
            </a:r>
            <a:r>
              <a:rPr spc="-5" dirty="0">
                <a:solidFill>
                  <a:srgbClr val="FFFFFF"/>
                </a:solidFill>
                <a:latin typeface="Calibri"/>
                <a:cs typeface="Calibri"/>
              </a:rPr>
              <a:t>special </a:t>
            </a:r>
            <a:r>
              <a:rPr spc="-10" dirty="0">
                <a:solidFill>
                  <a:srgbClr val="FFFFFF"/>
                </a:solidFill>
                <a:latin typeface="Calibri"/>
                <a:cs typeface="Calibri"/>
              </a:rPr>
              <a:t>education  </a:t>
            </a:r>
            <a:r>
              <a:rPr spc="-5" dirty="0">
                <a:solidFill>
                  <a:srgbClr val="FFFFFF"/>
                </a:solidFill>
                <a:latin typeface="Calibri"/>
                <a:cs typeface="Calibri"/>
              </a:rPr>
              <a:t>needs.</a:t>
            </a:r>
            <a:endParaRPr dirty="0">
              <a:latin typeface="Calibri"/>
              <a:cs typeface="Calibri"/>
            </a:endParaRPr>
          </a:p>
        </p:txBody>
      </p:sp>
      <p:sp>
        <p:nvSpPr>
          <p:cNvPr id="26" name="object 26"/>
          <p:cNvSpPr/>
          <p:nvPr/>
        </p:nvSpPr>
        <p:spPr>
          <a:xfrm>
            <a:off x="7711441" y="4759452"/>
            <a:ext cx="2257043" cy="1877568"/>
          </a:xfrm>
          <a:prstGeom prst="rect">
            <a:avLst/>
          </a:prstGeom>
          <a:blipFill>
            <a:blip r:embed="rId9" cstate="print"/>
            <a:stretch>
              <a:fillRect/>
            </a:stretch>
          </a:blipFill>
        </p:spPr>
        <p:txBody>
          <a:bodyPr wrap="square" lIns="0" tIns="0" rIns="0" bIns="0" rtlCol="0"/>
          <a:lstStyle/>
          <a:p>
            <a:endParaRPr dirty="0"/>
          </a:p>
        </p:txBody>
      </p:sp>
      <p:sp>
        <p:nvSpPr>
          <p:cNvPr id="27" name="object 27"/>
          <p:cNvSpPr/>
          <p:nvPr/>
        </p:nvSpPr>
        <p:spPr>
          <a:xfrm>
            <a:off x="7684008" y="4753355"/>
            <a:ext cx="2278380" cy="1937004"/>
          </a:xfrm>
          <a:prstGeom prst="rect">
            <a:avLst/>
          </a:prstGeom>
          <a:blipFill>
            <a:blip r:embed="rId11" cstate="print"/>
            <a:stretch>
              <a:fillRect/>
            </a:stretch>
          </a:blipFill>
        </p:spPr>
        <p:txBody>
          <a:bodyPr wrap="square" lIns="0" tIns="0" rIns="0" bIns="0" rtlCol="0"/>
          <a:lstStyle/>
          <a:p>
            <a:endParaRPr dirty="0"/>
          </a:p>
        </p:txBody>
      </p:sp>
      <p:sp>
        <p:nvSpPr>
          <p:cNvPr id="28" name="object 28"/>
          <p:cNvSpPr/>
          <p:nvPr/>
        </p:nvSpPr>
        <p:spPr>
          <a:xfrm>
            <a:off x="7773161" y="4801362"/>
            <a:ext cx="2133600" cy="1754505"/>
          </a:xfrm>
          <a:custGeom>
            <a:avLst/>
            <a:gdLst/>
            <a:ahLst/>
            <a:cxnLst/>
            <a:rect l="l" t="t" r="r" b="b"/>
            <a:pathLst>
              <a:path w="2133600" h="1754504">
                <a:moveTo>
                  <a:pt x="0" y="1754124"/>
                </a:moveTo>
                <a:lnTo>
                  <a:pt x="2133599" y="1754124"/>
                </a:lnTo>
                <a:lnTo>
                  <a:pt x="2133599" y="0"/>
                </a:lnTo>
                <a:lnTo>
                  <a:pt x="0" y="0"/>
                </a:lnTo>
                <a:lnTo>
                  <a:pt x="0" y="1754124"/>
                </a:lnTo>
                <a:close/>
              </a:path>
            </a:pathLst>
          </a:custGeom>
          <a:solidFill>
            <a:srgbClr val="8063A1"/>
          </a:solidFill>
        </p:spPr>
        <p:txBody>
          <a:bodyPr wrap="square" lIns="0" tIns="0" rIns="0" bIns="0" rtlCol="0"/>
          <a:lstStyle/>
          <a:p>
            <a:endParaRPr dirty="0"/>
          </a:p>
        </p:txBody>
      </p:sp>
      <p:sp>
        <p:nvSpPr>
          <p:cNvPr id="29" name="object 29"/>
          <p:cNvSpPr/>
          <p:nvPr/>
        </p:nvSpPr>
        <p:spPr>
          <a:xfrm>
            <a:off x="7773161" y="4801362"/>
            <a:ext cx="2133600" cy="1754505"/>
          </a:xfrm>
          <a:custGeom>
            <a:avLst/>
            <a:gdLst/>
            <a:ahLst/>
            <a:cxnLst/>
            <a:rect l="l" t="t" r="r" b="b"/>
            <a:pathLst>
              <a:path w="2133600" h="1754504">
                <a:moveTo>
                  <a:pt x="0" y="1754124"/>
                </a:moveTo>
                <a:lnTo>
                  <a:pt x="2133599" y="1754124"/>
                </a:lnTo>
                <a:lnTo>
                  <a:pt x="2133599" y="0"/>
                </a:lnTo>
                <a:lnTo>
                  <a:pt x="0" y="0"/>
                </a:lnTo>
                <a:lnTo>
                  <a:pt x="0" y="1754124"/>
                </a:lnTo>
                <a:close/>
              </a:path>
            </a:pathLst>
          </a:custGeom>
          <a:ln w="38100">
            <a:solidFill>
              <a:srgbClr val="FFFFFF"/>
            </a:solidFill>
          </a:ln>
        </p:spPr>
        <p:txBody>
          <a:bodyPr wrap="square" lIns="0" tIns="0" rIns="0" bIns="0" rtlCol="0"/>
          <a:lstStyle/>
          <a:p>
            <a:endParaRPr dirty="0"/>
          </a:p>
        </p:txBody>
      </p:sp>
      <p:sp>
        <p:nvSpPr>
          <p:cNvPr id="30" name="object 30"/>
          <p:cNvSpPr txBox="1"/>
          <p:nvPr/>
        </p:nvSpPr>
        <p:spPr>
          <a:xfrm>
            <a:off x="7852029" y="4819270"/>
            <a:ext cx="1890395" cy="1671955"/>
          </a:xfrm>
          <a:prstGeom prst="rect">
            <a:avLst/>
          </a:prstGeom>
        </p:spPr>
        <p:txBody>
          <a:bodyPr vert="horz" wrap="square" lIns="0" tIns="12700" rIns="0" bIns="0" rtlCol="0">
            <a:spAutoFit/>
          </a:bodyPr>
          <a:lstStyle/>
          <a:p>
            <a:pPr marL="93345" indent="-81280">
              <a:spcBef>
                <a:spcPts val="100"/>
              </a:spcBef>
              <a:buSzPct val="94444"/>
              <a:buFont typeface="Arial"/>
              <a:buChar char="•"/>
              <a:tabLst>
                <a:tab pos="93980" algn="l"/>
              </a:tabLst>
            </a:pPr>
            <a:r>
              <a:rPr spc="-5" dirty="0">
                <a:solidFill>
                  <a:srgbClr val="FFFFFF"/>
                </a:solidFill>
                <a:latin typeface="Calibri"/>
                <a:cs typeface="Calibri"/>
              </a:rPr>
              <a:t>Inadequate</a:t>
            </a:r>
            <a:endParaRPr dirty="0">
              <a:latin typeface="Calibri"/>
              <a:cs typeface="Calibri"/>
            </a:endParaRPr>
          </a:p>
          <a:p>
            <a:pPr marL="12700"/>
            <a:r>
              <a:rPr spc="-15" dirty="0">
                <a:solidFill>
                  <a:srgbClr val="FFFFFF"/>
                </a:solidFill>
                <a:latin typeface="Calibri"/>
                <a:cs typeface="Calibri"/>
              </a:rPr>
              <a:t>affection</a:t>
            </a:r>
            <a:endParaRPr dirty="0">
              <a:latin typeface="Calibri"/>
              <a:cs typeface="Calibri"/>
            </a:endParaRPr>
          </a:p>
          <a:p>
            <a:pPr marL="12700" marR="5080">
              <a:buSzPct val="94444"/>
              <a:buFont typeface="Arial"/>
              <a:buChar char="•"/>
              <a:tabLst>
                <a:tab pos="93980" algn="l"/>
              </a:tabLst>
            </a:pPr>
            <a:r>
              <a:rPr spc="-10" dirty="0">
                <a:solidFill>
                  <a:srgbClr val="FFFFFF"/>
                </a:solidFill>
                <a:latin typeface="Calibri"/>
                <a:cs typeface="Calibri"/>
              </a:rPr>
              <a:t>Chronic </a:t>
            </a:r>
            <a:r>
              <a:rPr spc="-5" dirty="0">
                <a:solidFill>
                  <a:srgbClr val="FFFFFF"/>
                </a:solidFill>
                <a:latin typeface="Calibri"/>
                <a:cs typeface="Calibri"/>
              </a:rPr>
              <a:t>or</a:t>
            </a:r>
            <a:r>
              <a:rPr spc="-60" dirty="0">
                <a:solidFill>
                  <a:srgbClr val="FFFFFF"/>
                </a:solidFill>
                <a:latin typeface="Calibri"/>
                <a:cs typeface="Calibri"/>
              </a:rPr>
              <a:t> </a:t>
            </a:r>
            <a:r>
              <a:rPr spc="-10" dirty="0">
                <a:solidFill>
                  <a:srgbClr val="FFFFFF"/>
                </a:solidFill>
                <a:latin typeface="Calibri"/>
                <a:cs typeface="Calibri"/>
              </a:rPr>
              <a:t>extreme  </a:t>
            </a:r>
            <a:r>
              <a:rPr spc="-5" dirty="0">
                <a:solidFill>
                  <a:srgbClr val="FFFFFF"/>
                </a:solidFill>
                <a:latin typeface="Calibri"/>
                <a:cs typeface="Calibri"/>
              </a:rPr>
              <a:t>spouse</a:t>
            </a:r>
            <a:r>
              <a:rPr spc="-10" dirty="0">
                <a:solidFill>
                  <a:srgbClr val="FFFFFF"/>
                </a:solidFill>
                <a:latin typeface="Calibri"/>
                <a:cs typeface="Calibri"/>
              </a:rPr>
              <a:t> </a:t>
            </a:r>
            <a:r>
              <a:rPr spc="-5" dirty="0">
                <a:solidFill>
                  <a:srgbClr val="FFFFFF"/>
                </a:solidFill>
                <a:latin typeface="Calibri"/>
                <a:cs typeface="Calibri"/>
              </a:rPr>
              <a:t>abuse</a:t>
            </a:r>
            <a:endParaRPr dirty="0">
              <a:latin typeface="Calibri"/>
              <a:cs typeface="Calibri"/>
            </a:endParaRPr>
          </a:p>
          <a:p>
            <a:pPr marL="12700" marR="134620">
              <a:buSzPct val="94444"/>
              <a:buFont typeface="Arial"/>
              <a:buChar char="•"/>
              <a:tabLst>
                <a:tab pos="93980" algn="l"/>
              </a:tabLst>
            </a:pPr>
            <a:r>
              <a:rPr spc="-15" dirty="0">
                <a:solidFill>
                  <a:srgbClr val="FFFFFF"/>
                </a:solidFill>
                <a:latin typeface="Calibri"/>
                <a:cs typeface="Calibri"/>
              </a:rPr>
              <a:t>Permitted </a:t>
            </a:r>
            <a:r>
              <a:rPr spc="-5" dirty="0">
                <a:solidFill>
                  <a:srgbClr val="FFFFFF"/>
                </a:solidFill>
                <a:latin typeface="Calibri"/>
                <a:cs typeface="Calibri"/>
              </a:rPr>
              <a:t>drug or  </a:t>
            </a:r>
            <a:r>
              <a:rPr spc="-10" dirty="0">
                <a:solidFill>
                  <a:srgbClr val="FFFFFF"/>
                </a:solidFill>
                <a:latin typeface="Calibri"/>
                <a:cs typeface="Calibri"/>
              </a:rPr>
              <a:t>alcohol</a:t>
            </a:r>
            <a:r>
              <a:rPr spc="5" dirty="0">
                <a:solidFill>
                  <a:srgbClr val="FFFFFF"/>
                </a:solidFill>
                <a:latin typeface="Calibri"/>
                <a:cs typeface="Calibri"/>
              </a:rPr>
              <a:t> </a:t>
            </a:r>
            <a:r>
              <a:rPr spc="-5" dirty="0">
                <a:solidFill>
                  <a:srgbClr val="FFFFFF"/>
                </a:solidFill>
                <a:latin typeface="Calibri"/>
                <a:cs typeface="Calibri"/>
              </a:rPr>
              <a:t>abuse</a:t>
            </a:r>
            <a:endParaRPr dirty="0">
              <a:latin typeface="Calibri"/>
              <a:cs typeface="Calibri"/>
            </a:endParaRPr>
          </a:p>
        </p:txBody>
      </p:sp>
      <p:sp>
        <p:nvSpPr>
          <p:cNvPr id="31" name="object 31"/>
          <p:cNvSpPr/>
          <p:nvPr/>
        </p:nvSpPr>
        <p:spPr>
          <a:xfrm>
            <a:off x="2314955" y="1801367"/>
            <a:ext cx="2151888" cy="463296"/>
          </a:xfrm>
          <a:prstGeom prst="rect">
            <a:avLst/>
          </a:prstGeom>
          <a:blipFill>
            <a:blip r:embed="rId12" cstate="print"/>
            <a:stretch>
              <a:fillRect/>
            </a:stretch>
          </a:blipFill>
        </p:spPr>
        <p:txBody>
          <a:bodyPr wrap="square" lIns="0" tIns="0" rIns="0" bIns="0" rtlCol="0"/>
          <a:lstStyle/>
          <a:p>
            <a:endParaRPr dirty="0"/>
          </a:p>
        </p:txBody>
      </p:sp>
      <p:sp>
        <p:nvSpPr>
          <p:cNvPr id="32" name="object 32"/>
          <p:cNvSpPr/>
          <p:nvPr/>
        </p:nvSpPr>
        <p:spPr>
          <a:xfrm>
            <a:off x="2273808" y="1781556"/>
            <a:ext cx="2133600" cy="565403"/>
          </a:xfrm>
          <a:prstGeom prst="rect">
            <a:avLst/>
          </a:prstGeom>
          <a:blipFill>
            <a:blip r:embed="rId13" cstate="print"/>
            <a:stretch>
              <a:fillRect/>
            </a:stretch>
          </a:blipFill>
        </p:spPr>
        <p:txBody>
          <a:bodyPr wrap="square" lIns="0" tIns="0" rIns="0" bIns="0" rtlCol="0"/>
          <a:lstStyle/>
          <a:p>
            <a:endParaRPr dirty="0"/>
          </a:p>
        </p:txBody>
      </p:sp>
      <p:sp>
        <p:nvSpPr>
          <p:cNvPr id="33" name="object 33"/>
          <p:cNvSpPr/>
          <p:nvPr/>
        </p:nvSpPr>
        <p:spPr>
          <a:xfrm>
            <a:off x="2362200" y="1828800"/>
            <a:ext cx="2057400" cy="368808"/>
          </a:xfrm>
          <a:prstGeom prst="rect">
            <a:avLst/>
          </a:prstGeom>
          <a:blipFill>
            <a:blip r:embed="rId14" cstate="print"/>
            <a:stretch>
              <a:fillRect/>
            </a:stretch>
          </a:blipFill>
        </p:spPr>
        <p:txBody>
          <a:bodyPr wrap="square" lIns="0" tIns="0" rIns="0" bIns="0" rtlCol="0"/>
          <a:lstStyle/>
          <a:p>
            <a:endParaRPr dirty="0"/>
          </a:p>
        </p:txBody>
      </p:sp>
      <p:sp>
        <p:nvSpPr>
          <p:cNvPr id="34" name="object 34"/>
          <p:cNvSpPr txBox="1"/>
          <p:nvPr/>
        </p:nvSpPr>
        <p:spPr>
          <a:xfrm>
            <a:off x="2362200" y="1828801"/>
            <a:ext cx="2057400" cy="307777"/>
          </a:xfrm>
          <a:prstGeom prst="rect">
            <a:avLst/>
          </a:prstGeom>
          <a:ln w="9144">
            <a:solidFill>
              <a:srgbClr val="BD4A47"/>
            </a:solidFill>
          </a:ln>
        </p:spPr>
        <p:txBody>
          <a:bodyPr vert="horz" wrap="square" lIns="0" tIns="30480" rIns="0" bIns="0" rtlCol="0">
            <a:spAutoFit/>
          </a:bodyPr>
          <a:lstStyle/>
          <a:p>
            <a:pPr marL="91440">
              <a:spcBef>
                <a:spcPts val="240"/>
              </a:spcBef>
            </a:pPr>
            <a:r>
              <a:rPr spc="-5" dirty="0">
                <a:latin typeface="Calibri"/>
                <a:cs typeface="Calibri"/>
              </a:rPr>
              <a:t>PHYSICAL</a:t>
            </a:r>
            <a:r>
              <a:rPr spc="-25" dirty="0">
                <a:latin typeface="Calibri"/>
                <a:cs typeface="Calibri"/>
              </a:rPr>
              <a:t> </a:t>
            </a:r>
            <a:r>
              <a:rPr spc="-5" dirty="0">
                <a:latin typeface="Calibri"/>
                <a:cs typeface="Calibri"/>
              </a:rPr>
              <a:t>NEGLECT</a:t>
            </a:r>
            <a:endParaRPr dirty="0">
              <a:latin typeface="Calibri"/>
              <a:cs typeface="Calibri"/>
            </a:endParaRPr>
          </a:p>
        </p:txBody>
      </p:sp>
      <p:sp>
        <p:nvSpPr>
          <p:cNvPr id="35" name="object 35"/>
          <p:cNvSpPr/>
          <p:nvPr/>
        </p:nvSpPr>
        <p:spPr>
          <a:xfrm>
            <a:off x="5058155" y="3477767"/>
            <a:ext cx="2151888" cy="463296"/>
          </a:xfrm>
          <a:prstGeom prst="rect">
            <a:avLst/>
          </a:prstGeom>
          <a:blipFill>
            <a:blip r:embed="rId12" cstate="print"/>
            <a:stretch>
              <a:fillRect/>
            </a:stretch>
          </a:blipFill>
        </p:spPr>
        <p:txBody>
          <a:bodyPr wrap="square" lIns="0" tIns="0" rIns="0" bIns="0" rtlCol="0"/>
          <a:lstStyle/>
          <a:p>
            <a:endParaRPr dirty="0"/>
          </a:p>
        </p:txBody>
      </p:sp>
      <p:sp>
        <p:nvSpPr>
          <p:cNvPr id="36" name="object 36"/>
          <p:cNvSpPr/>
          <p:nvPr/>
        </p:nvSpPr>
        <p:spPr>
          <a:xfrm>
            <a:off x="5017009" y="3457956"/>
            <a:ext cx="2107691" cy="565403"/>
          </a:xfrm>
          <a:prstGeom prst="rect">
            <a:avLst/>
          </a:prstGeom>
          <a:blipFill>
            <a:blip r:embed="rId15" cstate="print"/>
            <a:stretch>
              <a:fillRect/>
            </a:stretch>
          </a:blipFill>
        </p:spPr>
        <p:txBody>
          <a:bodyPr wrap="square" lIns="0" tIns="0" rIns="0" bIns="0" rtlCol="0"/>
          <a:lstStyle/>
          <a:p>
            <a:endParaRPr dirty="0"/>
          </a:p>
        </p:txBody>
      </p:sp>
      <p:sp>
        <p:nvSpPr>
          <p:cNvPr id="37" name="object 37"/>
          <p:cNvSpPr/>
          <p:nvPr/>
        </p:nvSpPr>
        <p:spPr>
          <a:xfrm>
            <a:off x="5105400" y="3505201"/>
            <a:ext cx="2057400" cy="368807"/>
          </a:xfrm>
          <a:prstGeom prst="rect">
            <a:avLst/>
          </a:prstGeom>
          <a:blipFill>
            <a:blip r:embed="rId16" cstate="print"/>
            <a:stretch>
              <a:fillRect/>
            </a:stretch>
          </a:blipFill>
        </p:spPr>
        <p:txBody>
          <a:bodyPr wrap="square" lIns="0" tIns="0" rIns="0" bIns="0" rtlCol="0"/>
          <a:lstStyle/>
          <a:p>
            <a:endParaRPr dirty="0"/>
          </a:p>
        </p:txBody>
      </p:sp>
      <p:sp>
        <p:nvSpPr>
          <p:cNvPr id="38" name="object 38"/>
          <p:cNvSpPr/>
          <p:nvPr/>
        </p:nvSpPr>
        <p:spPr>
          <a:xfrm>
            <a:off x="5105400" y="3505201"/>
            <a:ext cx="2057400" cy="368935"/>
          </a:xfrm>
          <a:custGeom>
            <a:avLst/>
            <a:gdLst/>
            <a:ahLst/>
            <a:cxnLst/>
            <a:rect l="l" t="t" r="r" b="b"/>
            <a:pathLst>
              <a:path w="2057400" h="368935">
                <a:moveTo>
                  <a:pt x="0" y="368807"/>
                </a:moveTo>
                <a:lnTo>
                  <a:pt x="2057400" y="368807"/>
                </a:lnTo>
                <a:lnTo>
                  <a:pt x="2057400" y="0"/>
                </a:lnTo>
                <a:lnTo>
                  <a:pt x="0" y="0"/>
                </a:lnTo>
                <a:lnTo>
                  <a:pt x="0" y="368807"/>
                </a:lnTo>
                <a:close/>
              </a:path>
            </a:pathLst>
          </a:custGeom>
          <a:ln w="9144">
            <a:solidFill>
              <a:srgbClr val="BD4A47"/>
            </a:solidFill>
          </a:ln>
        </p:spPr>
        <p:txBody>
          <a:bodyPr wrap="square" lIns="0" tIns="0" rIns="0" bIns="0" rtlCol="0"/>
          <a:lstStyle/>
          <a:p>
            <a:endParaRPr dirty="0"/>
          </a:p>
        </p:txBody>
      </p:sp>
      <p:sp>
        <p:nvSpPr>
          <p:cNvPr id="39" name="object 39"/>
          <p:cNvSpPr txBox="1"/>
          <p:nvPr/>
        </p:nvSpPr>
        <p:spPr>
          <a:xfrm>
            <a:off x="5184776" y="3523311"/>
            <a:ext cx="1773555" cy="300355"/>
          </a:xfrm>
          <a:prstGeom prst="rect">
            <a:avLst/>
          </a:prstGeom>
        </p:spPr>
        <p:txBody>
          <a:bodyPr vert="horz" wrap="square" lIns="0" tIns="12700" rIns="0" bIns="0" rtlCol="0">
            <a:spAutoFit/>
          </a:bodyPr>
          <a:lstStyle/>
          <a:p>
            <a:pPr marL="12700">
              <a:spcBef>
                <a:spcPts val="100"/>
              </a:spcBef>
            </a:pPr>
            <a:r>
              <a:rPr spc="-5" dirty="0">
                <a:latin typeface="Calibri"/>
                <a:cs typeface="Calibri"/>
              </a:rPr>
              <a:t>MEDICAL</a:t>
            </a:r>
            <a:r>
              <a:rPr spc="-40" dirty="0">
                <a:latin typeface="Calibri"/>
                <a:cs typeface="Calibri"/>
              </a:rPr>
              <a:t> </a:t>
            </a:r>
            <a:r>
              <a:rPr spc="-10" dirty="0">
                <a:latin typeface="Calibri"/>
                <a:cs typeface="Calibri"/>
              </a:rPr>
              <a:t>NEGLECT</a:t>
            </a:r>
            <a:endParaRPr dirty="0">
              <a:latin typeface="Calibri"/>
              <a:cs typeface="Calibri"/>
            </a:endParaRPr>
          </a:p>
        </p:txBody>
      </p:sp>
      <p:sp>
        <p:nvSpPr>
          <p:cNvPr id="40" name="object 40"/>
          <p:cNvSpPr/>
          <p:nvPr/>
        </p:nvSpPr>
        <p:spPr>
          <a:xfrm>
            <a:off x="7496555" y="1725167"/>
            <a:ext cx="2837688" cy="463296"/>
          </a:xfrm>
          <a:prstGeom prst="rect">
            <a:avLst/>
          </a:prstGeom>
          <a:blipFill>
            <a:blip r:embed="rId17" cstate="print"/>
            <a:stretch>
              <a:fillRect/>
            </a:stretch>
          </a:blipFill>
        </p:spPr>
        <p:txBody>
          <a:bodyPr wrap="square" lIns="0" tIns="0" rIns="0" bIns="0" rtlCol="0"/>
          <a:lstStyle/>
          <a:p>
            <a:endParaRPr dirty="0"/>
          </a:p>
        </p:txBody>
      </p:sp>
      <p:sp>
        <p:nvSpPr>
          <p:cNvPr id="41" name="object 41"/>
          <p:cNvSpPr/>
          <p:nvPr/>
        </p:nvSpPr>
        <p:spPr>
          <a:xfrm>
            <a:off x="7455408" y="1705356"/>
            <a:ext cx="2878836" cy="565403"/>
          </a:xfrm>
          <a:prstGeom prst="rect">
            <a:avLst/>
          </a:prstGeom>
          <a:blipFill>
            <a:blip r:embed="rId18" cstate="print"/>
            <a:stretch>
              <a:fillRect/>
            </a:stretch>
          </a:blipFill>
        </p:spPr>
        <p:txBody>
          <a:bodyPr wrap="square" lIns="0" tIns="0" rIns="0" bIns="0" rtlCol="0"/>
          <a:lstStyle/>
          <a:p>
            <a:endParaRPr dirty="0"/>
          </a:p>
        </p:txBody>
      </p:sp>
      <p:sp>
        <p:nvSpPr>
          <p:cNvPr id="42" name="object 42"/>
          <p:cNvSpPr/>
          <p:nvPr/>
        </p:nvSpPr>
        <p:spPr>
          <a:xfrm>
            <a:off x="7543800" y="1752600"/>
            <a:ext cx="2743200" cy="368808"/>
          </a:xfrm>
          <a:prstGeom prst="rect">
            <a:avLst/>
          </a:prstGeom>
          <a:blipFill>
            <a:blip r:embed="rId19" cstate="print"/>
            <a:stretch>
              <a:fillRect/>
            </a:stretch>
          </a:blipFill>
        </p:spPr>
        <p:txBody>
          <a:bodyPr wrap="square" lIns="0" tIns="0" rIns="0" bIns="0" rtlCol="0"/>
          <a:lstStyle/>
          <a:p>
            <a:endParaRPr dirty="0"/>
          </a:p>
        </p:txBody>
      </p:sp>
      <p:sp>
        <p:nvSpPr>
          <p:cNvPr id="43" name="object 43"/>
          <p:cNvSpPr/>
          <p:nvPr/>
        </p:nvSpPr>
        <p:spPr>
          <a:xfrm>
            <a:off x="7543800" y="1752601"/>
            <a:ext cx="2743200" cy="368935"/>
          </a:xfrm>
          <a:custGeom>
            <a:avLst/>
            <a:gdLst/>
            <a:ahLst/>
            <a:cxnLst/>
            <a:rect l="l" t="t" r="r" b="b"/>
            <a:pathLst>
              <a:path w="2743200" h="368935">
                <a:moveTo>
                  <a:pt x="0" y="368808"/>
                </a:moveTo>
                <a:lnTo>
                  <a:pt x="2743200" y="368808"/>
                </a:lnTo>
                <a:lnTo>
                  <a:pt x="2743200" y="0"/>
                </a:lnTo>
                <a:lnTo>
                  <a:pt x="0" y="0"/>
                </a:lnTo>
                <a:lnTo>
                  <a:pt x="0" y="368808"/>
                </a:lnTo>
                <a:close/>
              </a:path>
            </a:pathLst>
          </a:custGeom>
          <a:ln w="9143">
            <a:solidFill>
              <a:srgbClr val="BD4A47"/>
            </a:solidFill>
          </a:ln>
        </p:spPr>
        <p:txBody>
          <a:bodyPr wrap="square" lIns="0" tIns="0" rIns="0" bIns="0" rtlCol="0"/>
          <a:lstStyle/>
          <a:p>
            <a:endParaRPr dirty="0"/>
          </a:p>
        </p:txBody>
      </p:sp>
      <p:sp>
        <p:nvSpPr>
          <p:cNvPr id="44" name="object 44"/>
          <p:cNvSpPr txBox="1"/>
          <p:nvPr/>
        </p:nvSpPr>
        <p:spPr>
          <a:xfrm>
            <a:off x="7623429" y="1770634"/>
            <a:ext cx="2543175" cy="299720"/>
          </a:xfrm>
          <a:prstGeom prst="rect">
            <a:avLst/>
          </a:prstGeom>
        </p:spPr>
        <p:txBody>
          <a:bodyPr vert="horz" wrap="square" lIns="0" tIns="12700" rIns="0" bIns="0" rtlCol="0">
            <a:spAutoFit/>
          </a:bodyPr>
          <a:lstStyle/>
          <a:p>
            <a:pPr marL="12700">
              <a:spcBef>
                <a:spcPts val="100"/>
              </a:spcBef>
            </a:pPr>
            <a:r>
              <a:rPr spc="-25" dirty="0">
                <a:latin typeface="Calibri"/>
                <a:cs typeface="Calibri"/>
              </a:rPr>
              <a:t>INADEQUATE</a:t>
            </a:r>
            <a:r>
              <a:rPr spc="-60" dirty="0">
                <a:latin typeface="Calibri"/>
                <a:cs typeface="Calibri"/>
              </a:rPr>
              <a:t> </a:t>
            </a:r>
            <a:r>
              <a:rPr spc="-10" dirty="0">
                <a:latin typeface="Calibri"/>
                <a:cs typeface="Calibri"/>
              </a:rPr>
              <a:t>SUPERVISION</a:t>
            </a:r>
            <a:endParaRPr dirty="0">
              <a:latin typeface="Calibri"/>
              <a:cs typeface="Calibri"/>
            </a:endParaRPr>
          </a:p>
        </p:txBody>
      </p:sp>
      <p:sp>
        <p:nvSpPr>
          <p:cNvPr id="45" name="object 45"/>
          <p:cNvSpPr/>
          <p:nvPr/>
        </p:nvSpPr>
        <p:spPr>
          <a:xfrm>
            <a:off x="2238755" y="4315968"/>
            <a:ext cx="2532888" cy="463295"/>
          </a:xfrm>
          <a:prstGeom prst="rect">
            <a:avLst/>
          </a:prstGeom>
          <a:blipFill>
            <a:blip r:embed="rId20" cstate="print"/>
            <a:stretch>
              <a:fillRect/>
            </a:stretch>
          </a:blipFill>
        </p:spPr>
        <p:txBody>
          <a:bodyPr wrap="square" lIns="0" tIns="0" rIns="0" bIns="0" rtlCol="0"/>
          <a:lstStyle/>
          <a:p>
            <a:endParaRPr dirty="0"/>
          </a:p>
        </p:txBody>
      </p:sp>
      <p:sp>
        <p:nvSpPr>
          <p:cNvPr id="46" name="object 46"/>
          <p:cNvSpPr/>
          <p:nvPr/>
        </p:nvSpPr>
        <p:spPr>
          <a:xfrm>
            <a:off x="2197608" y="4296155"/>
            <a:ext cx="2581656" cy="565404"/>
          </a:xfrm>
          <a:prstGeom prst="rect">
            <a:avLst/>
          </a:prstGeom>
          <a:blipFill>
            <a:blip r:embed="rId21" cstate="print"/>
            <a:stretch>
              <a:fillRect/>
            </a:stretch>
          </a:blipFill>
        </p:spPr>
        <p:txBody>
          <a:bodyPr wrap="square" lIns="0" tIns="0" rIns="0" bIns="0" rtlCol="0"/>
          <a:lstStyle/>
          <a:p>
            <a:endParaRPr dirty="0"/>
          </a:p>
        </p:txBody>
      </p:sp>
      <p:sp>
        <p:nvSpPr>
          <p:cNvPr id="47" name="object 47"/>
          <p:cNvSpPr/>
          <p:nvPr/>
        </p:nvSpPr>
        <p:spPr>
          <a:xfrm>
            <a:off x="2286000" y="4343401"/>
            <a:ext cx="2438400" cy="368807"/>
          </a:xfrm>
          <a:prstGeom prst="rect">
            <a:avLst/>
          </a:prstGeom>
          <a:blipFill>
            <a:blip r:embed="rId22" cstate="print"/>
            <a:stretch>
              <a:fillRect/>
            </a:stretch>
          </a:blipFill>
        </p:spPr>
        <p:txBody>
          <a:bodyPr wrap="square" lIns="0" tIns="0" rIns="0" bIns="0" rtlCol="0"/>
          <a:lstStyle/>
          <a:p>
            <a:endParaRPr dirty="0"/>
          </a:p>
        </p:txBody>
      </p:sp>
      <p:sp>
        <p:nvSpPr>
          <p:cNvPr id="48" name="object 48"/>
          <p:cNvSpPr txBox="1"/>
          <p:nvPr/>
        </p:nvSpPr>
        <p:spPr>
          <a:xfrm>
            <a:off x="2286000" y="4343400"/>
            <a:ext cx="2438400" cy="308418"/>
          </a:xfrm>
          <a:prstGeom prst="rect">
            <a:avLst/>
          </a:prstGeom>
          <a:ln w="9144">
            <a:solidFill>
              <a:srgbClr val="BD4A47"/>
            </a:solidFill>
          </a:ln>
        </p:spPr>
        <p:txBody>
          <a:bodyPr vert="horz" wrap="square" lIns="0" tIns="31115" rIns="0" bIns="0" rtlCol="0">
            <a:spAutoFit/>
          </a:bodyPr>
          <a:lstStyle/>
          <a:p>
            <a:pPr marL="91440">
              <a:spcBef>
                <a:spcPts val="245"/>
              </a:spcBef>
            </a:pPr>
            <a:r>
              <a:rPr spc="-20" dirty="0">
                <a:latin typeface="Calibri"/>
                <a:cs typeface="Calibri"/>
              </a:rPr>
              <a:t>EDUCATIONAL</a:t>
            </a:r>
            <a:r>
              <a:rPr spc="-15" dirty="0">
                <a:latin typeface="Calibri"/>
                <a:cs typeface="Calibri"/>
              </a:rPr>
              <a:t> </a:t>
            </a:r>
            <a:r>
              <a:rPr spc="-5" dirty="0">
                <a:latin typeface="Calibri"/>
                <a:cs typeface="Calibri"/>
              </a:rPr>
              <a:t>NEGLECT</a:t>
            </a:r>
            <a:endParaRPr dirty="0">
              <a:latin typeface="Calibri"/>
              <a:cs typeface="Calibri"/>
            </a:endParaRPr>
          </a:p>
        </p:txBody>
      </p:sp>
      <p:sp>
        <p:nvSpPr>
          <p:cNvPr id="49" name="object 49"/>
          <p:cNvSpPr/>
          <p:nvPr/>
        </p:nvSpPr>
        <p:spPr>
          <a:xfrm>
            <a:off x="7648955" y="4315968"/>
            <a:ext cx="2456688" cy="463295"/>
          </a:xfrm>
          <a:prstGeom prst="rect">
            <a:avLst/>
          </a:prstGeom>
          <a:blipFill>
            <a:blip r:embed="rId23" cstate="print"/>
            <a:stretch>
              <a:fillRect/>
            </a:stretch>
          </a:blipFill>
        </p:spPr>
        <p:txBody>
          <a:bodyPr wrap="square" lIns="0" tIns="0" rIns="0" bIns="0" rtlCol="0"/>
          <a:lstStyle/>
          <a:p>
            <a:endParaRPr dirty="0"/>
          </a:p>
        </p:txBody>
      </p:sp>
      <p:sp>
        <p:nvSpPr>
          <p:cNvPr id="50" name="object 50"/>
          <p:cNvSpPr/>
          <p:nvPr/>
        </p:nvSpPr>
        <p:spPr>
          <a:xfrm>
            <a:off x="7607808" y="4296155"/>
            <a:ext cx="2398776" cy="565404"/>
          </a:xfrm>
          <a:prstGeom prst="rect">
            <a:avLst/>
          </a:prstGeom>
          <a:blipFill>
            <a:blip r:embed="rId24" cstate="print"/>
            <a:stretch>
              <a:fillRect/>
            </a:stretch>
          </a:blipFill>
        </p:spPr>
        <p:txBody>
          <a:bodyPr wrap="square" lIns="0" tIns="0" rIns="0" bIns="0" rtlCol="0"/>
          <a:lstStyle/>
          <a:p>
            <a:endParaRPr dirty="0"/>
          </a:p>
        </p:txBody>
      </p:sp>
      <p:sp>
        <p:nvSpPr>
          <p:cNvPr id="51" name="object 51"/>
          <p:cNvSpPr/>
          <p:nvPr/>
        </p:nvSpPr>
        <p:spPr>
          <a:xfrm>
            <a:off x="7696200" y="4343401"/>
            <a:ext cx="2362200" cy="368807"/>
          </a:xfrm>
          <a:prstGeom prst="rect">
            <a:avLst/>
          </a:prstGeom>
          <a:blipFill>
            <a:blip r:embed="rId25" cstate="print"/>
            <a:stretch>
              <a:fillRect/>
            </a:stretch>
          </a:blipFill>
        </p:spPr>
        <p:txBody>
          <a:bodyPr wrap="square" lIns="0" tIns="0" rIns="0" bIns="0" rtlCol="0"/>
          <a:lstStyle/>
          <a:p>
            <a:endParaRPr dirty="0"/>
          </a:p>
        </p:txBody>
      </p:sp>
      <p:sp>
        <p:nvSpPr>
          <p:cNvPr id="52" name="object 52"/>
          <p:cNvSpPr txBox="1"/>
          <p:nvPr/>
        </p:nvSpPr>
        <p:spPr>
          <a:xfrm>
            <a:off x="7696200" y="4343400"/>
            <a:ext cx="2362200" cy="308418"/>
          </a:xfrm>
          <a:prstGeom prst="rect">
            <a:avLst/>
          </a:prstGeom>
          <a:ln w="9144">
            <a:solidFill>
              <a:srgbClr val="BD4A47"/>
            </a:solidFill>
          </a:ln>
        </p:spPr>
        <p:txBody>
          <a:bodyPr vert="horz" wrap="square" lIns="0" tIns="31115" rIns="0" bIns="0" rtlCol="0">
            <a:spAutoFit/>
          </a:bodyPr>
          <a:lstStyle/>
          <a:p>
            <a:pPr marL="92075">
              <a:spcBef>
                <a:spcPts val="245"/>
              </a:spcBef>
            </a:pPr>
            <a:r>
              <a:rPr spc="-15" dirty="0">
                <a:latin typeface="Calibri"/>
                <a:cs typeface="Calibri"/>
              </a:rPr>
              <a:t>EMOTIONAL </a:t>
            </a:r>
            <a:r>
              <a:rPr spc="-10" dirty="0">
                <a:latin typeface="Calibri"/>
                <a:cs typeface="Calibri"/>
              </a:rPr>
              <a:t>NEGLECT</a:t>
            </a:r>
            <a:endParaRPr dirty="0">
              <a:latin typeface="Calibri"/>
              <a:cs typeface="Calibri"/>
            </a:endParaRPr>
          </a:p>
        </p:txBody>
      </p:sp>
      <p:sp>
        <p:nvSpPr>
          <p:cNvPr id="53" name="object 53"/>
          <p:cNvSpPr/>
          <p:nvPr/>
        </p:nvSpPr>
        <p:spPr>
          <a:xfrm>
            <a:off x="4714749" y="987934"/>
            <a:ext cx="1463675" cy="3127375"/>
          </a:xfrm>
          <a:custGeom>
            <a:avLst/>
            <a:gdLst/>
            <a:ahLst/>
            <a:cxnLst/>
            <a:rect l="l" t="t" r="r" b="b"/>
            <a:pathLst>
              <a:path w="1463675" h="3127375">
                <a:moveTo>
                  <a:pt x="9525" y="3020948"/>
                </a:moveTo>
                <a:lnTo>
                  <a:pt x="6095" y="3021329"/>
                </a:lnTo>
                <a:lnTo>
                  <a:pt x="2539" y="3021584"/>
                </a:lnTo>
                <a:lnTo>
                  <a:pt x="0" y="3024759"/>
                </a:lnTo>
                <a:lnTo>
                  <a:pt x="381" y="3028187"/>
                </a:lnTo>
                <a:lnTo>
                  <a:pt x="9651" y="3126866"/>
                </a:lnTo>
                <a:lnTo>
                  <a:pt x="22044" y="3118230"/>
                </a:lnTo>
                <a:lnTo>
                  <a:pt x="20700" y="3118230"/>
                </a:lnTo>
                <a:lnTo>
                  <a:pt x="9143" y="3112769"/>
                </a:lnTo>
                <a:lnTo>
                  <a:pt x="19014" y="3091471"/>
                </a:lnTo>
                <a:lnTo>
                  <a:pt x="12953" y="3027044"/>
                </a:lnTo>
                <a:lnTo>
                  <a:pt x="12700" y="3023489"/>
                </a:lnTo>
                <a:lnTo>
                  <a:pt x="9525" y="3020948"/>
                </a:lnTo>
                <a:close/>
              </a:path>
              <a:path w="1463675" h="3127375">
                <a:moveTo>
                  <a:pt x="19014" y="3091471"/>
                </a:moveTo>
                <a:lnTo>
                  <a:pt x="9143" y="3112769"/>
                </a:lnTo>
                <a:lnTo>
                  <a:pt x="20700" y="3118230"/>
                </a:lnTo>
                <a:lnTo>
                  <a:pt x="22289" y="3114802"/>
                </a:lnTo>
                <a:lnTo>
                  <a:pt x="21208" y="3114802"/>
                </a:lnTo>
                <a:lnTo>
                  <a:pt x="11302" y="3110229"/>
                </a:lnTo>
                <a:lnTo>
                  <a:pt x="20196" y="3104036"/>
                </a:lnTo>
                <a:lnTo>
                  <a:pt x="19014" y="3091471"/>
                </a:lnTo>
                <a:close/>
              </a:path>
              <a:path w="1463675" h="3127375">
                <a:moveTo>
                  <a:pt x="86613" y="3057779"/>
                </a:moveTo>
                <a:lnTo>
                  <a:pt x="30653" y="3096753"/>
                </a:lnTo>
                <a:lnTo>
                  <a:pt x="20700" y="3118230"/>
                </a:lnTo>
                <a:lnTo>
                  <a:pt x="22044" y="3118230"/>
                </a:lnTo>
                <a:lnTo>
                  <a:pt x="93852" y="3068192"/>
                </a:lnTo>
                <a:lnTo>
                  <a:pt x="94487" y="3064255"/>
                </a:lnTo>
                <a:lnTo>
                  <a:pt x="92455" y="3061335"/>
                </a:lnTo>
                <a:lnTo>
                  <a:pt x="90550" y="3058541"/>
                </a:lnTo>
                <a:lnTo>
                  <a:pt x="86613" y="3057779"/>
                </a:lnTo>
                <a:close/>
              </a:path>
              <a:path w="1463675" h="3127375">
                <a:moveTo>
                  <a:pt x="20196" y="3104036"/>
                </a:moveTo>
                <a:lnTo>
                  <a:pt x="11302" y="3110229"/>
                </a:lnTo>
                <a:lnTo>
                  <a:pt x="21208" y="3114802"/>
                </a:lnTo>
                <a:lnTo>
                  <a:pt x="20196" y="3104036"/>
                </a:lnTo>
                <a:close/>
              </a:path>
              <a:path w="1463675" h="3127375">
                <a:moveTo>
                  <a:pt x="30653" y="3096753"/>
                </a:moveTo>
                <a:lnTo>
                  <a:pt x="20196" y="3104036"/>
                </a:lnTo>
                <a:lnTo>
                  <a:pt x="21208" y="3114802"/>
                </a:lnTo>
                <a:lnTo>
                  <a:pt x="22289" y="3114802"/>
                </a:lnTo>
                <a:lnTo>
                  <a:pt x="30653" y="3096753"/>
                </a:lnTo>
                <a:close/>
              </a:path>
              <a:path w="1463675" h="3127375">
                <a:moveTo>
                  <a:pt x="1451737" y="0"/>
                </a:moveTo>
                <a:lnTo>
                  <a:pt x="19014" y="3091471"/>
                </a:lnTo>
                <a:lnTo>
                  <a:pt x="20196" y="3104036"/>
                </a:lnTo>
                <a:lnTo>
                  <a:pt x="30653" y="3096753"/>
                </a:lnTo>
                <a:lnTo>
                  <a:pt x="1463166" y="5333"/>
                </a:lnTo>
                <a:lnTo>
                  <a:pt x="1451737" y="0"/>
                </a:lnTo>
                <a:close/>
              </a:path>
            </a:pathLst>
          </a:custGeom>
          <a:solidFill>
            <a:srgbClr val="497DBA"/>
          </a:solidFill>
        </p:spPr>
        <p:txBody>
          <a:bodyPr wrap="square" lIns="0" tIns="0" rIns="0" bIns="0" rtlCol="0"/>
          <a:lstStyle/>
          <a:p>
            <a:endParaRPr dirty="0"/>
          </a:p>
        </p:txBody>
      </p:sp>
      <p:sp>
        <p:nvSpPr>
          <p:cNvPr id="54" name="object 54"/>
          <p:cNvSpPr/>
          <p:nvPr/>
        </p:nvSpPr>
        <p:spPr>
          <a:xfrm>
            <a:off x="4648200" y="985267"/>
            <a:ext cx="1527810" cy="996315"/>
          </a:xfrm>
          <a:custGeom>
            <a:avLst/>
            <a:gdLst/>
            <a:ahLst/>
            <a:cxnLst/>
            <a:rect l="l" t="t" r="r" b="b"/>
            <a:pathLst>
              <a:path w="1527810" h="996314">
                <a:moveTo>
                  <a:pt x="49911" y="903097"/>
                </a:moveTo>
                <a:lnTo>
                  <a:pt x="46100" y="904239"/>
                </a:lnTo>
                <a:lnTo>
                  <a:pt x="44576" y="907414"/>
                </a:lnTo>
                <a:lnTo>
                  <a:pt x="0" y="995934"/>
                </a:lnTo>
                <a:lnTo>
                  <a:pt x="31242" y="994410"/>
                </a:lnTo>
                <a:lnTo>
                  <a:pt x="13969" y="994410"/>
                </a:lnTo>
                <a:lnTo>
                  <a:pt x="7112" y="983742"/>
                </a:lnTo>
                <a:lnTo>
                  <a:pt x="26848" y="970913"/>
                </a:lnTo>
                <a:lnTo>
                  <a:pt x="55880" y="913130"/>
                </a:lnTo>
                <a:lnTo>
                  <a:pt x="57404" y="909955"/>
                </a:lnTo>
                <a:lnTo>
                  <a:pt x="56133" y="906145"/>
                </a:lnTo>
                <a:lnTo>
                  <a:pt x="53086" y="904621"/>
                </a:lnTo>
                <a:lnTo>
                  <a:pt x="49911" y="903097"/>
                </a:lnTo>
                <a:close/>
              </a:path>
              <a:path w="1527810" h="996314">
                <a:moveTo>
                  <a:pt x="26848" y="970913"/>
                </a:moveTo>
                <a:lnTo>
                  <a:pt x="7112" y="983742"/>
                </a:lnTo>
                <a:lnTo>
                  <a:pt x="13969" y="994410"/>
                </a:lnTo>
                <a:lnTo>
                  <a:pt x="17682" y="991997"/>
                </a:lnTo>
                <a:lnTo>
                  <a:pt x="16256" y="991997"/>
                </a:lnTo>
                <a:lnTo>
                  <a:pt x="10287" y="982726"/>
                </a:lnTo>
                <a:lnTo>
                  <a:pt x="21174" y="982207"/>
                </a:lnTo>
                <a:lnTo>
                  <a:pt x="26848" y="970913"/>
                </a:lnTo>
                <a:close/>
              </a:path>
              <a:path w="1527810" h="996314">
                <a:moveTo>
                  <a:pt x="101854" y="978281"/>
                </a:moveTo>
                <a:lnTo>
                  <a:pt x="98298" y="978535"/>
                </a:lnTo>
                <a:lnTo>
                  <a:pt x="33657" y="981613"/>
                </a:lnTo>
                <a:lnTo>
                  <a:pt x="13969" y="994410"/>
                </a:lnTo>
                <a:lnTo>
                  <a:pt x="31242" y="994410"/>
                </a:lnTo>
                <a:lnTo>
                  <a:pt x="98932" y="991108"/>
                </a:lnTo>
                <a:lnTo>
                  <a:pt x="102488" y="990981"/>
                </a:lnTo>
                <a:lnTo>
                  <a:pt x="105156" y="988060"/>
                </a:lnTo>
                <a:lnTo>
                  <a:pt x="105029" y="984504"/>
                </a:lnTo>
                <a:lnTo>
                  <a:pt x="104775" y="981075"/>
                </a:lnTo>
                <a:lnTo>
                  <a:pt x="101854" y="978281"/>
                </a:lnTo>
                <a:close/>
              </a:path>
              <a:path w="1527810" h="996314">
                <a:moveTo>
                  <a:pt x="21174" y="982207"/>
                </a:moveTo>
                <a:lnTo>
                  <a:pt x="10287" y="982726"/>
                </a:lnTo>
                <a:lnTo>
                  <a:pt x="16256" y="991997"/>
                </a:lnTo>
                <a:lnTo>
                  <a:pt x="21174" y="982207"/>
                </a:lnTo>
                <a:close/>
              </a:path>
              <a:path w="1527810" h="996314">
                <a:moveTo>
                  <a:pt x="33657" y="981613"/>
                </a:moveTo>
                <a:lnTo>
                  <a:pt x="21174" y="982207"/>
                </a:lnTo>
                <a:lnTo>
                  <a:pt x="16256" y="991997"/>
                </a:lnTo>
                <a:lnTo>
                  <a:pt x="17682" y="991997"/>
                </a:lnTo>
                <a:lnTo>
                  <a:pt x="33657" y="981613"/>
                </a:lnTo>
                <a:close/>
              </a:path>
              <a:path w="1527810" h="996314">
                <a:moveTo>
                  <a:pt x="1520571" y="0"/>
                </a:moveTo>
                <a:lnTo>
                  <a:pt x="26848" y="970913"/>
                </a:lnTo>
                <a:lnTo>
                  <a:pt x="21174" y="982207"/>
                </a:lnTo>
                <a:lnTo>
                  <a:pt x="33657" y="981613"/>
                </a:lnTo>
                <a:lnTo>
                  <a:pt x="1527428" y="10668"/>
                </a:lnTo>
                <a:lnTo>
                  <a:pt x="1520571" y="0"/>
                </a:lnTo>
                <a:close/>
              </a:path>
            </a:pathLst>
          </a:custGeom>
          <a:solidFill>
            <a:srgbClr val="497DBA"/>
          </a:solidFill>
        </p:spPr>
        <p:txBody>
          <a:bodyPr wrap="square" lIns="0" tIns="0" rIns="0" bIns="0" rtlCol="0"/>
          <a:lstStyle/>
          <a:p>
            <a:endParaRPr dirty="0"/>
          </a:p>
        </p:txBody>
      </p:sp>
      <p:sp>
        <p:nvSpPr>
          <p:cNvPr id="55" name="object 55"/>
          <p:cNvSpPr/>
          <p:nvPr/>
        </p:nvSpPr>
        <p:spPr>
          <a:xfrm>
            <a:off x="6045708" y="990346"/>
            <a:ext cx="132080" cy="2363470"/>
          </a:xfrm>
          <a:custGeom>
            <a:avLst/>
            <a:gdLst/>
            <a:ahLst/>
            <a:cxnLst/>
            <a:rect l="l" t="t" r="r" b="b"/>
            <a:pathLst>
              <a:path w="132079" h="2363470">
                <a:moveTo>
                  <a:pt x="7238" y="2265806"/>
                </a:moveTo>
                <a:lnTo>
                  <a:pt x="1142" y="2269108"/>
                </a:lnTo>
                <a:lnTo>
                  <a:pt x="0" y="2273045"/>
                </a:lnTo>
                <a:lnTo>
                  <a:pt x="48767" y="2363216"/>
                </a:lnTo>
                <a:lnTo>
                  <a:pt x="56514" y="2350896"/>
                </a:lnTo>
                <a:lnTo>
                  <a:pt x="55499" y="2350896"/>
                </a:lnTo>
                <a:lnTo>
                  <a:pt x="42799" y="2350516"/>
                </a:lnTo>
                <a:lnTo>
                  <a:pt x="43564" y="2327006"/>
                </a:lnTo>
                <a:lnTo>
                  <a:pt x="11175" y="2266950"/>
                </a:lnTo>
                <a:lnTo>
                  <a:pt x="7238" y="2265806"/>
                </a:lnTo>
                <a:close/>
              </a:path>
              <a:path w="132079" h="2363470">
                <a:moveTo>
                  <a:pt x="43564" y="2327006"/>
                </a:moveTo>
                <a:lnTo>
                  <a:pt x="42799" y="2350516"/>
                </a:lnTo>
                <a:lnTo>
                  <a:pt x="55499" y="2350896"/>
                </a:lnTo>
                <a:lnTo>
                  <a:pt x="55602" y="2347721"/>
                </a:lnTo>
                <a:lnTo>
                  <a:pt x="54737" y="2347721"/>
                </a:lnTo>
                <a:lnTo>
                  <a:pt x="43814" y="2347341"/>
                </a:lnTo>
                <a:lnTo>
                  <a:pt x="49573" y="2338148"/>
                </a:lnTo>
                <a:lnTo>
                  <a:pt x="43564" y="2327006"/>
                </a:lnTo>
                <a:close/>
              </a:path>
              <a:path w="132079" h="2363470">
                <a:moveTo>
                  <a:pt x="96519" y="2268728"/>
                </a:moveTo>
                <a:lnTo>
                  <a:pt x="92582" y="2269616"/>
                </a:lnTo>
                <a:lnTo>
                  <a:pt x="90677" y="2272538"/>
                </a:lnTo>
                <a:lnTo>
                  <a:pt x="56262" y="2327472"/>
                </a:lnTo>
                <a:lnTo>
                  <a:pt x="55499" y="2350896"/>
                </a:lnTo>
                <a:lnTo>
                  <a:pt x="56514" y="2350896"/>
                </a:lnTo>
                <a:lnTo>
                  <a:pt x="103377" y="2276348"/>
                </a:lnTo>
                <a:lnTo>
                  <a:pt x="102488" y="2272411"/>
                </a:lnTo>
                <a:lnTo>
                  <a:pt x="99440" y="2270632"/>
                </a:lnTo>
                <a:lnTo>
                  <a:pt x="96519" y="2268728"/>
                </a:lnTo>
                <a:close/>
              </a:path>
              <a:path w="132079" h="2363470">
                <a:moveTo>
                  <a:pt x="49573" y="2338148"/>
                </a:moveTo>
                <a:lnTo>
                  <a:pt x="43814" y="2347341"/>
                </a:lnTo>
                <a:lnTo>
                  <a:pt x="54737" y="2347721"/>
                </a:lnTo>
                <a:lnTo>
                  <a:pt x="49573" y="2338148"/>
                </a:lnTo>
                <a:close/>
              </a:path>
              <a:path w="132079" h="2363470">
                <a:moveTo>
                  <a:pt x="56262" y="2327472"/>
                </a:moveTo>
                <a:lnTo>
                  <a:pt x="49573" y="2338148"/>
                </a:lnTo>
                <a:lnTo>
                  <a:pt x="54737" y="2347721"/>
                </a:lnTo>
                <a:lnTo>
                  <a:pt x="55602" y="2347721"/>
                </a:lnTo>
                <a:lnTo>
                  <a:pt x="56262" y="2327472"/>
                </a:lnTo>
                <a:close/>
              </a:path>
              <a:path w="132079" h="2363470">
                <a:moveTo>
                  <a:pt x="119379" y="0"/>
                </a:moveTo>
                <a:lnTo>
                  <a:pt x="43564" y="2327006"/>
                </a:lnTo>
                <a:lnTo>
                  <a:pt x="49573" y="2338148"/>
                </a:lnTo>
                <a:lnTo>
                  <a:pt x="56262" y="2327472"/>
                </a:lnTo>
                <a:lnTo>
                  <a:pt x="132079" y="507"/>
                </a:lnTo>
                <a:lnTo>
                  <a:pt x="119379" y="0"/>
                </a:lnTo>
                <a:close/>
              </a:path>
            </a:pathLst>
          </a:custGeom>
          <a:solidFill>
            <a:srgbClr val="497DBA"/>
          </a:solidFill>
        </p:spPr>
        <p:txBody>
          <a:bodyPr wrap="square" lIns="0" tIns="0" rIns="0" bIns="0" rtlCol="0"/>
          <a:lstStyle/>
          <a:p>
            <a:endParaRPr dirty="0"/>
          </a:p>
        </p:txBody>
      </p:sp>
      <p:sp>
        <p:nvSpPr>
          <p:cNvPr id="56" name="object 56"/>
          <p:cNvSpPr/>
          <p:nvPr/>
        </p:nvSpPr>
        <p:spPr>
          <a:xfrm>
            <a:off x="6166484" y="987679"/>
            <a:ext cx="1611630" cy="3127375"/>
          </a:xfrm>
          <a:custGeom>
            <a:avLst/>
            <a:gdLst/>
            <a:ahLst/>
            <a:cxnLst/>
            <a:rect l="l" t="t" r="r" b="b"/>
            <a:pathLst>
              <a:path w="1611629" h="3127375">
                <a:moveTo>
                  <a:pt x="1526413" y="3061081"/>
                </a:moveTo>
                <a:lnTo>
                  <a:pt x="1522476" y="3061970"/>
                </a:lnTo>
                <a:lnTo>
                  <a:pt x="1520570" y="3064891"/>
                </a:lnTo>
                <a:lnTo>
                  <a:pt x="1518665" y="3067939"/>
                </a:lnTo>
                <a:lnTo>
                  <a:pt x="1519554" y="3071876"/>
                </a:lnTo>
                <a:lnTo>
                  <a:pt x="1522476" y="3073781"/>
                </a:lnTo>
                <a:lnTo>
                  <a:pt x="1605914" y="3127121"/>
                </a:lnTo>
                <a:lnTo>
                  <a:pt x="1606363" y="3118993"/>
                </a:lnTo>
                <a:lnTo>
                  <a:pt x="1594612" y="3118993"/>
                </a:lnTo>
                <a:lnTo>
                  <a:pt x="1583811" y="3097907"/>
                </a:lnTo>
                <a:lnTo>
                  <a:pt x="1529334" y="3062986"/>
                </a:lnTo>
                <a:lnTo>
                  <a:pt x="1526413" y="3061081"/>
                </a:lnTo>
                <a:close/>
              </a:path>
              <a:path w="1611629" h="3127375">
                <a:moveTo>
                  <a:pt x="1583811" y="3097907"/>
                </a:moveTo>
                <a:lnTo>
                  <a:pt x="1594612" y="3118993"/>
                </a:lnTo>
                <a:lnTo>
                  <a:pt x="1601246" y="3115564"/>
                </a:lnTo>
                <a:lnTo>
                  <a:pt x="1593850" y="3115564"/>
                </a:lnTo>
                <a:lnTo>
                  <a:pt x="1594444" y="3104723"/>
                </a:lnTo>
                <a:lnTo>
                  <a:pt x="1583811" y="3097907"/>
                </a:lnTo>
                <a:close/>
              </a:path>
              <a:path w="1611629" h="3127375">
                <a:moveTo>
                  <a:pt x="1601851" y="3021330"/>
                </a:moveTo>
                <a:lnTo>
                  <a:pt x="1598802" y="3023997"/>
                </a:lnTo>
                <a:lnTo>
                  <a:pt x="1598641" y="3028188"/>
                </a:lnTo>
                <a:lnTo>
                  <a:pt x="1595136" y="3092107"/>
                </a:lnTo>
                <a:lnTo>
                  <a:pt x="1605914" y="3113151"/>
                </a:lnTo>
                <a:lnTo>
                  <a:pt x="1594612" y="3118993"/>
                </a:lnTo>
                <a:lnTo>
                  <a:pt x="1606363" y="3118993"/>
                </a:lnTo>
                <a:lnTo>
                  <a:pt x="1611376" y="3028188"/>
                </a:lnTo>
                <a:lnTo>
                  <a:pt x="1611502" y="3024632"/>
                </a:lnTo>
                <a:lnTo>
                  <a:pt x="1608836" y="3021711"/>
                </a:lnTo>
                <a:lnTo>
                  <a:pt x="1605406" y="3021457"/>
                </a:lnTo>
                <a:lnTo>
                  <a:pt x="1601851" y="3021330"/>
                </a:lnTo>
                <a:close/>
              </a:path>
              <a:path w="1611629" h="3127375">
                <a:moveTo>
                  <a:pt x="1594444" y="3104723"/>
                </a:moveTo>
                <a:lnTo>
                  <a:pt x="1593850" y="3115564"/>
                </a:lnTo>
                <a:lnTo>
                  <a:pt x="1603628" y="3110611"/>
                </a:lnTo>
                <a:lnTo>
                  <a:pt x="1594444" y="3104723"/>
                </a:lnTo>
                <a:close/>
              </a:path>
              <a:path w="1611629" h="3127375">
                <a:moveTo>
                  <a:pt x="1595136" y="3092107"/>
                </a:moveTo>
                <a:lnTo>
                  <a:pt x="1594444" y="3104723"/>
                </a:lnTo>
                <a:lnTo>
                  <a:pt x="1603628" y="3110611"/>
                </a:lnTo>
                <a:lnTo>
                  <a:pt x="1593850" y="3115564"/>
                </a:lnTo>
                <a:lnTo>
                  <a:pt x="1601246" y="3115564"/>
                </a:lnTo>
                <a:lnTo>
                  <a:pt x="1605914" y="3113151"/>
                </a:lnTo>
                <a:lnTo>
                  <a:pt x="1595136" y="3092107"/>
                </a:lnTo>
                <a:close/>
              </a:path>
              <a:path w="1611629" h="3127375">
                <a:moveTo>
                  <a:pt x="11302" y="0"/>
                </a:moveTo>
                <a:lnTo>
                  <a:pt x="0" y="5842"/>
                </a:lnTo>
                <a:lnTo>
                  <a:pt x="1583811" y="3097907"/>
                </a:lnTo>
                <a:lnTo>
                  <a:pt x="1594444" y="3104723"/>
                </a:lnTo>
                <a:lnTo>
                  <a:pt x="1595136" y="3092107"/>
                </a:lnTo>
                <a:lnTo>
                  <a:pt x="11302" y="0"/>
                </a:lnTo>
                <a:close/>
              </a:path>
            </a:pathLst>
          </a:custGeom>
          <a:solidFill>
            <a:srgbClr val="497DBA"/>
          </a:solidFill>
        </p:spPr>
        <p:txBody>
          <a:bodyPr wrap="square" lIns="0" tIns="0" rIns="0" bIns="0" rtlCol="0"/>
          <a:lstStyle/>
          <a:p>
            <a:endParaRPr dirty="0"/>
          </a:p>
        </p:txBody>
      </p:sp>
      <p:sp>
        <p:nvSpPr>
          <p:cNvPr id="57" name="object 57"/>
          <p:cNvSpPr/>
          <p:nvPr/>
        </p:nvSpPr>
        <p:spPr>
          <a:xfrm>
            <a:off x="6169914" y="984630"/>
            <a:ext cx="1602740" cy="632460"/>
          </a:xfrm>
          <a:custGeom>
            <a:avLst/>
            <a:gdLst/>
            <a:ahLst/>
            <a:cxnLst/>
            <a:rect l="l" t="t" r="r" b="b"/>
            <a:pathLst>
              <a:path w="1602739" h="632460">
                <a:moveTo>
                  <a:pt x="1566358" y="608651"/>
                </a:moveTo>
                <a:lnTo>
                  <a:pt x="1502664" y="619252"/>
                </a:lnTo>
                <a:lnTo>
                  <a:pt x="1499235" y="619760"/>
                </a:lnTo>
                <a:lnTo>
                  <a:pt x="1496822" y="623062"/>
                </a:lnTo>
                <a:lnTo>
                  <a:pt x="1497457" y="626491"/>
                </a:lnTo>
                <a:lnTo>
                  <a:pt x="1497964" y="630047"/>
                </a:lnTo>
                <a:lnTo>
                  <a:pt x="1501266" y="632333"/>
                </a:lnTo>
                <a:lnTo>
                  <a:pt x="1504696" y="631825"/>
                </a:lnTo>
                <a:lnTo>
                  <a:pt x="1593318" y="617093"/>
                </a:lnTo>
                <a:lnTo>
                  <a:pt x="1588515" y="617093"/>
                </a:lnTo>
                <a:lnTo>
                  <a:pt x="1566358" y="608651"/>
                </a:lnTo>
                <a:close/>
              </a:path>
              <a:path w="1602739" h="632460">
                <a:moveTo>
                  <a:pt x="1578975" y="606552"/>
                </a:moveTo>
                <a:lnTo>
                  <a:pt x="1566358" y="608651"/>
                </a:lnTo>
                <a:lnTo>
                  <a:pt x="1588515" y="617093"/>
                </a:lnTo>
                <a:lnTo>
                  <a:pt x="1589272" y="615061"/>
                </a:lnTo>
                <a:lnTo>
                  <a:pt x="1585849" y="615061"/>
                </a:lnTo>
                <a:lnTo>
                  <a:pt x="1578975" y="606552"/>
                </a:lnTo>
                <a:close/>
              </a:path>
              <a:path w="1602739" h="632460">
                <a:moveTo>
                  <a:pt x="1534033" y="535305"/>
                </a:moveTo>
                <a:lnTo>
                  <a:pt x="1528572" y="539750"/>
                </a:lnTo>
                <a:lnTo>
                  <a:pt x="1528190" y="543687"/>
                </a:lnTo>
                <a:lnTo>
                  <a:pt x="1571126" y="596836"/>
                </a:lnTo>
                <a:lnTo>
                  <a:pt x="1592961" y="605155"/>
                </a:lnTo>
                <a:lnTo>
                  <a:pt x="1588515" y="617093"/>
                </a:lnTo>
                <a:lnTo>
                  <a:pt x="1593318" y="617093"/>
                </a:lnTo>
                <a:lnTo>
                  <a:pt x="1602486" y="615569"/>
                </a:lnTo>
                <a:lnTo>
                  <a:pt x="1540256" y="538480"/>
                </a:lnTo>
                <a:lnTo>
                  <a:pt x="1538097" y="535686"/>
                </a:lnTo>
                <a:lnTo>
                  <a:pt x="1534033" y="535305"/>
                </a:lnTo>
                <a:close/>
              </a:path>
              <a:path w="1602739" h="632460">
                <a:moveTo>
                  <a:pt x="1589659" y="604774"/>
                </a:moveTo>
                <a:lnTo>
                  <a:pt x="1578975" y="606552"/>
                </a:lnTo>
                <a:lnTo>
                  <a:pt x="1585849" y="615061"/>
                </a:lnTo>
                <a:lnTo>
                  <a:pt x="1589659" y="604774"/>
                </a:lnTo>
                <a:close/>
              </a:path>
              <a:path w="1602739" h="632460">
                <a:moveTo>
                  <a:pt x="1591960" y="604774"/>
                </a:moveTo>
                <a:lnTo>
                  <a:pt x="1589659" y="604774"/>
                </a:lnTo>
                <a:lnTo>
                  <a:pt x="1585849" y="615061"/>
                </a:lnTo>
                <a:lnTo>
                  <a:pt x="1589272" y="615061"/>
                </a:lnTo>
                <a:lnTo>
                  <a:pt x="1592961" y="605155"/>
                </a:lnTo>
                <a:lnTo>
                  <a:pt x="1591960" y="604774"/>
                </a:lnTo>
                <a:close/>
              </a:path>
              <a:path w="1602739" h="632460">
                <a:moveTo>
                  <a:pt x="4572" y="0"/>
                </a:moveTo>
                <a:lnTo>
                  <a:pt x="0" y="11938"/>
                </a:lnTo>
                <a:lnTo>
                  <a:pt x="1566358" y="608651"/>
                </a:lnTo>
                <a:lnTo>
                  <a:pt x="1578975" y="606552"/>
                </a:lnTo>
                <a:lnTo>
                  <a:pt x="1571126" y="596836"/>
                </a:lnTo>
                <a:lnTo>
                  <a:pt x="4572" y="0"/>
                </a:lnTo>
                <a:close/>
              </a:path>
              <a:path w="1602739" h="632460">
                <a:moveTo>
                  <a:pt x="1571126" y="596836"/>
                </a:moveTo>
                <a:lnTo>
                  <a:pt x="1578975" y="606552"/>
                </a:lnTo>
                <a:lnTo>
                  <a:pt x="1589659" y="604774"/>
                </a:lnTo>
                <a:lnTo>
                  <a:pt x="1591960" y="604774"/>
                </a:lnTo>
                <a:lnTo>
                  <a:pt x="1571126" y="596836"/>
                </a:lnTo>
                <a:close/>
              </a:path>
            </a:pathLst>
          </a:custGeom>
          <a:solidFill>
            <a:srgbClr val="497DBA"/>
          </a:solidFill>
        </p:spPr>
        <p:txBody>
          <a:bodyPr wrap="square" lIns="0" tIns="0" rIns="0" bIns="0" rtlCol="0"/>
          <a:lstStyle/>
          <a:p>
            <a:endParaRPr dirty="0"/>
          </a:p>
        </p:txBody>
      </p:sp>
      <p:sp>
        <p:nvSpPr>
          <p:cNvPr id="58" name="Slide Number Placeholder 57">
            <a:extLst>
              <a:ext uri="{FF2B5EF4-FFF2-40B4-BE49-F238E27FC236}">
                <a16:creationId xmlns:a16="http://schemas.microsoft.com/office/drawing/2014/main" id="{16109703-655F-4148-A82D-3DFF4B53B793}"/>
              </a:ext>
            </a:extLst>
          </p:cNvPr>
          <p:cNvSpPr>
            <a:spLocks noGrp="1"/>
          </p:cNvSpPr>
          <p:nvPr>
            <p:ph type="sldNum" sz="quarter" idx="12"/>
          </p:nvPr>
        </p:nvSpPr>
        <p:spPr/>
        <p:txBody>
          <a:bodyPr/>
          <a:lstStyle/>
          <a:p>
            <a:fld id="{3E5F394B-49D5-49D1-9FED-37BDB656D84F}" type="slidenum">
              <a:rPr lang="en-IN" smtClean="0"/>
              <a:t>37</a:t>
            </a:fld>
            <a:endParaRPr lang="en-IN" dirty="0"/>
          </a:p>
        </p:txBody>
      </p:sp>
    </p:spTree>
    <p:extLst>
      <p:ext uri="{BB962C8B-B14F-4D97-AF65-F5344CB8AC3E}">
        <p14:creationId xmlns:p14="http://schemas.microsoft.com/office/powerpoint/2010/main" val="994769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6339" y="392618"/>
            <a:ext cx="10207691" cy="998350"/>
          </a:xfrm>
          <a:prstGeom prst="rect">
            <a:avLst/>
          </a:prstGeom>
        </p:spPr>
        <p:txBody>
          <a:bodyPr vert="horz" wrap="square" lIns="0" tIns="13335" rIns="0" bIns="0" rtlCol="0" anchor="ctr">
            <a:spAutoFit/>
          </a:bodyPr>
          <a:lstStyle/>
          <a:p>
            <a:pPr marL="12700">
              <a:lnSpc>
                <a:spcPct val="100000"/>
              </a:lnSpc>
              <a:spcBef>
                <a:spcPts val="105"/>
              </a:spcBef>
            </a:pPr>
            <a:r>
              <a:rPr sz="3200" b="1" spc="-5" dirty="0">
                <a:solidFill>
                  <a:schemeClr val="accent6">
                    <a:lumMod val="50000"/>
                  </a:schemeClr>
                </a:solidFill>
              </a:rPr>
              <a:t>ORAL </a:t>
            </a:r>
            <a:r>
              <a:rPr sz="3200" b="1" spc="-45" dirty="0">
                <a:solidFill>
                  <a:schemeClr val="accent6">
                    <a:lumMod val="50000"/>
                  </a:schemeClr>
                </a:solidFill>
              </a:rPr>
              <a:t>MANIFESTATIONS </a:t>
            </a:r>
            <a:r>
              <a:rPr sz="3200" b="1" spc="-5" dirty="0">
                <a:solidFill>
                  <a:schemeClr val="accent6">
                    <a:lumMod val="50000"/>
                  </a:schemeClr>
                </a:solidFill>
              </a:rPr>
              <a:t>OF</a:t>
            </a:r>
            <a:r>
              <a:rPr sz="3200" b="1" spc="-10" dirty="0">
                <a:solidFill>
                  <a:schemeClr val="accent6">
                    <a:lumMod val="50000"/>
                  </a:schemeClr>
                </a:solidFill>
              </a:rPr>
              <a:t> </a:t>
            </a:r>
            <a:r>
              <a:rPr sz="3200" b="1" spc="-5" dirty="0">
                <a:solidFill>
                  <a:schemeClr val="accent6">
                    <a:lumMod val="50000"/>
                  </a:schemeClr>
                </a:solidFill>
              </a:rPr>
              <a:t>CAN:</a:t>
            </a:r>
            <a:r>
              <a:rPr lang="en-IN" sz="3200" b="1" spc="-5" dirty="0">
                <a:solidFill>
                  <a:schemeClr val="accent6">
                    <a:lumMod val="50000"/>
                  </a:schemeClr>
                </a:solidFill>
              </a:rPr>
              <a:t>Physical abuse</a:t>
            </a:r>
            <a:br>
              <a:rPr lang="en-IN" sz="3200" b="1" spc="-5" dirty="0">
                <a:solidFill>
                  <a:schemeClr val="accent6">
                    <a:lumMod val="50000"/>
                  </a:schemeClr>
                </a:solidFill>
              </a:rPr>
            </a:br>
            <a:endParaRPr sz="3200" b="1" spc="-5" dirty="0">
              <a:solidFill>
                <a:schemeClr val="accent6">
                  <a:lumMod val="50000"/>
                </a:schemeClr>
              </a:solidFill>
            </a:endParaRPr>
          </a:p>
        </p:txBody>
      </p:sp>
      <p:sp>
        <p:nvSpPr>
          <p:cNvPr id="8" name="object 8"/>
          <p:cNvSpPr/>
          <p:nvPr/>
        </p:nvSpPr>
        <p:spPr>
          <a:xfrm>
            <a:off x="2138740" y="803851"/>
            <a:ext cx="8196072" cy="5320284"/>
          </a:xfrm>
          <a:prstGeom prst="rect">
            <a:avLst/>
          </a:prstGeom>
          <a:blipFill>
            <a:blip r:embed="rId3" cstate="print"/>
            <a:stretch>
              <a:fillRect/>
            </a:stretch>
          </a:blipFill>
        </p:spPr>
        <p:txBody>
          <a:bodyPr wrap="square" lIns="0" tIns="0" rIns="0" bIns="0" rtlCol="0"/>
          <a:lstStyle/>
          <a:p>
            <a:endParaRPr dirty="0"/>
          </a:p>
        </p:txBody>
      </p:sp>
      <p:sp>
        <p:nvSpPr>
          <p:cNvPr id="11" name="object 11"/>
          <p:cNvSpPr txBox="1"/>
          <p:nvPr/>
        </p:nvSpPr>
        <p:spPr>
          <a:xfrm>
            <a:off x="570267" y="889138"/>
            <a:ext cx="11333018" cy="5736827"/>
          </a:xfrm>
          <a:prstGeom prst="rect">
            <a:avLst/>
          </a:prstGeom>
        </p:spPr>
        <p:txBody>
          <a:bodyPr vert="horz" wrap="square" lIns="0" tIns="88265" rIns="0" bIns="0" rtlCol="0">
            <a:spAutoFit/>
          </a:bodyPr>
          <a:lstStyle/>
          <a:p>
            <a:pPr marL="93345" indent="-81280">
              <a:spcBef>
                <a:spcPts val="695"/>
              </a:spcBef>
              <a:buSzPct val="94444"/>
              <a:buFont typeface="Arial"/>
              <a:buChar char="•"/>
              <a:tabLst>
                <a:tab pos="93980" algn="l"/>
              </a:tabLst>
            </a:pPr>
            <a:r>
              <a:rPr sz="2400" spc="-10" dirty="0">
                <a:latin typeface="+mj-lt"/>
                <a:cs typeface="Calibri"/>
              </a:rPr>
              <a:t>Lips:</a:t>
            </a:r>
            <a:endParaRPr sz="2400" dirty="0">
              <a:latin typeface="+mj-lt"/>
              <a:cs typeface="Calibri"/>
            </a:endParaRPr>
          </a:p>
          <a:p>
            <a:pPr marL="550545" lvl="1" indent="-81280">
              <a:spcBef>
                <a:spcPts val="600"/>
              </a:spcBef>
              <a:buSzPct val="94444"/>
              <a:buFont typeface="Arial"/>
              <a:buChar char="•"/>
              <a:tabLst>
                <a:tab pos="551180" algn="l"/>
              </a:tabLst>
            </a:pPr>
            <a:r>
              <a:rPr lang="en-US" sz="2400" spc="-5" dirty="0">
                <a:latin typeface="+mj-lt"/>
                <a:cs typeface="Calibri"/>
              </a:rPr>
              <a:t>B</a:t>
            </a:r>
            <a:r>
              <a:rPr sz="2400" spc="-5" dirty="0">
                <a:latin typeface="+mj-lt"/>
                <a:cs typeface="Calibri"/>
              </a:rPr>
              <a:t>ruises</a:t>
            </a:r>
            <a:r>
              <a:rPr lang="en-US" sz="2400" dirty="0">
                <a:latin typeface="+mj-lt"/>
                <a:cs typeface="Calibri"/>
              </a:rPr>
              <a:t> and </a:t>
            </a:r>
            <a:r>
              <a:rPr sz="2400" spc="-10" dirty="0">
                <a:latin typeface="+mj-lt"/>
                <a:cs typeface="Calibri"/>
              </a:rPr>
              <a:t>lacerations</a:t>
            </a:r>
            <a:endParaRPr sz="2400" dirty="0">
              <a:latin typeface="+mj-lt"/>
              <a:cs typeface="Calibri"/>
            </a:endParaRPr>
          </a:p>
          <a:p>
            <a:pPr marL="550545" lvl="1" indent="-81280">
              <a:spcBef>
                <a:spcPts val="600"/>
              </a:spcBef>
              <a:buSzPct val="94444"/>
              <a:buFont typeface="Arial"/>
              <a:buChar char="•"/>
              <a:tabLst>
                <a:tab pos="551180" algn="l"/>
              </a:tabLst>
            </a:pPr>
            <a:r>
              <a:rPr sz="2400" spc="-15" dirty="0">
                <a:latin typeface="+mj-lt"/>
                <a:cs typeface="Calibri"/>
              </a:rPr>
              <a:t>scars </a:t>
            </a:r>
            <a:r>
              <a:rPr sz="2400" spc="-10" dirty="0">
                <a:latin typeface="+mj-lt"/>
                <a:cs typeface="Calibri"/>
              </a:rPr>
              <a:t>from </a:t>
            </a:r>
            <a:r>
              <a:rPr sz="2400" spc="-15" dirty="0">
                <a:latin typeface="+mj-lt"/>
                <a:cs typeface="Calibri"/>
              </a:rPr>
              <a:t>persistent</a:t>
            </a:r>
            <a:r>
              <a:rPr sz="2400" spc="15" dirty="0">
                <a:latin typeface="+mj-lt"/>
                <a:cs typeface="Calibri"/>
              </a:rPr>
              <a:t> </a:t>
            </a:r>
            <a:r>
              <a:rPr sz="2400" spc="-10" dirty="0">
                <a:latin typeface="+mj-lt"/>
                <a:cs typeface="Calibri"/>
              </a:rPr>
              <a:t>trauma</a:t>
            </a:r>
            <a:endParaRPr sz="2400" dirty="0">
              <a:latin typeface="+mj-lt"/>
              <a:cs typeface="Calibri"/>
            </a:endParaRPr>
          </a:p>
          <a:p>
            <a:pPr marL="550545" lvl="1" indent="-81280">
              <a:spcBef>
                <a:spcPts val="600"/>
              </a:spcBef>
              <a:buSzPct val="94444"/>
              <a:buFont typeface="Arial"/>
              <a:buChar char="•"/>
              <a:tabLst>
                <a:tab pos="551180" algn="l"/>
              </a:tabLst>
            </a:pPr>
            <a:r>
              <a:rPr sz="2400" spc="-5" dirty="0">
                <a:latin typeface="+mj-lt"/>
                <a:cs typeface="Calibri"/>
              </a:rPr>
              <a:t>burns caused by hot </a:t>
            </a:r>
            <a:r>
              <a:rPr sz="2400" spc="-15" dirty="0">
                <a:latin typeface="+mj-lt"/>
                <a:cs typeface="Calibri"/>
              </a:rPr>
              <a:t>food </a:t>
            </a:r>
            <a:r>
              <a:rPr sz="2400" spc="-5" dirty="0">
                <a:latin typeface="+mj-lt"/>
                <a:cs typeface="Calibri"/>
              </a:rPr>
              <a:t>or</a:t>
            </a:r>
            <a:r>
              <a:rPr sz="2400" spc="50" dirty="0">
                <a:latin typeface="+mj-lt"/>
                <a:cs typeface="Calibri"/>
              </a:rPr>
              <a:t> </a:t>
            </a:r>
            <a:r>
              <a:rPr sz="2400" spc="-15" dirty="0">
                <a:latin typeface="+mj-lt"/>
                <a:cs typeface="Calibri"/>
              </a:rPr>
              <a:t>cigarettes</a:t>
            </a:r>
            <a:endParaRPr sz="2400" dirty="0">
              <a:latin typeface="+mj-lt"/>
              <a:cs typeface="Calibri"/>
            </a:endParaRPr>
          </a:p>
          <a:p>
            <a:pPr marL="550545" lvl="1" indent="-81280">
              <a:spcBef>
                <a:spcPts val="600"/>
              </a:spcBef>
              <a:buSzPct val="94444"/>
              <a:buFont typeface="Arial"/>
              <a:buChar char="•"/>
              <a:tabLst>
                <a:tab pos="551180" algn="l"/>
              </a:tabLst>
            </a:pPr>
            <a:r>
              <a:rPr lang="en-US" sz="2400" spc="-10" dirty="0">
                <a:latin typeface="+mj-lt"/>
                <a:cs typeface="Calibri"/>
              </a:rPr>
              <a:t>G</a:t>
            </a:r>
            <a:r>
              <a:rPr sz="2400" spc="-10" dirty="0">
                <a:latin typeface="+mj-lt"/>
                <a:cs typeface="Calibri"/>
              </a:rPr>
              <a:t>ag</a:t>
            </a:r>
            <a:r>
              <a:rPr sz="2400" spc="85" dirty="0">
                <a:latin typeface="+mj-lt"/>
                <a:cs typeface="Calibri"/>
              </a:rPr>
              <a:t> </a:t>
            </a:r>
            <a:r>
              <a:rPr sz="2400" spc="-10" dirty="0">
                <a:latin typeface="+mj-lt"/>
                <a:cs typeface="Calibri"/>
              </a:rPr>
              <a:t>trauma</a:t>
            </a:r>
            <a:endParaRPr sz="2400" dirty="0">
              <a:latin typeface="+mj-lt"/>
              <a:cs typeface="Calibri"/>
            </a:endParaRPr>
          </a:p>
          <a:p>
            <a:pPr marL="93345" indent="-81280">
              <a:spcBef>
                <a:spcPts val="600"/>
              </a:spcBef>
              <a:buSzPct val="94444"/>
              <a:buFont typeface="Arial"/>
              <a:buChar char="•"/>
              <a:tabLst>
                <a:tab pos="93980" algn="l"/>
              </a:tabLst>
            </a:pPr>
            <a:r>
              <a:rPr sz="2400" dirty="0">
                <a:latin typeface="+mj-lt"/>
                <a:cs typeface="Calibri"/>
              </a:rPr>
              <a:t>Mouth:</a:t>
            </a:r>
          </a:p>
          <a:p>
            <a:pPr marL="469900" marR="88900" lvl="1">
              <a:spcBef>
                <a:spcPts val="600"/>
              </a:spcBef>
              <a:buSzPct val="94444"/>
              <a:buFont typeface="Arial"/>
              <a:buChar char="•"/>
              <a:tabLst>
                <a:tab pos="551180" algn="l"/>
              </a:tabLst>
            </a:pPr>
            <a:r>
              <a:rPr sz="2400" spc="-40" dirty="0">
                <a:latin typeface="+mj-lt"/>
                <a:cs typeface="Calibri"/>
              </a:rPr>
              <a:t>Tears </a:t>
            </a:r>
            <a:r>
              <a:rPr sz="2400" spc="-5" dirty="0">
                <a:latin typeface="+mj-lt"/>
                <a:cs typeface="Calibri"/>
              </a:rPr>
              <a:t>of </a:t>
            </a:r>
            <a:r>
              <a:rPr sz="2400" dirty="0">
                <a:latin typeface="+mj-lt"/>
                <a:cs typeface="Calibri"/>
              </a:rPr>
              <a:t>labial </a:t>
            </a:r>
            <a:r>
              <a:rPr sz="2400" spc="-5" dirty="0">
                <a:latin typeface="+mj-lt"/>
                <a:cs typeface="Calibri"/>
              </a:rPr>
              <a:t>or lingual </a:t>
            </a:r>
            <a:r>
              <a:rPr sz="2400" spc="-10" dirty="0">
                <a:latin typeface="+mj-lt"/>
                <a:cs typeface="Calibri"/>
              </a:rPr>
              <a:t>frenum </a:t>
            </a:r>
            <a:r>
              <a:rPr sz="2400" spc="-5" dirty="0">
                <a:latin typeface="+mj-lt"/>
                <a:cs typeface="Calibri"/>
              </a:rPr>
              <a:t>caused by </a:t>
            </a:r>
            <a:r>
              <a:rPr sz="2400" dirty="0">
                <a:latin typeface="+mj-lt"/>
                <a:cs typeface="Calibri"/>
              </a:rPr>
              <a:t>either a </a:t>
            </a:r>
            <a:r>
              <a:rPr sz="2400" spc="-5" dirty="0">
                <a:latin typeface="+mj-lt"/>
                <a:cs typeface="Calibri"/>
              </a:rPr>
              <a:t>blow </a:t>
            </a:r>
            <a:r>
              <a:rPr sz="2400" spc="-10" dirty="0">
                <a:latin typeface="+mj-lt"/>
                <a:cs typeface="Calibri"/>
              </a:rPr>
              <a:t>to </a:t>
            </a:r>
            <a:r>
              <a:rPr sz="2400" dirty="0">
                <a:latin typeface="+mj-lt"/>
                <a:cs typeface="Calibri"/>
              </a:rPr>
              <a:t>the </a:t>
            </a:r>
            <a:r>
              <a:rPr sz="2400" spc="-5" dirty="0">
                <a:latin typeface="+mj-lt"/>
                <a:cs typeface="Calibri"/>
              </a:rPr>
              <a:t>mouth, </a:t>
            </a:r>
            <a:r>
              <a:rPr sz="2400" spc="-15" dirty="0">
                <a:latin typeface="+mj-lt"/>
                <a:cs typeface="Calibri"/>
              </a:rPr>
              <a:t>forced  </a:t>
            </a:r>
            <a:r>
              <a:rPr sz="2400" spc="-10" dirty="0">
                <a:latin typeface="+mj-lt"/>
                <a:cs typeface="Calibri"/>
              </a:rPr>
              <a:t>feeding </a:t>
            </a:r>
            <a:r>
              <a:rPr lang="en-US" sz="2400" spc="-5" dirty="0">
                <a:latin typeface="+mj-lt"/>
                <a:cs typeface="Calibri"/>
              </a:rPr>
              <a:t>.</a:t>
            </a:r>
            <a:endParaRPr sz="2400" dirty="0">
              <a:latin typeface="+mj-lt"/>
              <a:cs typeface="Calibri"/>
            </a:endParaRPr>
          </a:p>
          <a:p>
            <a:pPr marL="469900" marR="5080" lvl="1">
              <a:spcBef>
                <a:spcPts val="600"/>
              </a:spcBef>
              <a:buSzPct val="94444"/>
              <a:buFont typeface="Arial"/>
              <a:buChar char="•"/>
              <a:tabLst>
                <a:tab pos="551180" algn="l"/>
              </a:tabLst>
            </a:pPr>
            <a:r>
              <a:rPr sz="2400" dirty="0">
                <a:latin typeface="+mj-lt"/>
                <a:cs typeface="Calibri"/>
              </a:rPr>
              <a:t>Burns </a:t>
            </a:r>
            <a:r>
              <a:rPr sz="2400" spc="-5" dirty="0">
                <a:latin typeface="+mj-lt"/>
                <a:cs typeface="Calibri"/>
              </a:rPr>
              <a:t>or </a:t>
            </a:r>
            <a:r>
              <a:rPr sz="2400" spc="-10" dirty="0">
                <a:latin typeface="+mj-lt"/>
                <a:cs typeface="Calibri"/>
              </a:rPr>
              <a:t>lacerations </a:t>
            </a:r>
            <a:r>
              <a:rPr sz="2400" spc="-5" dirty="0">
                <a:latin typeface="+mj-lt"/>
                <a:cs typeface="Calibri"/>
              </a:rPr>
              <a:t>of gingiva, tongue, </a:t>
            </a:r>
            <a:r>
              <a:rPr sz="2400" spc="-10" dirty="0">
                <a:latin typeface="+mj-lt"/>
                <a:cs typeface="Calibri"/>
              </a:rPr>
              <a:t>palate </a:t>
            </a:r>
            <a:r>
              <a:rPr sz="2400" spc="-5" dirty="0">
                <a:latin typeface="+mj-lt"/>
                <a:cs typeface="Calibri"/>
              </a:rPr>
              <a:t>or floor of </a:t>
            </a:r>
            <a:r>
              <a:rPr sz="2400" dirty="0">
                <a:latin typeface="+mj-lt"/>
                <a:cs typeface="Calibri"/>
              </a:rPr>
              <a:t>the mouth </a:t>
            </a:r>
            <a:r>
              <a:rPr sz="2400" spc="-5" dirty="0">
                <a:latin typeface="+mj-lt"/>
                <a:cs typeface="Calibri"/>
              </a:rPr>
              <a:t>caused by  hot </a:t>
            </a:r>
            <a:r>
              <a:rPr sz="2400" spc="-10" dirty="0">
                <a:latin typeface="+mj-lt"/>
                <a:cs typeface="Calibri"/>
              </a:rPr>
              <a:t>utensils </a:t>
            </a:r>
            <a:r>
              <a:rPr sz="2400" spc="-5" dirty="0">
                <a:latin typeface="+mj-lt"/>
                <a:cs typeface="Calibri"/>
              </a:rPr>
              <a:t>of</a:t>
            </a:r>
            <a:r>
              <a:rPr sz="2400" spc="25" dirty="0">
                <a:latin typeface="+mj-lt"/>
                <a:cs typeface="Calibri"/>
              </a:rPr>
              <a:t> </a:t>
            </a:r>
            <a:r>
              <a:rPr sz="2400" spc="-15" dirty="0">
                <a:latin typeface="+mj-lt"/>
                <a:cs typeface="Calibri"/>
              </a:rPr>
              <a:t>food.</a:t>
            </a:r>
            <a:endParaRPr sz="2400" dirty="0">
              <a:latin typeface="+mj-lt"/>
              <a:cs typeface="Calibri"/>
            </a:endParaRPr>
          </a:p>
          <a:p>
            <a:pPr marL="93345" indent="-81280">
              <a:spcBef>
                <a:spcPts val="605"/>
              </a:spcBef>
              <a:buSzPct val="94444"/>
              <a:buFont typeface="Arial"/>
              <a:buChar char="•"/>
              <a:tabLst>
                <a:tab pos="93980" algn="l"/>
              </a:tabLst>
            </a:pPr>
            <a:r>
              <a:rPr sz="2400" spc="-30" dirty="0">
                <a:latin typeface="+mj-lt"/>
                <a:cs typeface="Calibri"/>
              </a:rPr>
              <a:t>Teeth:</a:t>
            </a:r>
            <a:endParaRPr sz="2400" dirty="0">
              <a:latin typeface="+mj-lt"/>
              <a:cs typeface="Calibri"/>
            </a:endParaRPr>
          </a:p>
          <a:p>
            <a:pPr marL="550545" lvl="1" indent="-81280">
              <a:spcBef>
                <a:spcPts val="600"/>
              </a:spcBef>
              <a:buSzPct val="94444"/>
              <a:buFont typeface="Arial"/>
              <a:buChar char="•"/>
              <a:tabLst>
                <a:tab pos="551180" algn="l"/>
              </a:tabLst>
            </a:pPr>
            <a:r>
              <a:rPr sz="2400" spc="-10" dirty="0">
                <a:latin typeface="+mj-lt"/>
                <a:cs typeface="Calibri"/>
              </a:rPr>
              <a:t>Fractured</a:t>
            </a:r>
            <a:endParaRPr sz="2400" dirty="0">
              <a:latin typeface="+mj-lt"/>
              <a:cs typeface="Calibri"/>
            </a:endParaRPr>
          </a:p>
          <a:p>
            <a:pPr marL="550545" lvl="1" indent="-81280">
              <a:spcBef>
                <a:spcPts val="600"/>
              </a:spcBef>
              <a:buSzPct val="94444"/>
              <a:buFont typeface="Arial"/>
              <a:buChar char="•"/>
              <a:tabLst>
                <a:tab pos="551180" algn="l"/>
              </a:tabLst>
            </a:pPr>
            <a:r>
              <a:rPr sz="2400" spc="-5" dirty="0">
                <a:latin typeface="+mj-lt"/>
                <a:cs typeface="Calibri"/>
              </a:rPr>
              <a:t>Displaced</a:t>
            </a:r>
            <a:endParaRPr sz="2400" dirty="0">
              <a:latin typeface="+mj-lt"/>
              <a:cs typeface="Calibri"/>
            </a:endParaRPr>
          </a:p>
          <a:p>
            <a:pPr marL="550545" lvl="1" indent="-81280">
              <a:spcBef>
                <a:spcPts val="600"/>
              </a:spcBef>
              <a:buSzPct val="94444"/>
              <a:buFont typeface="Arial"/>
              <a:buChar char="•"/>
              <a:tabLst>
                <a:tab pos="551180" algn="l"/>
              </a:tabLst>
            </a:pPr>
            <a:r>
              <a:rPr sz="2400" spc="-5" dirty="0">
                <a:latin typeface="+mj-lt"/>
                <a:cs typeface="Calibri"/>
              </a:rPr>
              <a:t>Mobile</a:t>
            </a:r>
            <a:endParaRPr sz="2400" dirty="0">
              <a:latin typeface="+mj-lt"/>
              <a:cs typeface="Calibri"/>
            </a:endParaRPr>
          </a:p>
        </p:txBody>
      </p:sp>
      <p:sp>
        <p:nvSpPr>
          <p:cNvPr id="13" name="object 13"/>
          <p:cNvSpPr/>
          <p:nvPr/>
        </p:nvSpPr>
        <p:spPr>
          <a:xfrm>
            <a:off x="9747684" y="1371854"/>
            <a:ext cx="1737359" cy="1421891"/>
          </a:xfrm>
          <a:prstGeom prst="rect">
            <a:avLst/>
          </a:prstGeom>
          <a:blipFill>
            <a:blip r:embed="rId4" cstate="print"/>
            <a:stretch>
              <a:fillRect/>
            </a:stretch>
          </a:blipFill>
        </p:spPr>
        <p:txBody>
          <a:bodyPr wrap="square" lIns="0" tIns="0" rIns="0" bIns="0" rtlCol="0"/>
          <a:lstStyle/>
          <a:p>
            <a:endParaRPr dirty="0"/>
          </a:p>
        </p:txBody>
      </p:sp>
      <p:sp>
        <p:nvSpPr>
          <p:cNvPr id="14" name="object 14"/>
          <p:cNvSpPr/>
          <p:nvPr/>
        </p:nvSpPr>
        <p:spPr>
          <a:xfrm>
            <a:off x="9728633" y="1333245"/>
            <a:ext cx="1775460" cy="1460500"/>
          </a:xfrm>
          <a:custGeom>
            <a:avLst/>
            <a:gdLst/>
            <a:ahLst/>
            <a:cxnLst/>
            <a:rect l="l" t="t" r="r" b="b"/>
            <a:pathLst>
              <a:path w="1775459" h="1460500">
                <a:moveTo>
                  <a:pt x="0" y="1459991"/>
                </a:moveTo>
                <a:lnTo>
                  <a:pt x="1775459" y="1459991"/>
                </a:lnTo>
                <a:lnTo>
                  <a:pt x="1775459" y="0"/>
                </a:lnTo>
                <a:lnTo>
                  <a:pt x="0" y="0"/>
                </a:lnTo>
                <a:lnTo>
                  <a:pt x="0" y="1459991"/>
                </a:lnTo>
                <a:close/>
              </a:path>
            </a:pathLst>
          </a:custGeom>
          <a:ln w="38100">
            <a:solidFill>
              <a:srgbClr val="000000"/>
            </a:solidFill>
          </a:ln>
        </p:spPr>
        <p:txBody>
          <a:bodyPr wrap="square" lIns="0" tIns="0" rIns="0" bIns="0" rtlCol="0"/>
          <a:lstStyle/>
          <a:p>
            <a:endParaRPr dirty="0"/>
          </a:p>
        </p:txBody>
      </p:sp>
      <p:sp>
        <p:nvSpPr>
          <p:cNvPr id="16" name="object 16"/>
          <p:cNvSpPr/>
          <p:nvPr/>
        </p:nvSpPr>
        <p:spPr>
          <a:xfrm>
            <a:off x="8249032" y="4953064"/>
            <a:ext cx="1761744" cy="1610868"/>
          </a:xfrm>
          <a:prstGeom prst="rect">
            <a:avLst/>
          </a:prstGeom>
          <a:blipFill>
            <a:blip r:embed="rId5" cstate="print"/>
            <a:stretch>
              <a:fillRect/>
            </a:stretch>
          </a:blipFill>
        </p:spPr>
        <p:txBody>
          <a:bodyPr wrap="square" lIns="0" tIns="0" rIns="0" bIns="0" rtlCol="0"/>
          <a:lstStyle/>
          <a:p>
            <a:endParaRPr dirty="0"/>
          </a:p>
        </p:txBody>
      </p:sp>
      <p:sp>
        <p:nvSpPr>
          <p:cNvPr id="17" name="object 17"/>
          <p:cNvSpPr/>
          <p:nvPr/>
        </p:nvSpPr>
        <p:spPr>
          <a:xfrm>
            <a:off x="8210551" y="4933951"/>
            <a:ext cx="1800225" cy="1649095"/>
          </a:xfrm>
          <a:custGeom>
            <a:avLst/>
            <a:gdLst/>
            <a:ahLst/>
            <a:cxnLst/>
            <a:rect l="l" t="t" r="r" b="b"/>
            <a:pathLst>
              <a:path w="1800225" h="1649095">
                <a:moveTo>
                  <a:pt x="0" y="1648968"/>
                </a:moveTo>
                <a:lnTo>
                  <a:pt x="1799844" y="1648968"/>
                </a:lnTo>
                <a:lnTo>
                  <a:pt x="1799844" y="0"/>
                </a:lnTo>
                <a:lnTo>
                  <a:pt x="0" y="0"/>
                </a:lnTo>
                <a:lnTo>
                  <a:pt x="0" y="1648968"/>
                </a:lnTo>
                <a:close/>
              </a:path>
            </a:pathLst>
          </a:custGeom>
          <a:ln w="38100">
            <a:solidFill>
              <a:srgbClr val="000000"/>
            </a:solidFill>
          </a:ln>
        </p:spPr>
        <p:txBody>
          <a:bodyPr wrap="square" lIns="0" tIns="0" rIns="0" bIns="0" rtlCol="0"/>
          <a:lstStyle/>
          <a:p>
            <a:endParaRPr dirty="0"/>
          </a:p>
        </p:txBody>
      </p:sp>
      <p:sp>
        <p:nvSpPr>
          <p:cNvPr id="18" name="Slide Number Placeholder 17">
            <a:extLst>
              <a:ext uri="{FF2B5EF4-FFF2-40B4-BE49-F238E27FC236}">
                <a16:creationId xmlns:a16="http://schemas.microsoft.com/office/drawing/2014/main" id="{212E4021-F154-4730-B9EE-FD21C1502956}"/>
              </a:ext>
            </a:extLst>
          </p:cNvPr>
          <p:cNvSpPr>
            <a:spLocks noGrp="1"/>
          </p:cNvSpPr>
          <p:nvPr>
            <p:ph type="sldNum" sz="quarter" idx="12"/>
          </p:nvPr>
        </p:nvSpPr>
        <p:spPr/>
        <p:txBody>
          <a:bodyPr/>
          <a:lstStyle/>
          <a:p>
            <a:fld id="{3E5F394B-49D5-49D1-9FED-37BDB656D84F}" type="slidenum">
              <a:rPr lang="en-IN" smtClean="0"/>
              <a:t>38</a:t>
            </a:fld>
            <a:endParaRPr lang="en-IN" dirty="0"/>
          </a:p>
        </p:txBody>
      </p:sp>
    </p:spTree>
    <p:extLst>
      <p:ext uri="{BB962C8B-B14F-4D97-AF65-F5344CB8AC3E}">
        <p14:creationId xmlns:p14="http://schemas.microsoft.com/office/powerpoint/2010/main" val="2193791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3801" y="584929"/>
            <a:ext cx="9902060" cy="1244571"/>
          </a:xfrm>
          <a:prstGeom prst="rect">
            <a:avLst/>
          </a:prstGeom>
        </p:spPr>
        <p:txBody>
          <a:bodyPr vert="horz" wrap="square" lIns="0" tIns="13335" rIns="0" bIns="0" rtlCol="0" anchor="ctr">
            <a:spAutoFit/>
          </a:bodyPr>
          <a:lstStyle/>
          <a:p>
            <a:pPr marL="12700">
              <a:lnSpc>
                <a:spcPct val="100000"/>
              </a:lnSpc>
              <a:spcBef>
                <a:spcPts val="105"/>
              </a:spcBef>
            </a:pPr>
            <a:r>
              <a:rPr sz="4000" b="1" spc="-5" dirty="0">
                <a:solidFill>
                  <a:schemeClr val="accent6">
                    <a:lumMod val="50000"/>
                  </a:schemeClr>
                </a:solidFill>
              </a:rPr>
              <a:t>ORAL </a:t>
            </a:r>
            <a:r>
              <a:rPr sz="4000" b="1" spc="-45" dirty="0">
                <a:solidFill>
                  <a:schemeClr val="accent6">
                    <a:lumMod val="50000"/>
                  </a:schemeClr>
                </a:solidFill>
              </a:rPr>
              <a:t>MANIFESTATIONS </a:t>
            </a:r>
            <a:r>
              <a:rPr sz="4000" b="1" spc="-5" dirty="0">
                <a:solidFill>
                  <a:schemeClr val="accent6">
                    <a:lumMod val="50000"/>
                  </a:schemeClr>
                </a:solidFill>
              </a:rPr>
              <a:t>OF</a:t>
            </a:r>
            <a:r>
              <a:rPr sz="4000" b="1" spc="-10" dirty="0">
                <a:solidFill>
                  <a:schemeClr val="accent6">
                    <a:lumMod val="50000"/>
                  </a:schemeClr>
                </a:solidFill>
              </a:rPr>
              <a:t> </a:t>
            </a:r>
            <a:r>
              <a:rPr sz="4000" b="1" spc="-5" dirty="0">
                <a:solidFill>
                  <a:schemeClr val="accent6">
                    <a:lumMod val="50000"/>
                  </a:schemeClr>
                </a:solidFill>
              </a:rPr>
              <a:t>CAN:</a:t>
            </a:r>
          </a:p>
          <a:p>
            <a:pPr marL="12700">
              <a:lnSpc>
                <a:spcPct val="100000"/>
              </a:lnSpc>
            </a:pPr>
            <a:r>
              <a:rPr sz="4000" b="1" spc="-15" dirty="0">
                <a:solidFill>
                  <a:schemeClr val="accent6">
                    <a:lumMod val="50000"/>
                  </a:schemeClr>
                </a:solidFill>
              </a:rPr>
              <a:t>Physical</a:t>
            </a:r>
            <a:r>
              <a:rPr sz="4000" b="1" spc="-25" dirty="0">
                <a:solidFill>
                  <a:schemeClr val="accent6">
                    <a:lumMod val="50000"/>
                  </a:schemeClr>
                </a:solidFill>
              </a:rPr>
              <a:t> </a:t>
            </a:r>
            <a:r>
              <a:rPr sz="4000" b="1" dirty="0">
                <a:solidFill>
                  <a:schemeClr val="accent6">
                    <a:lumMod val="50000"/>
                  </a:schemeClr>
                </a:solidFill>
              </a:rPr>
              <a:t>Abuse</a:t>
            </a:r>
          </a:p>
        </p:txBody>
      </p:sp>
      <p:sp>
        <p:nvSpPr>
          <p:cNvPr id="4" name="object 4"/>
          <p:cNvSpPr/>
          <p:nvPr/>
        </p:nvSpPr>
        <p:spPr>
          <a:xfrm>
            <a:off x="286139" y="285750"/>
            <a:ext cx="1219200" cy="1219200"/>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270899" y="266700"/>
            <a:ext cx="1257300" cy="1257300"/>
          </a:xfrm>
          <a:custGeom>
            <a:avLst/>
            <a:gdLst/>
            <a:ahLst/>
            <a:cxnLst/>
            <a:rect l="l" t="t" r="r" b="b"/>
            <a:pathLst>
              <a:path w="1257300" h="1257300">
                <a:moveTo>
                  <a:pt x="0" y="1257300"/>
                </a:moveTo>
                <a:lnTo>
                  <a:pt x="1257300" y="1257300"/>
                </a:lnTo>
                <a:lnTo>
                  <a:pt x="1257300" y="0"/>
                </a:lnTo>
                <a:lnTo>
                  <a:pt x="0" y="0"/>
                </a:lnTo>
                <a:lnTo>
                  <a:pt x="0" y="1257300"/>
                </a:lnTo>
                <a:close/>
              </a:path>
            </a:pathLst>
          </a:custGeom>
          <a:ln w="38100">
            <a:solidFill>
              <a:srgbClr val="000000"/>
            </a:solidFill>
          </a:ln>
        </p:spPr>
        <p:txBody>
          <a:bodyPr wrap="square" lIns="0" tIns="0" rIns="0" bIns="0" rtlCol="0"/>
          <a:lstStyle/>
          <a:p>
            <a:endParaRPr dirty="0"/>
          </a:p>
        </p:txBody>
      </p:sp>
      <p:sp>
        <p:nvSpPr>
          <p:cNvPr id="10" name="object 10"/>
          <p:cNvSpPr txBox="1"/>
          <p:nvPr/>
        </p:nvSpPr>
        <p:spPr>
          <a:xfrm>
            <a:off x="1906819" y="2349049"/>
            <a:ext cx="7726172" cy="3874779"/>
          </a:xfrm>
          <a:prstGeom prst="rect">
            <a:avLst/>
          </a:prstGeom>
        </p:spPr>
        <p:txBody>
          <a:bodyPr vert="horz" wrap="square" lIns="0" tIns="88265" rIns="0" bIns="0" rtlCol="0">
            <a:spAutoFit/>
          </a:bodyPr>
          <a:lstStyle/>
          <a:p>
            <a:pPr marL="550545" indent="-81280">
              <a:spcBef>
                <a:spcPts val="695"/>
              </a:spcBef>
              <a:buSzPct val="94444"/>
              <a:buFont typeface="Arial"/>
              <a:buChar char="•"/>
              <a:tabLst>
                <a:tab pos="551180" algn="l"/>
              </a:tabLst>
            </a:pPr>
            <a:r>
              <a:rPr sz="2400" spc="-5" dirty="0">
                <a:latin typeface="Calibri"/>
                <a:cs typeface="Calibri"/>
              </a:rPr>
              <a:t>Avulsed,</a:t>
            </a:r>
            <a:endParaRPr sz="2400" dirty="0">
              <a:latin typeface="Calibri"/>
              <a:cs typeface="Calibri"/>
            </a:endParaRPr>
          </a:p>
          <a:p>
            <a:pPr marL="550545" indent="-81280">
              <a:spcBef>
                <a:spcPts val="600"/>
              </a:spcBef>
              <a:buSzPct val="94444"/>
              <a:buFont typeface="Arial"/>
              <a:buChar char="•"/>
              <a:tabLst>
                <a:tab pos="551180" algn="l"/>
              </a:tabLst>
            </a:pPr>
            <a:r>
              <a:rPr sz="2400" spc="-10" dirty="0">
                <a:latin typeface="Calibri"/>
                <a:cs typeface="Calibri"/>
              </a:rPr>
              <a:t>Nonvital </a:t>
            </a:r>
            <a:r>
              <a:rPr sz="2400" dirty="0">
                <a:latin typeface="Calibri"/>
                <a:cs typeface="Calibri"/>
              </a:rPr>
              <a:t>and</a:t>
            </a:r>
            <a:r>
              <a:rPr sz="2400" spc="5" dirty="0">
                <a:latin typeface="Calibri"/>
                <a:cs typeface="Calibri"/>
              </a:rPr>
              <a:t> </a:t>
            </a:r>
            <a:r>
              <a:rPr sz="2400" spc="-10" dirty="0">
                <a:latin typeface="Calibri"/>
                <a:cs typeface="Calibri"/>
              </a:rPr>
              <a:t>darkened,</a:t>
            </a:r>
            <a:endParaRPr sz="2400" dirty="0">
              <a:latin typeface="Calibri"/>
              <a:cs typeface="Calibri"/>
            </a:endParaRPr>
          </a:p>
          <a:p>
            <a:pPr marL="550545" indent="-81280">
              <a:spcBef>
                <a:spcPts val="605"/>
              </a:spcBef>
              <a:buSzPct val="94444"/>
              <a:buFont typeface="Arial"/>
              <a:buChar char="•"/>
              <a:tabLst>
                <a:tab pos="551180" algn="l"/>
              </a:tabLst>
            </a:pPr>
            <a:r>
              <a:rPr sz="2400" spc="-5" dirty="0">
                <a:latin typeface="Calibri"/>
                <a:cs typeface="Calibri"/>
              </a:rPr>
              <a:t>Multiple residual </a:t>
            </a:r>
            <a:r>
              <a:rPr sz="2400" spc="-10" dirty="0">
                <a:latin typeface="Calibri"/>
                <a:cs typeface="Calibri"/>
              </a:rPr>
              <a:t>roots </a:t>
            </a:r>
            <a:r>
              <a:rPr sz="2400" spc="-5" dirty="0">
                <a:latin typeface="Calibri"/>
                <a:cs typeface="Calibri"/>
              </a:rPr>
              <a:t>with no plausible </a:t>
            </a:r>
            <a:r>
              <a:rPr sz="2400" spc="-10" dirty="0">
                <a:latin typeface="Calibri"/>
                <a:cs typeface="Calibri"/>
              </a:rPr>
              <a:t>history to account </a:t>
            </a:r>
            <a:r>
              <a:rPr sz="2400" spc="-15" dirty="0">
                <a:latin typeface="Calibri"/>
                <a:cs typeface="Calibri"/>
              </a:rPr>
              <a:t>for </a:t>
            </a:r>
            <a:r>
              <a:rPr sz="2400" spc="-5" dirty="0">
                <a:latin typeface="Calibri"/>
                <a:cs typeface="Calibri"/>
              </a:rPr>
              <a:t>the</a:t>
            </a:r>
            <a:r>
              <a:rPr sz="2400" spc="165" dirty="0">
                <a:latin typeface="Calibri"/>
                <a:cs typeface="Calibri"/>
              </a:rPr>
              <a:t> </a:t>
            </a:r>
            <a:r>
              <a:rPr sz="2400" spc="-5" dirty="0">
                <a:latin typeface="Calibri"/>
                <a:cs typeface="Calibri"/>
              </a:rPr>
              <a:t>injuries,</a:t>
            </a:r>
            <a:endParaRPr sz="2400" dirty="0">
              <a:latin typeface="Calibri"/>
              <a:cs typeface="Calibri"/>
            </a:endParaRPr>
          </a:p>
          <a:p>
            <a:pPr marL="550545" indent="-81280">
              <a:spcBef>
                <a:spcPts val="600"/>
              </a:spcBef>
              <a:buSzPct val="94444"/>
              <a:buFont typeface="Arial"/>
              <a:buChar char="•"/>
              <a:tabLst>
                <a:tab pos="551180" algn="l"/>
              </a:tabLst>
            </a:pPr>
            <a:r>
              <a:rPr sz="2400" spc="-10" dirty="0">
                <a:latin typeface="Calibri"/>
                <a:cs typeface="Calibri"/>
              </a:rPr>
              <a:t>Unaccountable</a:t>
            </a:r>
            <a:r>
              <a:rPr sz="2400" spc="20" dirty="0">
                <a:latin typeface="Calibri"/>
                <a:cs typeface="Calibri"/>
              </a:rPr>
              <a:t> </a:t>
            </a:r>
            <a:r>
              <a:rPr sz="2400" spc="-5" dirty="0">
                <a:latin typeface="Calibri"/>
                <a:cs typeface="Calibri"/>
              </a:rPr>
              <a:t>malocclusion.</a:t>
            </a:r>
            <a:endParaRPr sz="2400" dirty="0">
              <a:latin typeface="Calibri"/>
              <a:cs typeface="Calibri"/>
            </a:endParaRPr>
          </a:p>
          <a:p>
            <a:pPr marL="93345" indent="-81280">
              <a:spcBef>
                <a:spcPts val="600"/>
              </a:spcBef>
              <a:buSzPct val="94444"/>
              <a:buFont typeface="Arial"/>
              <a:buChar char="•"/>
              <a:tabLst>
                <a:tab pos="93980" algn="l"/>
              </a:tabLst>
            </a:pPr>
            <a:r>
              <a:rPr sz="2400" spc="-5" dirty="0">
                <a:latin typeface="Calibri"/>
                <a:cs typeface="Calibri"/>
              </a:rPr>
              <a:t>Maxilla/</a:t>
            </a:r>
            <a:r>
              <a:rPr sz="2400" spc="5" dirty="0">
                <a:latin typeface="Calibri"/>
                <a:cs typeface="Calibri"/>
              </a:rPr>
              <a:t> </a:t>
            </a:r>
            <a:r>
              <a:rPr sz="2400" dirty="0">
                <a:latin typeface="Calibri"/>
                <a:cs typeface="Calibri"/>
              </a:rPr>
              <a:t>Mandible:</a:t>
            </a:r>
          </a:p>
          <a:p>
            <a:pPr marL="550545" lvl="1" indent="-81280">
              <a:spcBef>
                <a:spcPts val="600"/>
              </a:spcBef>
              <a:buSzPct val="94444"/>
              <a:buFont typeface="Arial"/>
              <a:buChar char="•"/>
              <a:tabLst>
                <a:tab pos="551180" algn="l"/>
              </a:tabLst>
            </a:pPr>
            <a:r>
              <a:rPr sz="2400" spc="-5" dirty="0">
                <a:latin typeface="Calibri"/>
                <a:cs typeface="Calibri"/>
              </a:rPr>
              <a:t>Signs of past or present </a:t>
            </a:r>
            <a:r>
              <a:rPr sz="2400" spc="-15" dirty="0">
                <a:latin typeface="Calibri"/>
                <a:cs typeface="Calibri"/>
              </a:rPr>
              <a:t>fracture </a:t>
            </a:r>
            <a:r>
              <a:rPr sz="2400" spc="-5" dirty="0">
                <a:latin typeface="Calibri"/>
                <a:cs typeface="Calibri"/>
              </a:rPr>
              <a:t>of bones, condyles, </a:t>
            </a:r>
            <a:r>
              <a:rPr sz="2400" spc="-10" dirty="0">
                <a:latin typeface="Calibri"/>
                <a:cs typeface="Calibri"/>
              </a:rPr>
              <a:t>ramus </a:t>
            </a:r>
            <a:r>
              <a:rPr sz="2400" spc="-5" dirty="0">
                <a:latin typeface="Calibri"/>
                <a:cs typeface="Calibri"/>
              </a:rPr>
              <a:t>or</a:t>
            </a:r>
            <a:r>
              <a:rPr sz="2400" spc="114" dirty="0">
                <a:latin typeface="Calibri"/>
                <a:cs typeface="Calibri"/>
              </a:rPr>
              <a:t> </a:t>
            </a:r>
            <a:r>
              <a:rPr sz="2400" spc="-10" dirty="0">
                <a:latin typeface="Calibri"/>
                <a:cs typeface="Calibri"/>
              </a:rPr>
              <a:t>symphysis,</a:t>
            </a:r>
            <a:endParaRPr sz="2400" dirty="0">
              <a:latin typeface="Calibri"/>
              <a:cs typeface="Calibri"/>
            </a:endParaRPr>
          </a:p>
          <a:p>
            <a:pPr marL="550545" lvl="1" indent="-81280">
              <a:spcBef>
                <a:spcPts val="600"/>
              </a:spcBef>
              <a:buSzPct val="94444"/>
              <a:buFont typeface="Arial"/>
              <a:buChar char="•"/>
              <a:tabLst>
                <a:tab pos="551180" algn="l"/>
              </a:tabLst>
            </a:pPr>
            <a:r>
              <a:rPr sz="2400" spc="-5" dirty="0">
                <a:latin typeface="Calibri"/>
                <a:cs typeface="Calibri"/>
              </a:rPr>
              <a:t>Unusual malocclusion </a:t>
            </a:r>
            <a:r>
              <a:rPr sz="2400" spc="-10" dirty="0">
                <a:latin typeface="Calibri"/>
                <a:cs typeface="Calibri"/>
              </a:rPr>
              <a:t>resulting from </a:t>
            </a:r>
            <a:r>
              <a:rPr sz="2400" spc="-5" dirty="0">
                <a:latin typeface="Calibri"/>
                <a:cs typeface="Calibri"/>
              </a:rPr>
              <a:t>previous</a:t>
            </a:r>
            <a:r>
              <a:rPr sz="2400" spc="70" dirty="0">
                <a:latin typeface="Calibri"/>
                <a:cs typeface="Calibri"/>
              </a:rPr>
              <a:t> </a:t>
            </a:r>
            <a:r>
              <a:rPr sz="2400" spc="-10" dirty="0">
                <a:latin typeface="Calibri"/>
                <a:cs typeface="Calibri"/>
              </a:rPr>
              <a:t>trauma</a:t>
            </a:r>
            <a:r>
              <a:rPr spc="-10" dirty="0">
                <a:latin typeface="Calibri"/>
                <a:cs typeface="Calibri"/>
              </a:rPr>
              <a:t>.</a:t>
            </a:r>
            <a:endParaRPr dirty="0">
              <a:latin typeface="Calibri"/>
              <a:cs typeface="Calibri"/>
            </a:endParaRPr>
          </a:p>
        </p:txBody>
      </p:sp>
      <p:sp>
        <p:nvSpPr>
          <p:cNvPr id="6" name="Slide Number Placeholder 5">
            <a:extLst>
              <a:ext uri="{FF2B5EF4-FFF2-40B4-BE49-F238E27FC236}">
                <a16:creationId xmlns:a16="http://schemas.microsoft.com/office/drawing/2014/main" id="{A33D8546-F4FE-497F-8480-17656523034D}"/>
              </a:ext>
            </a:extLst>
          </p:cNvPr>
          <p:cNvSpPr>
            <a:spLocks noGrp="1"/>
          </p:cNvSpPr>
          <p:nvPr>
            <p:ph type="sldNum" sz="quarter" idx="12"/>
          </p:nvPr>
        </p:nvSpPr>
        <p:spPr/>
        <p:txBody>
          <a:bodyPr/>
          <a:lstStyle/>
          <a:p>
            <a:fld id="{3E5F394B-49D5-49D1-9FED-37BDB656D84F}" type="slidenum">
              <a:rPr lang="en-IN" smtClean="0"/>
              <a:t>39</a:t>
            </a:fld>
            <a:endParaRPr lang="en-IN" dirty="0"/>
          </a:p>
        </p:txBody>
      </p:sp>
    </p:spTree>
    <p:extLst>
      <p:ext uri="{BB962C8B-B14F-4D97-AF65-F5344CB8AC3E}">
        <p14:creationId xmlns:p14="http://schemas.microsoft.com/office/powerpoint/2010/main" val="19556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1680" y="413647"/>
            <a:ext cx="7784591" cy="628377"/>
          </a:xfrm>
          <a:prstGeom prst="rect">
            <a:avLst/>
          </a:prstGeom>
        </p:spPr>
        <p:txBody>
          <a:bodyPr vert="horz" wrap="square" lIns="0" tIns="12700" rIns="0" bIns="0" rtlCol="0" anchor="ctr">
            <a:spAutoFit/>
          </a:bodyPr>
          <a:lstStyle/>
          <a:p>
            <a:pPr marL="12700" algn="ctr">
              <a:lnSpc>
                <a:spcPct val="100000"/>
              </a:lnSpc>
              <a:spcBef>
                <a:spcPts val="100"/>
              </a:spcBef>
            </a:pPr>
            <a:r>
              <a:rPr sz="4000" b="1" spc="-5" dirty="0">
                <a:solidFill>
                  <a:schemeClr val="tx1"/>
                </a:solidFill>
              </a:rPr>
              <a:t>PREDISPOSING</a:t>
            </a:r>
            <a:r>
              <a:rPr sz="4000" b="1" spc="-75" dirty="0">
                <a:solidFill>
                  <a:schemeClr val="tx1"/>
                </a:solidFill>
              </a:rPr>
              <a:t> </a:t>
            </a:r>
            <a:r>
              <a:rPr sz="4000" b="1" spc="-55" dirty="0">
                <a:solidFill>
                  <a:schemeClr val="tx1"/>
                </a:solidFill>
              </a:rPr>
              <a:t>FACTORS</a:t>
            </a:r>
            <a:endParaRPr sz="4000" b="1" dirty="0">
              <a:solidFill>
                <a:schemeClr val="tx1"/>
              </a:solidFill>
            </a:endParaRPr>
          </a:p>
        </p:txBody>
      </p:sp>
      <p:sp>
        <p:nvSpPr>
          <p:cNvPr id="22" name="Slide Number Placeholder 21">
            <a:extLst>
              <a:ext uri="{FF2B5EF4-FFF2-40B4-BE49-F238E27FC236}">
                <a16:creationId xmlns:a16="http://schemas.microsoft.com/office/drawing/2014/main" id="{983226E1-AC26-4930-A616-4CEC5E1917A0}"/>
              </a:ext>
            </a:extLst>
          </p:cNvPr>
          <p:cNvSpPr>
            <a:spLocks noGrp="1"/>
          </p:cNvSpPr>
          <p:nvPr>
            <p:ph type="sldNum" sz="quarter" idx="12"/>
          </p:nvPr>
        </p:nvSpPr>
        <p:spPr/>
        <p:txBody>
          <a:bodyPr/>
          <a:lstStyle/>
          <a:p>
            <a:fld id="{3E5F394B-49D5-49D1-9FED-37BDB656D84F}" type="slidenum">
              <a:rPr lang="en-IN" smtClean="0"/>
              <a:t>4</a:t>
            </a:fld>
            <a:endParaRPr lang="en-IN" dirty="0"/>
          </a:p>
        </p:txBody>
      </p:sp>
      <p:sp>
        <p:nvSpPr>
          <p:cNvPr id="7" name="object 7"/>
          <p:cNvSpPr/>
          <p:nvPr/>
        </p:nvSpPr>
        <p:spPr>
          <a:xfrm>
            <a:off x="2644204" y="4948146"/>
            <a:ext cx="2038748" cy="1640807"/>
          </a:xfrm>
          <a:prstGeom prst="rect">
            <a:avLst/>
          </a:prstGeom>
          <a:blipFill>
            <a:blip r:embed="rId3" cstate="print"/>
            <a:stretch>
              <a:fillRect/>
            </a:stretch>
          </a:blipFill>
        </p:spPr>
        <p:txBody>
          <a:bodyPr wrap="square" lIns="0" tIns="0" rIns="0" bIns="0" rtlCol="0"/>
          <a:lstStyle/>
          <a:p>
            <a:endParaRPr dirty="0"/>
          </a:p>
        </p:txBody>
      </p:sp>
      <p:graphicFrame>
        <p:nvGraphicFramePr>
          <p:cNvPr id="24" name="Diagram 23"/>
          <p:cNvGraphicFramePr/>
          <p:nvPr/>
        </p:nvGraphicFramePr>
        <p:xfrm>
          <a:off x="1700921" y="1233925"/>
          <a:ext cx="8420100" cy="35228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bject 8">
            <a:extLst>
              <a:ext uri="{FF2B5EF4-FFF2-40B4-BE49-F238E27FC236}">
                <a16:creationId xmlns:a16="http://schemas.microsoft.com/office/drawing/2014/main" id="{949D3000-E6D9-41CC-306E-F8B031584FC1}"/>
              </a:ext>
            </a:extLst>
          </p:cNvPr>
          <p:cNvSpPr/>
          <p:nvPr/>
        </p:nvSpPr>
        <p:spPr>
          <a:xfrm>
            <a:off x="362159" y="1511573"/>
            <a:ext cx="2103120" cy="1752600"/>
          </a:xfrm>
          <a:prstGeom prst="rect">
            <a:avLst/>
          </a:prstGeom>
          <a:blipFill>
            <a:blip r:embed="rId9" cstate="print"/>
            <a:stretch>
              <a:fillRect/>
            </a:stretch>
          </a:blipFill>
        </p:spPr>
        <p:txBody>
          <a:bodyPr wrap="square" lIns="0" tIns="0" rIns="0" bIns="0" rtlCol="0"/>
          <a:lstStyle/>
          <a:p>
            <a:endParaRPr dirty="0"/>
          </a:p>
        </p:txBody>
      </p:sp>
      <p:sp>
        <p:nvSpPr>
          <p:cNvPr id="4" name="object 11">
            <a:extLst>
              <a:ext uri="{FF2B5EF4-FFF2-40B4-BE49-F238E27FC236}">
                <a16:creationId xmlns:a16="http://schemas.microsoft.com/office/drawing/2014/main" id="{F33A8446-AAA9-C873-9797-CD791F66CC85}"/>
              </a:ext>
            </a:extLst>
          </p:cNvPr>
          <p:cNvSpPr/>
          <p:nvPr/>
        </p:nvSpPr>
        <p:spPr>
          <a:xfrm>
            <a:off x="9300971" y="1042510"/>
            <a:ext cx="2170176" cy="1658112"/>
          </a:xfrm>
          <a:prstGeom prst="rect">
            <a:avLst/>
          </a:prstGeom>
          <a:blipFill>
            <a:blip r:embed="rId10" cstate="print"/>
            <a:stretch>
              <a:fillRect/>
            </a:stretch>
          </a:blipFill>
        </p:spPr>
        <p:txBody>
          <a:bodyPr wrap="square" lIns="0" tIns="0" rIns="0" bIns="0" rtlCol="0"/>
          <a:lstStyle/>
          <a:p>
            <a:endParaRPr dirty="0"/>
          </a:p>
        </p:txBody>
      </p:sp>
      <p:sp>
        <p:nvSpPr>
          <p:cNvPr id="5" name="object 14">
            <a:extLst>
              <a:ext uri="{FF2B5EF4-FFF2-40B4-BE49-F238E27FC236}">
                <a16:creationId xmlns:a16="http://schemas.microsoft.com/office/drawing/2014/main" id="{F209814D-879F-185D-5E47-D2F9FDB586B4}"/>
              </a:ext>
            </a:extLst>
          </p:cNvPr>
          <p:cNvSpPr/>
          <p:nvPr/>
        </p:nvSpPr>
        <p:spPr>
          <a:xfrm>
            <a:off x="9300970" y="2995328"/>
            <a:ext cx="2090929" cy="1714500"/>
          </a:xfrm>
          <a:prstGeom prst="rect">
            <a:avLst/>
          </a:prstGeom>
          <a:blipFill>
            <a:blip r:embed="rId11" cstate="print"/>
            <a:stretch>
              <a:fillRect/>
            </a:stretch>
          </a:blipFill>
        </p:spPr>
        <p:txBody>
          <a:bodyPr wrap="square" lIns="0" tIns="0" rIns="0" bIns="0" rtlCol="0"/>
          <a:lstStyle/>
          <a:p>
            <a:endParaRPr dirty="0"/>
          </a:p>
        </p:txBody>
      </p:sp>
      <p:sp>
        <p:nvSpPr>
          <p:cNvPr id="6" name="object 16">
            <a:extLst>
              <a:ext uri="{FF2B5EF4-FFF2-40B4-BE49-F238E27FC236}">
                <a16:creationId xmlns:a16="http://schemas.microsoft.com/office/drawing/2014/main" id="{93B668C6-FDA7-A020-F484-74B3B6AA9061}"/>
              </a:ext>
            </a:extLst>
          </p:cNvPr>
          <p:cNvSpPr/>
          <p:nvPr/>
        </p:nvSpPr>
        <p:spPr>
          <a:xfrm>
            <a:off x="9414509" y="4856482"/>
            <a:ext cx="1943100" cy="1549908"/>
          </a:xfrm>
          <a:prstGeom prst="rect">
            <a:avLst/>
          </a:prstGeom>
          <a:blipFill>
            <a:blip r:embed="rId12" cstate="print"/>
            <a:stretch>
              <a:fillRect/>
            </a:stretch>
          </a:blipFill>
        </p:spPr>
        <p:txBody>
          <a:bodyPr wrap="square" lIns="0" tIns="0" rIns="0" bIns="0" rtlCol="0"/>
          <a:lstStyle/>
          <a:p>
            <a:endParaRPr dirty="0"/>
          </a:p>
        </p:txBody>
      </p:sp>
      <p:sp>
        <p:nvSpPr>
          <p:cNvPr id="8" name="object 18">
            <a:extLst>
              <a:ext uri="{FF2B5EF4-FFF2-40B4-BE49-F238E27FC236}">
                <a16:creationId xmlns:a16="http://schemas.microsoft.com/office/drawing/2014/main" id="{EE8FC3E8-2B52-582B-F4D3-34E2EC70974A}"/>
              </a:ext>
            </a:extLst>
          </p:cNvPr>
          <p:cNvSpPr/>
          <p:nvPr/>
        </p:nvSpPr>
        <p:spPr>
          <a:xfrm>
            <a:off x="362159" y="3329177"/>
            <a:ext cx="2103120" cy="1556004"/>
          </a:xfrm>
          <a:prstGeom prst="rect">
            <a:avLst/>
          </a:prstGeom>
          <a:blipFill>
            <a:blip r:embed="rId13" cstate="print"/>
            <a:stretch>
              <a:fillRect/>
            </a:stretch>
          </a:blipFill>
        </p:spPr>
        <p:txBody>
          <a:bodyPr wrap="square" lIns="0" tIns="0" rIns="0" bIns="0" rtlCol="0"/>
          <a:lstStyle/>
          <a:p>
            <a:endParaRPr dirty="0"/>
          </a:p>
        </p:txBody>
      </p:sp>
      <p:sp>
        <p:nvSpPr>
          <p:cNvPr id="9" name="object 21">
            <a:extLst>
              <a:ext uri="{FF2B5EF4-FFF2-40B4-BE49-F238E27FC236}">
                <a16:creationId xmlns:a16="http://schemas.microsoft.com/office/drawing/2014/main" id="{AED91ED8-83E4-E262-5C4A-370D85393708}"/>
              </a:ext>
            </a:extLst>
          </p:cNvPr>
          <p:cNvSpPr/>
          <p:nvPr/>
        </p:nvSpPr>
        <p:spPr>
          <a:xfrm>
            <a:off x="362159" y="4953000"/>
            <a:ext cx="2103120" cy="1676400"/>
          </a:xfrm>
          <a:prstGeom prst="rect">
            <a:avLst/>
          </a:prstGeom>
          <a:blipFill>
            <a:blip r:embed="rId14" cstate="print"/>
            <a:stretch>
              <a:fillRect/>
            </a:stretch>
          </a:blipFill>
        </p:spPr>
        <p:txBody>
          <a:bodyPr wrap="square" lIns="0" tIns="0" rIns="0" bIns="0" rtlCol="0"/>
          <a:lstStyle/>
          <a:p>
            <a:endParaRPr dirty="0"/>
          </a:p>
        </p:txBody>
      </p:sp>
      <p:sp>
        <p:nvSpPr>
          <p:cNvPr id="11" name="object 8">
            <a:extLst>
              <a:ext uri="{FF2B5EF4-FFF2-40B4-BE49-F238E27FC236}">
                <a16:creationId xmlns:a16="http://schemas.microsoft.com/office/drawing/2014/main" id="{F6A94448-8C78-75B5-1CBC-CDCAACCEE4B2}"/>
              </a:ext>
            </a:extLst>
          </p:cNvPr>
          <p:cNvSpPr/>
          <p:nvPr/>
        </p:nvSpPr>
        <p:spPr>
          <a:xfrm>
            <a:off x="4799306" y="5027180"/>
            <a:ext cx="2249424" cy="1549908"/>
          </a:xfrm>
          <a:prstGeom prst="rect">
            <a:avLst/>
          </a:prstGeom>
          <a:blipFill>
            <a:blip r:embed="rId15" cstate="print"/>
            <a:stretch>
              <a:fillRect/>
            </a:stretch>
          </a:blipFill>
        </p:spPr>
        <p:txBody>
          <a:bodyPr wrap="square" lIns="0" tIns="0" rIns="0" bIns="0" rtlCol="0"/>
          <a:lstStyle/>
          <a:p>
            <a:endParaRPr dirty="0"/>
          </a:p>
        </p:txBody>
      </p:sp>
      <p:sp>
        <p:nvSpPr>
          <p:cNvPr id="12" name="object 11">
            <a:extLst>
              <a:ext uri="{FF2B5EF4-FFF2-40B4-BE49-F238E27FC236}">
                <a16:creationId xmlns:a16="http://schemas.microsoft.com/office/drawing/2014/main" id="{8CE4BA14-7BCC-382D-40A6-D9A8481A141B}"/>
              </a:ext>
            </a:extLst>
          </p:cNvPr>
          <p:cNvSpPr/>
          <p:nvPr/>
        </p:nvSpPr>
        <p:spPr>
          <a:xfrm>
            <a:off x="7109396" y="5012882"/>
            <a:ext cx="2191574" cy="1640807"/>
          </a:xfrm>
          <a:prstGeom prst="rect">
            <a:avLst/>
          </a:prstGeom>
          <a:blipFill>
            <a:blip r:embed="rId16"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582561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9785" y="269047"/>
            <a:ext cx="9769695" cy="629018"/>
          </a:xfrm>
          <a:prstGeom prst="rect">
            <a:avLst/>
          </a:prstGeom>
        </p:spPr>
        <p:txBody>
          <a:bodyPr vert="horz" wrap="square" lIns="0" tIns="13335" rIns="0" bIns="0" rtlCol="0" anchor="ctr">
            <a:spAutoFit/>
          </a:bodyPr>
          <a:lstStyle/>
          <a:p>
            <a:pPr marL="12700" algn="ctr">
              <a:lnSpc>
                <a:spcPct val="100000"/>
              </a:lnSpc>
              <a:spcBef>
                <a:spcPts val="105"/>
              </a:spcBef>
            </a:pPr>
            <a:r>
              <a:rPr sz="4000" b="1" spc="-10" dirty="0">
                <a:solidFill>
                  <a:schemeClr val="tx1"/>
                </a:solidFill>
              </a:rPr>
              <a:t>COLORIMETRIC </a:t>
            </a:r>
            <a:r>
              <a:rPr sz="4000" b="1" dirty="0">
                <a:solidFill>
                  <a:schemeClr val="tx1"/>
                </a:solidFill>
              </a:rPr>
              <a:t>SCALE </a:t>
            </a:r>
            <a:r>
              <a:rPr sz="4000" b="1" spc="-10" dirty="0">
                <a:solidFill>
                  <a:schemeClr val="tx1"/>
                </a:solidFill>
              </a:rPr>
              <a:t>FOR</a:t>
            </a:r>
            <a:r>
              <a:rPr sz="4000" b="1" spc="-60" dirty="0">
                <a:solidFill>
                  <a:schemeClr val="tx1"/>
                </a:solidFill>
              </a:rPr>
              <a:t> </a:t>
            </a:r>
            <a:r>
              <a:rPr sz="4000" b="1" spc="-10" dirty="0">
                <a:solidFill>
                  <a:schemeClr val="tx1"/>
                </a:solidFill>
              </a:rPr>
              <a:t>BRUISES</a:t>
            </a:r>
          </a:p>
        </p:txBody>
      </p:sp>
      <p:sp>
        <p:nvSpPr>
          <p:cNvPr id="7" name="Slide Number Placeholder 6">
            <a:extLst>
              <a:ext uri="{FF2B5EF4-FFF2-40B4-BE49-F238E27FC236}">
                <a16:creationId xmlns:a16="http://schemas.microsoft.com/office/drawing/2014/main" id="{AEEFDA89-0981-4670-93C3-6E9C0FA0A35E}"/>
              </a:ext>
            </a:extLst>
          </p:cNvPr>
          <p:cNvSpPr>
            <a:spLocks noGrp="1"/>
          </p:cNvSpPr>
          <p:nvPr>
            <p:ph type="sldNum" sz="quarter" idx="12"/>
          </p:nvPr>
        </p:nvSpPr>
        <p:spPr/>
        <p:txBody>
          <a:bodyPr/>
          <a:lstStyle/>
          <a:p>
            <a:fld id="{3E5F394B-49D5-49D1-9FED-37BDB656D84F}" type="slidenum">
              <a:rPr lang="en-IN" smtClean="0"/>
              <a:t>40</a:t>
            </a:fld>
            <a:endParaRPr lang="en-IN" dirty="0"/>
          </a:p>
        </p:txBody>
      </p:sp>
      <p:sp>
        <p:nvSpPr>
          <p:cNvPr id="3" name="object 3"/>
          <p:cNvSpPr txBox="1"/>
          <p:nvPr/>
        </p:nvSpPr>
        <p:spPr>
          <a:xfrm>
            <a:off x="890256" y="1583730"/>
            <a:ext cx="10411487" cy="4553811"/>
          </a:xfrm>
          <a:prstGeom prst="rect">
            <a:avLst/>
          </a:prstGeom>
          <a:solidFill>
            <a:schemeClr val="bg1"/>
          </a:solidFill>
        </p:spPr>
        <p:txBody>
          <a:bodyPr vert="horz" wrap="square" lIns="0" tIns="67310" rIns="0" bIns="0" rtlCol="0">
            <a:spAutoFit/>
          </a:bodyPr>
          <a:lstStyle/>
          <a:p>
            <a:pPr marL="355600" indent="-343535">
              <a:spcBef>
                <a:spcPts val="530"/>
              </a:spcBef>
              <a:buFont typeface="Arial"/>
              <a:buChar char="•"/>
              <a:tabLst>
                <a:tab pos="355600" algn="l"/>
                <a:tab pos="356235" algn="l"/>
              </a:tabLst>
            </a:pPr>
            <a:r>
              <a:rPr sz="2400" b="1" dirty="0">
                <a:latin typeface="+mj-lt"/>
                <a:cs typeface="Calibri"/>
              </a:rPr>
              <a:t>June 1996, the US </a:t>
            </a:r>
            <a:r>
              <a:rPr sz="2400" b="1" spc="-5" dirty="0">
                <a:latin typeface="+mj-lt"/>
                <a:cs typeface="Calibri"/>
              </a:rPr>
              <a:t>Dept of Justice developed </a:t>
            </a:r>
            <a:r>
              <a:rPr sz="2400" b="1" dirty="0">
                <a:latin typeface="+mj-lt"/>
                <a:cs typeface="Calibri"/>
              </a:rPr>
              <a:t>a</a:t>
            </a:r>
            <a:r>
              <a:rPr sz="2400" b="1" spc="60" dirty="0">
                <a:latin typeface="+mj-lt"/>
                <a:cs typeface="Calibri"/>
              </a:rPr>
              <a:t> </a:t>
            </a:r>
            <a:r>
              <a:rPr sz="2400" b="1" spc="-5" dirty="0">
                <a:latin typeface="+mj-lt"/>
                <a:cs typeface="Calibri"/>
              </a:rPr>
              <a:t>pamphlet</a:t>
            </a:r>
            <a:endParaRPr sz="2400" b="1" dirty="0">
              <a:latin typeface="+mj-lt"/>
              <a:cs typeface="Calibri"/>
            </a:endParaRPr>
          </a:p>
          <a:p>
            <a:pPr marL="756285" lvl="1" indent="-287020">
              <a:spcBef>
                <a:spcPts val="430"/>
              </a:spcBef>
              <a:buFont typeface="Arial"/>
              <a:buChar char="–"/>
              <a:tabLst>
                <a:tab pos="756285" algn="l"/>
                <a:tab pos="756920" algn="l"/>
              </a:tabLst>
            </a:pPr>
            <a:r>
              <a:rPr sz="2400" b="1" spc="-10" dirty="0">
                <a:latin typeface="+mj-lt"/>
                <a:cs typeface="Calibri"/>
              </a:rPr>
              <a:t>“Recognizing </a:t>
            </a:r>
            <a:r>
              <a:rPr sz="2400" b="1" spc="-5" dirty="0">
                <a:latin typeface="+mj-lt"/>
                <a:cs typeface="Calibri"/>
              </a:rPr>
              <a:t>When </a:t>
            </a:r>
            <a:r>
              <a:rPr sz="2400" b="1" dirty="0">
                <a:latin typeface="+mj-lt"/>
                <a:cs typeface="Calibri"/>
              </a:rPr>
              <a:t>a </a:t>
            </a:r>
            <a:r>
              <a:rPr sz="2400" b="1" spc="-25" dirty="0">
                <a:latin typeface="+mj-lt"/>
                <a:cs typeface="Calibri"/>
              </a:rPr>
              <a:t>Child’s </a:t>
            </a:r>
            <a:r>
              <a:rPr sz="2400" b="1" dirty="0">
                <a:latin typeface="+mj-lt"/>
                <a:cs typeface="Calibri"/>
              </a:rPr>
              <a:t>Injury </a:t>
            </a:r>
            <a:r>
              <a:rPr sz="2400" b="1" spc="-5" dirty="0">
                <a:latin typeface="+mj-lt"/>
                <a:cs typeface="Calibri"/>
              </a:rPr>
              <a:t>or Illness is caused by</a:t>
            </a:r>
            <a:r>
              <a:rPr sz="2400" b="1" spc="114" dirty="0">
                <a:latin typeface="+mj-lt"/>
                <a:cs typeface="Calibri"/>
              </a:rPr>
              <a:t> </a:t>
            </a:r>
            <a:r>
              <a:rPr sz="2400" b="1" dirty="0">
                <a:latin typeface="+mj-lt"/>
                <a:cs typeface="Calibri"/>
              </a:rPr>
              <a:t>Abuse”</a:t>
            </a:r>
            <a:endParaRPr lang="en-GB" sz="2400" b="1" dirty="0">
              <a:latin typeface="+mj-lt"/>
              <a:cs typeface="Calibri"/>
            </a:endParaRPr>
          </a:p>
          <a:p>
            <a:pPr marL="756285" lvl="1" indent="-287020">
              <a:spcBef>
                <a:spcPts val="430"/>
              </a:spcBef>
              <a:buFont typeface="Arial"/>
              <a:buChar char="–"/>
              <a:tabLst>
                <a:tab pos="756285" algn="l"/>
                <a:tab pos="756920" algn="l"/>
              </a:tabLst>
            </a:pPr>
            <a:endParaRPr sz="2400" b="1" dirty="0">
              <a:latin typeface="+mj-lt"/>
              <a:cs typeface="Calibri"/>
            </a:endParaRPr>
          </a:p>
          <a:p>
            <a:pPr marL="756285" lvl="1" indent="-287020">
              <a:spcBef>
                <a:spcPts val="434"/>
              </a:spcBef>
              <a:buFont typeface="Arial"/>
              <a:buChar char="–"/>
              <a:tabLst>
                <a:tab pos="756285" algn="l"/>
                <a:tab pos="756920" algn="l"/>
              </a:tabLst>
            </a:pPr>
            <a:r>
              <a:rPr sz="2400" b="1" spc="-10" dirty="0">
                <a:latin typeface="+mj-lt"/>
                <a:cs typeface="Calibri"/>
              </a:rPr>
              <a:t>Dating </a:t>
            </a:r>
            <a:r>
              <a:rPr sz="2400" b="1" spc="-5" dirty="0">
                <a:latin typeface="+mj-lt"/>
                <a:cs typeface="Calibri"/>
              </a:rPr>
              <a:t>of</a:t>
            </a:r>
            <a:r>
              <a:rPr sz="2400" b="1" spc="15" dirty="0">
                <a:latin typeface="+mj-lt"/>
                <a:cs typeface="Calibri"/>
              </a:rPr>
              <a:t> </a:t>
            </a:r>
            <a:r>
              <a:rPr sz="2400" b="1" spc="-5" dirty="0">
                <a:latin typeface="+mj-lt"/>
                <a:cs typeface="Calibri"/>
              </a:rPr>
              <a:t>bruises:</a:t>
            </a:r>
            <a:endParaRPr sz="2400" b="1" dirty="0">
              <a:latin typeface="+mj-lt"/>
              <a:cs typeface="Calibri"/>
            </a:endParaRPr>
          </a:p>
          <a:p>
            <a:pPr marL="1155700" lvl="2" indent="-229235">
              <a:spcBef>
                <a:spcPts val="405"/>
              </a:spcBef>
              <a:buFont typeface="Arial"/>
              <a:buChar char="•"/>
              <a:tabLst>
                <a:tab pos="1155700" algn="l"/>
                <a:tab pos="1156335" algn="l"/>
              </a:tabLst>
            </a:pPr>
            <a:r>
              <a:rPr sz="2400" b="1" spc="-10" dirty="0">
                <a:solidFill>
                  <a:srgbClr val="FF0000"/>
                </a:solidFill>
                <a:latin typeface="+mj-lt"/>
                <a:cs typeface="Calibri"/>
              </a:rPr>
              <a:t>Red: 0-2</a:t>
            </a:r>
            <a:r>
              <a:rPr sz="2400" b="1" spc="15" dirty="0">
                <a:solidFill>
                  <a:srgbClr val="FF0000"/>
                </a:solidFill>
                <a:latin typeface="+mj-lt"/>
                <a:cs typeface="Calibri"/>
              </a:rPr>
              <a:t> </a:t>
            </a:r>
            <a:r>
              <a:rPr sz="2400" b="1" spc="-15" dirty="0">
                <a:solidFill>
                  <a:srgbClr val="FF0000"/>
                </a:solidFill>
                <a:latin typeface="+mj-lt"/>
                <a:cs typeface="Calibri"/>
              </a:rPr>
              <a:t>days</a:t>
            </a:r>
            <a:endParaRPr sz="2400" b="1" dirty="0">
              <a:latin typeface="+mj-lt"/>
              <a:cs typeface="Calibri"/>
            </a:endParaRPr>
          </a:p>
          <a:p>
            <a:pPr marL="1155700" lvl="2" indent="-229235">
              <a:spcBef>
                <a:spcPts val="384"/>
              </a:spcBef>
              <a:buFont typeface="Arial"/>
              <a:buChar char="•"/>
              <a:tabLst>
                <a:tab pos="1155700" algn="l"/>
                <a:tab pos="1156335" algn="l"/>
              </a:tabLst>
            </a:pPr>
            <a:r>
              <a:rPr sz="2400" b="1" spc="-5" dirty="0">
                <a:solidFill>
                  <a:schemeClr val="accent1">
                    <a:lumMod val="50000"/>
                  </a:schemeClr>
                </a:solidFill>
                <a:latin typeface="+mj-lt"/>
                <a:cs typeface="Calibri"/>
              </a:rPr>
              <a:t>Blue or Purple: 2-5</a:t>
            </a:r>
            <a:r>
              <a:rPr sz="2400" b="1" spc="25" dirty="0">
                <a:solidFill>
                  <a:schemeClr val="accent1">
                    <a:lumMod val="50000"/>
                  </a:schemeClr>
                </a:solidFill>
                <a:latin typeface="+mj-lt"/>
                <a:cs typeface="Calibri"/>
              </a:rPr>
              <a:t> </a:t>
            </a:r>
            <a:r>
              <a:rPr sz="2400" b="1" spc="-15" dirty="0">
                <a:solidFill>
                  <a:schemeClr val="accent1">
                    <a:lumMod val="50000"/>
                  </a:schemeClr>
                </a:solidFill>
                <a:latin typeface="+mj-lt"/>
                <a:cs typeface="Calibri"/>
              </a:rPr>
              <a:t>days</a:t>
            </a:r>
            <a:endParaRPr sz="2400" b="1" dirty="0">
              <a:solidFill>
                <a:schemeClr val="accent1">
                  <a:lumMod val="50000"/>
                </a:schemeClr>
              </a:solidFill>
              <a:latin typeface="+mj-lt"/>
              <a:cs typeface="Calibri"/>
            </a:endParaRPr>
          </a:p>
          <a:p>
            <a:pPr marL="1155700" lvl="2" indent="-229235">
              <a:spcBef>
                <a:spcPts val="380"/>
              </a:spcBef>
              <a:buFont typeface="Arial"/>
              <a:buChar char="•"/>
              <a:tabLst>
                <a:tab pos="1155700" algn="l"/>
                <a:tab pos="1156335" algn="l"/>
              </a:tabLst>
            </a:pPr>
            <a:r>
              <a:rPr sz="2400" b="1" spc="-10" dirty="0">
                <a:solidFill>
                  <a:srgbClr val="00B050"/>
                </a:solidFill>
                <a:latin typeface="+mj-lt"/>
                <a:cs typeface="Calibri"/>
              </a:rPr>
              <a:t>Green </a:t>
            </a:r>
            <a:r>
              <a:rPr sz="2400" b="1" spc="-5" dirty="0">
                <a:solidFill>
                  <a:srgbClr val="00B050"/>
                </a:solidFill>
                <a:latin typeface="+mj-lt"/>
                <a:cs typeface="Calibri"/>
              </a:rPr>
              <a:t>: 5-7</a:t>
            </a:r>
            <a:r>
              <a:rPr sz="2400" b="1" spc="45" dirty="0">
                <a:solidFill>
                  <a:srgbClr val="00B050"/>
                </a:solidFill>
                <a:latin typeface="+mj-lt"/>
                <a:cs typeface="Calibri"/>
              </a:rPr>
              <a:t> </a:t>
            </a:r>
            <a:r>
              <a:rPr sz="2400" b="1" spc="-15" dirty="0">
                <a:solidFill>
                  <a:srgbClr val="00B050"/>
                </a:solidFill>
                <a:latin typeface="+mj-lt"/>
                <a:cs typeface="Calibri"/>
              </a:rPr>
              <a:t>days</a:t>
            </a:r>
            <a:endParaRPr sz="2400" b="1" dirty="0">
              <a:solidFill>
                <a:srgbClr val="00B050"/>
              </a:solidFill>
              <a:latin typeface="+mj-lt"/>
              <a:cs typeface="Calibri"/>
            </a:endParaRPr>
          </a:p>
          <a:p>
            <a:pPr marL="1155700" lvl="2" indent="-229235">
              <a:spcBef>
                <a:spcPts val="385"/>
              </a:spcBef>
              <a:buFont typeface="Arial"/>
              <a:buChar char="•"/>
              <a:tabLst>
                <a:tab pos="1155700" algn="l"/>
                <a:tab pos="1156335" algn="l"/>
              </a:tabLst>
            </a:pPr>
            <a:r>
              <a:rPr sz="2400" b="1" spc="-20" dirty="0">
                <a:solidFill>
                  <a:srgbClr val="FFC000"/>
                </a:solidFill>
                <a:latin typeface="+mj-lt"/>
                <a:cs typeface="Calibri"/>
              </a:rPr>
              <a:t>Yellow: </a:t>
            </a:r>
            <a:r>
              <a:rPr sz="2400" b="1" spc="-10" dirty="0">
                <a:solidFill>
                  <a:srgbClr val="FFC000"/>
                </a:solidFill>
                <a:latin typeface="+mj-lt"/>
                <a:cs typeface="Calibri"/>
              </a:rPr>
              <a:t>7-10 </a:t>
            </a:r>
            <a:r>
              <a:rPr sz="2400" b="1" spc="-15" dirty="0">
                <a:solidFill>
                  <a:srgbClr val="FFC000"/>
                </a:solidFill>
                <a:latin typeface="+mj-lt"/>
                <a:cs typeface="Calibri"/>
              </a:rPr>
              <a:t>days</a:t>
            </a:r>
            <a:r>
              <a:rPr sz="2400" b="1" spc="20" dirty="0">
                <a:solidFill>
                  <a:srgbClr val="FFC000"/>
                </a:solidFill>
                <a:latin typeface="+mj-lt"/>
                <a:cs typeface="Calibri"/>
              </a:rPr>
              <a:t> </a:t>
            </a:r>
            <a:r>
              <a:rPr sz="2400" b="1" spc="-5" dirty="0">
                <a:solidFill>
                  <a:srgbClr val="FFC000"/>
                </a:solidFill>
                <a:latin typeface="+mj-lt"/>
                <a:cs typeface="Calibri"/>
              </a:rPr>
              <a:t>and</a:t>
            </a:r>
            <a:endParaRPr sz="2400" b="1" dirty="0">
              <a:solidFill>
                <a:srgbClr val="FFC000"/>
              </a:solidFill>
              <a:latin typeface="+mj-lt"/>
              <a:cs typeface="Calibri"/>
            </a:endParaRPr>
          </a:p>
          <a:p>
            <a:pPr marL="1155700" lvl="2" indent="-229235">
              <a:spcBef>
                <a:spcPts val="385"/>
              </a:spcBef>
              <a:buFont typeface="Arial"/>
              <a:buChar char="•"/>
              <a:tabLst>
                <a:tab pos="1155700" algn="l"/>
                <a:tab pos="1156335" algn="l"/>
              </a:tabLst>
            </a:pPr>
            <a:r>
              <a:rPr sz="2400" b="1" spc="-15" dirty="0">
                <a:solidFill>
                  <a:srgbClr val="644C42"/>
                </a:solidFill>
                <a:latin typeface="+mj-lt"/>
                <a:cs typeface="Calibri"/>
              </a:rPr>
              <a:t>Brown: </a:t>
            </a:r>
            <a:r>
              <a:rPr sz="2400" b="1" spc="-5" dirty="0">
                <a:solidFill>
                  <a:srgbClr val="644C42"/>
                </a:solidFill>
                <a:latin typeface="+mj-lt"/>
                <a:cs typeface="Calibri"/>
              </a:rPr>
              <a:t>10-14</a:t>
            </a:r>
            <a:r>
              <a:rPr sz="2400" b="1" spc="70" dirty="0">
                <a:solidFill>
                  <a:srgbClr val="644C42"/>
                </a:solidFill>
                <a:latin typeface="+mj-lt"/>
                <a:cs typeface="Calibri"/>
              </a:rPr>
              <a:t> </a:t>
            </a:r>
            <a:r>
              <a:rPr sz="2400" b="1" spc="-15" dirty="0">
                <a:solidFill>
                  <a:srgbClr val="644C42"/>
                </a:solidFill>
                <a:latin typeface="+mj-lt"/>
                <a:cs typeface="Calibri"/>
              </a:rPr>
              <a:t>days</a:t>
            </a:r>
            <a:endParaRPr sz="2400" b="1" dirty="0">
              <a:solidFill>
                <a:srgbClr val="644C42"/>
              </a:solidFill>
              <a:latin typeface="+mj-lt"/>
              <a:cs typeface="Calibri"/>
            </a:endParaRPr>
          </a:p>
          <a:p>
            <a:pPr lvl="2">
              <a:spcBef>
                <a:spcPts val="55"/>
              </a:spcBef>
              <a:buClr>
                <a:srgbClr val="FF0000"/>
              </a:buClr>
              <a:buFont typeface="Arial"/>
              <a:buChar char="•"/>
            </a:pPr>
            <a:endParaRPr sz="2400" b="1" dirty="0">
              <a:latin typeface="+mj-lt"/>
              <a:cs typeface="Times New Roman"/>
            </a:endParaRPr>
          </a:p>
          <a:p>
            <a:pPr marL="355600" marR="5080" indent="-343535" algn="just">
              <a:buFont typeface="Arial"/>
              <a:buChar char="•"/>
              <a:tabLst>
                <a:tab pos="356235" algn="l"/>
              </a:tabLst>
            </a:pPr>
            <a:endParaRPr lang="en-IN" sz="2400" b="1" dirty="0">
              <a:solidFill>
                <a:srgbClr val="4F6128"/>
              </a:solidFill>
              <a:latin typeface="+mj-lt"/>
              <a:cs typeface="Calibri"/>
            </a:endParaRPr>
          </a:p>
        </p:txBody>
      </p:sp>
      <p:sp>
        <p:nvSpPr>
          <p:cNvPr id="4" name="Rectangle 3"/>
          <p:cNvSpPr/>
          <p:nvPr/>
        </p:nvSpPr>
        <p:spPr>
          <a:xfrm>
            <a:off x="1962149" y="6041265"/>
            <a:ext cx="8267700" cy="307777"/>
          </a:xfrm>
          <a:prstGeom prst="rect">
            <a:avLst/>
          </a:prstGeom>
          <a:solidFill>
            <a:srgbClr val="FFFF00"/>
          </a:solidFill>
        </p:spPr>
        <p:txBody>
          <a:bodyPr wrap="square">
            <a:spAutoFit/>
          </a:bodyPr>
          <a:lstStyle/>
          <a:p>
            <a:pPr marL="12065" marR="5080" algn="ctr">
              <a:tabLst>
                <a:tab pos="356235" algn="l"/>
              </a:tabLst>
            </a:pPr>
            <a:r>
              <a:rPr lang="en-GB" sz="1400" b="1" i="1" spc="-10" dirty="0">
                <a:cs typeface="Calibri"/>
              </a:rPr>
              <a:t>Stephenson </a:t>
            </a:r>
            <a:r>
              <a:rPr lang="en-GB" sz="1400" b="1" i="1" spc="-70" dirty="0">
                <a:cs typeface="Calibri"/>
              </a:rPr>
              <a:t>T, </a:t>
            </a:r>
            <a:r>
              <a:rPr lang="en-GB" sz="1400" b="1" i="1" spc="-5" dirty="0" err="1">
                <a:cs typeface="Calibri"/>
              </a:rPr>
              <a:t>Bialas</a:t>
            </a:r>
            <a:r>
              <a:rPr lang="en-GB" sz="1400" b="1" i="1" spc="-5" dirty="0">
                <a:cs typeface="Calibri"/>
              </a:rPr>
              <a:t> </a:t>
            </a:r>
            <a:r>
              <a:rPr lang="en-GB" sz="1400" b="1" i="1" spc="-90" dirty="0">
                <a:cs typeface="Calibri"/>
              </a:rPr>
              <a:t>Y. </a:t>
            </a:r>
            <a:r>
              <a:rPr lang="en-GB" sz="1400" b="1" i="1" spc="-5" dirty="0">
                <a:cs typeface="Calibri"/>
              </a:rPr>
              <a:t>Estimation of the age of</a:t>
            </a:r>
            <a:r>
              <a:rPr lang="en-GB" sz="1400" b="1" i="1" spc="55" dirty="0">
                <a:cs typeface="Calibri"/>
              </a:rPr>
              <a:t> </a:t>
            </a:r>
            <a:r>
              <a:rPr lang="en-GB" sz="1400" b="1" i="1" spc="-5" dirty="0" err="1">
                <a:cs typeface="Calibri"/>
              </a:rPr>
              <a:t>bruising.Arch</a:t>
            </a:r>
            <a:r>
              <a:rPr lang="en-GB" sz="1400" b="1" i="1" spc="-5" dirty="0">
                <a:cs typeface="Calibri"/>
              </a:rPr>
              <a:t> Dis Child. </a:t>
            </a:r>
            <a:r>
              <a:rPr lang="en-GB" sz="1400" b="1" i="1" spc="-10" dirty="0">
                <a:cs typeface="Calibri"/>
              </a:rPr>
              <a:t>1996</a:t>
            </a:r>
            <a:r>
              <a:rPr lang="en-GB" sz="1400" b="1" i="1" spc="45" dirty="0">
                <a:cs typeface="Calibri"/>
              </a:rPr>
              <a:t> </a:t>
            </a:r>
            <a:r>
              <a:rPr lang="en-GB" sz="1400" b="1" i="1" spc="-10" dirty="0">
                <a:cs typeface="Calibri"/>
              </a:rPr>
              <a:t>Jan;74(1):53-5.</a:t>
            </a:r>
            <a:endParaRPr lang="en-GB" sz="1400" dirty="0">
              <a:cs typeface="Calibri"/>
            </a:endParaRPr>
          </a:p>
        </p:txBody>
      </p:sp>
    </p:spTree>
    <p:extLst>
      <p:ext uri="{BB962C8B-B14F-4D97-AF65-F5344CB8AC3E}">
        <p14:creationId xmlns:p14="http://schemas.microsoft.com/office/powerpoint/2010/main" val="678974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6331" y="807826"/>
            <a:ext cx="9875520" cy="505908"/>
          </a:xfrm>
          <a:prstGeom prst="rect">
            <a:avLst/>
          </a:prstGeom>
        </p:spPr>
        <p:txBody>
          <a:bodyPr vert="horz" wrap="square" lIns="0" tIns="13335" rIns="0" bIns="0" rtlCol="0" anchor="ctr">
            <a:spAutoFit/>
          </a:bodyPr>
          <a:lstStyle/>
          <a:p>
            <a:pPr marL="901700" marR="5080">
              <a:lnSpc>
                <a:spcPct val="100000"/>
              </a:lnSpc>
              <a:spcBef>
                <a:spcPts val="105"/>
              </a:spcBef>
            </a:pPr>
            <a:r>
              <a:rPr spc="-5" dirty="0"/>
              <a:t>DISTINGUISHING </a:t>
            </a:r>
            <a:r>
              <a:rPr dirty="0"/>
              <a:t>ABUSE</a:t>
            </a:r>
            <a:r>
              <a:rPr spc="-85" dirty="0"/>
              <a:t> </a:t>
            </a:r>
            <a:r>
              <a:rPr spc="-10" dirty="0"/>
              <a:t>FROM  ACCIDENT</a:t>
            </a:r>
          </a:p>
        </p:txBody>
      </p:sp>
      <p:sp>
        <p:nvSpPr>
          <p:cNvPr id="3" name="object 3"/>
          <p:cNvSpPr/>
          <p:nvPr/>
        </p:nvSpPr>
        <p:spPr>
          <a:xfrm>
            <a:off x="1688592" y="240792"/>
            <a:ext cx="1402080" cy="1402079"/>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1752600" y="304800"/>
            <a:ext cx="1219200" cy="1219200"/>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1733550" y="285750"/>
            <a:ext cx="1257300" cy="1257300"/>
          </a:xfrm>
          <a:custGeom>
            <a:avLst/>
            <a:gdLst/>
            <a:ahLst/>
            <a:cxnLst/>
            <a:rect l="l" t="t" r="r" b="b"/>
            <a:pathLst>
              <a:path w="1257300" h="1257300">
                <a:moveTo>
                  <a:pt x="0" y="1257300"/>
                </a:moveTo>
                <a:lnTo>
                  <a:pt x="1257300" y="1257300"/>
                </a:lnTo>
                <a:lnTo>
                  <a:pt x="1257300" y="0"/>
                </a:lnTo>
                <a:lnTo>
                  <a:pt x="0" y="0"/>
                </a:lnTo>
                <a:lnTo>
                  <a:pt x="0" y="1257300"/>
                </a:lnTo>
                <a:close/>
              </a:path>
            </a:pathLst>
          </a:custGeom>
          <a:ln w="38100">
            <a:solidFill>
              <a:srgbClr val="000000"/>
            </a:solidFill>
          </a:ln>
        </p:spPr>
        <p:txBody>
          <a:bodyPr wrap="square" lIns="0" tIns="0" rIns="0" bIns="0" rtlCol="0"/>
          <a:lstStyle/>
          <a:p>
            <a:endParaRPr dirty="0"/>
          </a:p>
        </p:txBody>
      </p:sp>
      <p:sp>
        <p:nvSpPr>
          <p:cNvPr id="6" name="object 6"/>
          <p:cNvSpPr/>
          <p:nvPr/>
        </p:nvSpPr>
        <p:spPr>
          <a:xfrm>
            <a:off x="3631692" y="1295400"/>
            <a:ext cx="5005070" cy="5003800"/>
          </a:xfrm>
          <a:custGeom>
            <a:avLst/>
            <a:gdLst/>
            <a:ahLst/>
            <a:cxnLst/>
            <a:rect l="l" t="t" r="r" b="b"/>
            <a:pathLst>
              <a:path w="5005070" h="5003800">
                <a:moveTo>
                  <a:pt x="2502408" y="0"/>
                </a:moveTo>
                <a:lnTo>
                  <a:pt x="0" y="2501646"/>
                </a:lnTo>
                <a:lnTo>
                  <a:pt x="2502408" y="5003292"/>
                </a:lnTo>
                <a:lnTo>
                  <a:pt x="5004815" y="2501646"/>
                </a:lnTo>
                <a:lnTo>
                  <a:pt x="2502408" y="0"/>
                </a:lnTo>
                <a:close/>
              </a:path>
            </a:pathLst>
          </a:custGeom>
          <a:solidFill>
            <a:srgbClr val="FFC000"/>
          </a:solidFill>
        </p:spPr>
        <p:txBody>
          <a:bodyPr wrap="square" lIns="0" tIns="0" rIns="0" bIns="0" rtlCol="0"/>
          <a:lstStyle/>
          <a:p>
            <a:endParaRPr dirty="0"/>
          </a:p>
        </p:txBody>
      </p:sp>
      <p:sp>
        <p:nvSpPr>
          <p:cNvPr id="7" name="object 7"/>
          <p:cNvSpPr/>
          <p:nvPr/>
        </p:nvSpPr>
        <p:spPr>
          <a:xfrm>
            <a:off x="3810761" y="1753361"/>
            <a:ext cx="1950720" cy="1950720"/>
          </a:xfrm>
          <a:custGeom>
            <a:avLst/>
            <a:gdLst/>
            <a:ahLst/>
            <a:cxnLst/>
            <a:rect l="l" t="t" r="r" b="b"/>
            <a:pathLst>
              <a:path w="1950720" h="1950720">
                <a:moveTo>
                  <a:pt x="1625600" y="0"/>
                </a:moveTo>
                <a:lnTo>
                  <a:pt x="325119" y="0"/>
                </a:lnTo>
                <a:lnTo>
                  <a:pt x="277071" y="3524"/>
                </a:lnTo>
                <a:lnTo>
                  <a:pt x="231214" y="13763"/>
                </a:lnTo>
                <a:lnTo>
                  <a:pt x="188049" y="30214"/>
                </a:lnTo>
                <a:lnTo>
                  <a:pt x="148080" y="52373"/>
                </a:lnTo>
                <a:lnTo>
                  <a:pt x="111809" y="79739"/>
                </a:lnTo>
                <a:lnTo>
                  <a:pt x="79739" y="111809"/>
                </a:lnTo>
                <a:lnTo>
                  <a:pt x="52373" y="148080"/>
                </a:lnTo>
                <a:lnTo>
                  <a:pt x="30214" y="188049"/>
                </a:lnTo>
                <a:lnTo>
                  <a:pt x="13763" y="231214"/>
                </a:lnTo>
                <a:lnTo>
                  <a:pt x="3524" y="277071"/>
                </a:lnTo>
                <a:lnTo>
                  <a:pt x="0" y="325120"/>
                </a:lnTo>
                <a:lnTo>
                  <a:pt x="0" y="1625600"/>
                </a:lnTo>
                <a:lnTo>
                  <a:pt x="3524" y="1673648"/>
                </a:lnTo>
                <a:lnTo>
                  <a:pt x="13763" y="1719505"/>
                </a:lnTo>
                <a:lnTo>
                  <a:pt x="30214" y="1762670"/>
                </a:lnTo>
                <a:lnTo>
                  <a:pt x="52373" y="1802639"/>
                </a:lnTo>
                <a:lnTo>
                  <a:pt x="79739" y="1838910"/>
                </a:lnTo>
                <a:lnTo>
                  <a:pt x="111809" y="1870980"/>
                </a:lnTo>
                <a:lnTo>
                  <a:pt x="148080" y="1898346"/>
                </a:lnTo>
                <a:lnTo>
                  <a:pt x="188049" y="1920505"/>
                </a:lnTo>
                <a:lnTo>
                  <a:pt x="231214" y="1936956"/>
                </a:lnTo>
                <a:lnTo>
                  <a:pt x="277071" y="1947195"/>
                </a:lnTo>
                <a:lnTo>
                  <a:pt x="325119" y="1950720"/>
                </a:lnTo>
                <a:lnTo>
                  <a:pt x="1625600" y="1950720"/>
                </a:lnTo>
                <a:lnTo>
                  <a:pt x="1673648" y="1947195"/>
                </a:lnTo>
                <a:lnTo>
                  <a:pt x="1719505" y="1936956"/>
                </a:lnTo>
                <a:lnTo>
                  <a:pt x="1762670" y="1920505"/>
                </a:lnTo>
                <a:lnTo>
                  <a:pt x="1802639" y="1898346"/>
                </a:lnTo>
                <a:lnTo>
                  <a:pt x="1838910" y="1870980"/>
                </a:lnTo>
                <a:lnTo>
                  <a:pt x="1870980" y="1838910"/>
                </a:lnTo>
                <a:lnTo>
                  <a:pt x="1898346" y="1802639"/>
                </a:lnTo>
                <a:lnTo>
                  <a:pt x="1920505" y="1762670"/>
                </a:lnTo>
                <a:lnTo>
                  <a:pt x="1936956" y="1719505"/>
                </a:lnTo>
                <a:lnTo>
                  <a:pt x="1947195" y="1673648"/>
                </a:lnTo>
                <a:lnTo>
                  <a:pt x="1950720" y="1625600"/>
                </a:lnTo>
                <a:lnTo>
                  <a:pt x="1950720" y="325120"/>
                </a:lnTo>
                <a:lnTo>
                  <a:pt x="1947195" y="277071"/>
                </a:lnTo>
                <a:lnTo>
                  <a:pt x="1936956" y="231214"/>
                </a:lnTo>
                <a:lnTo>
                  <a:pt x="1920505" y="188049"/>
                </a:lnTo>
                <a:lnTo>
                  <a:pt x="1898346" y="148080"/>
                </a:lnTo>
                <a:lnTo>
                  <a:pt x="1870980" y="111809"/>
                </a:lnTo>
                <a:lnTo>
                  <a:pt x="1838910" y="79739"/>
                </a:lnTo>
                <a:lnTo>
                  <a:pt x="1802639" y="52373"/>
                </a:lnTo>
                <a:lnTo>
                  <a:pt x="1762670" y="30214"/>
                </a:lnTo>
                <a:lnTo>
                  <a:pt x="1719505" y="13763"/>
                </a:lnTo>
                <a:lnTo>
                  <a:pt x="1673648" y="3524"/>
                </a:lnTo>
                <a:lnTo>
                  <a:pt x="1625600" y="0"/>
                </a:lnTo>
                <a:close/>
              </a:path>
            </a:pathLst>
          </a:custGeom>
          <a:solidFill>
            <a:srgbClr val="1F487C"/>
          </a:solidFill>
        </p:spPr>
        <p:txBody>
          <a:bodyPr wrap="square" lIns="0" tIns="0" rIns="0" bIns="0" rtlCol="0"/>
          <a:lstStyle/>
          <a:p>
            <a:endParaRPr dirty="0"/>
          </a:p>
        </p:txBody>
      </p:sp>
      <p:sp>
        <p:nvSpPr>
          <p:cNvPr id="8" name="object 8"/>
          <p:cNvSpPr/>
          <p:nvPr/>
        </p:nvSpPr>
        <p:spPr>
          <a:xfrm>
            <a:off x="3810761" y="1753361"/>
            <a:ext cx="1950720" cy="1950720"/>
          </a:xfrm>
          <a:custGeom>
            <a:avLst/>
            <a:gdLst/>
            <a:ahLst/>
            <a:cxnLst/>
            <a:rect l="l" t="t" r="r" b="b"/>
            <a:pathLst>
              <a:path w="1950720" h="1950720">
                <a:moveTo>
                  <a:pt x="0" y="325120"/>
                </a:moveTo>
                <a:lnTo>
                  <a:pt x="3524" y="277071"/>
                </a:lnTo>
                <a:lnTo>
                  <a:pt x="13763" y="231214"/>
                </a:lnTo>
                <a:lnTo>
                  <a:pt x="30214" y="188049"/>
                </a:lnTo>
                <a:lnTo>
                  <a:pt x="52373" y="148080"/>
                </a:lnTo>
                <a:lnTo>
                  <a:pt x="79739" y="111809"/>
                </a:lnTo>
                <a:lnTo>
                  <a:pt x="111809" y="79739"/>
                </a:lnTo>
                <a:lnTo>
                  <a:pt x="148080" y="52373"/>
                </a:lnTo>
                <a:lnTo>
                  <a:pt x="188049" y="30214"/>
                </a:lnTo>
                <a:lnTo>
                  <a:pt x="231214" y="13763"/>
                </a:lnTo>
                <a:lnTo>
                  <a:pt x="277071" y="3524"/>
                </a:lnTo>
                <a:lnTo>
                  <a:pt x="325119" y="0"/>
                </a:lnTo>
                <a:lnTo>
                  <a:pt x="1625600" y="0"/>
                </a:lnTo>
                <a:lnTo>
                  <a:pt x="1673648" y="3524"/>
                </a:lnTo>
                <a:lnTo>
                  <a:pt x="1719505" y="13763"/>
                </a:lnTo>
                <a:lnTo>
                  <a:pt x="1762670" y="30214"/>
                </a:lnTo>
                <a:lnTo>
                  <a:pt x="1802639" y="52373"/>
                </a:lnTo>
                <a:lnTo>
                  <a:pt x="1838910" y="79739"/>
                </a:lnTo>
                <a:lnTo>
                  <a:pt x="1870980" y="111809"/>
                </a:lnTo>
                <a:lnTo>
                  <a:pt x="1898346" y="148080"/>
                </a:lnTo>
                <a:lnTo>
                  <a:pt x="1920505" y="188049"/>
                </a:lnTo>
                <a:lnTo>
                  <a:pt x="1936956" y="231214"/>
                </a:lnTo>
                <a:lnTo>
                  <a:pt x="1947195" y="277071"/>
                </a:lnTo>
                <a:lnTo>
                  <a:pt x="1950720" y="325120"/>
                </a:lnTo>
                <a:lnTo>
                  <a:pt x="1950720" y="1625600"/>
                </a:lnTo>
                <a:lnTo>
                  <a:pt x="1947195" y="1673648"/>
                </a:lnTo>
                <a:lnTo>
                  <a:pt x="1936956" y="1719505"/>
                </a:lnTo>
                <a:lnTo>
                  <a:pt x="1920505" y="1762670"/>
                </a:lnTo>
                <a:lnTo>
                  <a:pt x="1898346" y="1802639"/>
                </a:lnTo>
                <a:lnTo>
                  <a:pt x="1870980" y="1838910"/>
                </a:lnTo>
                <a:lnTo>
                  <a:pt x="1838910" y="1870980"/>
                </a:lnTo>
                <a:lnTo>
                  <a:pt x="1802639" y="1898346"/>
                </a:lnTo>
                <a:lnTo>
                  <a:pt x="1762670" y="1920505"/>
                </a:lnTo>
                <a:lnTo>
                  <a:pt x="1719505" y="1936956"/>
                </a:lnTo>
                <a:lnTo>
                  <a:pt x="1673648" y="1947195"/>
                </a:lnTo>
                <a:lnTo>
                  <a:pt x="1625600" y="1950720"/>
                </a:lnTo>
                <a:lnTo>
                  <a:pt x="325119" y="1950720"/>
                </a:lnTo>
                <a:lnTo>
                  <a:pt x="277071" y="1947195"/>
                </a:lnTo>
                <a:lnTo>
                  <a:pt x="231214" y="1936956"/>
                </a:lnTo>
                <a:lnTo>
                  <a:pt x="188049" y="1920505"/>
                </a:lnTo>
                <a:lnTo>
                  <a:pt x="148080" y="1898346"/>
                </a:lnTo>
                <a:lnTo>
                  <a:pt x="111809" y="1870980"/>
                </a:lnTo>
                <a:lnTo>
                  <a:pt x="79739" y="1838910"/>
                </a:lnTo>
                <a:lnTo>
                  <a:pt x="52373" y="1802639"/>
                </a:lnTo>
                <a:lnTo>
                  <a:pt x="30214" y="1762670"/>
                </a:lnTo>
                <a:lnTo>
                  <a:pt x="13763" y="1719505"/>
                </a:lnTo>
                <a:lnTo>
                  <a:pt x="3524" y="1673648"/>
                </a:lnTo>
                <a:lnTo>
                  <a:pt x="0" y="1625600"/>
                </a:lnTo>
                <a:lnTo>
                  <a:pt x="0" y="325120"/>
                </a:lnTo>
                <a:close/>
              </a:path>
            </a:pathLst>
          </a:custGeom>
          <a:ln w="25908">
            <a:solidFill>
              <a:srgbClr val="EDEBE0"/>
            </a:solidFill>
          </a:ln>
        </p:spPr>
        <p:txBody>
          <a:bodyPr wrap="square" lIns="0" tIns="0" rIns="0" bIns="0" rtlCol="0"/>
          <a:lstStyle/>
          <a:p>
            <a:endParaRPr dirty="0"/>
          </a:p>
        </p:txBody>
      </p:sp>
      <p:sp>
        <p:nvSpPr>
          <p:cNvPr id="9" name="object 9"/>
          <p:cNvSpPr txBox="1"/>
          <p:nvPr/>
        </p:nvSpPr>
        <p:spPr>
          <a:xfrm>
            <a:off x="4181094" y="2426970"/>
            <a:ext cx="1209040" cy="549910"/>
          </a:xfrm>
          <a:prstGeom prst="rect">
            <a:avLst/>
          </a:prstGeom>
        </p:spPr>
        <p:txBody>
          <a:bodyPr vert="horz" wrap="square" lIns="0" tIns="41275" rIns="0" bIns="0" rtlCol="0">
            <a:spAutoFit/>
          </a:bodyPr>
          <a:lstStyle/>
          <a:p>
            <a:pPr marL="285115" marR="5080" indent="-273050">
              <a:lnSpc>
                <a:spcPts val="1970"/>
              </a:lnSpc>
              <a:spcBef>
                <a:spcPts val="325"/>
              </a:spcBef>
            </a:pPr>
            <a:r>
              <a:rPr spc="-10" dirty="0">
                <a:solidFill>
                  <a:srgbClr val="FFFFFF"/>
                </a:solidFill>
                <a:latin typeface="Calibri"/>
                <a:cs typeface="Calibri"/>
              </a:rPr>
              <a:t>Where </a:t>
            </a:r>
            <a:r>
              <a:rPr dirty="0">
                <a:solidFill>
                  <a:srgbClr val="FFFFFF"/>
                </a:solidFill>
                <a:latin typeface="Calibri"/>
                <a:cs typeface="Calibri"/>
              </a:rPr>
              <a:t>is</a:t>
            </a:r>
            <a:r>
              <a:rPr spc="-80" dirty="0">
                <a:solidFill>
                  <a:srgbClr val="FFFFFF"/>
                </a:solidFill>
                <a:latin typeface="Calibri"/>
                <a:cs typeface="Calibri"/>
              </a:rPr>
              <a:t> </a:t>
            </a:r>
            <a:r>
              <a:rPr dirty="0">
                <a:solidFill>
                  <a:srgbClr val="FFFFFF"/>
                </a:solidFill>
                <a:latin typeface="Calibri"/>
                <a:cs typeface="Calibri"/>
              </a:rPr>
              <a:t>the  </a:t>
            </a:r>
            <a:r>
              <a:rPr spc="-5" dirty="0">
                <a:solidFill>
                  <a:srgbClr val="FFFFFF"/>
                </a:solidFill>
                <a:latin typeface="Calibri"/>
                <a:cs typeface="Calibri"/>
              </a:rPr>
              <a:t>injury?</a:t>
            </a:r>
            <a:endParaRPr dirty="0">
              <a:latin typeface="Calibri"/>
              <a:cs typeface="Calibri"/>
            </a:endParaRPr>
          </a:p>
        </p:txBody>
      </p:sp>
      <p:sp>
        <p:nvSpPr>
          <p:cNvPr id="10" name="object 10"/>
          <p:cNvSpPr/>
          <p:nvPr/>
        </p:nvSpPr>
        <p:spPr>
          <a:xfrm>
            <a:off x="6508241" y="1753361"/>
            <a:ext cx="1950720" cy="1950720"/>
          </a:xfrm>
          <a:custGeom>
            <a:avLst/>
            <a:gdLst/>
            <a:ahLst/>
            <a:cxnLst/>
            <a:rect l="l" t="t" r="r" b="b"/>
            <a:pathLst>
              <a:path w="1950720" h="1950720">
                <a:moveTo>
                  <a:pt x="1625600" y="0"/>
                </a:moveTo>
                <a:lnTo>
                  <a:pt x="325120" y="0"/>
                </a:lnTo>
                <a:lnTo>
                  <a:pt x="277071" y="3524"/>
                </a:lnTo>
                <a:lnTo>
                  <a:pt x="231214" y="13763"/>
                </a:lnTo>
                <a:lnTo>
                  <a:pt x="188049" y="30214"/>
                </a:lnTo>
                <a:lnTo>
                  <a:pt x="148080" y="52373"/>
                </a:lnTo>
                <a:lnTo>
                  <a:pt x="111809" y="79739"/>
                </a:lnTo>
                <a:lnTo>
                  <a:pt x="79739" y="111809"/>
                </a:lnTo>
                <a:lnTo>
                  <a:pt x="52373" y="148080"/>
                </a:lnTo>
                <a:lnTo>
                  <a:pt x="30214" y="188049"/>
                </a:lnTo>
                <a:lnTo>
                  <a:pt x="13763" y="231214"/>
                </a:lnTo>
                <a:lnTo>
                  <a:pt x="3524" y="277071"/>
                </a:lnTo>
                <a:lnTo>
                  <a:pt x="0" y="325120"/>
                </a:lnTo>
                <a:lnTo>
                  <a:pt x="0" y="1625600"/>
                </a:lnTo>
                <a:lnTo>
                  <a:pt x="3524" y="1673648"/>
                </a:lnTo>
                <a:lnTo>
                  <a:pt x="13763" y="1719505"/>
                </a:lnTo>
                <a:lnTo>
                  <a:pt x="30214" y="1762670"/>
                </a:lnTo>
                <a:lnTo>
                  <a:pt x="52373" y="1802639"/>
                </a:lnTo>
                <a:lnTo>
                  <a:pt x="79739" y="1838910"/>
                </a:lnTo>
                <a:lnTo>
                  <a:pt x="111809" y="1870980"/>
                </a:lnTo>
                <a:lnTo>
                  <a:pt x="148080" y="1898346"/>
                </a:lnTo>
                <a:lnTo>
                  <a:pt x="188049" y="1920505"/>
                </a:lnTo>
                <a:lnTo>
                  <a:pt x="231214" y="1936956"/>
                </a:lnTo>
                <a:lnTo>
                  <a:pt x="277071" y="1947195"/>
                </a:lnTo>
                <a:lnTo>
                  <a:pt x="325120" y="1950720"/>
                </a:lnTo>
                <a:lnTo>
                  <a:pt x="1625600" y="1950720"/>
                </a:lnTo>
                <a:lnTo>
                  <a:pt x="1673648" y="1947195"/>
                </a:lnTo>
                <a:lnTo>
                  <a:pt x="1719505" y="1936956"/>
                </a:lnTo>
                <a:lnTo>
                  <a:pt x="1762670" y="1920505"/>
                </a:lnTo>
                <a:lnTo>
                  <a:pt x="1802639" y="1898346"/>
                </a:lnTo>
                <a:lnTo>
                  <a:pt x="1838910" y="1870980"/>
                </a:lnTo>
                <a:lnTo>
                  <a:pt x="1870980" y="1838910"/>
                </a:lnTo>
                <a:lnTo>
                  <a:pt x="1898346" y="1802639"/>
                </a:lnTo>
                <a:lnTo>
                  <a:pt x="1920505" y="1762670"/>
                </a:lnTo>
                <a:lnTo>
                  <a:pt x="1936956" y="1719505"/>
                </a:lnTo>
                <a:lnTo>
                  <a:pt x="1947195" y="1673648"/>
                </a:lnTo>
                <a:lnTo>
                  <a:pt x="1950719" y="1625600"/>
                </a:lnTo>
                <a:lnTo>
                  <a:pt x="1950719" y="325120"/>
                </a:lnTo>
                <a:lnTo>
                  <a:pt x="1947195" y="277071"/>
                </a:lnTo>
                <a:lnTo>
                  <a:pt x="1936956" y="231214"/>
                </a:lnTo>
                <a:lnTo>
                  <a:pt x="1920505" y="188049"/>
                </a:lnTo>
                <a:lnTo>
                  <a:pt x="1898346" y="148080"/>
                </a:lnTo>
                <a:lnTo>
                  <a:pt x="1870980" y="111809"/>
                </a:lnTo>
                <a:lnTo>
                  <a:pt x="1838910" y="79739"/>
                </a:lnTo>
                <a:lnTo>
                  <a:pt x="1802639" y="52373"/>
                </a:lnTo>
                <a:lnTo>
                  <a:pt x="1762670" y="30214"/>
                </a:lnTo>
                <a:lnTo>
                  <a:pt x="1719505" y="13763"/>
                </a:lnTo>
                <a:lnTo>
                  <a:pt x="1673648" y="3524"/>
                </a:lnTo>
                <a:lnTo>
                  <a:pt x="1625600" y="0"/>
                </a:lnTo>
                <a:close/>
              </a:path>
            </a:pathLst>
          </a:custGeom>
          <a:solidFill>
            <a:srgbClr val="1F487C"/>
          </a:solidFill>
        </p:spPr>
        <p:txBody>
          <a:bodyPr wrap="square" lIns="0" tIns="0" rIns="0" bIns="0" rtlCol="0"/>
          <a:lstStyle/>
          <a:p>
            <a:endParaRPr dirty="0"/>
          </a:p>
        </p:txBody>
      </p:sp>
      <p:sp>
        <p:nvSpPr>
          <p:cNvPr id="11" name="object 11"/>
          <p:cNvSpPr/>
          <p:nvPr/>
        </p:nvSpPr>
        <p:spPr>
          <a:xfrm>
            <a:off x="6508241" y="1753361"/>
            <a:ext cx="1950720" cy="1950720"/>
          </a:xfrm>
          <a:custGeom>
            <a:avLst/>
            <a:gdLst/>
            <a:ahLst/>
            <a:cxnLst/>
            <a:rect l="l" t="t" r="r" b="b"/>
            <a:pathLst>
              <a:path w="1950720" h="1950720">
                <a:moveTo>
                  <a:pt x="0" y="325120"/>
                </a:moveTo>
                <a:lnTo>
                  <a:pt x="3524" y="277071"/>
                </a:lnTo>
                <a:lnTo>
                  <a:pt x="13763" y="231214"/>
                </a:lnTo>
                <a:lnTo>
                  <a:pt x="30214" y="188049"/>
                </a:lnTo>
                <a:lnTo>
                  <a:pt x="52373" y="148080"/>
                </a:lnTo>
                <a:lnTo>
                  <a:pt x="79739" y="111809"/>
                </a:lnTo>
                <a:lnTo>
                  <a:pt x="111809" y="79739"/>
                </a:lnTo>
                <a:lnTo>
                  <a:pt x="148080" y="52373"/>
                </a:lnTo>
                <a:lnTo>
                  <a:pt x="188049" y="30214"/>
                </a:lnTo>
                <a:lnTo>
                  <a:pt x="231214" y="13763"/>
                </a:lnTo>
                <a:lnTo>
                  <a:pt x="277071" y="3524"/>
                </a:lnTo>
                <a:lnTo>
                  <a:pt x="325120" y="0"/>
                </a:lnTo>
                <a:lnTo>
                  <a:pt x="1625600" y="0"/>
                </a:lnTo>
                <a:lnTo>
                  <a:pt x="1673648" y="3524"/>
                </a:lnTo>
                <a:lnTo>
                  <a:pt x="1719505" y="13763"/>
                </a:lnTo>
                <a:lnTo>
                  <a:pt x="1762670" y="30214"/>
                </a:lnTo>
                <a:lnTo>
                  <a:pt x="1802639" y="52373"/>
                </a:lnTo>
                <a:lnTo>
                  <a:pt x="1838910" y="79739"/>
                </a:lnTo>
                <a:lnTo>
                  <a:pt x="1870980" y="111809"/>
                </a:lnTo>
                <a:lnTo>
                  <a:pt x="1898346" y="148080"/>
                </a:lnTo>
                <a:lnTo>
                  <a:pt x="1920505" y="188049"/>
                </a:lnTo>
                <a:lnTo>
                  <a:pt x="1936956" y="231214"/>
                </a:lnTo>
                <a:lnTo>
                  <a:pt x="1947195" y="277071"/>
                </a:lnTo>
                <a:lnTo>
                  <a:pt x="1950719" y="325120"/>
                </a:lnTo>
                <a:lnTo>
                  <a:pt x="1950719" y="1625600"/>
                </a:lnTo>
                <a:lnTo>
                  <a:pt x="1947195" y="1673648"/>
                </a:lnTo>
                <a:lnTo>
                  <a:pt x="1936956" y="1719505"/>
                </a:lnTo>
                <a:lnTo>
                  <a:pt x="1920505" y="1762670"/>
                </a:lnTo>
                <a:lnTo>
                  <a:pt x="1898346" y="1802639"/>
                </a:lnTo>
                <a:lnTo>
                  <a:pt x="1870980" y="1838910"/>
                </a:lnTo>
                <a:lnTo>
                  <a:pt x="1838910" y="1870980"/>
                </a:lnTo>
                <a:lnTo>
                  <a:pt x="1802639" y="1898346"/>
                </a:lnTo>
                <a:lnTo>
                  <a:pt x="1762670" y="1920505"/>
                </a:lnTo>
                <a:lnTo>
                  <a:pt x="1719505" y="1936956"/>
                </a:lnTo>
                <a:lnTo>
                  <a:pt x="1673648" y="1947195"/>
                </a:lnTo>
                <a:lnTo>
                  <a:pt x="1625600" y="1950720"/>
                </a:lnTo>
                <a:lnTo>
                  <a:pt x="325120" y="1950720"/>
                </a:lnTo>
                <a:lnTo>
                  <a:pt x="277071" y="1947195"/>
                </a:lnTo>
                <a:lnTo>
                  <a:pt x="231214" y="1936956"/>
                </a:lnTo>
                <a:lnTo>
                  <a:pt x="188049" y="1920505"/>
                </a:lnTo>
                <a:lnTo>
                  <a:pt x="148080" y="1898346"/>
                </a:lnTo>
                <a:lnTo>
                  <a:pt x="111809" y="1870980"/>
                </a:lnTo>
                <a:lnTo>
                  <a:pt x="79739" y="1838910"/>
                </a:lnTo>
                <a:lnTo>
                  <a:pt x="52373" y="1802639"/>
                </a:lnTo>
                <a:lnTo>
                  <a:pt x="30214" y="1762670"/>
                </a:lnTo>
                <a:lnTo>
                  <a:pt x="13763" y="1719505"/>
                </a:lnTo>
                <a:lnTo>
                  <a:pt x="3524" y="1673648"/>
                </a:lnTo>
                <a:lnTo>
                  <a:pt x="0" y="1625600"/>
                </a:lnTo>
                <a:lnTo>
                  <a:pt x="0" y="325120"/>
                </a:lnTo>
                <a:close/>
              </a:path>
            </a:pathLst>
          </a:custGeom>
          <a:ln w="25908">
            <a:solidFill>
              <a:srgbClr val="EDEBE0"/>
            </a:solidFill>
          </a:ln>
        </p:spPr>
        <p:txBody>
          <a:bodyPr wrap="square" lIns="0" tIns="0" rIns="0" bIns="0" rtlCol="0"/>
          <a:lstStyle/>
          <a:p>
            <a:endParaRPr dirty="0"/>
          </a:p>
        </p:txBody>
      </p:sp>
      <p:sp>
        <p:nvSpPr>
          <p:cNvPr id="12" name="object 12"/>
          <p:cNvSpPr txBox="1"/>
          <p:nvPr/>
        </p:nvSpPr>
        <p:spPr>
          <a:xfrm>
            <a:off x="6699885" y="2301366"/>
            <a:ext cx="1565275" cy="801370"/>
          </a:xfrm>
          <a:prstGeom prst="rect">
            <a:avLst/>
          </a:prstGeom>
        </p:spPr>
        <p:txBody>
          <a:bodyPr vert="horz" wrap="square" lIns="0" tIns="36195" rIns="0" bIns="0" rtlCol="0">
            <a:spAutoFit/>
          </a:bodyPr>
          <a:lstStyle/>
          <a:p>
            <a:pPr marL="12700" marR="5080" indent="1270" algn="ctr">
              <a:lnSpc>
                <a:spcPct val="91400"/>
              </a:lnSpc>
              <a:spcBef>
                <a:spcPts val="285"/>
              </a:spcBef>
            </a:pPr>
            <a:r>
              <a:rPr spc="-10" dirty="0">
                <a:solidFill>
                  <a:srgbClr val="FFFFFF"/>
                </a:solidFill>
                <a:latin typeface="Calibri"/>
                <a:cs typeface="Calibri"/>
              </a:rPr>
              <a:t>How many  </a:t>
            </a:r>
            <a:r>
              <a:rPr spc="-5" dirty="0">
                <a:solidFill>
                  <a:srgbClr val="FFFFFF"/>
                </a:solidFill>
                <a:latin typeface="Calibri"/>
                <a:cs typeface="Calibri"/>
              </a:rPr>
              <a:t>injuries does</a:t>
            </a:r>
            <a:r>
              <a:rPr spc="-80" dirty="0">
                <a:solidFill>
                  <a:srgbClr val="FFFFFF"/>
                </a:solidFill>
                <a:latin typeface="Calibri"/>
                <a:cs typeface="Calibri"/>
              </a:rPr>
              <a:t> </a:t>
            </a:r>
            <a:r>
              <a:rPr dirty="0">
                <a:solidFill>
                  <a:srgbClr val="FFFFFF"/>
                </a:solidFill>
                <a:latin typeface="Calibri"/>
                <a:cs typeface="Calibri"/>
              </a:rPr>
              <a:t>the  </a:t>
            </a:r>
            <a:r>
              <a:rPr spc="-10" dirty="0">
                <a:solidFill>
                  <a:srgbClr val="FFFFFF"/>
                </a:solidFill>
                <a:latin typeface="Calibri"/>
                <a:cs typeface="Calibri"/>
              </a:rPr>
              <a:t>child</a:t>
            </a:r>
            <a:r>
              <a:rPr spc="-5" dirty="0">
                <a:solidFill>
                  <a:srgbClr val="FFFFFF"/>
                </a:solidFill>
                <a:latin typeface="Calibri"/>
                <a:cs typeface="Calibri"/>
              </a:rPr>
              <a:t> </a:t>
            </a:r>
            <a:r>
              <a:rPr spc="-10" dirty="0">
                <a:solidFill>
                  <a:srgbClr val="FFFFFF"/>
                </a:solidFill>
                <a:latin typeface="Calibri"/>
                <a:cs typeface="Calibri"/>
              </a:rPr>
              <a:t>have?</a:t>
            </a:r>
            <a:endParaRPr dirty="0">
              <a:latin typeface="Calibri"/>
              <a:cs typeface="Calibri"/>
            </a:endParaRPr>
          </a:p>
        </p:txBody>
      </p:sp>
      <p:sp>
        <p:nvSpPr>
          <p:cNvPr id="13" name="object 13"/>
          <p:cNvSpPr/>
          <p:nvPr/>
        </p:nvSpPr>
        <p:spPr>
          <a:xfrm>
            <a:off x="3810761" y="3993641"/>
            <a:ext cx="1950720" cy="1950720"/>
          </a:xfrm>
          <a:custGeom>
            <a:avLst/>
            <a:gdLst/>
            <a:ahLst/>
            <a:cxnLst/>
            <a:rect l="l" t="t" r="r" b="b"/>
            <a:pathLst>
              <a:path w="1950720" h="1950720">
                <a:moveTo>
                  <a:pt x="1625600" y="0"/>
                </a:moveTo>
                <a:lnTo>
                  <a:pt x="325119" y="0"/>
                </a:lnTo>
                <a:lnTo>
                  <a:pt x="277071" y="3524"/>
                </a:lnTo>
                <a:lnTo>
                  <a:pt x="231214" y="13763"/>
                </a:lnTo>
                <a:lnTo>
                  <a:pt x="188049" y="30214"/>
                </a:lnTo>
                <a:lnTo>
                  <a:pt x="148080" y="52373"/>
                </a:lnTo>
                <a:lnTo>
                  <a:pt x="111809" y="79739"/>
                </a:lnTo>
                <a:lnTo>
                  <a:pt x="79739" y="111809"/>
                </a:lnTo>
                <a:lnTo>
                  <a:pt x="52373" y="148080"/>
                </a:lnTo>
                <a:lnTo>
                  <a:pt x="30214" y="188049"/>
                </a:lnTo>
                <a:lnTo>
                  <a:pt x="13763" y="231214"/>
                </a:lnTo>
                <a:lnTo>
                  <a:pt x="3524" y="277071"/>
                </a:lnTo>
                <a:lnTo>
                  <a:pt x="0" y="325119"/>
                </a:lnTo>
                <a:lnTo>
                  <a:pt x="0" y="1625587"/>
                </a:lnTo>
                <a:lnTo>
                  <a:pt x="3524" y="1673632"/>
                </a:lnTo>
                <a:lnTo>
                  <a:pt x="13763" y="1719489"/>
                </a:lnTo>
                <a:lnTo>
                  <a:pt x="30214" y="1762654"/>
                </a:lnTo>
                <a:lnTo>
                  <a:pt x="52373" y="1802625"/>
                </a:lnTo>
                <a:lnTo>
                  <a:pt x="79739" y="1838898"/>
                </a:lnTo>
                <a:lnTo>
                  <a:pt x="111809" y="1870970"/>
                </a:lnTo>
                <a:lnTo>
                  <a:pt x="148080" y="1898338"/>
                </a:lnTo>
                <a:lnTo>
                  <a:pt x="188049" y="1920501"/>
                </a:lnTo>
                <a:lnTo>
                  <a:pt x="231214" y="1936954"/>
                </a:lnTo>
                <a:lnTo>
                  <a:pt x="277071" y="1947194"/>
                </a:lnTo>
                <a:lnTo>
                  <a:pt x="325119" y="1950719"/>
                </a:lnTo>
                <a:lnTo>
                  <a:pt x="1625600" y="1950719"/>
                </a:lnTo>
                <a:lnTo>
                  <a:pt x="1673648" y="1947194"/>
                </a:lnTo>
                <a:lnTo>
                  <a:pt x="1719505" y="1936954"/>
                </a:lnTo>
                <a:lnTo>
                  <a:pt x="1762670" y="1920501"/>
                </a:lnTo>
                <a:lnTo>
                  <a:pt x="1802639" y="1898338"/>
                </a:lnTo>
                <a:lnTo>
                  <a:pt x="1838910" y="1870970"/>
                </a:lnTo>
                <a:lnTo>
                  <a:pt x="1870980" y="1838898"/>
                </a:lnTo>
                <a:lnTo>
                  <a:pt x="1898346" y="1802625"/>
                </a:lnTo>
                <a:lnTo>
                  <a:pt x="1920505" y="1762654"/>
                </a:lnTo>
                <a:lnTo>
                  <a:pt x="1936956" y="1719489"/>
                </a:lnTo>
                <a:lnTo>
                  <a:pt x="1947195" y="1673632"/>
                </a:lnTo>
                <a:lnTo>
                  <a:pt x="1950720" y="1625587"/>
                </a:lnTo>
                <a:lnTo>
                  <a:pt x="1950720" y="325119"/>
                </a:lnTo>
                <a:lnTo>
                  <a:pt x="1947195" y="277071"/>
                </a:lnTo>
                <a:lnTo>
                  <a:pt x="1936956" y="231214"/>
                </a:lnTo>
                <a:lnTo>
                  <a:pt x="1920505" y="188049"/>
                </a:lnTo>
                <a:lnTo>
                  <a:pt x="1898346" y="148080"/>
                </a:lnTo>
                <a:lnTo>
                  <a:pt x="1870980" y="111809"/>
                </a:lnTo>
                <a:lnTo>
                  <a:pt x="1838910" y="79739"/>
                </a:lnTo>
                <a:lnTo>
                  <a:pt x="1802639" y="52373"/>
                </a:lnTo>
                <a:lnTo>
                  <a:pt x="1762670" y="30214"/>
                </a:lnTo>
                <a:lnTo>
                  <a:pt x="1719505" y="13763"/>
                </a:lnTo>
                <a:lnTo>
                  <a:pt x="1673648" y="3524"/>
                </a:lnTo>
                <a:lnTo>
                  <a:pt x="1625600" y="0"/>
                </a:lnTo>
                <a:close/>
              </a:path>
            </a:pathLst>
          </a:custGeom>
          <a:solidFill>
            <a:srgbClr val="1F487C"/>
          </a:solidFill>
        </p:spPr>
        <p:txBody>
          <a:bodyPr wrap="square" lIns="0" tIns="0" rIns="0" bIns="0" rtlCol="0"/>
          <a:lstStyle/>
          <a:p>
            <a:endParaRPr dirty="0"/>
          </a:p>
        </p:txBody>
      </p:sp>
      <p:sp>
        <p:nvSpPr>
          <p:cNvPr id="14" name="object 14"/>
          <p:cNvSpPr/>
          <p:nvPr/>
        </p:nvSpPr>
        <p:spPr>
          <a:xfrm>
            <a:off x="3810761" y="3993641"/>
            <a:ext cx="1950720" cy="1950720"/>
          </a:xfrm>
          <a:custGeom>
            <a:avLst/>
            <a:gdLst/>
            <a:ahLst/>
            <a:cxnLst/>
            <a:rect l="l" t="t" r="r" b="b"/>
            <a:pathLst>
              <a:path w="1950720" h="1950720">
                <a:moveTo>
                  <a:pt x="0" y="325119"/>
                </a:moveTo>
                <a:lnTo>
                  <a:pt x="3524" y="277071"/>
                </a:lnTo>
                <a:lnTo>
                  <a:pt x="13763" y="231214"/>
                </a:lnTo>
                <a:lnTo>
                  <a:pt x="30214" y="188049"/>
                </a:lnTo>
                <a:lnTo>
                  <a:pt x="52373" y="148080"/>
                </a:lnTo>
                <a:lnTo>
                  <a:pt x="79739" y="111809"/>
                </a:lnTo>
                <a:lnTo>
                  <a:pt x="111809" y="79739"/>
                </a:lnTo>
                <a:lnTo>
                  <a:pt x="148080" y="52373"/>
                </a:lnTo>
                <a:lnTo>
                  <a:pt x="188049" y="30214"/>
                </a:lnTo>
                <a:lnTo>
                  <a:pt x="231214" y="13763"/>
                </a:lnTo>
                <a:lnTo>
                  <a:pt x="277071" y="3524"/>
                </a:lnTo>
                <a:lnTo>
                  <a:pt x="325119" y="0"/>
                </a:lnTo>
                <a:lnTo>
                  <a:pt x="1625600" y="0"/>
                </a:lnTo>
                <a:lnTo>
                  <a:pt x="1673648" y="3524"/>
                </a:lnTo>
                <a:lnTo>
                  <a:pt x="1719505" y="13763"/>
                </a:lnTo>
                <a:lnTo>
                  <a:pt x="1762670" y="30214"/>
                </a:lnTo>
                <a:lnTo>
                  <a:pt x="1802639" y="52373"/>
                </a:lnTo>
                <a:lnTo>
                  <a:pt x="1838910" y="79739"/>
                </a:lnTo>
                <a:lnTo>
                  <a:pt x="1870980" y="111809"/>
                </a:lnTo>
                <a:lnTo>
                  <a:pt x="1898346" y="148080"/>
                </a:lnTo>
                <a:lnTo>
                  <a:pt x="1920505" y="188049"/>
                </a:lnTo>
                <a:lnTo>
                  <a:pt x="1936956" y="231214"/>
                </a:lnTo>
                <a:lnTo>
                  <a:pt x="1947195" y="277071"/>
                </a:lnTo>
                <a:lnTo>
                  <a:pt x="1950720" y="325119"/>
                </a:lnTo>
                <a:lnTo>
                  <a:pt x="1950720" y="1625587"/>
                </a:lnTo>
                <a:lnTo>
                  <a:pt x="1947195" y="1673632"/>
                </a:lnTo>
                <a:lnTo>
                  <a:pt x="1936956" y="1719489"/>
                </a:lnTo>
                <a:lnTo>
                  <a:pt x="1920505" y="1762654"/>
                </a:lnTo>
                <a:lnTo>
                  <a:pt x="1898346" y="1802625"/>
                </a:lnTo>
                <a:lnTo>
                  <a:pt x="1870980" y="1838898"/>
                </a:lnTo>
                <a:lnTo>
                  <a:pt x="1838910" y="1870970"/>
                </a:lnTo>
                <a:lnTo>
                  <a:pt x="1802639" y="1898338"/>
                </a:lnTo>
                <a:lnTo>
                  <a:pt x="1762670" y="1920501"/>
                </a:lnTo>
                <a:lnTo>
                  <a:pt x="1719505" y="1936954"/>
                </a:lnTo>
                <a:lnTo>
                  <a:pt x="1673648" y="1947194"/>
                </a:lnTo>
                <a:lnTo>
                  <a:pt x="1625600" y="1950719"/>
                </a:lnTo>
                <a:lnTo>
                  <a:pt x="325119" y="1950719"/>
                </a:lnTo>
                <a:lnTo>
                  <a:pt x="277071" y="1947194"/>
                </a:lnTo>
                <a:lnTo>
                  <a:pt x="231214" y="1936954"/>
                </a:lnTo>
                <a:lnTo>
                  <a:pt x="188049" y="1920501"/>
                </a:lnTo>
                <a:lnTo>
                  <a:pt x="148080" y="1898338"/>
                </a:lnTo>
                <a:lnTo>
                  <a:pt x="111809" y="1870970"/>
                </a:lnTo>
                <a:lnTo>
                  <a:pt x="79739" y="1838898"/>
                </a:lnTo>
                <a:lnTo>
                  <a:pt x="52373" y="1802625"/>
                </a:lnTo>
                <a:lnTo>
                  <a:pt x="30214" y="1762654"/>
                </a:lnTo>
                <a:lnTo>
                  <a:pt x="13763" y="1719489"/>
                </a:lnTo>
                <a:lnTo>
                  <a:pt x="3524" y="1673632"/>
                </a:lnTo>
                <a:lnTo>
                  <a:pt x="0" y="1625587"/>
                </a:lnTo>
                <a:lnTo>
                  <a:pt x="0" y="325119"/>
                </a:lnTo>
                <a:close/>
              </a:path>
            </a:pathLst>
          </a:custGeom>
          <a:ln w="25908">
            <a:solidFill>
              <a:srgbClr val="EDEBE0"/>
            </a:solidFill>
          </a:ln>
        </p:spPr>
        <p:txBody>
          <a:bodyPr wrap="square" lIns="0" tIns="0" rIns="0" bIns="0" rtlCol="0"/>
          <a:lstStyle/>
          <a:p>
            <a:endParaRPr dirty="0"/>
          </a:p>
        </p:txBody>
      </p:sp>
      <p:sp>
        <p:nvSpPr>
          <p:cNvPr id="15" name="object 15"/>
          <p:cNvSpPr txBox="1"/>
          <p:nvPr/>
        </p:nvSpPr>
        <p:spPr>
          <a:xfrm>
            <a:off x="4127755" y="4666869"/>
            <a:ext cx="1315085" cy="549910"/>
          </a:xfrm>
          <a:prstGeom prst="rect">
            <a:avLst/>
          </a:prstGeom>
        </p:spPr>
        <p:txBody>
          <a:bodyPr vert="horz" wrap="square" lIns="0" tIns="41275" rIns="0" bIns="0" rtlCol="0">
            <a:spAutoFit/>
          </a:bodyPr>
          <a:lstStyle/>
          <a:p>
            <a:pPr marL="288290" marR="5080" indent="-276225">
              <a:lnSpc>
                <a:spcPts val="1970"/>
              </a:lnSpc>
              <a:spcBef>
                <a:spcPts val="325"/>
              </a:spcBef>
            </a:pPr>
            <a:r>
              <a:rPr spc="-15" dirty="0">
                <a:solidFill>
                  <a:srgbClr val="FFFFFF"/>
                </a:solidFill>
                <a:latin typeface="Calibri"/>
                <a:cs typeface="Calibri"/>
              </a:rPr>
              <a:t>Size/ </a:t>
            </a:r>
            <a:r>
              <a:rPr dirty="0">
                <a:solidFill>
                  <a:srgbClr val="FFFFFF"/>
                </a:solidFill>
                <a:latin typeface="Calibri"/>
                <a:cs typeface="Calibri"/>
              </a:rPr>
              <a:t>shape</a:t>
            </a:r>
            <a:r>
              <a:rPr spc="-80" dirty="0">
                <a:solidFill>
                  <a:srgbClr val="FFFFFF"/>
                </a:solidFill>
                <a:latin typeface="Calibri"/>
                <a:cs typeface="Calibri"/>
              </a:rPr>
              <a:t> </a:t>
            </a:r>
            <a:r>
              <a:rPr spc="-5" dirty="0">
                <a:solidFill>
                  <a:srgbClr val="FFFFFF"/>
                </a:solidFill>
                <a:latin typeface="Calibri"/>
                <a:cs typeface="Calibri"/>
              </a:rPr>
              <a:t>of  injuries.</a:t>
            </a:r>
            <a:endParaRPr dirty="0">
              <a:latin typeface="Calibri"/>
              <a:cs typeface="Calibri"/>
            </a:endParaRPr>
          </a:p>
        </p:txBody>
      </p:sp>
      <p:sp>
        <p:nvSpPr>
          <p:cNvPr id="16" name="object 16"/>
          <p:cNvSpPr/>
          <p:nvPr/>
        </p:nvSpPr>
        <p:spPr>
          <a:xfrm>
            <a:off x="6553962" y="4039362"/>
            <a:ext cx="1952625" cy="1952625"/>
          </a:xfrm>
          <a:custGeom>
            <a:avLst/>
            <a:gdLst/>
            <a:ahLst/>
            <a:cxnLst/>
            <a:rect l="l" t="t" r="r" b="b"/>
            <a:pathLst>
              <a:path w="1952625" h="1952625">
                <a:moveTo>
                  <a:pt x="1626869" y="0"/>
                </a:moveTo>
                <a:lnTo>
                  <a:pt x="325374" y="0"/>
                </a:lnTo>
                <a:lnTo>
                  <a:pt x="277291" y="3527"/>
                </a:lnTo>
                <a:lnTo>
                  <a:pt x="231399" y="13775"/>
                </a:lnTo>
                <a:lnTo>
                  <a:pt x="188201" y="30240"/>
                </a:lnTo>
                <a:lnTo>
                  <a:pt x="148201" y="52418"/>
                </a:lnTo>
                <a:lnTo>
                  <a:pt x="111902" y="79806"/>
                </a:lnTo>
                <a:lnTo>
                  <a:pt x="79806" y="111902"/>
                </a:lnTo>
                <a:lnTo>
                  <a:pt x="52418" y="148201"/>
                </a:lnTo>
                <a:lnTo>
                  <a:pt x="30240" y="188201"/>
                </a:lnTo>
                <a:lnTo>
                  <a:pt x="13775" y="231399"/>
                </a:lnTo>
                <a:lnTo>
                  <a:pt x="3527" y="277291"/>
                </a:lnTo>
                <a:lnTo>
                  <a:pt x="0" y="325374"/>
                </a:lnTo>
                <a:lnTo>
                  <a:pt x="0" y="1626857"/>
                </a:lnTo>
                <a:lnTo>
                  <a:pt x="3527" y="1674940"/>
                </a:lnTo>
                <a:lnTo>
                  <a:pt x="13775" y="1720832"/>
                </a:lnTo>
                <a:lnTo>
                  <a:pt x="30240" y="1764031"/>
                </a:lnTo>
                <a:lnTo>
                  <a:pt x="52418" y="1804033"/>
                </a:lnTo>
                <a:lnTo>
                  <a:pt x="79806" y="1840334"/>
                </a:lnTo>
                <a:lnTo>
                  <a:pt x="111902" y="1872431"/>
                </a:lnTo>
                <a:lnTo>
                  <a:pt x="148201" y="1899821"/>
                </a:lnTo>
                <a:lnTo>
                  <a:pt x="188201" y="1922001"/>
                </a:lnTo>
                <a:lnTo>
                  <a:pt x="231399" y="1938467"/>
                </a:lnTo>
                <a:lnTo>
                  <a:pt x="277291" y="1948715"/>
                </a:lnTo>
                <a:lnTo>
                  <a:pt x="325374" y="1952244"/>
                </a:lnTo>
                <a:lnTo>
                  <a:pt x="1626869" y="1952244"/>
                </a:lnTo>
                <a:lnTo>
                  <a:pt x="1674952" y="1948715"/>
                </a:lnTo>
                <a:lnTo>
                  <a:pt x="1720844" y="1938467"/>
                </a:lnTo>
                <a:lnTo>
                  <a:pt x="1764042" y="1922001"/>
                </a:lnTo>
                <a:lnTo>
                  <a:pt x="1804042" y="1899821"/>
                </a:lnTo>
                <a:lnTo>
                  <a:pt x="1840341" y="1872431"/>
                </a:lnTo>
                <a:lnTo>
                  <a:pt x="1872437" y="1840334"/>
                </a:lnTo>
                <a:lnTo>
                  <a:pt x="1899825" y="1804033"/>
                </a:lnTo>
                <a:lnTo>
                  <a:pt x="1922003" y="1764031"/>
                </a:lnTo>
                <a:lnTo>
                  <a:pt x="1938468" y="1720832"/>
                </a:lnTo>
                <a:lnTo>
                  <a:pt x="1948716" y="1674940"/>
                </a:lnTo>
                <a:lnTo>
                  <a:pt x="1952243" y="1626857"/>
                </a:lnTo>
                <a:lnTo>
                  <a:pt x="1952243" y="325374"/>
                </a:lnTo>
                <a:lnTo>
                  <a:pt x="1948716" y="277291"/>
                </a:lnTo>
                <a:lnTo>
                  <a:pt x="1938468" y="231399"/>
                </a:lnTo>
                <a:lnTo>
                  <a:pt x="1922003" y="188201"/>
                </a:lnTo>
                <a:lnTo>
                  <a:pt x="1899825" y="148201"/>
                </a:lnTo>
                <a:lnTo>
                  <a:pt x="1872437" y="111902"/>
                </a:lnTo>
                <a:lnTo>
                  <a:pt x="1840341" y="79806"/>
                </a:lnTo>
                <a:lnTo>
                  <a:pt x="1804042" y="52418"/>
                </a:lnTo>
                <a:lnTo>
                  <a:pt x="1764042" y="30240"/>
                </a:lnTo>
                <a:lnTo>
                  <a:pt x="1720844" y="13775"/>
                </a:lnTo>
                <a:lnTo>
                  <a:pt x="1674952" y="3527"/>
                </a:lnTo>
                <a:lnTo>
                  <a:pt x="1626869" y="0"/>
                </a:lnTo>
                <a:close/>
              </a:path>
            </a:pathLst>
          </a:custGeom>
          <a:solidFill>
            <a:srgbClr val="1F487C"/>
          </a:solidFill>
        </p:spPr>
        <p:txBody>
          <a:bodyPr wrap="square" lIns="0" tIns="0" rIns="0" bIns="0" rtlCol="0"/>
          <a:lstStyle/>
          <a:p>
            <a:endParaRPr dirty="0"/>
          </a:p>
        </p:txBody>
      </p:sp>
      <p:sp>
        <p:nvSpPr>
          <p:cNvPr id="17" name="object 17"/>
          <p:cNvSpPr/>
          <p:nvPr/>
        </p:nvSpPr>
        <p:spPr>
          <a:xfrm>
            <a:off x="6553962" y="4039362"/>
            <a:ext cx="1952625" cy="1952625"/>
          </a:xfrm>
          <a:custGeom>
            <a:avLst/>
            <a:gdLst/>
            <a:ahLst/>
            <a:cxnLst/>
            <a:rect l="l" t="t" r="r" b="b"/>
            <a:pathLst>
              <a:path w="1952625" h="1952625">
                <a:moveTo>
                  <a:pt x="0" y="325374"/>
                </a:moveTo>
                <a:lnTo>
                  <a:pt x="3527" y="277291"/>
                </a:lnTo>
                <a:lnTo>
                  <a:pt x="13775" y="231399"/>
                </a:lnTo>
                <a:lnTo>
                  <a:pt x="30240" y="188201"/>
                </a:lnTo>
                <a:lnTo>
                  <a:pt x="52418" y="148201"/>
                </a:lnTo>
                <a:lnTo>
                  <a:pt x="79806" y="111902"/>
                </a:lnTo>
                <a:lnTo>
                  <a:pt x="111902" y="79806"/>
                </a:lnTo>
                <a:lnTo>
                  <a:pt x="148201" y="52418"/>
                </a:lnTo>
                <a:lnTo>
                  <a:pt x="188201" y="30240"/>
                </a:lnTo>
                <a:lnTo>
                  <a:pt x="231399" y="13775"/>
                </a:lnTo>
                <a:lnTo>
                  <a:pt x="277291" y="3527"/>
                </a:lnTo>
                <a:lnTo>
                  <a:pt x="325374" y="0"/>
                </a:lnTo>
                <a:lnTo>
                  <a:pt x="1626869" y="0"/>
                </a:lnTo>
                <a:lnTo>
                  <a:pt x="1674952" y="3527"/>
                </a:lnTo>
                <a:lnTo>
                  <a:pt x="1720844" y="13775"/>
                </a:lnTo>
                <a:lnTo>
                  <a:pt x="1764042" y="30240"/>
                </a:lnTo>
                <a:lnTo>
                  <a:pt x="1804042" y="52418"/>
                </a:lnTo>
                <a:lnTo>
                  <a:pt x="1840341" y="79806"/>
                </a:lnTo>
                <a:lnTo>
                  <a:pt x="1872437" y="111902"/>
                </a:lnTo>
                <a:lnTo>
                  <a:pt x="1899825" y="148201"/>
                </a:lnTo>
                <a:lnTo>
                  <a:pt x="1922003" y="188201"/>
                </a:lnTo>
                <a:lnTo>
                  <a:pt x="1938468" y="231399"/>
                </a:lnTo>
                <a:lnTo>
                  <a:pt x="1948716" y="277291"/>
                </a:lnTo>
                <a:lnTo>
                  <a:pt x="1952243" y="325374"/>
                </a:lnTo>
                <a:lnTo>
                  <a:pt x="1952243" y="1626857"/>
                </a:lnTo>
                <a:lnTo>
                  <a:pt x="1948716" y="1674940"/>
                </a:lnTo>
                <a:lnTo>
                  <a:pt x="1938468" y="1720832"/>
                </a:lnTo>
                <a:lnTo>
                  <a:pt x="1922003" y="1764031"/>
                </a:lnTo>
                <a:lnTo>
                  <a:pt x="1899825" y="1804033"/>
                </a:lnTo>
                <a:lnTo>
                  <a:pt x="1872437" y="1840334"/>
                </a:lnTo>
                <a:lnTo>
                  <a:pt x="1840341" y="1872431"/>
                </a:lnTo>
                <a:lnTo>
                  <a:pt x="1804042" y="1899821"/>
                </a:lnTo>
                <a:lnTo>
                  <a:pt x="1764042" y="1922001"/>
                </a:lnTo>
                <a:lnTo>
                  <a:pt x="1720844" y="1938467"/>
                </a:lnTo>
                <a:lnTo>
                  <a:pt x="1674952" y="1948715"/>
                </a:lnTo>
                <a:lnTo>
                  <a:pt x="1626869" y="1952244"/>
                </a:lnTo>
                <a:lnTo>
                  <a:pt x="325374" y="1952244"/>
                </a:lnTo>
                <a:lnTo>
                  <a:pt x="277291" y="1948715"/>
                </a:lnTo>
                <a:lnTo>
                  <a:pt x="231399" y="1938467"/>
                </a:lnTo>
                <a:lnTo>
                  <a:pt x="188201" y="1922001"/>
                </a:lnTo>
                <a:lnTo>
                  <a:pt x="148201" y="1899821"/>
                </a:lnTo>
                <a:lnTo>
                  <a:pt x="111902" y="1872431"/>
                </a:lnTo>
                <a:lnTo>
                  <a:pt x="79806" y="1840334"/>
                </a:lnTo>
                <a:lnTo>
                  <a:pt x="52418" y="1804033"/>
                </a:lnTo>
                <a:lnTo>
                  <a:pt x="30240" y="1764031"/>
                </a:lnTo>
                <a:lnTo>
                  <a:pt x="13775" y="1720832"/>
                </a:lnTo>
                <a:lnTo>
                  <a:pt x="3527" y="1674940"/>
                </a:lnTo>
                <a:lnTo>
                  <a:pt x="0" y="1626857"/>
                </a:lnTo>
                <a:lnTo>
                  <a:pt x="0" y="325374"/>
                </a:lnTo>
                <a:close/>
              </a:path>
            </a:pathLst>
          </a:custGeom>
          <a:ln w="25908">
            <a:solidFill>
              <a:srgbClr val="EDEBE0"/>
            </a:solidFill>
          </a:ln>
        </p:spPr>
        <p:txBody>
          <a:bodyPr wrap="square" lIns="0" tIns="0" rIns="0" bIns="0" rtlCol="0"/>
          <a:lstStyle/>
          <a:p>
            <a:endParaRPr dirty="0"/>
          </a:p>
        </p:txBody>
      </p:sp>
      <p:sp>
        <p:nvSpPr>
          <p:cNvPr id="18" name="object 18"/>
          <p:cNvSpPr txBox="1"/>
          <p:nvPr/>
        </p:nvSpPr>
        <p:spPr>
          <a:xfrm>
            <a:off x="6811772" y="4336542"/>
            <a:ext cx="1435735" cy="1304290"/>
          </a:xfrm>
          <a:prstGeom prst="rect">
            <a:avLst/>
          </a:prstGeom>
        </p:spPr>
        <p:txBody>
          <a:bodyPr vert="horz" wrap="square" lIns="0" tIns="35560" rIns="0" bIns="0" rtlCol="0">
            <a:spAutoFit/>
          </a:bodyPr>
          <a:lstStyle/>
          <a:p>
            <a:pPr marL="12700" marR="5080" indent="-635" algn="ctr">
              <a:lnSpc>
                <a:spcPct val="91500"/>
              </a:lnSpc>
              <a:spcBef>
                <a:spcPts val="280"/>
              </a:spcBef>
            </a:pPr>
            <a:r>
              <a:rPr dirty="0">
                <a:solidFill>
                  <a:srgbClr val="FFFFFF"/>
                </a:solidFill>
                <a:latin typeface="Calibri"/>
                <a:cs typeface="Calibri"/>
              </a:rPr>
              <a:t>Is the injury  </a:t>
            </a:r>
            <a:r>
              <a:rPr spc="-10" dirty="0">
                <a:solidFill>
                  <a:srgbClr val="FFFFFF"/>
                </a:solidFill>
                <a:latin typeface="Calibri"/>
                <a:cs typeface="Calibri"/>
              </a:rPr>
              <a:t>consistent</a:t>
            </a:r>
            <a:r>
              <a:rPr spc="-85" dirty="0">
                <a:solidFill>
                  <a:srgbClr val="FFFFFF"/>
                </a:solidFill>
                <a:latin typeface="Calibri"/>
                <a:cs typeface="Calibri"/>
              </a:rPr>
              <a:t> </a:t>
            </a:r>
            <a:r>
              <a:rPr spc="-5" dirty="0">
                <a:solidFill>
                  <a:srgbClr val="FFFFFF"/>
                </a:solidFill>
                <a:latin typeface="Calibri"/>
                <a:cs typeface="Calibri"/>
              </a:rPr>
              <a:t>with  </a:t>
            </a:r>
            <a:r>
              <a:rPr spc="-25" dirty="0">
                <a:solidFill>
                  <a:srgbClr val="FFFFFF"/>
                </a:solidFill>
                <a:latin typeface="Calibri"/>
                <a:cs typeface="Calibri"/>
              </a:rPr>
              <a:t>child’s  </a:t>
            </a:r>
            <a:r>
              <a:rPr spc="-5" dirty="0">
                <a:solidFill>
                  <a:srgbClr val="FFFFFF"/>
                </a:solidFill>
                <a:latin typeface="Calibri"/>
                <a:cs typeface="Calibri"/>
              </a:rPr>
              <a:t>d</a:t>
            </a:r>
            <a:r>
              <a:rPr spc="-10" dirty="0">
                <a:solidFill>
                  <a:srgbClr val="FFFFFF"/>
                </a:solidFill>
                <a:latin typeface="Calibri"/>
                <a:cs typeface="Calibri"/>
              </a:rPr>
              <a:t>ev</a:t>
            </a:r>
            <a:r>
              <a:rPr dirty="0">
                <a:solidFill>
                  <a:srgbClr val="FFFFFF"/>
                </a:solidFill>
                <a:latin typeface="Calibri"/>
                <a:cs typeface="Calibri"/>
              </a:rPr>
              <a:t>elopme</a:t>
            </a:r>
            <a:r>
              <a:rPr spc="-10" dirty="0">
                <a:solidFill>
                  <a:srgbClr val="FFFFFF"/>
                </a:solidFill>
                <a:latin typeface="Calibri"/>
                <a:cs typeface="Calibri"/>
              </a:rPr>
              <a:t>n</a:t>
            </a:r>
            <a:r>
              <a:rPr spc="-30" dirty="0">
                <a:solidFill>
                  <a:srgbClr val="FFFFFF"/>
                </a:solidFill>
                <a:latin typeface="Calibri"/>
                <a:cs typeface="Calibri"/>
              </a:rPr>
              <a:t>t</a:t>
            </a:r>
            <a:r>
              <a:rPr dirty="0">
                <a:solidFill>
                  <a:srgbClr val="FFFFFF"/>
                </a:solidFill>
                <a:latin typeface="Calibri"/>
                <a:cs typeface="Calibri"/>
              </a:rPr>
              <a:t>al  </a:t>
            </a:r>
            <a:r>
              <a:rPr spc="-5" dirty="0">
                <a:solidFill>
                  <a:srgbClr val="FFFFFF"/>
                </a:solidFill>
                <a:latin typeface="Calibri"/>
                <a:cs typeface="Calibri"/>
              </a:rPr>
              <a:t>capabilites?</a:t>
            </a:r>
            <a:endParaRPr dirty="0">
              <a:latin typeface="Calibri"/>
              <a:cs typeface="Calibri"/>
            </a:endParaRPr>
          </a:p>
        </p:txBody>
      </p:sp>
      <p:sp>
        <p:nvSpPr>
          <p:cNvPr id="19" name="Slide Number Placeholder 18">
            <a:extLst>
              <a:ext uri="{FF2B5EF4-FFF2-40B4-BE49-F238E27FC236}">
                <a16:creationId xmlns:a16="http://schemas.microsoft.com/office/drawing/2014/main" id="{5B9A6CC2-B700-4726-BC5E-D4A8DBB4843E}"/>
              </a:ext>
            </a:extLst>
          </p:cNvPr>
          <p:cNvSpPr>
            <a:spLocks noGrp="1"/>
          </p:cNvSpPr>
          <p:nvPr>
            <p:ph type="sldNum" sz="quarter" idx="7"/>
          </p:nvPr>
        </p:nvSpPr>
        <p:spPr/>
        <p:txBody>
          <a:bodyPr/>
          <a:lstStyle/>
          <a:p>
            <a:fld id="{B6F15528-21DE-4FAA-801E-634DDDAF4B2B}" type="slidenum">
              <a:rPr lang="en-IN" smtClean="0"/>
              <a:t>41</a:t>
            </a:fld>
            <a:endParaRPr lang="en-IN" dirty="0"/>
          </a:p>
        </p:txBody>
      </p:sp>
    </p:spTree>
    <p:extLst>
      <p:ext uri="{BB962C8B-B14F-4D97-AF65-F5344CB8AC3E}">
        <p14:creationId xmlns:p14="http://schemas.microsoft.com/office/powerpoint/2010/main" val="1928360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5477" y="665243"/>
            <a:ext cx="8080310" cy="1244571"/>
          </a:xfrm>
          <a:prstGeom prst="rect">
            <a:avLst/>
          </a:prstGeom>
        </p:spPr>
        <p:txBody>
          <a:bodyPr vert="horz" wrap="square" lIns="0" tIns="13335" rIns="0" bIns="0" rtlCol="0" anchor="ctr">
            <a:spAutoFit/>
          </a:bodyPr>
          <a:lstStyle/>
          <a:p>
            <a:pPr marL="676910" marR="5080" indent="-664845">
              <a:lnSpc>
                <a:spcPct val="100000"/>
              </a:lnSpc>
              <a:spcBef>
                <a:spcPts val="105"/>
              </a:spcBef>
            </a:pPr>
            <a:r>
              <a:rPr sz="4000" dirty="0">
                <a:solidFill>
                  <a:schemeClr val="accent6">
                    <a:lumMod val="50000"/>
                  </a:schemeClr>
                </a:solidFill>
              </a:rPr>
              <a:t>Signs of </a:t>
            </a:r>
            <a:r>
              <a:rPr sz="4000" spc="-5" dirty="0">
                <a:solidFill>
                  <a:schemeClr val="accent6">
                    <a:lumMod val="50000"/>
                  </a:schemeClr>
                </a:solidFill>
              </a:rPr>
              <a:t>CHILD </a:t>
            </a:r>
            <a:r>
              <a:rPr sz="4000" spc="-30" dirty="0">
                <a:solidFill>
                  <a:schemeClr val="accent6">
                    <a:lumMod val="50000"/>
                  </a:schemeClr>
                </a:solidFill>
              </a:rPr>
              <a:t>NEGLECT: </a:t>
            </a:r>
            <a:br>
              <a:rPr lang="en-US" sz="4000" spc="-30" dirty="0">
                <a:solidFill>
                  <a:schemeClr val="accent6">
                    <a:lumMod val="50000"/>
                  </a:schemeClr>
                </a:solidFill>
              </a:rPr>
            </a:br>
            <a:r>
              <a:rPr sz="4000" dirty="0">
                <a:solidFill>
                  <a:schemeClr val="accent6">
                    <a:lumMod val="50000"/>
                  </a:schemeClr>
                </a:solidFill>
              </a:rPr>
              <a:t>In  </a:t>
            </a:r>
            <a:r>
              <a:rPr sz="4000" spc="-25" dirty="0">
                <a:solidFill>
                  <a:schemeClr val="accent6">
                    <a:lumMod val="50000"/>
                  </a:schemeClr>
                </a:solidFill>
              </a:rPr>
              <a:t>parents/caretakers</a:t>
            </a:r>
          </a:p>
        </p:txBody>
      </p:sp>
      <p:sp>
        <p:nvSpPr>
          <p:cNvPr id="4" name="object 4"/>
          <p:cNvSpPr/>
          <p:nvPr/>
        </p:nvSpPr>
        <p:spPr>
          <a:xfrm>
            <a:off x="288565" y="273366"/>
            <a:ext cx="1219200" cy="121920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250465" y="273366"/>
            <a:ext cx="1257300" cy="1257300"/>
          </a:xfrm>
          <a:custGeom>
            <a:avLst/>
            <a:gdLst/>
            <a:ahLst/>
            <a:cxnLst/>
            <a:rect l="l" t="t" r="r" b="b"/>
            <a:pathLst>
              <a:path w="1257300" h="1257300">
                <a:moveTo>
                  <a:pt x="0" y="1257300"/>
                </a:moveTo>
                <a:lnTo>
                  <a:pt x="1257300" y="1257300"/>
                </a:lnTo>
                <a:lnTo>
                  <a:pt x="1257300" y="0"/>
                </a:lnTo>
                <a:lnTo>
                  <a:pt x="0" y="0"/>
                </a:lnTo>
                <a:lnTo>
                  <a:pt x="0" y="1257300"/>
                </a:lnTo>
                <a:close/>
              </a:path>
            </a:pathLst>
          </a:custGeom>
          <a:ln w="38100">
            <a:solidFill>
              <a:srgbClr val="000000"/>
            </a:solidFill>
          </a:ln>
        </p:spPr>
        <p:txBody>
          <a:bodyPr wrap="square" lIns="0" tIns="0" rIns="0" bIns="0" rtlCol="0"/>
          <a:lstStyle/>
          <a:p>
            <a:endParaRPr dirty="0"/>
          </a:p>
        </p:txBody>
      </p:sp>
      <p:sp>
        <p:nvSpPr>
          <p:cNvPr id="9" name="object 9"/>
          <p:cNvSpPr/>
          <p:nvPr/>
        </p:nvSpPr>
        <p:spPr>
          <a:xfrm>
            <a:off x="1507765" y="2055607"/>
            <a:ext cx="8518759" cy="3455742"/>
          </a:xfrm>
          <a:custGeom>
            <a:avLst/>
            <a:gdLst/>
            <a:ahLst/>
            <a:cxnLst/>
            <a:rect l="l" t="t" r="r" b="b"/>
            <a:pathLst>
              <a:path w="8153400" h="2632075">
                <a:moveTo>
                  <a:pt x="0" y="2631948"/>
                </a:moveTo>
                <a:lnTo>
                  <a:pt x="8153400" y="2631948"/>
                </a:lnTo>
                <a:lnTo>
                  <a:pt x="8153400" y="0"/>
                </a:lnTo>
                <a:lnTo>
                  <a:pt x="0" y="0"/>
                </a:lnTo>
                <a:lnTo>
                  <a:pt x="0" y="2631948"/>
                </a:lnTo>
                <a:close/>
              </a:path>
            </a:pathLst>
          </a:custGeom>
          <a:ln w="9144">
            <a:solidFill>
              <a:srgbClr val="F69240"/>
            </a:solidFill>
          </a:ln>
        </p:spPr>
        <p:txBody>
          <a:bodyPr wrap="square" lIns="0" tIns="0" rIns="0" bIns="0" rtlCol="0"/>
          <a:lstStyle/>
          <a:p>
            <a:endParaRPr dirty="0"/>
          </a:p>
        </p:txBody>
      </p:sp>
      <p:sp>
        <p:nvSpPr>
          <p:cNvPr id="10" name="object 10"/>
          <p:cNvSpPr txBox="1"/>
          <p:nvPr/>
        </p:nvSpPr>
        <p:spPr>
          <a:xfrm>
            <a:off x="1963706" y="2081564"/>
            <a:ext cx="8080310" cy="3060453"/>
          </a:xfrm>
          <a:prstGeom prst="rect">
            <a:avLst/>
          </a:prstGeom>
        </p:spPr>
        <p:txBody>
          <a:bodyPr vert="horz" wrap="square" lIns="0" tIns="89535" rIns="0" bIns="0" rtlCol="0">
            <a:spAutoFit/>
          </a:bodyPr>
          <a:lstStyle/>
          <a:p>
            <a:pPr marL="102235" indent="-90170">
              <a:spcBef>
                <a:spcPts val="705"/>
              </a:spcBef>
              <a:buSzPct val="95000"/>
              <a:buFont typeface="Arial"/>
              <a:buChar char="•"/>
              <a:tabLst>
                <a:tab pos="102870" algn="l"/>
              </a:tabLst>
            </a:pPr>
            <a:r>
              <a:rPr sz="2400" spc="-5" dirty="0">
                <a:latin typeface="Calibri"/>
                <a:cs typeface="Calibri"/>
              </a:rPr>
              <a:t>Appears </a:t>
            </a:r>
            <a:r>
              <a:rPr sz="2400" spc="-15" dirty="0">
                <a:latin typeface="Calibri"/>
                <a:cs typeface="Calibri"/>
              </a:rPr>
              <a:t>to </a:t>
            </a:r>
            <a:r>
              <a:rPr sz="2400" dirty="0">
                <a:latin typeface="Calibri"/>
                <a:cs typeface="Calibri"/>
              </a:rPr>
              <a:t>be </a:t>
            </a:r>
            <a:r>
              <a:rPr sz="2400" spc="-15" dirty="0">
                <a:latin typeface="Calibri"/>
                <a:cs typeface="Calibri"/>
              </a:rPr>
              <a:t>indifferent </a:t>
            </a:r>
            <a:r>
              <a:rPr sz="2400" spc="-10" dirty="0">
                <a:latin typeface="Calibri"/>
                <a:cs typeface="Calibri"/>
              </a:rPr>
              <a:t>to </a:t>
            </a:r>
            <a:r>
              <a:rPr sz="2400" dirty="0">
                <a:latin typeface="Calibri"/>
                <a:cs typeface="Calibri"/>
              </a:rPr>
              <a:t>the</a:t>
            </a:r>
            <a:r>
              <a:rPr sz="2400" spc="20" dirty="0">
                <a:latin typeface="Calibri"/>
                <a:cs typeface="Calibri"/>
              </a:rPr>
              <a:t> </a:t>
            </a:r>
            <a:r>
              <a:rPr sz="2400" dirty="0">
                <a:latin typeface="Calibri"/>
                <a:cs typeface="Calibri"/>
              </a:rPr>
              <a:t>child;</a:t>
            </a:r>
          </a:p>
          <a:p>
            <a:pPr marL="102235" indent="-90170">
              <a:spcBef>
                <a:spcPts val="600"/>
              </a:spcBef>
              <a:buSzPct val="95000"/>
              <a:buFont typeface="Arial"/>
              <a:buChar char="•"/>
              <a:tabLst>
                <a:tab pos="102870" algn="l"/>
              </a:tabLst>
            </a:pPr>
            <a:r>
              <a:rPr sz="2400" spc="-5" dirty="0">
                <a:latin typeface="Calibri"/>
                <a:cs typeface="Calibri"/>
              </a:rPr>
              <a:t>Seems apathetic or</a:t>
            </a:r>
            <a:r>
              <a:rPr sz="2400" spc="5" dirty="0">
                <a:latin typeface="Calibri"/>
                <a:cs typeface="Calibri"/>
              </a:rPr>
              <a:t> </a:t>
            </a:r>
            <a:r>
              <a:rPr sz="2400" spc="-5" dirty="0">
                <a:latin typeface="Calibri"/>
                <a:cs typeface="Calibri"/>
              </a:rPr>
              <a:t>depressed;</a:t>
            </a:r>
            <a:endParaRPr sz="2400" dirty="0">
              <a:latin typeface="Calibri"/>
              <a:cs typeface="Calibri"/>
            </a:endParaRPr>
          </a:p>
          <a:p>
            <a:pPr marL="102235" indent="-90170">
              <a:spcBef>
                <a:spcPts val="600"/>
              </a:spcBef>
              <a:buSzPct val="95000"/>
              <a:buFont typeface="Arial"/>
              <a:buChar char="•"/>
              <a:tabLst>
                <a:tab pos="102870" algn="l"/>
              </a:tabLst>
            </a:pPr>
            <a:r>
              <a:rPr sz="2400" spc="-10" dirty="0">
                <a:latin typeface="Calibri"/>
                <a:cs typeface="Calibri"/>
              </a:rPr>
              <a:t>Behaves irrationally </a:t>
            </a:r>
            <a:r>
              <a:rPr sz="2400" spc="-5" dirty="0">
                <a:latin typeface="Calibri"/>
                <a:cs typeface="Calibri"/>
              </a:rPr>
              <a:t>or </a:t>
            </a:r>
            <a:r>
              <a:rPr sz="2400" dirty="0">
                <a:latin typeface="Calibri"/>
                <a:cs typeface="Calibri"/>
              </a:rPr>
              <a:t>in a </a:t>
            </a:r>
            <a:r>
              <a:rPr sz="2400" spc="-15" dirty="0">
                <a:latin typeface="Calibri"/>
                <a:cs typeface="Calibri"/>
              </a:rPr>
              <a:t>bizarre</a:t>
            </a:r>
            <a:r>
              <a:rPr sz="2400" spc="40" dirty="0">
                <a:latin typeface="Calibri"/>
                <a:cs typeface="Calibri"/>
              </a:rPr>
              <a:t> </a:t>
            </a:r>
            <a:r>
              <a:rPr sz="2400" dirty="0">
                <a:latin typeface="Calibri"/>
                <a:cs typeface="Calibri"/>
              </a:rPr>
              <a:t>manner;</a:t>
            </a:r>
          </a:p>
          <a:p>
            <a:pPr marL="102235" indent="-90170">
              <a:spcBef>
                <a:spcPts val="600"/>
              </a:spcBef>
              <a:buSzPct val="95000"/>
              <a:buFont typeface="Arial"/>
              <a:buChar char="•"/>
              <a:tabLst>
                <a:tab pos="102870" algn="l"/>
              </a:tabLst>
            </a:pPr>
            <a:r>
              <a:rPr sz="2400" dirty="0">
                <a:latin typeface="Calibri"/>
                <a:cs typeface="Calibri"/>
              </a:rPr>
              <a:t>Abuses </a:t>
            </a:r>
            <a:r>
              <a:rPr sz="2400" spc="-5" dirty="0">
                <a:latin typeface="Calibri"/>
                <a:cs typeface="Calibri"/>
              </a:rPr>
              <a:t>alcohol or</a:t>
            </a:r>
            <a:r>
              <a:rPr sz="2400" spc="-35" dirty="0">
                <a:latin typeface="Calibri"/>
                <a:cs typeface="Calibri"/>
              </a:rPr>
              <a:t> </a:t>
            </a:r>
            <a:r>
              <a:rPr sz="2400" spc="-5" dirty="0">
                <a:latin typeface="Calibri"/>
                <a:cs typeface="Calibri"/>
              </a:rPr>
              <a:t>drugs;</a:t>
            </a:r>
            <a:endParaRPr sz="2400" dirty="0">
              <a:latin typeface="Calibri"/>
              <a:cs typeface="Calibri"/>
            </a:endParaRPr>
          </a:p>
          <a:p>
            <a:pPr marL="102235" indent="-90170">
              <a:spcBef>
                <a:spcPts val="600"/>
              </a:spcBef>
              <a:buSzPct val="95000"/>
              <a:buFont typeface="Arial"/>
              <a:buChar char="•"/>
              <a:tabLst>
                <a:tab pos="102870" algn="l"/>
              </a:tabLst>
            </a:pPr>
            <a:r>
              <a:rPr sz="2400" spc="-5" dirty="0">
                <a:latin typeface="Calibri"/>
                <a:cs typeface="Calibri"/>
              </a:rPr>
              <a:t>Denies </a:t>
            </a:r>
            <a:r>
              <a:rPr sz="2400" dirty="0">
                <a:latin typeface="Calibri"/>
                <a:cs typeface="Calibri"/>
              </a:rPr>
              <a:t>the </a:t>
            </a:r>
            <a:r>
              <a:rPr sz="2400" spc="-15" dirty="0">
                <a:latin typeface="Calibri"/>
                <a:cs typeface="Calibri"/>
              </a:rPr>
              <a:t>existence </a:t>
            </a:r>
            <a:r>
              <a:rPr sz="2400" dirty="0">
                <a:latin typeface="Calibri"/>
                <a:cs typeface="Calibri"/>
              </a:rPr>
              <a:t>of or </a:t>
            </a:r>
            <a:r>
              <a:rPr sz="2400" spc="-5" dirty="0">
                <a:latin typeface="Calibri"/>
                <a:cs typeface="Calibri"/>
              </a:rPr>
              <a:t>blames </a:t>
            </a:r>
            <a:r>
              <a:rPr sz="2400" dirty="0">
                <a:latin typeface="Calibri"/>
                <a:cs typeface="Calibri"/>
              </a:rPr>
              <a:t>the child </a:t>
            </a:r>
            <a:r>
              <a:rPr sz="2400" spc="-15" dirty="0">
                <a:latin typeface="Calibri"/>
                <a:cs typeface="Calibri"/>
              </a:rPr>
              <a:t>for </a:t>
            </a:r>
            <a:r>
              <a:rPr sz="2400" dirty="0">
                <a:latin typeface="Calibri"/>
                <a:cs typeface="Calibri"/>
              </a:rPr>
              <a:t>the </a:t>
            </a:r>
            <a:r>
              <a:rPr sz="2400" spc="-20" dirty="0">
                <a:latin typeface="Calibri"/>
                <a:cs typeface="Calibri"/>
              </a:rPr>
              <a:t>child’s </a:t>
            </a:r>
            <a:r>
              <a:rPr sz="2400" spc="-10" dirty="0">
                <a:latin typeface="Calibri"/>
                <a:cs typeface="Calibri"/>
              </a:rPr>
              <a:t>problems</a:t>
            </a:r>
            <a:r>
              <a:rPr sz="2400" spc="90" dirty="0">
                <a:latin typeface="Calibri"/>
                <a:cs typeface="Calibri"/>
              </a:rPr>
              <a:t> </a:t>
            </a:r>
            <a:r>
              <a:rPr sz="2400" dirty="0">
                <a:latin typeface="Calibri"/>
                <a:cs typeface="Calibri"/>
              </a:rPr>
              <a:t>in</a:t>
            </a:r>
            <a:r>
              <a:rPr lang="en-US" sz="2400" dirty="0">
                <a:latin typeface="Calibri"/>
                <a:cs typeface="Calibri"/>
              </a:rPr>
              <a:t> </a:t>
            </a:r>
            <a:r>
              <a:rPr sz="2400" spc="-5" dirty="0">
                <a:latin typeface="Calibri"/>
                <a:cs typeface="Calibri"/>
              </a:rPr>
              <a:t>school or </a:t>
            </a:r>
            <a:r>
              <a:rPr sz="2400" spc="-15" dirty="0">
                <a:latin typeface="Calibri"/>
                <a:cs typeface="Calibri"/>
              </a:rPr>
              <a:t>at</a:t>
            </a:r>
            <a:r>
              <a:rPr sz="2400" spc="-10" dirty="0">
                <a:latin typeface="Calibri"/>
                <a:cs typeface="Calibri"/>
              </a:rPr>
              <a:t> </a:t>
            </a:r>
            <a:r>
              <a:rPr sz="2400" spc="-5" dirty="0">
                <a:latin typeface="Calibri"/>
                <a:cs typeface="Calibri"/>
              </a:rPr>
              <a:t>home;</a:t>
            </a:r>
            <a:endParaRPr sz="2400" dirty="0">
              <a:latin typeface="Calibri"/>
              <a:cs typeface="Calibri"/>
            </a:endParaRPr>
          </a:p>
          <a:p>
            <a:pPr marL="102235" indent="-90170">
              <a:spcBef>
                <a:spcPts val="600"/>
              </a:spcBef>
              <a:buSzPct val="95000"/>
              <a:buFont typeface="Arial"/>
              <a:buChar char="•"/>
              <a:tabLst>
                <a:tab pos="102870" algn="l"/>
              </a:tabLst>
            </a:pPr>
            <a:r>
              <a:rPr sz="2400" spc="-5" dirty="0">
                <a:latin typeface="Calibri"/>
                <a:cs typeface="Calibri"/>
              </a:rPr>
              <a:t>Sees </a:t>
            </a:r>
            <a:r>
              <a:rPr sz="2400" dirty="0">
                <a:latin typeface="Calibri"/>
                <a:cs typeface="Calibri"/>
              </a:rPr>
              <a:t>the child as </a:t>
            </a:r>
            <a:r>
              <a:rPr sz="2400" spc="-10" dirty="0">
                <a:latin typeface="Calibri"/>
                <a:cs typeface="Calibri"/>
              </a:rPr>
              <a:t>entirely </a:t>
            </a:r>
            <a:r>
              <a:rPr sz="2400" dirty="0">
                <a:latin typeface="Calibri"/>
                <a:cs typeface="Calibri"/>
              </a:rPr>
              <a:t>bad, </a:t>
            </a:r>
            <a:r>
              <a:rPr sz="2400" spc="-10" dirty="0">
                <a:latin typeface="Calibri"/>
                <a:cs typeface="Calibri"/>
              </a:rPr>
              <a:t>worthless, </a:t>
            </a:r>
            <a:r>
              <a:rPr sz="2400" spc="-5" dirty="0">
                <a:latin typeface="Calibri"/>
                <a:cs typeface="Calibri"/>
              </a:rPr>
              <a:t>or</a:t>
            </a:r>
            <a:r>
              <a:rPr sz="2400" spc="25" dirty="0">
                <a:latin typeface="Calibri"/>
                <a:cs typeface="Calibri"/>
              </a:rPr>
              <a:t> </a:t>
            </a:r>
            <a:r>
              <a:rPr sz="2400" spc="-5" dirty="0">
                <a:latin typeface="Calibri"/>
                <a:cs typeface="Calibri"/>
              </a:rPr>
              <a:t>burdensome;</a:t>
            </a:r>
            <a:endParaRPr sz="2400" dirty="0">
              <a:latin typeface="Calibri"/>
              <a:cs typeface="Calibri"/>
            </a:endParaRPr>
          </a:p>
        </p:txBody>
      </p:sp>
      <p:sp>
        <p:nvSpPr>
          <p:cNvPr id="11" name="object 11"/>
          <p:cNvSpPr txBox="1"/>
          <p:nvPr/>
        </p:nvSpPr>
        <p:spPr>
          <a:xfrm>
            <a:off x="1864931" y="6078035"/>
            <a:ext cx="8462137" cy="443711"/>
          </a:xfrm>
          <a:prstGeom prst="rect">
            <a:avLst/>
          </a:prstGeom>
        </p:spPr>
        <p:txBody>
          <a:bodyPr vert="horz" wrap="square" lIns="0" tIns="12700" rIns="0" bIns="0" rtlCol="0">
            <a:spAutoFit/>
          </a:bodyPr>
          <a:lstStyle/>
          <a:p>
            <a:pPr marL="12700" marR="5080" algn="ctr">
              <a:spcBef>
                <a:spcPts val="100"/>
              </a:spcBef>
            </a:pPr>
            <a:r>
              <a:rPr sz="1400" b="1" i="1" spc="-5" dirty="0">
                <a:solidFill>
                  <a:schemeClr val="accent6">
                    <a:lumMod val="50000"/>
                  </a:schemeClr>
                </a:solidFill>
                <a:highlight>
                  <a:srgbClr val="FFFF00"/>
                </a:highlight>
                <a:latin typeface="Calibri"/>
                <a:cs typeface="Calibri"/>
              </a:rPr>
              <a:t>Prevent.Child.Abuse.America..(2003)..Recognizing </a:t>
            </a:r>
            <a:r>
              <a:rPr sz="1400" b="1" i="1" dirty="0">
                <a:solidFill>
                  <a:schemeClr val="accent6">
                    <a:lumMod val="50000"/>
                  </a:schemeClr>
                </a:solidFill>
                <a:highlight>
                  <a:srgbClr val="FFFF00"/>
                </a:highlight>
                <a:latin typeface="Calibri"/>
                <a:cs typeface="Calibri"/>
              </a:rPr>
              <a:t>child </a:t>
            </a:r>
            <a:r>
              <a:rPr sz="1400" b="1" i="1" spc="-5" dirty="0">
                <a:solidFill>
                  <a:schemeClr val="accent6">
                    <a:lumMod val="50000"/>
                  </a:schemeClr>
                </a:solidFill>
                <a:highlight>
                  <a:srgbClr val="FFFF00"/>
                </a:highlight>
                <a:latin typeface="Calibri"/>
                <a:cs typeface="Calibri"/>
              </a:rPr>
              <a:t>abuse: </a:t>
            </a:r>
            <a:r>
              <a:rPr sz="1400" b="1" i="1" dirty="0">
                <a:solidFill>
                  <a:schemeClr val="accent6">
                    <a:lumMod val="50000"/>
                  </a:schemeClr>
                </a:solidFill>
                <a:highlight>
                  <a:srgbClr val="FFFF00"/>
                </a:highlight>
                <a:latin typeface="Calibri"/>
                <a:cs typeface="Calibri"/>
              </a:rPr>
              <a:t>What </a:t>
            </a:r>
            <a:r>
              <a:rPr sz="1400" b="1" i="1" spc="-5" dirty="0">
                <a:solidFill>
                  <a:schemeClr val="accent6">
                    <a:lumMod val="50000"/>
                  </a:schemeClr>
                </a:solidFill>
                <a:highlight>
                  <a:srgbClr val="FFFF00"/>
                </a:highlight>
                <a:latin typeface="Calibri"/>
                <a:cs typeface="Calibri"/>
              </a:rPr>
              <a:t>parents </a:t>
            </a:r>
            <a:r>
              <a:rPr sz="1400" b="1" i="1" dirty="0">
                <a:solidFill>
                  <a:schemeClr val="accent6">
                    <a:lumMod val="50000"/>
                  </a:schemeClr>
                </a:solidFill>
                <a:highlight>
                  <a:srgbClr val="FFFF00"/>
                </a:highlight>
                <a:latin typeface="Calibri"/>
                <a:cs typeface="Calibri"/>
              </a:rPr>
              <a:t>should know [On-line]..  </a:t>
            </a:r>
            <a:r>
              <a:rPr sz="1400" b="1" i="1" spc="-5" dirty="0">
                <a:solidFill>
                  <a:schemeClr val="accent6">
                    <a:lumMod val="50000"/>
                  </a:schemeClr>
                </a:solidFill>
                <a:highlight>
                  <a:srgbClr val="FFFF00"/>
                </a:highlight>
                <a:latin typeface="Calibri"/>
                <a:cs typeface="Calibri"/>
              </a:rPr>
              <a:t>Available:</a:t>
            </a:r>
            <a:r>
              <a:rPr sz="1400" b="1" i="1" spc="-25" dirty="0">
                <a:solidFill>
                  <a:schemeClr val="accent6">
                    <a:lumMod val="50000"/>
                  </a:schemeClr>
                </a:solidFill>
                <a:highlight>
                  <a:srgbClr val="FFFF00"/>
                </a:highlight>
                <a:latin typeface="Calibri"/>
                <a:cs typeface="Calibri"/>
              </a:rPr>
              <a:t> </a:t>
            </a:r>
            <a:r>
              <a:rPr sz="1400" b="1" i="1" u="sng" spc="-5" dirty="0">
                <a:solidFill>
                  <a:schemeClr val="accent6">
                    <a:lumMod val="50000"/>
                  </a:schemeClr>
                </a:solidFill>
                <a:highlight>
                  <a:srgbClr val="FFFF00"/>
                </a:highlight>
                <a:uFill>
                  <a:solidFill>
                    <a:srgbClr val="0000FF"/>
                  </a:solidFill>
                </a:uFill>
                <a:latin typeface="Calibri"/>
                <a:cs typeface="Calibri"/>
                <a:hlinkClick r:id="rId3">
                  <a:extLst>
                    <a:ext uri="{A12FA001-AC4F-418D-AE19-62706E023703}">
                      <ahyp:hlinkClr xmlns:ahyp="http://schemas.microsoft.com/office/drawing/2018/hyperlinkcolor" val="tx"/>
                    </a:ext>
                  </a:extLst>
                </a:hlinkClick>
              </a:rPr>
              <a:t>http://www.preventchildabuse.org/learn_more/parents/recognizing_abuse.pdf</a:t>
            </a:r>
            <a:r>
              <a:rPr sz="1400" b="1" i="1" spc="-5" dirty="0">
                <a:solidFill>
                  <a:schemeClr val="accent6">
                    <a:lumMod val="50000"/>
                  </a:schemeClr>
                </a:solidFill>
                <a:highlight>
                  <a:srgbClr val="FFFF00"/>
                </a:highlight>
                <a:latin typeface="Calibri"/>
                <a:cs typeface="Calibri"/>
              </a:rPr>
              <a:t>;.</a:t>
            </a:r>
            <a:endParaRPr sz="1400" dirty="0">
              <a:solidFill>
                <a:schemeClr val="accent6">
                  <a:lumMod val="50000"/>
                </a:schemeClr>
              </a:solidFill>
              <a:highlight>
                <a:srgbClr val="FFFF00"/>
              </a:highlight>
              <a:latin typeface="Calibri"/>
              <a:cs typeface="Calibri"/>
            </a:endParaRPr>
          </a:p>
        </p:txBody>
      </p:sp>
      <p:sp>
        <p:nvSpPr>
          <p:cNvPr id="12" name="Slide Number Placeholder 11">
            <a:extLst>
              <a:ext uri="{FF2B5EF4-FFF2-40B4-BE49-F238E27FC236}">
                <a16:creationId xmlns:a16="http://schemas.microsoft.com/office/drawing/2014/main" id="{42DF46C7-8424-4751-ADCD-1DA4D9D2248D}"/>
              </a:ext>
            </a:extLst>
          </p:cNvPr>
          <p:cNvSpPr>
            <a:spLocks noGrp="1"/>
          </p:cNvSpPr>
          <p:nvPr>
            <p:ph type="sldNum" sz="quarter" idx="12"/>
          </p:nvPr>
        </p:nvSpPr>
        <p:spPr/>
        <p:txBody>
          <a:bodyPr/>
          <a:lstStyle/>
          <a:p>
            <a:fld id="{3E5F394B-49D5-49D1-9FED-37BDB656D84F}" type="slidenum">
              <a:rPr lang="en-IN" smtClean="0"/>
              <a:t>42</a:t>
            </a:fld>
            <a:endParaRPr lang="en-IN" dirty="0"/>
          </a:p>
        </p:txBody>
      </p:sp>
    </p:spTree>
    <p:extLst>
      <p:ext uri="{BB962C8B-B14F-4D97-AF65-F5344CB8AC3E}">
        <p14:creationId xmlns:p14="http://schemas.microsoft.com/office/powerpoint/2010/main" val="3145239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5595" y="507880"/>
            <a:ext cx="5143753" cy="629018"/>
          </a:xfrm>
          <a:prstGeom prst="rect">
            <a:avLst/>
          </a:prstGeom>
        </p:spPr>
        <p:txBody>
          <a:bodyPr vert="horz" wrap="square" lIns="0" tIns="13335" rIns="0" bIns="0" rtlCol="0" anchor="ctr">
            <a:spAutoFit/>
          </a:bodyPr>
          <a:lstStyle/>
          <a:p>
            <a:pPr marL="12700" algn="ctr">
              <a:lnSpc>
                <a:spcPct val="100000"/>
              </a:lnSpc>
              <a:spcBef>
                <a:spcPts val="105"/>
              </a:spcBef>
            </a:pPr>
            <a:r>
              <a:rPr sz="4000" b="1" spc="-45" dirty="0">
                <a:solidFill>
                  <a:schemeClr val="accent6">
                    <a:lumMod val="50000"/>
                  </a:schemeClr>
                </a:solidFill>
              </a:rPr>
              <a:t>DOCUMENTATION</a:t>
            </a:r>
          </a:p>
        </p:txBody>
      </p:sp>
      <p:sp>
        <p:nvSpPr>
          <p:cNvPr id="3" name="object 3"/>
          <p:cNvSpPr/>
          <p:nvPr/>
        </p:nvSpPr>
        <p:spPr>
          <a:xfrm>
            <a:off x="1688592" y="240792"/>
            <a:ext cx="1402080" cy="1402079"/>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1752600" y="304800"/>
            <a:ext cx="1219200" cy="1219200"/>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1733550" y="285750"/>
            <a:ext cx="1257300" cy="1257300"/>
          </a:xfrm>
          <a:custGeom>
            <a:avLst/>
            <a:gdLst/>
            <a:ahLst/>
            <a:cxnLst/>
            <a:rect l="l" t="t" r="r" b="b"/>
            <a:pathLst>
              <a:path w="1257300" h="1257300">
                <a:moveTo>
                  <a:pt x="0" y="1257300"/>
                </a:moveTo>
                <a:lnTo>
                  <a:pt x="1257300" y="1257300"/>
                </a:lnTo>
                <a:lnTo>
                  <a:pt x="1257300" y="0"/>
                </a:lnTo>
                <a:lnTo>
                  <a:pt x="0" y="0"/>
                </a:lnTo>
                <a:lnTo>
                  <a:pt x="0" y="1257300"/>
                </a:lnTo>
                <a:close/>
              </a:path>
            </a:pathLst>
          </a:custGeom>
          <a:ln w="38100">
            <a:solidFill>
              <a:srgbClr val="000000"/>
            </a:solidFill>
          </a:ln>
        </p:spPr>
        <p:txBody>
          <a:bodyPr wrap="square" lIns="0" tIns="0" rIns="0" bIns="0" rtlCol="0"/>
          <a:lstStyle/>
          <a:p>
            <a:endParaRPr dirty="0"/>
          </a:p>
        </p:txBody>
      </p:sp>
      <p:sp>
        <p:nvSpPr>
          <p:cNvPr id="6" name="object 6"/>
          <p:cNvSpPr/>
          <p:nvPr/>
        </p:nvSpPr>
        <p:spPr>
          <a:xfrm>
            <a:off x="3048762" y="1856994"/>
            <a:ext cx="871855" cy="1247140"/>
          </a:xfrm>
          <a:custGeom>
            <a:avLst/>
            <a:gdLst/>
            <a:ahLst/>
            <a:cxnLst/>
            <a:rect l="l" t="t" r="r" b="b"/>
            <a:pathLst>
              <a:path w="871855" h="1247139">
                <a:moveTo>
                  <a:pt x="0" y="0"/>
                </a:moveTo>
                <a:lnTo>
                  <a:pt x="0" y="810767"/>
                </a:lnTo>
                <a:lnTo>
                  <a:pt x="435863" y="1246631"/>
                </a:lnTo>
                <a:lnTo>
                  <a:pt x="871727" y="810767"/>
                </a:lnTo>
                <a:lnTo>
                  <a:pt x="871727" y="435863"/>
                </a:lnTo>
                <a:lnTo>
                  <a:pt x="435863" y="435863"/>
                </a:lnTo>
                <a:lnTo>
                  <a:pt x="0" y="0"/>
                </a:lnTo>
                <a:close/>
              </a:path>
              <a:path w="871855" h="1247139">
                <a:moveTo>
                  <a:pt x="871727" y="0"/>
                </a:moveTo>
                <a:lnTo>
                  <a:pt x="435863" y="435863"/>
                </a:lnTo>
                <a:lnTo>
                  <a:pt x="871727" y="435863"/>
                </a:lnTo>
                <a:lnTo>
                  <a:pt x="871727" y="0"/>
                </a:lnTo>
                <a:close/>
              </a:path>
            </a:pathLst>
          </a:custGeom>
          <a:solidFill>
            <a:srgbClr val="4AACC5"/>
          </a:solidFill>
        </p:spPr>
        <p:txBody>
          <a:bodyPr wrap="square" lIns="0" tIns="0" rIns="0" bIns="0" rtlCol="0"/>
          <a:lstStyle/>
          <a:p>
            <a:endParaRPr dirty="0"/>
          </a:p>
        </p:txBody>
      </p:sp>
      <p:sp>
        <p:nvSpPr>
          <p:cNvPr id="7" name="object 7"/>
          <p:cNvSpPr/>
          <p:nvPr/>
        </p:nvSpPr>
        <p:spPr>
          <a:xfrm>
            <a:off x="3048762" y="1856994"/>
            <a:ext cx="871855" cy="1247140"/>
          </a:xfrm>
          <a:custGeom>
            <a:avLst/>
            <a:gdLst/>
            <a:ahLst/>
            <a:cxnLst/>
            <a:rect l="l" t="t" r="r" b="b"/>
            <a:pathLst>
              <a:path w="871855" h="1247139">
                <a:moveTo>
                  <a:pt x="871727" y="0"/>
                </a:moveTo>
                <a:lnTo>
                  <a:pt x="871727" y="810767"/>
                </a:lnTo>
                <a:lnTo>
                  <a:pt x="435863" y="1246631"/>
                </a:lnTo>
                <a:lnTo>
                  <a:pt x="0" y="810767"/>
                </a:lnTo>
                <a:lnTo>
                  <a:pt x="0" y="0"/>
                </a:lnTo>
                <a:lnTo>
                  <a:pt x="435863" y="435863"/>
                </a:lnTo>
                <a:lnTo>
                  <a:pt x="871727" y="0"/>
                </a:lnTo>
                <a:close/>
              </a:path>
            </a:pathLst>
          </a:custGeom>
          <a:ln w="25908">
            <a:solidFill>
              <a:srgbClr val="4AACC5"/>
            </a:solidFill>
          </a:ln>
        </p:spPr>
        <p:txBody>
          <a:bodyPr wrap="square" lIns="0" tIns="0" rIns="0" bIns="0" rtlCol="0"/>
          <a:lstStyle/>
          <a:p>
            <a:endParaRPr dirty="0"/>
          </a:p>
        </p:txBody>
      </p:sp>
      <p:sp>
        <p:nvSpPr>
          <p:cNvPr id="8" name="object 8"/>
          <p:cNvSpPr/>
          <p:nvPr/>
        </p:nvSpPr>
        <p:spPr>
          <a:xfrm>
            <a:off x="3920489" y="1856995"/>
            <a:ext cx="5681980" cy="810895"/>
          </a:xfrm>
          <a:custGeom>
            <a:avLst/>
            <a:gdLst/>
            <a:ahLst/>
            <a:cxnLst/>
            <a:rect l="l" t="t" r="r" b="b"/>
            <a:pathLst>
              <a:path w="5681980" h="810894">
                <a:moveTo>
                  <a:pt x="5546344" y="0"/>
                </a:moveTo>
                <a:lnTo>
                  <a:pt x="0" y="0"/>
                </a:lnTo>
                <a:lnTo>
                  <a:pt x="0" y="810767"/>
                </a:lnTo>
                <a:lnTo>
                  <a:pt x="5546344" y="810767"/>
                </a:lnTo>
                <a:lnTo>
                  <a:pt x="5589072" y="803883"/>
                </a:lnTo>
                <a:lnTo>
                  <a:pt x="5626169" y="784709"/>
                </a:lnTo>
                <a:lnTo>
                  <a:pt x="5655413" y="755465"/>
                </a:lnTo>
                <a:lnTo>
                  <a:pt x="5674587" y="718368"/>
                </a:lnTo>
                <a:lnTo>
                  <a:pt x="5681471" y="675639"/>
                </a:lnTo>
                <a:lnTo>
                  <a:pt x="5681471" y="135127"/>
                </a:lnTo>
                <a:lnTo>
                  <a:pt x="5674587" y="92399"/>
                </a:lnTo>
                <a:lnTo>
                  <a:pt x="5655413" y="55302"/>
                </a:lnTo>
                <a:lnTo>
                  <a:pt x="5626169" y="26058"/>
                </a:lnTo>
                <a:lnTo>
                  <a:pt x="5589072" y="6884"/>
                </a:lnTo>
                <a:lnTo>
                  <a:pt x="5546344" y="0"/>
                </a:lnTo>
                <a:close/>
              </a:path>
            </a:pathLst>
          </a:custGeom>
          <a:solidFill>
            <a:srgbClr val="C0504D">
              <a:alpha val="90194"/>
            </a:srgbClr>
          </a:solidFill>
        </p:spPr>
        <p:txBody>
          <a:bodyPr wrap="square" lIns="0" tIns="0" rIns="0" bIns="0" rtlCol="0"/>
          <a:lstStyle/>
          <a:p>
            <a:endParaRPr dirty="0"/>
          </a:p>
        </p:txBody>
      </p:sp>
      <p:sp>
        <p:nvSpPr>
          <p:cNvPr id="9" name="object 9"/>
          <p:cNvSpPr/>
          <p:nvPr/>
        </p:nvSpPr>
        <p:spPr>
          <a:xfrm>
            <a:off x="3920489" y="1856995"/>
            <a:ext cx="5681980" cy="810895"/>
          </a:xfrm>
          <a:custGeom>
            <a:avLst/>
            <a:gdLst/>
            <a:ahLst/>
            <a:cxnLst/>
            <a:rect l="l" t="t" r="r" b="b"/>
            <a:pathLst>
              <a:path w="5681980" h="810894">
                <a:moveTo>
                  <a:pt x="5681471" y="135127"/>
                </a:moveTo>
                <a:lnTo>
                  <a:pt x="5681471" y="675639"/>
                </a:lnTo>
                <a:lnTo>
                  <a:pt x="5674587" y="718368"/>
                </a:lnTo>
                <a:lnTo>
                  <a:pt x="5655413" y="755465"/>
                </a:lnTo>
                <a:lnTo>
                  <a:pt x="5626169" y="784709"/>
                </a:lnTo>
                <a:lnTo>
                  <a:pt x="5589072" y="803883"/>
                </a:lnTo>
                <a:lnTo>
                  <a:pt x="5546344" y="810767"/>
                </a:lnTo>
                <a:lnTo>
                  <a:pt x="0" y="810767"/>
                </a:lnTo>
                <a:lnTo>
                  <a:pt x="0" y="0"/>
                </a:lnTo>
                <a:lnTo>
                  <a:pt x="5546344" y="0"/>
                </a:lnTo>
                <a:lnTo>
                  <a:pt x="5589072" y="6884"/>
                </a:lnTo>
                <a:lnTo>
                  <a:pt x="5626169" y="26058"/>
                </a:lnTo>
                <a:lnTo>
                  <a:pt x="5655413" y="55302"/>
                </a:lnTo>
                <a:lnTo>
                  <a:pt x="5674587" y="92399"/>
                </a:lnTo>
                <a:lnTo>
                  <a:pt x="5681471" y="135127"/>
                </a:lnTo>
                <a:close/>
              </a:path>
            </a:pathLst>
          </a:custGeom>
          <a:ln w="25908">
            <a:solidFill>
              <a:srgbClr val="4AACC5"/>
            </a:solidFill>
          </a:ln>
        </p:spPr>
        <p:txBody>
          <a:bodyPr wrap="square" lIns="0" tIns="0" rIns="0" bIns="0" rtlCol="0"/>
          <a:lstStyle/>
          <a:p>
            <a:endParaRPr dirty="0"/>
          </a:p>
        </p:txBody>
      </p:sp>
      <p:sp>
        <p:nvSpPr>
          <p:cNvPr id="10" name="object 10"/>
          <p:cNvSpPr/>
          <p:nvPr/>
        </p:nvSpPr>
        <p:spPr>
          <a:xfrm>
            <a:off x="3048762" y="2955799"/>
            <a:ext cx="871855" cy="1245235"/>
          </a:xfrm>
          <a:custGeom>
            <a:avLst/>
            <a:gdLst/>
            <a:ahLst/>
            <a:cxnLst/>
            <a:rect l="l" t="t" r="r" b="b"/>
            <a:pathLst>
              <a:path w="871855" h="1245235">
                <a:moveTo>
                  <a:pt x="0" y="0"/>
                </a:moveTo>
                <a:lnTo>
                  <a:pt x="0" y="809244"/>
                </a:lnTo>
                <a:lnTo>
                  <a:pt x="435863" y="1245108"/>
                </a:lnTo>
                <a:lnTo>
                  <a:pt x="871727" y="809244"/>
                </a:lnTo>
                <a:lnTo>
                  <a:pt x="871727" y="435863"/>
                </a:lnTo>
                <a:lnTo>
                  <a:pt x="435863" y="435863"/>
                </a:lnTo>
                <a:lnTo>
                  <a:pt x="0" y="0"/>
                </a:lnTo>
                <a:close/>
              </a:path>
              <a:path w="871855" h="1245235">
                <a:moveTo>
                  <a:pt x="871727" y="0"/>
                </a:moveTo>
                <a:lnTo>
                  <a:pt x="435863" y="435863"/>
                </a:lnTo>
                <a:lnTo>
                  <a:pt x="871727" y="435863"/>
                </a:lnTo>
                <a:lnTo>
                  <a:pt x="871727" y="0"/>
                </a:lnTo>
                <a:close/>
              </a:path>
            </a:pathLst>
          </a:custGeom>
          <a:solidFill>
            <a:srgbClr val="46D771"/>
          </a:solidFill>
        </p:spPr>
        <p:txBody>
          <a:bodyPr wrap="square" lIns="0" tIns="0" rIns="0" bIns="0" rtlCol="0"/>
          <a:lstStyle/>
          <a:p>
            <a:endParaRPr dirty="0"/>
          </a:p>
        </p:txBody>
      </p:sp>
      <p:sp>
        <p:nvSpPr>
          <p:cNvPr id="11" name="object 11"/>
          <p:cNvSpPr/>
          <p:nvPr/>
        </p:nvSpPr>
        <p:spPr>
          <a:xfrm>
            <a:off x="3048762" y="2955799"/>
            <a:ext cx="871855" cy="1245235"/>
          </a:xfrm>
          <a:custGeom>
            <a:avLst/>
            <a:gdLst/>
            <a:ahLst/>
            <a:cxnLst/>
            <a:rect l="l" t="t" r="r" b="b"/>
            <a:pathLst>
              <a:path w="871855" h="1245235">
                <a:moveTo>
                  <a:pt x="871727" y="0"/>
                </a:moveTo>
                <a:lnTo>
                  <a:pt x="871727" y="809244"/>
                </a:lnTo>
                <a:lnTo>
                  <a:pt x="435863" y="1245108"/>
                </a:lnTo>
                <a:lnTo>
                  <a:pt x="0" y="809244"/>
                </a:lnTo>
                <a:lnTo>
                  <a:pt x="0" y="0"/>
                </a:lnTo>
                <a:lnTo>
                  <a:pt x="435863" y="435863"/>
                </a:lnTo>
                <a:lnTo>
                  <a:pt x="871727" y="0"/>
                </a:lnTo>
                <a:close/>
              </a:path>
            </a:pathLst>
          </a:custGeom>
          <a:ln w="25908">
            <a:solidFill>
              <a:srgbClr val="46D771"/>
            </a:solidFill>
          </a:ln>
        </p:spPr>
        <p:txBody>
          <a:bodyPr wrap="square" lIns="0" tIns="0" rIns="0" bIns="0" rtlCol="0"/>
          <a:lstStyle/>
          <a:p>
            <a:endParaRPr dirty="0"/>
          </a:p>
        </p:txBody>
      </p:sp>
      <p:sp>
        <p:nvSpPr>
          <p:cNvPr id="12" name="object 12"/>
          <p:cNvSpPr/>
          <p:nvPr/>
        </p:nvSpPr>
        <p:spPr>
          <a:xfrm>
            <a:off x="3920489" y="2955799"/>
            <a:ext cx="5681980" cy="809625"/>
          </a:xfrm>
          <a:custGeom>
            <a:avLst/>
            <a:gdLst/>
            <a:ahLst/>
            <a:cxnLst/>
            <a:rect l="l" t="t" r="r" b="b"/>
            <a:pathLst>
              <a:path w="5681980" h="809625">
                <a:moveTo>
                  <a:pt x="5546598" y="0"/>
                </a:moveTo>
                <a:lnTo>
                  <a:pt x="0" y="0"/>
                </a:lnTo>
                <a:lnTo>
                  <a:pt x="0" y="809244"/>
                </a:lnTo>
                <a:lnTo>
                  <a:pt x="5546598" y="809244"/>
                </a:lnTo>
                <a:lnTo>
                  <a:pt x="5589202" y="802373"/>
                </a:lnTo>
                <a:lnTo>
                  <a:pt x="5626223" y="783238"/>
                </a:lnTo>
                <a:lnTo>
                  <a:pt x="5655429" y="754050"/>
                </a:lnTo>
                <a:lnTo>
                  <a:pt x="5674589" y="717023"/>
                </a:lnTo>
                <a:lnTo>
                  <a:pt x="5681471" y="674369"/>
                </a:lnTo>
                <a:lnTo>
                  <a:pt x="5681471" y="134874"/>
                </a:lnTo>
                <a:lnTo>
                  <a:pt x="5674589" y="92220"/>
                </a:lnTo>
                <a:lnTo>
                  <a:pt x="5655429" y="55193"/>
                </a:lnTo>
                <a:lnTo>
                  <a:pt x="5626223" y="26005"/>
                </a:lnTo>
                <a:lnTo>
                  <a:pt x="5589202" y="6870"/>
                </a:lnTo>
                <a:lnTo>
                  <a:pt x="5546598" y="0"/>
                </a:lnTo>
                <a:close/>
              </a:path>
            </a:pathLst>
          </a:custGeom>
          <a:solidFill>
            <a:srgbClr val="8EB4E2">
              <a:alpha val="90194"/>
            </a:srgbClr>
          </a:solidFill>
        </p:spPr>
        <p:txBody>
          <a:bodyPr wrap="square" lIns="0" tIns="0" rIns="0" bIns="0" rtlCol="0"/>
          <a:lstStyle/>
          <a:p>
            <a:endParaRPr dirty="0"/>
          </a:p>
        </p:txBody>
      </p:sp>
      <p:sp>
        <p:nvSpPr>
          <p:cNvPr id="13" name="object 13"/>
          <p:cNvSpPr/>
          <p:nvPr/>
        </p:nvSpPr>
        <p:spPr>
          <a:xfrm>
            <a:off x="3920489" y="2955799"/>
            <a:ext cx="5681980" cy="809625"/>
          </a:xfrm>
          <a:custGeom>
            <a:avLst/>
            <a:gdLst/>
            <a:ahLst/>
            <a:cxnLst/>
            <a:rect l="l" t="t" r="r" b="b"/>
            <a:pathLst>
              <a:path w="5681980" h="809625">
                <a:moveTo>
                  <a:pt x="5681471" y="134874"/>
                </a:moveTo>
                <a:lnTo>
                  <a:pt x="5681471" y="674369"/>
                </a:lnTo>
                <a:lnTo>
                  <a:pt x="5674589" y="717023"/>
                </a:lnTo>
                <a:lnTo>
                  <a:pt x="5655429" y="754050"/>
                </a:lnTo>
                <a:lnTo>
                  <a:pt x="5626223" y="783238"/>
                </a:lnTo>
                <a:lnTo>
                  <a:pt x="5589202" y="802373"/>
                </a:lnTo>
                <a:lnTo>
                  <a:pt x="5546598" y="809244"/>
                </a:lnTo>
                <a:lnTo>
                  <a:pt x="0" y="809244"/>
                </a:lnTo>
                <a:lnTo>
                  <a:pt x="0" y="0"/>
                </a:lnTo>
                <a:lnTo>
                  <a:pt x="5546598" y="0"/>
                </a:lnTo>
                <a:lnTo>
                  <a:pt x="5589202" y="6870"/>
                </a:lnTo>
                <a:lnTo>
                  <a:pt x="5626223" y="26005"/>
                </a:lnTo>
                <a:lnTo>
                  <a:pt x="5655429" y="55193"/>
                </a:lnTo>
                <a:lnTo>
                  <a:pt x="5674589" y="92220"/>
                </a:lnTo>
                <a:lnTo>
                  <a:pt x="5681471" y="134874"/>
                </a:lnTo>
                <a:close/>
              </a:path>
            </a:pathLst>
          </a:custGeom>
          <a:ln w="25908">
            <a:solidFill>
              <a:srgbClr val="46D771"/>
            </a:solidFill>
          </a:ln>
        </p:spPr>
        <p:txBody>
          <a:bodyPr wrap="square" lIns="0" tIns="0" rIns="0" bIns="0" rtlCol="0"/>
          <a:lstStyle/>
          <a:p>
            <a:endParaRPr dirty="0"/>
          </a:p>
        </p:txBody>
      </p:sp>
      <p:sp>
        <p:nvSpPr>
          <p:cNvPr id="14" name="object 14"/>
          <p:cNvSpPr/>
          <p:nvPr/>
        </p:nvSpPr>
        <p:spPr>
          <a:xfrm>
            <a:off x="3048762" y="4054603"/>
            <a:ext cx="871855" cy="1245235"/>
          </a:xfrm>
          <a:custGeom>
            <a:avLst/>
            <a:gdLst/>
            <a:ahLst/>
            <a:cxnLst/>
            <a:rect l="l" t="t" r="r" b="b"/>
            <a:pathLst>
              <a:path w="871855" h="1245235">
                <a:moveTo>
                  <a:pt x="0" y="0"/>
                </a:moveTo>
                <a:lnTo>
                  <a:pt x="0" y="809244"/>
                </a:lnTo>
                <a:lnTo>
                  <a:pt x="435863" y="1245108"/>
                </a:lnTo>
                <a:lnTo>
                  <a:pt x="871727" y="809244"/>
                </a:lnTo>
                <a:lnTo>
                  <a:pt x="871727" y="435864"/>
                </a:lnTo>
                <a:lnTo>
                  <a:pt x="435863" y="435864"/>
                </a:lnTo>
                <a:lnTo>
                  <a:pt x="0" y="0"/>
                </a:lnTo>
                <a:close/>
              </a:path>
              <a:path w="871855" h="1245235">
                <a:moveTo>
                  <a:pt x="871727" y="0"/>
                </a:moveTo>
                <a:lnTo>
                  <a:pt x="435863" y="435864"/>
                </a:lnTo>
                <a:lnTo>
                  <a:pt x="871727" y="435864"/>
                </a:lnTo>
                <a:lnTo>
                  <a:pt x="871727" y="0"/>
                </a:lnTo>
                <a:close/>
              </a:path>
            </a:pathLst>
          </a:custGeom>
          <a:solidFill>
            <a:srgbClr val="ACE946"/>
          </a:solidFill>
        </p:spPr>
        <p:txBody>
          <a:bodyPr wrap="square" lIns="0" tIns="0" rIns="0" bIns="0" rtlCol="0"/>
          <a:lstStyle/>
          <a:p>
            <a:endParaRPr dirty="0"/>
          </a:p>
        </p:txBody>
      </p:sp>
      <p:sp>
        <p:nvSpPr>
          <p:cNvPr id="15" name="object 15"/>
          <p:cNvSpPr/>
          <p:nvPr/>
        </p:nvSpPr>
        <p:spPr>
          <a:xfrm>
            <a:off x="3048762" y="4054603"/>
            <a:ext cx="871855" cy="1245235"/>
          </a:xfrm>
          <a:custGeom>
            <a:avLst/>
            <a:gdLst/>
            <a:ahLst/>
            <a:cxnLst/>
            <a:rect l="l" t="t" r="r" b="b"/>
            <a:pathLst>
              <a:path w="871855" h="1245235">
                <a:moveTo>
                  <a:pt x="871727" y="0"/>
                </a:moveTo>
                <a:lnTo>
                  <a:pt x="871727" y="809244"/>
                </a:lnTo>
                <a:lnTo>
                  <a:pt x="435863" y="1245108"/>
                </a:lnTo>
                <a:lnTo>
                  <a:pt x="0" y="809244"/>
                </a:lnTo>
                <a:lnTo>
                  <a:pt x="0" y="0"/>
                </a:lnTo>
                <a:lnTo>
                  <a:pt x="435863" y="435864"/>
                </a:lnTo>
                <a:lnTo>
                  <a:pt x="871727" y="0"/>
                </a:lnTo>
                <a:close/>
              </a:path>
            </a:pathLst>
          </a:custGeom>
          <a:ln w="25908">
            <a:solidFill>
              <a:srgbClr val="ACE946"/>
            </a:solidFill>
          </a:ln>
        </p:spPr>
        <p:txBody>
          <a:bodyPr wrap="square" lIns="0" tIns="0" rIns="0" bIns="0" rtlCol="0"/>
          <a:lstStyle/>
          <a:p>
            <a:endParaRPr dirty="0"/>
          </a:p>
        </p:txBody>
      </p:sp>
      <p:sp>
        <p:nvSpPr>
          <p:cNvPr id="16" name="object 16"/>
          <p:cNvSpPr/>
          <p:nvPr/>
        </p:nvSpPr>
        <p:spPr>
          <a:xfrm>
            <a:off x="3920489" y="4054603"/>
            <a:ext cx="5681980" cy="809625"/>
          </a:xfrm>
          <a:custGeom>
            <a:avLst/>
            <a:gdLst/>
            <a:ahLst/>
            <a:cxnLst/>
            <a:rect l="l" t="t" r="r" b="b"/>
            <a:pathLst>
              <a:path w="5681980" h="809625">
                <a:moveTo>
                  <a:pt x="5546598" y="0"/>
                </a:moveTo>
                <a:lnTo>
                  <a:pt x="0" y="0"/>
                </a:lnTo>
                <a:lnTo>
                  <a:pt x="0" y="809244"/>
                </a:lnTo>
                <a:lnTo>
                  <a:pt x="5546598" y="809244"/>
                </a:lnTo>
                <a:lnTo>
                  <a:pt x="5589202" y="802373"/>
                </a:lnTo>
                <a:lnTo>
                  <a:pt x="5626223" y="783238"/>
                </a:lnTo>
                <a:lnTo>
                  <a:pt x="5655429" y="754050"/>
                </a:lnTo>
                <a:lnTo>
                  <a:pt x="5674589" y="717023"/>
                </a:lnTo>
                <a:lnTo>
                  <a:pt x="5681471" y="674370"/>
                </a:lnTo>
                <a:lnTo>
                  <a:pt x="5681471" y="134874"/>
                </a:lnTo>
                <a:lnTo>
                  <a:pt x="5674589" y="92220"/>
                </a:lnTo>
                <a:lnTo>
                  <a:pt x="5655429" y="55193"/>
                </a:lnTo>
                <a:lnTo>
                  <a:pt x="5626223" y="26005"/>
                </a:lnTo>
                <a:lnTo>
                  <a:pt x="5589202" y="6870"/>
                </a:lnTo>
                <a:lnTo>
                  <a:pt x="5546598" y="0"/>
                </a:lnTo>
                <a:close/>
              </a:path>
            </a:pathLst>
          </a:custGeom>
          <a:solidFill>
            <a:srgbClr val="FFFF00">
              <a:alpha val="90194"/>
            </a:srgbClr>
          </a:solidFill>
        </p:spPr>
        <p:txBody>
          <a:bodyPr wrap="square" lIns="0" tIns="0" rIns="0" bIns="0" rtlCol="0"/>
          <a:lstStyle/>
          <a:p>
            <a:endParaRPr dirty="0"/>
          </a:p>
        </p:txBody>
      </p:sp>
      <p:sp>
        <p:nvSpPr>
          <p:cNvPr id="17" name="object 17"/>
          <p:cNvSpPr/>
          <p:nvPr/>
        </p:nvSpPr>
        <p:spPr>
          <a:xfrm>
            <a:off x="3920489" y="4054603"/>
            <a:ext cx="5681980" cy="809625"/>
          </a:xfrm>
          <a:custGeom>
            <a:avLst/>
            <a:gdLst/>
            <a:ahLst/>
            <a:cxnLst/>
            <a:rect l="l" t="t" r="r" b="b"/>
            <a:pathLst>
              <a:path w="5681980" h="809625">
                <a:moveTo>
                  <a:pt x="5681471" y="134874"/>
                </a:moveTo>
                <a:lnTo>
                  <a:pt x="5681471" y="674370"/>
                </a:lnTo>
                <a:lnTo>
                  <a:pt x="5674589" y="717023"/>
                </a:lnTo>
                <a:lnTo>
                  <a:pt x="5655429" y="754050"/>
                </a:lnTo>
                <a:lnTo>
                  <a:pt x="5626223" y="783238"/>
                </a:lnTo>
                <a:lnTo>
                  <a:pt x="5589202" y="802373"/>
                </a:lnTo>
                <a:lnTo>
                  <a:pt x="5546598" y="809244"/>
                </a:lnTo>
                <a:lnTo>
                  <a:pt x="0" y="809244"/>
                </a:lnTo>
                <a:lnTo>
                  <a:pt x="0" y="0"/>
                </a:lnTo>
                <a:lnTo>
                  <a:pt x="5546598" y="0"/>
                </a:lnTo>
                <a:lnTo>
                  <a:pt x="5589202" y="6870"/>
                </a:lnTo>
                <a:lnTo>
                  <a:pt x="5626223" y="26005"/>
                </a:lnTo>
                <a:lnTo>
                  <a:pt x="5655429" y="55193"/>
                </a:lnTo>
                <a:lnTo>
                  <a:pt x="5674589" y="92220"/>
                </a:lnTo>
                <a:lnTo>
                  <a:pt x="5681471" y="134874"/>
                </a:lnTo>
                <a:close/>
              </a:path>
            </a:pathLst>
          </a:custGeom>
          <a:ln w="25908">
            <a:solidFill>
              <a:srgbClr val="ACE946"/>
            </a:solidFill>
          </a:ln>
        </p:spPr>
        <p:txBody>
          <a:bodyPr wrap="square" lIns="0" tIns="0" rIns="0" bIns="0" rtlCol="0"/>
          <a:lstStyle/>
          <a:p>
            <a:endParaRPr dirty="0"/>
          </a:p>
        </p:txBody>
      </p:sp>
      <p:sp>
        <p:nvSpPr>
          <p:cNvPr id="18" name="object 18"/>
          <p:cNvSpPr/>
          <p:nvPr/>
        </p:nvSpPr>
        <p:spPr>
          <a:xfrm>
            <a:off x="3048762" y="5153406"/>
            <a:ext cx="871855" cy="1245235"/>
          </a:xfrm>
          <a:custGeom>
            <a:avLst/>
            <a:gdLst/>
            <a:ahLst/>
            <a:cxnLst/>
            <a:rect l="l" t="t" r="r" b="b"/>
            <a:pathLst>
              <a:path w="871855" h="1245235">
                <a:moveTo>
                  <a:pt x="0" y="0"/>
                </a:moveTo>
                <a:lnTo>
                  <a:pt x="0" y="809244"/>
                </a:lnTo>
                <a:lnTo>
                  <a:pt x="435863" y="1245108"/>
                </a:lnTo>
                <a:lnTo>
                  <a:pt x="871727" y="809244"/>
                </a:lnTo>
                <a:lnTo>
                  <a:pt x="871727" y="435864"/>
                </a:lnTo>
                <a:lnTo>
                  <a:pt x="435863" y="435864"/>
                </a:lnTo>
                <a:lnTo>
                  <a:pt x="0" y="0"/>
                </a:lnTo>
                <a:close/>
              </a:path>
              <a:path w="871855" h="1245235">
                <a:moveTo>
                  <a:pt x="871727" y="0"/>
                </a:moveTo>
                <a:lnTo>
                  <a:pt x="435863" y="435864"/>
                </a:lnTo>
                <a:lnTo>
                  <a:pt x="871727" y="435864"/>
                </a:lnTo>
                <a:lnTo>
                  <a:pt x="871727" y="0"/>
                </a:lnTo>
                <a:close/>
              </a:path>
            </a:pathLst>
          </a:custGeom>
          <a:solidFill>
            <a:srgbClr val="F79546"/>
          </a:solidFill>
        </p:spPr>
        <p:txBody>
          <a:bodyPr wrap="square" lIns="0" tIns="0" rIns="0" bIns="0" rtlCol="0"/>
          <a:lstStyle/>
          <a:p>
            <a:endParaRPr dirty="0"/>
          </a:p>
        </p:txBody>
      </p:sp>
      <p:sp>
        <p:nvSpPr>
          <p:cNvPr id="19" name="object 19"/>
          <p:cNvSpPr/>
          <p:nvPr/>
        </p:nvSpPr>
        <p:spPr>
          <a:xfrm>
            <a:off x="3048762" y="5153406"/>
            <a:ext cx="871855" cy="1245235"/>
          </a:xfrm>
          <a:custGeom>
            <a:avLst/>
            <a:gdLst/>
            <a:ahLst/>
            <a:cxnLst/>
            <a:rect l="l" t="t" r="r" b="b"/>
            <a:pathLst>
              <a:path w="871855" h="1245235">
                <a:moveTo>
                  <a:pt x="871727" y="0"/>
                </a:moveTo>
                <a:lnTo>
                  <a:pt x="871727" y="809244"/>
                </a:lnTo>
                <a:lnTo>
                  <a:pt x="435863" y="1245108"/>
                </a:lnTo>
                <a:lnTo>
                  <a:pt x="0" y="809244"/>
                </a:lnTo>
                <a:lnTo>
                  <a:pt x="0" y="0"/>
                </a:lnTo>
                <a:lnTo>
                  <a:pt x="435863" y="435864"/>
                </a:lnTo>
                <a:lnTo>
                  <a:pt x="871727" y="0"/>
                </a:lnTo>
                <a:close/>
              </a:path>
            </a:pathLst>
          </a:custGeom>
          <a:ln w="25908">
            <a:solidFill>
              <a:srgbClr val="F79546"/>
            </a:solidFill>
          </a:ln>
        </p:spPr>
        <p:txBody>
          <a:bodyPr wrap="square" lIns="0" tIns="0" rIns="0" bIns="0" rtlCol="0"/>
          <a:lstStyle/>
          <a:p>
            <a:endParaRPr dirty="0"/>
          </a:p>
        </p:txBody>
      </p:sp>
      <p:sp>
        <p:nvSpPr>
          <p:cNvPr id="20" name="object 20"/>
          <p:cNvSpPr/>
          <p:nvPr/>
        </p:nvSpPr>
        <p:spPr>
          <a:xfrm>
            <a:off x="3920489" y="5153406"/>
            <a:ext cx="5681980" cy="809625"/>
          </a:xfrm>
          <a:custGeom>
            <a:avLst/>
            <a:gdLst/>
            <a:ahLst/>
            <a:cxnLst/>
            <a:rect l="l" t="t" r="r" b="b"/>
            <a:pathLst>
              <a:path w="5681980" h="809625">
                <a:moveTo>
                  <a:pt x="5546598" y="0"/>
                </a:moveTo>
                <a:lnTo>
                  <a:pt x="0" y="0"/>
                </a:lnTo>
                <a:lnTo>
                  <a:pt x="0" y="809244"/>
                </a:lnTo>
                <a:lnTo>
                  <a:pt x="5546598" y="809244"/>
                </a:lnTo>
                <a:lnTo>
                  <a:pt x="5589202" y="802367"/>
                </a:lnTo>
                <a:lnTo>
                  <a:pt x="5626223" y="783220"/>
                </a:lnTo>
                <a:lnTo>
                  <a:pt x="5655429" y="754023"/>
                </a:lnTo>
                <a:lnTo>
                  <a:pt x="5674589" y="716999"/>
                </a:lnTo>
                <a:lnTo>
                  <a:pt x="5681471" y="674370"/>
                </a:lnTo>
                <a:lnTo>
                  <a:pt x="5681471" y="134874"/>
                </a:lnTo>
                <a:lnTo>
                  <a:pt x="5674589" y="92220"/>
                </a:lnTo>
                <a:lnTo>
                  <a:pt x="5655429" y="55193"/>
                </a:lnTo>
                <a:lnTo>
                  <a:pt x="5626223" y="26005"/>
                </a:lnTo>
                <a:lnTo>
                  <a:pt x="5589202" y="6870"/>
                </a:lnTo>
                <a:lnTo>
                  <a:pt x="5546598" y="0"/>
                </a:lnTo>
                <a:close/>
              </a:path>
            </a:pathLst>
          </a:custGeom>
          <a:solidFill>
            <a:srgbClr val="FFC000">
              <a:alpha val="90194"/>
            </a:srgbClr>
          </a:solidFill>
        </p:spPr>
        <p:txBody>
          <a:bodyPr wrap="square" lIns="0" tIns="0" rIns="0" bIns="0" rtlCol="0"/>
          <a:lstStyle/>
          <a:p>
            <a:endParaRPr dirty="0"/>
          </a:p>
        </p:txBody>
      </p:sp>
      <p:sp>
        <p:nvSpPr>
          <p:cNvPr id="21" name="object 21"/>
          <p:cNvSpPr/>
          <p:nvPr/>
        </p:nvSpPr>
        <p:spPr>
          <a:xfrm>
            <a:off x="3920489" y="5153406"/>
            <a:ext cx="5681980" cy="809625"/>
          </a:xfrm>
          <a:custGeom>
            <a:avLst/>
            <a:gdLst/>
            <a:ahLst/>
            <a:cxnLst/>
            <a:rect l="l" t="t" r="r" b="b"/>
            <a:pathLst>
              <a:path w="5681980" h="809625">
                <a:moveTo>
                  <a:pt x="5681471" y="134874"/>
                </a:moveTo>
                <a:lnTo>
                  <a:pt x="5681471" y="674370"/>
                </a:lnTo>
                <a:lnTo>
                  <a:pt x="5674589" y="716999"/>
                </a:lnTo>
                <a:lnTo>
                  <a:pt x="5655429" y="754023"/>
                </a:lnTo>
                <a:lnTo>
                  <a:pt x="5626223" y="783220"/>
                </a:lnTo>
                <a:lnTo>
                  <a:pt x="5589202" y="802367"/>
                </a:lnTo>
                <a:lnTo>
                  <a:pt x="5546598" y="809244"/>
                </a:lnTo>
                <a:lnTo>
                  <a:pt x="0" y="809244"/>
                </a:lnTo>
                <a:lnTo>
                  <a:pt x="0" y="0"/>
                </a:lnTo>
                <a:lnTo>
                  <a:pt x="5546598" y="0"/>
                </a:lnTo>
                <a:lnTo>
                  <a:pt x="5589202" y="6870"/>
                </a:lnTo>
                <a:lnTo>
                  <a:pt x="5626223" y="26005"/>
                </a:lnTo>
                <a:lnTo>
                  <a:pt x="5655429" y="55193"/>
                </a:lnTo>
                <a:lnTo>
                  <a:pt x="5674589" y="92220"/>
                </a:lnTo>
                <a:lnTo>
                  <a:pt x="5681471" y="134874"/>
                </a:lnTo>
                <a:close/>
              </a:path>
            </a:pathLst>
          </a:custGeom>
          <a:ln w="25908">
            <a:solidFill>
              <a:srgbClr val="F79546"/>
            </a:solidFill>
          </a:ln>
        </p:spPr>
        <p:txBody>
          <a:bodyPr wrap="square" lIns="0" tIns="0" rIns="0" bIns="0" rtlCol="0"/>
          <a:lstStyle/>
          <a:p>
            <a:endParaRPr dirty="0"/>
          </a:p>
        </p:txBody>
      </p:sp>
      <p:sp>
        <p:nvSpPr>
          <p:cNvPr id="22" name="object 22"/>
          <p:cNvSpPr txBox="1"/>
          <p:nvPr/>
        </p:nvSpPr>
        <p:spPr>
          <a:xfrm>
            <a:off x="4134993" y="1956054"/>
            <a:ext cx="4364355" cy="3899144"/>
          </a:xfrm>
          <a:prstGeom prst="rect">
            <a:avLst/>
          </a:prstGeom>
        </p:spPr>
        <p:txBody>
          <a:bodyPr vert="horz" wrap="square" lIns="0" tIns="13335" rIns="0" bIns="0" rtlCol="0">
            <a:spAutoFit/>
          </a:bodyPr>
          <a:lstStyle/>
          <a:p>
            <a:pPr marL="299085" indent="-287020">
              <a:spcBef>
                <a:spcPts val="105"/>
              </a:spcBef>
              <a:buChar char="•"/>
              <a:tabLst>
                <a:tab pos="299720" algn="l"/>
              </a:tabLst>
            </a:pPr>
            <a:r>
              <a:rPr sz="3200" spc="-30" dirty="0">
                <a:latin typeface="Calibri"/>
                <a:cs typeface="Calibri"/>
              </a:rPr>
              <a:t>HISTORY</a:t>
            </a:r>
            <a:endParaRPr sz="3200" dirty="0">
              <a:latin typeface="Calibri"/>
              <a:cs typeface="Calibri"/>
            </a:endParaRPr>
          </a:p>
          <a:p>
            <a:pPr>
              <a:spcBef>
                <a:spcPts val="35"/>
              </a:spcBef>
              <a:buFont typeface="Calibri"/>
              <a:buChar char="•"/>
            </a:pPr>
            <a:endParaRPr sz="4150" dirty="0">
              <a:latin typeface="Times New Roman"/>
              <a:cs typeface="Times New Roman"/>
            </a:endParaRPr>
          </a:p>
          <a:p>
            <a:pPr marL="299085" indent="-287020">
              <a:buChar char="•"/>
              <a:tabLst>
                <a:tab pos="299720" algn="l"/>
              </a:tabLst>
            </a:pPr>
            <a:r>
              <a:rPr sz="3200" spc="-5" dirty="0">
                <a:latin typeface="Calibri"/>
                <a:cs typeface="Calibri"/>
              </a:rPr>
              <a:t>PHYSICAL</a:t>
            </a:r>
            <a:r>
              <a:rPr sz="3200" spc="-65" dirty="0">
                <a:latin typeface="Calibri"/>
                <a:cs typeface="Calibri"/>
              </a:rPr>
              <a:t> </a:t>
            </a:r>
            <a:r>
              <a:rPr sz="3200" spc="-30" dirty="0">
                <a:latin typeface="Calibri"/>
                <a:cs typeface="Calibri"/>
              </a:rPr>
              <a:t>EXAMINATION</a:t>
            </a:r>
            <a:endParaRPr sz="3200" dirty="0">
              <a:latin typeface="Calibri"/>
              <a:cs typeface="Calibri"/>
            </a:endParaRPr>
          </a:p>
          <a:p>
            <a:pPr>
              <a:spcBef>
                <a:spcPts val="40"/>
              </a:spcBef>
              <a:buFont typeface="Calibri"/>
              <a:buChar char="•"/>
            </a:pPr>
            <a:endParaRPr sz="4150" dirty="0">
              <a:latin typeface="Times New Roman"/>
              <a:cs typeface="Times New Roman"/>
            </a:endParaRPr>
          </a:p>
          <a:p>
            <a:pPr marL="299085" indent="-287020">
              <a:buChar char="•"/>
              <a:tabLst>
                <a:tab pos="299720" algn="l"/>
              </a:tabLst>
            </a:pPr>
            <a:r>
              <a:rPr sz="3200" spc="-35" dirty="0">
                <a:latin typeface="Calibri"/>
                <a:cs typeface="Calibri"/>
              </a:rPr>
              <a:t>RADIOLOGY/</a:t>
            </a:r>
            <a:r>
              <a:rPr sz="3200" spc="-10" dirty="0">
                <a:latin typeface="Calibri"/>
                <a:cs typeface="Calibri"/>
              </a:rPr>
              <a:t> </a:t>
            </a:r>
            <a:r>
              <a:rPr sz="3200" spc="-5" dirty="0">
                <a:latin typeface="Calibri"/>
                <a:cs typeface="Calibri"/>
              </a:rPr>
              <a:t>LAB</a:t>
            </a:r>
            <a:endParaRPr sz="3200" dirty="0">
              <a:latin typeface="Calibri"/>
              <a:cs typeface="Calibri"/>
            </a:endParaRPr>
          </a:p>
          <a:p>
            <a:pPr>
              <a:spcBef>
                <a:spcPts val="45"/>
              </a:spcBef>
              <a:buFont typeface="Calibri"/>
              <a:buChar char="•"/>
            </a:pPr>
            <a:endParaRPr sz="4150" dirty="0">
              <a:latin typeface="Times New Roman"/>
              <a:cs typeface="Times New Roman"/>
            </a:endParaRPr>
          </a:p>
          <a:p>
            <a:pPr marL="299085" indent="-287020">
              <a:buChar char="•"/>
              <a:tabLst>
                <a:tab pos="299720" algn="l"/>
              </a:tabLst>
            </a:pPr>
            <a:r>
              <a:rPr sz="3200" spc="-20" dirty="0">
                <a:latin typeface="Calibri"/>
                <a:cs typeface="Calibri"/>
              </a:rPr>
              <a:t>PHOTOGRAPHS</a:t>
            </a:r>
            <a:endParaRPr sz="3200" dirty="0">
              <a:latin typeface="Calibri"/>
              <a:cs typeface="Calibri"/>
            </a:endParaRPr>
          </a:p>
        </p:txBody>
      </p:sp>
      <p:sp>
        <p:nvSpPr>
          <p:cNvPr id="23" name="Slide Number Placeholder 22">
            <a:extLst>
              <a:ext uri="{FF2B5EF4-FFF2-40B4-BE49-F238E27FC236}">
                <a16:creationId xmlns:a16="http://schemas.microsoft.com/office/drawing/2014/main" id="{2D724809-E2C9-49FA-9555-D51379C46A93}"/>
              </a:ext>
            </a:extLst>
          </p:cNvPr>
          <p:cNvSpPr>
            <a:spLocks noGrp="1"/>
          </p:cNvSpPr>
          <p:nvPr>
            <p:ph type="sldNum" sz="quarter" idx="12"/>
          </p:nvPr>
        </p:nvSpPr>
        <p:spPr/>
        <p:txBody>
          <a:bodyPr/>
          <a:lstStyle/>
          <a:p>
            <a:fld id="{3E5F394B-49D5-49D1-9FED-37BDB656D84F}" type="slidenum">
              <a:rPr lang="en-IN" smtClean="0"/>
              <a:t>43</a:t>
            </a:fld>
            <a:endParaRPr lang="en-IN" dirty="0"/>
          </a:p>
        </p:txBody>
      </p:sp>
    </p:spTree>
    <p:extLst>
      <p:ext uri="{BB962C8B-B14F-4D97-AF65-F5344CB8AC3E}">
        <p14:creationId xmlns:p14="http://schemas.microsoft.com/office/powerpoint/2010/main" val="1882677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504" y="376393"/>
            <a:ext cx="9692640" cy="910147"/>
          </a:xfrm>
        </p:spPr>
        <p:txBody>
          <a:bodyPr>
            <a:normAutofit/>
          </a:bodyPr>
          <a:lstStyle/>
          <a:p>
            <a:pPr algn="ctr"/>
            <a:r>
              <a:rPr lang="en-US" sz="2800" b="1" dirty="0">
                <a:solidFill>
                  <a:schemeClr val="tx1"/>
                </a:solidFill>
              </a:rPr>
              <a:t>PREVENT ABUSE AND NEGLECT THROUGH DENTAL AWARENESS (P.A.N.D.A.).</a:t>
            </a:r>
          </a:p>
        </p:txBody>
      </p:sp>
      <p:sp>
        <p:nvSpPr>
          <p:cNvPr id="3" name="Content Placeholder 2"/>
          <p:cNvSpPr>
            <a:spLocks noGrp="1"/>
          </p:cNvSpPr>
          <p:nvPr>
            <p:ph idx="1"/>
          </p:nvPr>
        </p:nvSpPr>
        <p:spPr>
          <a:xfrm>
            <a:off x="797228" y="1616147"/>
            <a:ext cx="9877646" cy="4574621"/>
          </a:xfrm>
        </p:spPr>
        <p:txBody>
          <a:bodyPr>
            <a:normAutofit/>
          </a:bodyPr>
          <a:lstStyle/>
          <a:p>
            <a:r>
              <a:rPr lang="en-US" sz="2400" dirty="0">
                <a:solidFill>
                  <a:schemeClr val="tx1"/>
                </a:solidFill>
                <a:latin typeface="+mj-lt"/>
              </a:rPr>
              <a:t>It is a </a:t>
            </a:r>
            <a:r>
              <a:rPr lang="en-US" sz="2400" b="1" dirty="0">
                <a:solidFill>
                  <a:schemeClr val="tx1"/>
                </a:solidFill>
                <a:latin typeface="+mj-lt"/>
              </a:rPr>
              <a:t>program that has been developed to help dentists and dental staff members recognize some of the signs and symptoms of child abuse and neglect. </a:t>
            </a:r>
          </a:p>
          <a:p>
            <a:endParaRPr lang="en-US" sz="2400" dirty="0">
              <a:solidFill>
                <a:schemeClr val="tx1"/>
              </a:solidFill>
              <a:latin typeface="+mj-lt"/>
            </a:endParaRPr>
          </a:p>
          <a:p>
            <a:r>
              <a:rPr lang="en-US" sz="2400" dirty="0">
                <a:solidFill>
                  <a:schemeClr val="tx1"/>
                </a:solidFill>
                <a:latin typeface="+mj-lt"/>
              </a:rPr>
              <a:t> It also addresses the reporting process involved when cases of child abuse and neglect are detected.</a:t>
            </a:r>
          </a:p>
          <a:p>
            <a:endParaRPr lang="en-US" sz="2400" dirty="0">
              <a:solidFill>
                <a:schemeClr val="tx1"/>
              </a:solidFill>
              <a:latin typeface="+mj-lt"/>
            </a:endParaRPr>
          </a:p>
          <a:p>
            <a:r>
              <a:rPr lang="en-US" sz="2400" dirty="0">
                <a:solidFill>
                  <a:schemeClr val="tx1"/>
                </a:solidFill>
                <a:latin typeface="+mj-lt"/>
              </a:rPr>
              <a:t>The P.A.N.D.A. mission statement is as follows:  </a:t>
            </a:r>
            <a:r>
              <a:rPr lang="en-US" sz="2400" b="1" dirty="0">
                <a:solidFill>
                  <a:schemeClr val="tx1"/>
                </a:solidFill>
                <a:latin typeface="+mj-lt"/>
              </a:rPr>
              <a:t>To create an atmosphere of understanding in the dental community which will result in the prevention of child abuse and neglect</a:t>
            </a:r>
            <a:r>
              <a:rPr lang="en-US" sz="2400" dirty="0">
                <a:solidFill>
                  <a:schemeClr val="tx1"/>
                </a:solidFill>
                <a:latin typeface="+mj-lt"/>
              </a:rPr>
              <a:t> through early</a:t>
            </a:r>
          </a:p>
          <a:p>
            <a:pPr marL="45720" indent="0">
              <a:buNone/>
            </a:pPr>
            <a:r>
              <a:rPr lang="en-US" sz="2400" dirty="0">
                <a:solidFill>
                  <a:schemeClr val="tx1"/>
                </a:solidFill>
                <a:latin typeface="+mj-lt"/>
              </a:rPr>
              <a:t> </a:t>
            </a:r>
          </a:p>
        </p:txBody>
      </p:sp>
      <p:sp>
        <p:nvSpPr>
          <p:cNvPr id="5" name="Slide Number Placeholder 4">
            <a:extLst>
              <a:ext uri="{FF2B5EF4-FFF2-40B4-BE49-F238E27FC236}">
                <a16:creationId xmlns:a16="http://schemas.microsoft.com/office/drawing/2014/main" id="{F3ED6BD1-38D1-07D6-A70F-D4BDEC13082F}"/>
              </a:ext>
            </a:extLst>
          </p:cNvPr>
          <p:cNvSpPr>
            <a:spLocks noGrp="1"/>
          </p:cNvSpPr>
          <p:nvPr>
            <p:ph type="sldNum" sz="quarter" idx="12"/>
          </p:nvPr>
        </p:nvSpPr>
        <p:spPr/>
        <p:txBody>
          <a:bodyPr/>
          <a:lstStyle/>
          <a:p>
            <a:fld id="{3E5F394B-49D5-49D1-9FED-37BDB656D84F}" type="slidenum">
              <a:rPr lang="en-IN" smtClean="0">
                <a:solidFill>
                  <a:schemeClr val="tx1"/>
                </a:solidFill>
              </a:rPr>
              <a:t>44</a:t>
            </a:fld>
            <a:endParaRPr lang="en-IN"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815" y="1436038"/>
            <a:ext cx="5732522" cy="4299392"/>
          </a:xfrm>
          <a:prstGeom prst="rect">
            <a:avLst/>
          </a:prstGeom>
        </p:spPr>
      </p:pic>
    </p:spTree>
    <p:extLst>
      <p:ext uri="{BB962C8B-B14F-4D97-AF65-F5344CB8AC3E}">
        <p14:creationId xmlns:p14="http://schemas.microsoft.com/office/powerpoint/2010/main" val="46433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316" y="365760"/>
            <a:ext cx="7283303" cy="548640"/>
          </a:xfrm>
        </p:spPr>
        <p:txBody>
          <a:bodyPr>
            <a:normAutofit/>
          </a:bodyPr>
          <a:lstStyle/>
          <a:p>
            <a:r>
              <a:rPr lang="en-US" sz="2800" dirty="0">
                <a:solidFill>
                  <a:schemeClr val="tx1"/>
                </a:solidFill>
              </a:rPr>
              <a:t>ACCORDING TO P.A.N.D.A.</a:t>
            </a:r>
          </a:p>
        </p:txBody>
      </p:sp>
      <p:graphicFrame>
        <p:nvGraphicFramePr>
          <p:cNvPr id="4" name="Content Placeholder 3"/>
          <p:cNvGraphicFramePr>
            <a:graphicFrameLocks noGrp="1"/>
          </p:cNvGraphicFramePr>
          <p:nvPr>
            <p:ph idx="1"/>
          </p:nvPr>
        </p:nvGraphicFramePr>
        <p:xfrm>
          <a:off x="883021" y="914400"/>
          <a:ext cx="9699486"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D1428C8-5CA6-AC57-D69F-AB6C59EEBC5A}"/>
              </a:ext>
            </a:extLst>
          </p:cNvPr>
          <p:cNvSpPr>
            <a:spLocks noGrp="1"/>
          </p:cNvSpPr>
          <p:nvPr>
            <p:ph type="sldNum" sz="quarter" idx="12"/>
          </p:nvPr>
        </p:nvSpPr>
        <p:spPr/>
        <p:txBody>
          <a:bodyPr/>
          <a:lstStyle/>
          <a:p>
            <a:fld id="{3E5F394B-49D5-49D1-9FED-37BDB656D84F}" type="slidenum">
              <a:rPr lang="en-IN" smtClean="0">
                <a:solidFill>
                  <a:schemeClr val="tx1"/>
                </a:solidFill>
              </a:rPr>
              <a:t>45</a:t>
            </a:fld>
            <a:endParaRPr lang="en-IN" dirty="0">
              <a:solidFill>
                <a:schemeClr val="tx1"/>
              </a:solidFill>
            </a:endParaRPr>
          </a:p>
        </p:txBody>
      </p:sp>
    </p:spTree>
    <p:extLst>
      <p:ext uri="{BB962C8B-B14F-4D97-AF65-F5344CB8AC3E}">
        <p14:creationId xmlns:p14="http://schemas.microsoft.com/office/powerpoint/2010/main" val="859062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993" y="463938"/>
            <a:ext cx="11632013" cy="1121461"/>
          </a:xfrm>
          <a:prstGeom prst="rect">
            <a:avLst/>
          </a:prstGeom>
        </p:spPr>
        <p:txBody>
          <a:bodyPr vert="horz" wrap="square" lIns="0" tIns="13335" rIns="0" bIns="0" rtlCol="0" anchor="ctr">
            <a:spAutoFit/>
          </a:bodyPr>
          <a:lstStyle/>
          <a:p>
            <a:pPr marL="12700" marR="5080" algn="ctr">
              <a:lnSpc>
                <a:spcPct val="100000"/>
              </a:lnSpc>
              <a:spcBef>
                <a:spcPts val="105"/>
              </a:spcBef>
            </a:pPr>
            <a:r>
              <a:rPr sz="3600" b="1" spc="-5" dirty="0">
                <a:solidFill>
                  <a:schemeClr val="accent6">
                    <a:lumMod val="50000"/>
                  </a:schemeClr>
                </a:solidFill>
              </a:rPr>
              <a:t>CURRENT </a:t>
            </a:r>
            <a:r>
              <a:rPr sz="3600" b="1" spc="-15" dirty="0">
                <a:solidFill>
                  <a:schemeClr val="accent6">
                    <a:lumMod val="50000"/>
                  </a:schemeClr>
                </a:solidFill>
              </a:rPr>
              <a:t>MEASURES </a:t>
            </a:r>
            <a:r>
              <a:rPr sz="3600" b="1" spc="-50" dirty="0">
                <a:solidFill>
                  <a:schemeClr val="accent6">
                    <a:lumMod val="50000"/>
                  </a:schemeClr>
                </a:solidFill>
              </a:rPr>
              <a:t>TO </a:t>
            </a:r>
            <a:r>
              <a:rPr sz="3600" b="1" spc="-5" dirty="0">
                <a:solidFill>
                  <a:schemeClr val="accent6">
                    <a:lumMod val="50000"/>
                  </a:schemeClr>
                </a:solidFill>
              </a:rPr>
              <a:t>PREVENT CHILD </a:t>
            </a:r>
            <a:r>
              <a:rPr sz="3600" b="1" dirty="0">
                <a:solidFill>
                  <a:schemeClr val="accent6">
                    <a:lumMod val="50000"/>
                  </a:schemeClr>
                </a:solidFill>
              </a:rPr>
              <a:t>ABUSE IN</a:t>
            </a:r>
            <a:r>
              <a:rPr sz="3600" b="1" spc="-25" dirty="0">
                <a:solidFill>
                  <a:schemeClr val="accent6">
                    <a:lumMod val="50000"/>
                  </a:schemeClr>
                </a:solidFill>
              </a:rPr>
              <a:t> </a:t>
            </a:r>
            <a:r>
              <a:rPr sz="3600" b="1" spc="-5" dirty="0">
                <a:solidFill>
                  <a:schemeClr val="accent6">
                    <a:lumMod val="50000"/>
                  </a:schemeClr>
                </a:solidFill>
              </a:rPr>
              <a:t>INDIA</a:t>
            </a:r>
          </a:p>
        </p:txBody>
      </p:sp>
      <p:sp>
        <p:nvSpPr>
          <p:cNvPr id="6" name="object 6"/>
          <p:cNvSpPr txBox="1"/>
          <p:nvPr/>
        </p:nvSpPr>
        <p:spPr>
          <a:xfrm>
            <a:off x="643858" y="1585399"/>
            <a:ext cx="9818370" cy="4414029"/>
          </a:xfrm>
          <a:prstGeom prst="rect">
            <a:avLst/>
          </a:prstGeom>
        </p:spPr>
        <p:txBody>
          <a:bodyPr vert="horz" wrap="square" lIns="0" tIns="12700" rIns="0" bIns="0" rtlCol="0">
            <a:spAutoFit/>
          </a:bodyPr>
          <a:lstStyle/>
          <a:p>
            <a:pPr marL="93345" indent="-81280">
              <a:spcBef>
                <a:spcPts val="100"/>
              </a:spcBef>
              <a:buSzPct val="94444"/>
              <a:buFont typeface="Arial"/>
              <a:buChar char="•"/>
              <a:tabLst>
                <a:tab pos="93980" algn="l"/>
              </a:tabLst>
            </a:pPr>
            <a:r>
              <a:rPr sz="2200" spc="-5" dirty="0">
                <a:latin typeface="Calibri"/>
                <a:cs typeface="Calibri"/>
              </a:rPr>
              <a:t>The Protection </a:t>
            </a:r>
            <a:r>
              <a:rPr sz="2200" dirty="0">
                <a:latin typeface="Calibri"/>
                <a:cs typeface="Calibri"/>
              </a:rPr>
              <a:t>of </a:t>
            </a:r>
            <a:r>
              <a:rPr sz="2200" spc="-5" dirty="0">
                <a:latin typeface="Calibri"/>
                <a:cs typeface="Calibri"/>
              </a:rPr>
              <a:t>Children </a:t>
            </a:r>
            <a:r>
              <a:rPr sz="2200" spc="-10" dirty="0">
                <a:latin typeface="Calibri"/>
                <a:cs typeface="Calibri"/>
              </a:rPr>
              <a:t>from </a:t>
            </a:r>
            <a:r>
              <a:rPr sz="2200" spc="-5" dirty="0">
                <a:latin typeface="Calibri"/>
                <a:cs typeface="Calibri"/>
              </a:rPr>
              <a:t>Sexual </a:t>
            </a:r>
            <a:r>
              <a:rPr sz="2200" spc="-10" dirty="0">
                <a:latin typeface="Calibri"/>
                <a:cs typeface="Calibri"/>
              </a:rPr>
              <a:t>Offences </a:t>
            </a:r>
            <a:r>
              <a:rPr sz="2200" dirty="0">
                <a:latin typeface="Calibri"/>
                <a:cs typeface="Calibri"/>
              </a:rPr>
              <a:t>Act and Rules,</a:t>
            </a:r>
            <a:r>
              <a:rPr sz="2200" spc="-105" dirty="0">
                <a:latin typeface="Calibri"/>
                <a:cs typeface="Calibri"/>
              </a:rPr>
              <a:t> </a:t>
            </a:r>
            <a:r>
              <a:rPr sz="2200" dirty="0">
                <a:latin typeface="Calibri"/>
                <a:cs typeface="Calibri"/>
              </a:rPr>
              <a:t>2012</a:t>
            </a:r>
          </a:p>
          <a:p>
            <a:pPr marL="550545" lvl="1" indent="-81280">
              <a:spcBef>
                <a:spcPts val="5"/>
              </a:spcBef>
              <a:buSzPct val="94444"/>
              <a:buFont typeface="Arial"/>
              <a:buChar char="•"/>
              <a:tabLst>
                <a:tab pos="551180" algn="l"/>
              </a:tabLst>
            </a:pPr>
            <a:r>
              <a:rPr sz="2200" spc="-5" dirty="0">
                <a:latin typeface="Calibri"/>
                <a:cs typeface="Calibri"/>
              </a:rPr>
              <a:t>Section</a:t>
            </a:r>
            <a:r>
              <a:rPr sz="2200" spc="-15" dirty="0">
                <a:latin typeface="Calibri"/>
                <a:cs typeface="Calibri"/>
              </a:rPr>
              <a:t> </a:t>
            </a:r>
            <a:r>
              <a:rPr sz="2200" dirty="0">
                <a:latin typeface="Calibri"/>
                <a:cs typeface="Calibri"/>
              </a:rPr>
              <a:t>19</a:t>
            </a:r>
          </a:p>
          <a:p>
            <a:pPr lvl="1">
              <a:spcBef>
                <a:spcPts val="30"/>
              </a:spcBef>
              <a:buFont typeface="Arial"/>
              <a:buChar char="•"/>
            </a:pPr>
            <a:endParaRPr sz="2200" dirty="0">
              <a:latin typeface="Times New Roman"/>
              <a:cs typeface="Times New Roman"/>
            </a:endParaRPr>
          </a:p>
          <a:p>
            <a:pPr marL="12700" marR="5080">
              <a:buSzPct val="94444"/>
              <a:buFont typeface="Arial"/>
              <a:buChar char="•"/>
              <a:tabLst>
                <a:tab pos="93980" algn="l"/>
              </a:tabLst>
            </a:pPr>
            <a:r>
              <a:rPr sz="2200" dirty="0">
                <a:latin typeface="Calibri"/>
                <a:cs typeface="Calibri"/>
              </a:rPr>
              <a:t>The </a:t>
            </a:r>
            <a:r>
              <a:rPr sz="2200" spc="-5" dirty="0">
                <a:latin typeface="Calibri"/>
                <a:cs typeface="Calibri"/>
              </a:rPr>
              <a:t>Juvenile Justice (Care </a:t>
            </a:r>
            <a:r>
              <a:rPr sz="2200" dirty="0">
                <a:latin typeface="Calibri"/>
                <a:cs typeface="Calibri"/>
              </a:rPr>
              <a:t>and </a:t>
            </a:r>
            <a:r>
              <a:rPr sz="2200" spc="-5" dirty="0">
                <a:latin typeface="Calibri"/>
                <a:cs typeface="Calibri"/>
              </a:rPr>
              <a:t>Protection </a:t>
            </a:r>
            <a:r>
              <a:rPr sz="2200" dirty="0">
                <a:latin typeface="Calibri"/>
                <a:cs typeface="Calibri"/>
              </a:rPr>
              <a:t>of </a:t>
            </a:r>
            <a:r>
              <a:rPr sz="2200" spc="-5" dirty="0">
                <a:latin typeface="Calibri"/>
                <a:cs typeface="Calibri"/>
              </a:rPr>
              <a:t>children) </a:t>
            </a:r>
            <a:r>
              <a:rPr sz="2200" dirty="0">
                <a:latin typeface="Calibri"/>
                <a:cs typeface="Calibri"/>
              </a:rPr>
              <a:t>Act 2000 and Delhi Rules  </a:t>
            </a:r>
            <a:r>
              <a:rPr sz="2200" spc="-5" dirty="0">
                <a:latin typeface="Calibri"/>
                <a:cs typeface="Calibri"/>
              </a:rPr>
              <a:t>2009- Specific </a:t>
            </a:r>
            <a:r>
              <a:rPr sz="2200" spc="-15" dirty="0">
                <a:latin typeface="Calibri"/>
                <a:cs typeface="Calibri"/>
              </a:rPr>
              <a:t>preventive</a:t>
            </a:r>
            <a:r>
              <a:rPr sz="2200" spc="-60" dirty="0">
                <a:latin typeface="Calibri"/>
                <a:cs typeface="Calibri"/>
              </a:rPr>
              <a:t> </a:t>
            </a:r>
            <a:r>
              <a:rPr sz="2200" spc="-5" dirty="0">
                <a:latin typeface="Calibri"/>
                <a:cs typeface="Calibri"/>
              </a:rPr>
              <a:t>provisions</a:t>
            </a:r>
            <a:endParaRPr sz="2200" dirty="0">
              <a:latin typeface="Calibri"/>
              <a:cs typeface="Calibri"/>
            </a:endParaRPr>
          </a:p>
          <a:p>
            <a:pPr>
              <a:spcBef>
                <a:spcPts val="35"/>
              </a:spcBef>
              <a:buFont typeface="Arial"/>
              <a:buChar char="•"/>
            </a:pPr>
            <a:endParaRPr sz="2200" dirty="0">
              <a:latin typeface="Times New Roman"/>
              <a:cs typeface="Times New Roman"/>
            </a:endParaRPr>
          </a:p>
          <a:p>
            <a:pPr marL="93345" indent="-81280">
              <a:buSzPct val="94444"/>
              <a:buFont typeface="Arial"/>
              <a:buChar char="•"/>
              <a:tabLst>
                <a:tab pos="93980" algn="l"/>
              </a:tabLst>
            </a:pPr>
            <a:r>
              <a:rPr sz="2200" dirty="0">
                <a:latin typeface="Calibri"/>
                <a:cs typeface="Calibri"/>
              </a:rPr>
              <a:t>The Right of </a:t>
            </a:r>
            <a:r>
              <a:rPr sz="2200" spc="-5" dirty="0">
                <a:latin typeface="Calibri"/>
                <a:cs typeface="Calibri"/>
              </a:rPr>
              <a:t>Children </a:t>
            </a:r>
            <a:r>
              <a:rPr sz="2200" spc="-10" dirty="0">
                <a:latin typeface="Calibri"/>
                <a:cs typeface="Calibri"/>
              </a:rPr>
              <a:t>to </a:t>
            </a:r>
            <a:r>
              <a:rPr sz="2200" spc="-5" dirty="0">
                <a:latin typeface="Calibri"/>
                <a:cs typeface="Calibri"/>
              </a:rPr>
              <a:t>Free </a:t>
            </a:r>
            <a:r>
              <a:rPr sz="2200" dirty="0">
                <a:latin typeface="Calibri"/>
                <a:cs typeface="Calibri"/>
              </a:rPr>
              <a:t>and Compulsory </a:t>
            </a:r>
            <a:r>
              <a:rPr sz="2200" spc="-10" dirty="0">
                <a:latin typeface="Calibri"/>
                <a:cs typeface="Calibri"/>
              </a:rPr>
              <a:t>Education </a:t>
            </a:r>
            <a:r>
              <a:rPr sz="2200" dirty="0">
                <a:latin typeface="Calibri"/>
                <a:cs typeface="Calibri"/>
              </a:rPr>
              <a:t>Act,</a:t>
            </a:r>
            <a:r>
              <a:rPr sz="2200" spc="-120" dirty="0">
                <a:latin typeface="Calibri"/>
                <a:cs typeface="Calibri"/>
              </a:rPr>
              <a:t> </a:t>
            </a:r>
            <a:r>
              <a:rPr sz="2200" dirty="0">
                <a:latin typeface="Calibri"/>
                <a:cs typeface="Calibri"/>
              </a:rPr>
              <a:t>2009</a:t>
            </a:r>
          </a:p>
          <a:p>
            <a:pPr>
              <a:spcBef>
                <a:spcPts val="35"/>
              </a:spcBef>
              <a:buFont typeface="Arial"/>
              <a:buChar char="•"/>
            </a:pPr>
            <a:endParaRPr sz="2200" dirty="0">
              <a:latin typeface="Times New Roman"/>
              <a:cs typeface="Times New Roman"/>
            </a:endParaRPr>
          </a:p>
          <a:p>
            <a:pPr marL="93345" indent="-81280">
              <a:buSzPct val="94444"/>
              <a:buFont typeface="Arial"/>
              <a:buChar char="•"/>
              <a:tabLst>
                <a:tab pos="93980" algn="l"/>
              </a:tabLst>
            </a:pPr>
            <a:r>
              <a:rPr sz="2200" dirty="0">
                <a:latin typeface="Calibri"/>
                <a:cs typeface="Calibri"/>
              </a:rPr>
              <a:t>The </a:t>
            </a:r>
            <a:r>
              <a:rPr sz="2200" spc="-15" dirty="0">
                <a:latin typeface="Calibri"/>
                <a:cs typeface="Calibri"/>
              </a:rPr>
              <a:t>Integrated </a:t>
            </a:r>
            <a:r>
              <a:rPr sz="2200" spc="-5" dirty="0">
                <a:latin typeface="Calibri"/>
                <a:cs typeface="Calibri"/>
              </a:rPr>
              <a:t>Child Protection</a:t>
            </a:r>
            <a:r>
              <a:rPr sz="2200" spc="-75" dirty="0">
                <a:latin typeface="Calibri"/>
                <a:cs typeface="Calibri"/>
              </a:rPr>
              <a:t> </a:t>
            </a:r>
            <a:r>
              <a:rPr sz="2200" dirty="0">
                <a:latin typeface="Calibri"/>
                <a:cs typeface="Calibri"/>
              </a:rPr>
              <a:t>Scheme</a:t>
            </a:r>
          </a:p>
          <a:p>
            <a:pPr>
              <a:spcBef>
                <a:spcPts val="35"/>
              </a:spcBef>
              <a:buFont typeface="Arial"/>
              <a:buChar char="•"/>
            </a:pPr>
            <a:endParaRPr sz="2200" dirty="0">
              <a:latin typeface="Times New Roman"/>
              <a:cs typeface="Times New Roman"/>
            </a:endParaRPr>
          </a:p>
          <a:p>
            <a:pPr marL="93345" indent="-81280">
              <a:buSzPct val="94444"/>
              <a:buFont typeface="Arial"/>
              <a:buChar char="•"/>
              <a:tabLst>
                <a:tab pos="93980" algn="l"/>
              </a:tabLst>
            </a:pPr>
            <a:r>
              <a:rPr sz="2200" spc="-5" dirty="0">
                <a:latin typeface="Calibri"/>
                <a:cs typeface="Calibri"/>
              </a:rPr>
              <a:t>Adolescent Education</a:t>
            </a:r>
            <a:r>
              <a:rPr sz="2200" spc="-100" dirty="0">
                <a:latin typeface="Calibri"/>
                <a:cs typeface="Calibri"/>
              </a:rPr>
              <a:t> </a:t>
            </a:r>
            <a:r>
              <a:rPr sz="2200" spc="-10" dirty="0">
                <a:latin typeface="Calibri"/>
                <a:cs typeface="Calibri"/>
              </a:rPr>
              <a:t>Programme</a:t>
            </a:r>
            <a:endParaRPr sz="2200" dirty="0">
              <a:latin typeface="Calibri"/>
              <a:cs typeface="Calibri"/>
            </a:endParaRPr>
          </a:p>
          <a:p>
            <a:pPr>
              <a:spcBef>
                <a:spcPts val="30"/>
              </a:spcBef>
              <a:buFont typeface="Arial"/>
              <a:buChar char="•"/>
            </a:pPr>
            <a:endParaRPr sz="2200" dirty="0">
              <a:latin typeface="Times New Roman"/>
              <a:cs typeface="Times New Roman"/>
            </a:endParaRPr>
          </a:p>
          <a:p>
            <a:pPr marL="93345" indent="-81280">
              <a:buSzPct val="94444"/>
              <a:buFont typeface="Arial"/>
              <a:buChar char="•"/>
              <a:tabLst>
                <a:tab pos="93980" algn="l"/>
              </a:tabLst>
            </a:pPr>
            <a:r>
              <a:rPr sz="2200" dirty="0">
                <a:latin typeface="Calibri"/>
                <a:cs typeface="Calibri"/>
              </a:rPr>
              <a:t>Guidelines </a:t>
            </a:r>
            <a:r>
              <a:rPr sz="2200" spc="-10" dirty="0">
                <a:latin typeface="Calibri"/>
                <a:cs typeface="Calibri"/>
              </a:rPr>
              <a:t>for </a:t>
            </a:r>
            <a:r>
              <a:rPr sz="2200" spc="-5" dirty="0">
                <a:latin typeface="Calibri"/>
                <a:cs typeface="Calibri"/>
              </a:rPr>
              <a:t>Eliminating </a:t>
            </a:r>
            <a:r>
              <a:rPr sz="2200" spc="-10" dirty="0">
                <a:latin typeface="Calibri"/>
                <a:cs typeface="Calibri"/>
              </a:rPr>
              <a:t>Corporal </a:t>
            </a:r>
            <a:r>
              <a:rPr sz="2200" spc="-5" dirty="0">
                <a:latin typeface="Calibri"/>
                <a:cs typeface="Calibri"/>
              </a:rPr>
              <a:t>Punishment </a:t>
            </a:r>
            <a:r>
              <a:rPr sz="2200" dirty="0">
                <a:latin typeface="Calibri"/>
                <a:cs typeface="Calibri"/>
              </a:rPr>
              <a:t>in</a:t>
            </a:r>
            <a:r>
              <a:rPr sz="2200" spc="-120" dirty="0">
                <a:latin typeface="Calibri"/>
                <a:cs typeface="Calibri"/>
              </a:rPr>
              <a:t> </a:t>
            </a:r>
            <a:r>
              <a:rPr sz="2200" dirty="0">
                <a:latin typeface="Calibri"/>
                <a:cs typeface="Calibri"/>
              </a:rPr>
              <a:t>Schools</a:t>
            </a:r>
          </a:p>
        </p:txBody>
      </p:sp>
      <p:sp>
        <p:nvSpPr>
          <p:cNvPr id="8" name="object 8"/>
          <p:cNvSpPr/>
          <p:nvPr/>
        </p:nvSpPr>
        <p:spPr>
          <a:xfrm>
            <a:off x="8590221" y="3613872"/>
            <a:ext cx="2957921" cy="1873177"/>
          </a:xfrm>
          <a:prstGeom prst="rect">
            <a:avLst/>
          </a:prstGeom>
          <a:blipFill>
            <a:blip r:embed="rId3" cstate="print"/>
            <a:stretch>
              <a:fillRect/>
            </a:stretch>
          </a:blipFill>
        </p:spPr>
        <p:txBody>
          <a:bodyPr wrap="square" lIns="0" tIns="0" rIns="0" bIns="0" rtlCol="0"/>
          <a:lstStyle/>
          <a:p>
            <a:endParaRPr dirty="0"/>
          </a:p>
        </p:txBody>
      </p:sp>
      <p:sp>
        <p:nvSpPr>
          <p:cNvPr id="10" name="Slide Number Placeholder 9">
            <a:extLst>
              <a:ext uri="{FF2B5EF4-FFF2-40B4-BE49-F238E27FC236}">
                <a16:creationId xmlns:a16="http://schemas.microsoft.com/office/drawing/2014/main" id="{5DB7CB64-C426-4C96-8ECC-0BB36242EBFA}"/>
              </a:ext>
            </a:extLst>
          </p:cNvPr>
          <p:cNvSpPr>
            <a:spLocks noGrp="1"/>
          </p:cNvSpPr>
          <p:nvPr>
            <p:ph type="sldNum" sz="quarter" idx="12"/>
          </p:nvPr>
        </p:nvSpPr>
        <p:spPr/>
        <p:txBody>
          <a:bodyPr/>
          <a:lstStyle/>
          <a:p>
            <a:fld id="{3E5F394B-49D5-49D1-9FED-37BDB656D84F}" type="slidenum">
              <a:rPr lang="en-IN" smtClean="0"/>
              <a:t>46</a:t>
            </a:fld>
            <a:endParaRPr lang="en-IN" dirty="0"/>
          </a:p>
        </p:txBody>
      </p:sp>
    </p:spTree>
    <p:extLst>
      <p:ext uri="{BB962C8B-B14F-4D97-AF65-F5344CB8AC3E}">
        <p14:creationId xmlns:p14="http://schemas.microsoft.com/office/powerpoint/2010/main" val="2154824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632CF0-A22B-9109-8AD1-37606752B812}"/>
              </a:ext>
            </a:extLst>
          </p:cNvPr>
          <p:cNvSpPr>
            <a:spLocks noGrp="1"/>
          </p:cNvSpPr>
          <p:nvPr>
            <p:ph type="title"/>
          </p:nvPr>
        </p:nvSpPr>
        <p:spPr/>
        <p:txBody>
          <a:bodyPr/>
          <a:lstStyle/>
          <a:p>
            <a:pPr algn="ctr"/>
            <a:r>
              <a:rPr lang="en-US" dirty="0">
                <a:solidFill>
                  <a:schemeClr val="tx1"/>
                </a:solidFill>
              </a:rPr>
              <a:t>Child labor laws in India</a:t>
            </a:r>
          </a:p>
        </p:txBody>
      </p:sp>
      <p:sp>
        <p:nvSpPr>
          <p:cNvPr id="4" name="Content Placeholder 3">
            <a:extLst>
              <a:ext uri="{FF2B5EF4-FFF2-40B4-BE49-F238E27FC236}">
                <a16:creationId xmlns:a16="http://schemas.microsoft.com/office/drawing/2014/main" id="{4112C471-A086-C432-E3A6-C88B5BA57E68}"/>
              </a:ext>
            </a:extLst>
          </p:cNvPr>
          <p:cNvSpPr>
            <a:spLocks noGrp="1"/>
          </p:cNvSpPr>
          <p:nvPr>
            <p:ph idx="1"/>
          </p:nvPr>
        </p:nvSpPr>
        <p:spPr/>
        <p:txBody>
          <a:bodyPr>
            <a:normAutofit fontScale="92500" lnSpcReduction="20000"/>
          </a:bodyPr>
          <a:lstStyle/>
          <a:p>
            <a:r>
              <a:rPr lang="en-US" b="1" dirty="0">
                <a:solidFill>
                  <a:schemeClr val="tx1"/>
                </a:solidFill>
                <a:highlight>
                  <a:srgbClr val="FFFF00"/>
                </a:highlight>
                <a:latin typeface="+mj-lt"/>
              </a:rPr>
              <a:t>The Factories Act of 1948</a:t>
            </a:r>
            <a:r>
              <a:rPr lang="en-US" b="1" dirty="0">
                <a:solidFill>
                  <a:schemeClr val="tx1"/>
                </a:solidFill>
                <a:latin typeface="+mj-lt"/>
              </a:rPr>
              <a:t>: The Act prohibits the employment of children below the age of 14 years in any factory</a:t>
            </a:r>
          </a:p>
          <a:p>
            <a:r>
              <a:rPr lang="en-US" b="1" dirty="0">
                <a:solidFill>
                  <a:schemeClr val="tx1"/>
                </a:solidFill>
                <a:effectLst/>
                <a:highlight>
                  <a:srgbClr val="FFFF00"/>
                </a:highlight>
                <a:latin typeface="+mj-lt"/>
              </a:rPr>
              <a:t>The Mines Act of 1952</a:t>
            </a:r>
            <a:r>
              <a:rPr lang="en-US" b="1" dirty="0">
                <a:solidFill>
                  <a:schemeClr val="tx1"/>
                </a:solidFill>
                <a:effectLst/>
                <a:highlight>
                  <a:srgbClr val="FFFFFF"/>
                </a:highlight>
                <a:latin typeface="+mj-lt"/>
              </a:rPr>
              <a:t>: The Act prohibits the employment of children below 18 years of age in a mine.</a:t>
            </a:r>
          </a:p>
          <a:p>
            <a:r>
              <a:rPr lang="en-US" b="1" dirty="0">
                <a:solidFill>
                  <a:schemeClr val="tx1"/>
                </a:solidFill>
                <a:effectLst/>
                <a:highlight>
                  <a:srgbClr val="FFFF00"/>
                </a:highlight>
                <a:latin typeface="+mj-lt"/>
              </a:rPr>
              <a:t>The Child </a:t>
            </a:r>
            <a:r>
              <a:rPr lang="en-US" b="1" dirty="0" err="1">
                <a:solidFill>
                  <a:schemeClr val="tx1"/>
                </a:solidFill>
                <a:effectLst/>
                <a:highlight>
                  <a:srgbClr val="FFFF00"/>
                </a:highlight>
                <a:latin typeface="+mj-lt"/>
              </a:rPr>
              <a:t>Labour</a:t>
            </a:r>
            <a:r>
              <a:rPr lang="en-US" b="1" dirty="0">
                <a:solidFill>
                  <a:schemeClr val="tx1"/>
                </a:solidFill>
                <a:effectLst/>
                <a:highlight>
                  <a:srgbClr val="FFFF00"/>
                </a:highlight>
                <a:latin typeface="+mj-lt"/>
              </a:rPr>
              <a:t> (Prohibition and Regulation) Act of 1986</a:t>
            </a:r>
            <a:r>
              <a:rPr lang="en-US" b="1" dirty="0">
                <a:solidFill>
                  <a:schemeClr val="tx1"/>
                </a:solidFill>
                <a:effectLst/>
                <a:highlight>
                  <a:srgbClr val="FFFFFF"/>
                </a:highlight>
                <a:latin typeface="+mj-lt"/>
              </a:rPr>
              <a:t>: The Act prohibits the employment of children below the age of 14 years in hazardous occupations</a:t>
            </a:r>
            <a:endParaRPr lang="en-US" b="1" dirty="0">
              <a:solidFill>
                <a:schemeClr val="tx1"/>
              </a:solidFill>
              <a:highlight>
                <a:srgbClr val="FFFFFF"/>
              </a:highlight>
              <a:latin typeface="+mj-lt"/>
            </a:endParaRPr>
          </a:p>
          <a:p>
            <a:r>
              <a:rPr lang="en-US" b="1" dirty="0">
                <a:solidFill>
                  <a:schemeClr val="tx1"/>
                </a:solidFill>
                <a:effectLst/>
                <a:highlight>
                  <a:srgbClr val="FFFF00"/>
                </a:highlight>
                <a:latin typeface="+mj-lt"/>
              </a:rPr>
              <a:t>The Juvenile Justice (Care and Protection) of Children Act of 2000</a:t>
            </a:r>
            <a:r>
              <a:rPr lang="en-US" b="1" dirty="0">
                <a:solidFill>
                  <a:schemeClr val="tx1"/>
                </a:solidFill>
                <a:effectLst/>
                <a:highlight>
                  <a:srgbClr val="FFFFFF"/>
                </a:highlight>
                <a:latin typeface="+mj-lt"/>
              </a:rPr>
              <a:t>: This law made it a crime, punishable with a prison term, for anyone to procure or employ a child in any hazardous employment or in bondage.</a:t>
            </a:r>
          </a:p>
          <a:p>
            <a:r>
              <a:rPr lang="en-US" b="1" dirty="0">
                <a:solidFill>
                  <a:schemeClr val="tx1"/>
                </a:solidFill>
                <a:effectLst/>
                <a:highlight>
                  <a:srgbClr val="FFFF00"/>
                </a:highlight>
                <a:latin typeface="+mj-lt"/>
              </a:rPr>
              <a:t>The Right of Children to Free and Compulsory Education Act of 2009</a:t>
            </a:r>
            <a:r>
              <a:rPr lang="en-US" b="1" dirty="0">
                <a:solidFill>
                  <a:schemeClr val="tx1"/>
                </a:solidFill>
                <a:effectLst/>
                <a:highlight>
                  <a:srgbClr val="FFFFFF"/>
                </a:highlight>
                <a:latin typeface="+mj-lt"/>
              </a:rPr>
              <a:t>: The law mandates free and compulsory education to all children aged 6 to 14 years. </a:t>
            </a:r>
            <a:endParaRPr lang="en-US" b="1" dirty="0">
              <a:solidFill>
                <a:schemeClr val="tx1"/>
              </a:solidFill>
              <a:latin typeface="+mj-lt"/>
            </a:endParaRPr>
          </a:p>
        </p:txBody>
      </p:sp>
      <p:sp>
        <p:nvSpPr>
          <p:cNvPr id="2" name="Slide Number Placeholder 1">
            <a:extLst>
              <a:ext uri="{FF2B5EF4-FFF2-40B4-BE49-F238E27FC236}">
                <a16:creationId xmlns:a16="http://schemas.microsoft.com/office/drawing/2014/main" id="{B24D796D-C8BE-DC1D-E7E8-788DD7F32D94}"/>
              </a:ext>
            </a:extLst>
          </p:cNvPr>
          <p:cNvSpPr>
            <a:spLocks noGrp="1"/>
          </p:cNvSpPr>
          <p:nvPr>
            <p:ph type="sldNum" sz="quarter" idx="12"/>
          </p:nvPr>
        </p:nvSpPr>
        <p:spPr/>
        <p:txBody>
          <a:bodyPr/>
          <a:lstStyle/>
          <a:p>
            <a:fld id="{3E5F394B-49D5-49D1-9FED-37BDB656D84F}" type="slidenum">
              <a:rPr lang="en-IN" smtClean="0"/>
              <a:t>47</a:t>
            </a:fld>
            <a:endParaRPr lang="en-IN" dirty="0"/>
          </a:p>
        </p:txBody>
      </p:sp>
    </p:spTree>
    <p:extLst>
      <p:ext uri="{BB962C8B-B14F-4D97-AF65-F5344CB8AC3E}">
        <p14:creationId xmlns:p14="http://schemas.microsoft.com/office/powerpoint/2010/main" val="630246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6044" y="2182923"/>
            <a:ext cx="9386594" cy="3555332"/>
          </a:xfrm>
          <a:prstGeom prst="rect">
            <a:avLst/>
          </a:prstGeom>
        </p:spPr>
        <p:txBody>
          <a:bodyPr vert="horz" wrap="square" lIns="0" tIns="12700" rIns="0" bIns="0" rtlCol="0">
            <a:spAutoFit/>
          </a:bodyPr>
          <a:lstStyle/>
          <a:p>
            <a:pPr marL="355600" marR="5080" indent="-342900">
              <a:spcBef>
                <a:spcPts val="100"/>
              </a:spcBef>
              <a:buFont typeface="Arial" panose="020B0604020202020204" pitchFamily="34" charset="0"/>
              <a:buChar char="•"/>
            </a:pPr>
            <a:r>
              <a:rPr sz="2400" dirty="0">
                <a:latin typeface="+mj-lt"/>
                <a:cs typeface="Trebuchet MS"/>
              </a:rPr>
              <a:t>As most of the abuse injuries occur in the head and  neck, dentists can easily diagnose them</a:t>
            </a:r>
            <a:endParaRPr lang="en-US" sz="2400" dirty="0">
              <a:latin typeface="+mj-lt"/>
              <a:cs typeface="Trebuchet MS"/>
            </a:endParaRPr>
          </a:p>
          <a:p>
            <a:pPr marL="355600" marR="5080" indent="-342900">
              <a:spcBef>
                <a:spcPts val="100"/>
              </a:spcBef>
              <a:buFont typeface="Arial" panose="020B0604020202020204" pitchFamily="34" charset="0"/>
              <a:buChar char="•"/>
            </a:pPr>
            <a:endParaRPr lang="en-IN" sz="2400" dirty="0">
              <a:latin typeface="+mj-lt"/>
              <a:cs typeface="Trebuchet MS"/>
            </a:endParaRPr>
          </a:p>
          <a:p>
            <a:pPr marL="355600" marR="5080" indent="-342900">
              <a:spcBef>
                <a:spcPts val="100"/>
              </a:spcBef>
              <a:buFont typeface="Arial" panose="020B0604020202020204" pitchFamily="34" charset="0"/>
              <a:buChar char="•"/>
            </a:pPr>
            <a:r>
              <a:rPr sz="2400" dirty="0">
                <a:latin typeface="+mj-lt"/>
                <a:cs typeface="Trebuchet MS"/>
              </a:rPr>
              <a:t>Reported cases of child abuse and corporal  punishment, both new and under management and</a:t>
            </a:r>
            <a:r>
              <a:rPr lang="en-IN" sz="2400" dirty="0">
                <a:latin typeface="+mj-lt"/>
                <a:cs typeface="Trebuchet MS"/>
              </a:rPr>
              <a:t> treatment, require continual monitoring. </a:t>
            </a:r>
          </a:p>
          <a:p>
            <a:pPr marL="355600" marR="5080" indent="-342900">
              <a:spcBef>
                <a:spcPts val="100"/>
              </a:spcBef>
              <a:buFont typeface="Arial" panose="020B0604020202020204" pitchFamily="34" charset="0"/>
              <a:buChar char="•"/>
            </a:pPr>
            <a:endParaRPr lang="en-IN" sz="2400" dirty="0">
              <a:latin typeface="+mj-lt"/>
              <a:cs typeface="Trebuchet MS"/>
            </a:endParaRPr>
          </a:p>
          <a:p>
            <a:pPr marL="228600" marR="0" lvl="0" indent="-182880" algn="l" defTabSz="914400" rtl="0" eaLnBrk="1" fontAlgn="auto" latinLnBrk="0" hangingPunct="1">
              <a:lnSpc>
                <a:spcPct val="90000"/>
              </a:lnSpc>
              <a:spcBef>
                <a:spcPts val="1400"/>
              </a:spcBef>
              <a:spcAft>
                <a:spcPts val="0"/>
              </a:spcAft>
              <a:buClr>
                <a:srgbClr val="AD84C6"/>
              </a:buClr>
              <a:buSzPct val="80000"/>
              <a:buFont typeface="Corbel"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Interdisciplinary coordination is needed with pediatric dentists or with a person with formal training in forensic odontology to ensure proper testing, diagnosis, and treatment.</a:t>
            </a:r>
            <a:endParaRPr lang="en-US" sz="2800" dirty="0">
              <a:latin typeface="+mj-lt"/>
              <a:cs typeface="Trebuchet MS"/>
            </a:endParaRPr>
          </a:p>
        </p:txBody>
      </p:sp>
      <p:sp>
        <p:nvSpPr>
          <p:cNvPr id="3" name="object 3"/>
          <p:cNvSpPr txBox="1">
            <a:spLocks noGrp="1"/>
          </p:cNvSpPr>
          <p:nvPr>
            <p:ph type="title"/>
          </p:nvPr>
        </p:nvSpPr>
        <p:spPr>
          <a:xfrm>
            <a:off x="3911753" y="802998"/>
            <a:ext cx="5063362" cy="751488"/>
          </a:xfrm>
          <a:prstGeom prst="rect">
            <a:avLst/>
          </a:prstGeom>
        </p:spPr>
        <p:txBody>
          <a:bodyPr vert="horz" wrap="square" lIns="0" tIns="12700" rIns="0" bIns="0" rtlCol="0" anchor="ctr">
            <a:spAutoFit/>
          </a:bodyPr>
          <a:lstStyle/>
          <a:p>
            <a:pPr marL="12700">
              <a:lnSpc>
                <a:spcPct val="100000"/>
              </a:lnSpc>
              <a:spcBef>
                <a:spcPts val="100"/>
              </a:spcBef>
            </a:pPr>
            <a:r>
              <a:rPr sz="4800" b="1" spc="-360" dirty="0">
                <a:solidFill>
                  <a:schemeClr val="accent6">
                    <a:lumMod val="50000"/>
                  </a:schemeClr>
                </a:solidFill>
              </a:rPr>
              <a:t>C</a:t>
            </a:r>
            <a:r>
              <a:rPr sz="4800" b="1" spc="-285" dirty="0">
                <a:solidFill>
                  <a:schemeClr val="accent6">
                    <a:lumMod val="50000"/>
                  </a:schemeClr>
                </a:solidFill>
              </a:rPr>
              <a:t>o</a:t>
            </a:r>
            <a:r>
              <a:rPr sz="4800" b="1" spc="-200" dirty="0">
                <a:solidFill>
                  <a:schemeClr val="accent6">
                    <a:lumMod val="50000"/>
                  </a:schemeClr>
                </a:solidFill>
              </a:rPr>
              <a:t>n</a:t>
            </a:r>
            <a:r>
              <a:rPr sz="4800" b="1" spc="-185" dirty="0">
                <a:solidFill>
                  <a:schemeClr val="accent6">
                    <a:lumMod val="50000"/>
                  </a:schemeClr>
                </a:solidFill>
              </a:rPr>
              <a:t>c</a:t>
            </a:r>
            <a:r>
              <a:rPr sz="4800" b="1" spc="35" dirty="0">
                <a:solidFill>
                  <a:schemeClr val="accent6">
                    <a:lumMod val="50000"/>
                  </a:schemeClr>
                </a:solidFill>
              </a:rPr>
              <a:t>l</a:t>
            </a:r>
            <a:r>
              <a:rPr sz="4800" b="1" spc="-290" dirty="0">
                <a:solidFill>
                  <a:schemeClr val="accent6">
                    <a:lumMod val="50000"/>
                  </a:schemeClr>
                </a:solidFill>
              </a:rPr>
              <a:t>u</a:t>
            </a:r>
            <a:r>
              <a:rPr sz="4800" b="1" spc="-270" dirty="0">
                <a:solidFill>
                  <a:schemeClr val="accent6">
                    <a:lumMod val="50000"/>
                  </a:schemeClr>
                </a:solidFill>
              </a:rPr>
              <a:t>s</a:t>
            </a:r>
            <a:r>
              <a:rPr sz="4800" b="1" spc="35" dirty="0">
                <a:solidFill>
                  <a:schemeClr val="accent6">
                    <a:lumMod val="50000"/>
                  </a:schemeClr>
                </a:solidFill>
              </a:rPr>
              <a:t>i</a:t>
            </a:r>
            <a:r>
              <a:rPr sz="4800" b="1" spc="-95" dirty="0">
                <a:solidFill>
                  <a:schemeClr val="accent6">
                    <a:lumMod val="50000"/>
                  </a:schemeClr>
                </a:solidFill>
              </a:rPr>
              <a:t>o</a:t>
            </a:r>
            <a:r>
              <a:rPr sz="4800" b="1" spc="-120" dirty="0">
                <a:solidFill>
                  <a:schemeClr val="accent6">
                    <a:lumMod val="50000"/>
                  </a:schemeClr>
                </a:solidFill>
              </a:rPr>
              <a:t>n</a:t>
            </a:r>
            <a:endParaRPr b="1" spc="-120" dirty="0">
              <a:solidFill>
                <a:schemeClr val="accent6">
                  <a:lumMod val="50000"/>
                </a:schemeClr>
              </a:solidFill>
            </a:endParaRPr>
          </a:p>
        </p:txBody>
      </p:sp>
      <p:sp>
        <p:nvSpPr>
          <p:cNvPr id="4" name="Slide Number Placeholder 3">
            <a:extLst>
              <a:ext uri="{FF2B5EF4-FFF2-40B4-BE49-F238E27FC236}">
                <a16:creationId xmlns:a16="http://schemas.microsoft.com/office/drawing/2014/main" id="{D919BB4A-0A99-4019-AA27-D42C7C3BA02D}"/>
              </a:ext>
            </a:extLst>
          </p:cNvPr>
          <p:cNvSpPr>
            <a:spLocks noGrp="1"/>
          </p:cNvSpPr>
          <p:nvPr>
            <p:ph type="sldNum" sz="quarter" idx="12"/>
          </p:nvPr>
        </p:nvSpPr>
        <p:spPr/>
        <p:txBody>
          <a:bodyPr/>
          <a:lstStyle/>
          <a:p>
            <a:fld id="{3E5F394B-49D5-49D1-9FED-37BDB656D84F}" type="slidenum">
              <a:rPr lang="en-IN" smtClean="0"/>
              <a:t>48</a:t>
            </a:fld>
            <a:endParaRPr lang="en-IN" dirty="0"/>
          </a:p>
        </p:txBody>
      </p:sp>
    </p:spTree>
    <p:extLst>
      <p:ext uri="{BB962C8B-B14F-4D97-AF65-F5344CB8AC3E}">
        <p14:creationId xmlns:p14="http://schemas.microsoft.com/office/powerpoint/2010/main" val="933627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73295" y="1950720"/>
            <a:ext cx="3956304" cy="460248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3363849" y="425286"/>
            <a:ext cx="6638567" cy="1244571"/>
          </a:xfrm>
          <a:prstGeom prst="rect">
            <a:avLst/>
          </a:prstGeom>
        </p:spPr>
        <p:txBody>
          <a:bodyPr vert="horz" wrap="square" lIns="0" tIns="13335" rIns="0" bIns="0" rtlCol="0" anchor="ctr">
            <a:spAutoFit/>
          </a:bodyPr>
          <a:lstStyle/>
          <a:p>
            <a:pPr marL="12700">
              <a:lnSpc>
                <a:spcPct val="100000"/>
              </a:lnSpc>
              <a:spcBef>
                <a:spcPts val="105"/>
              </a:spcBef>
            </a:pPr>
            <a:r>
              <a:rPr sz="8000" spc="-5" dirty="0">
                <a:solidFill>
                  <a:srgbClr val="FF0000"/>
                </a:solidFill>
              </a:rPr>
              <a:t>THANK</a:t>
            </a:r>
            <a:r>
              <a:rPr sz="8000" spc="-70" dirty="0">
                <a:solidFill>
                  <a:srgbClr val="FF0000"/>
                </a:solidFill>
              </a:rPr>
              <a:t> </a:t>
            </a:r>
            <a:r>
              <a:rPr sz="8000" spc="-105" dirty="0">
                <a:solidFill>
                  <a:srgbClr val="FF0000"/>
                </a:solidFill>
              </a:rPr>
              <a:t>YOU</a:t>
            </a:r>
            <a:endParaRPr sz="8000" dirty="0"/>
          </a:p>
        </p:txBody>
      </p:sp>
      <p:sp>
        <p:nvSpPr>
          <p:cNvPr id="4" name="Slide Number Placeholder 3">
            <a:extLst>
              <a:ext uri="{FF2B5EF4-FFF2-40B4-BE49-F238E27FC236}">
                <a16:creationId xmlns:a16="http://schemas.microsoft.com/office/drawing/2014/main" id="{985AC9D3-462B-45DD-9183-71AB7032AFF0}"/>
              </a:ext>
            </a:extLst>
          </p:cNvPr>
          <p:cNvSpPr>
            <a:spLocks noGrp="1"/>
          </p:cNvSpPr>
          <p:nvPr>
            <p:ph type="sldNum" sz="quarter" idx="12"/>
          </p:nvPr>
        </p:nvSpPr>
        <p:spPr/>
        <p:txBody>
          <a:bodyPr/>
          <a:lstStyle/>
          <a:p>
            <a:fld id="{3E5F394B-49D5-49D1-9FED-37BDB656D84F}" type="slidenum">
              <a:rPr lang="en-IN" smtClean="0"/>
              <a:t>49</a:t>
            </a:fld>
            <a:endParaRPr lang="en-IN" dirty="0"/>
          </a:p>
        </p:txBody>
      </p:sp>
    </p:spTree>
    <p:extLst>
      <p:ext uri="{BB962C8B-B14F-4D97-AF65-F5344CB8AC3E}">
        <p14:creationId xmlns:p14="http://schemas.microsoft.com/office/powerpoint/2010/main" val="85361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26175" y="279853"/>
            <a:ext cx="4539649" cy="628377"/>
          </a:xfrm>
          <a:prstGeom prst="rect">
            <a:avLst/>
          </a:prstGeom>
        </p:spPr>
        <p:txBody>
          <a:bodyPr vert="horz" wrap="square" lIns="0" tIns="12700" rIns="0" bIns="0" rtlCol="0" anchor="ctr">
            <a:spAutoFit/>
          </a:bodyPr>
          <a:lstStyle/>
          <a:p>
            <a:pPr marL="12700" algn="ctr">
              <a:lnSpc>
                <a:spcPct val="100000"/>
              </a:lnSpc>
              <a:spcBef>
                <a:spcPts val="100"/>
              </a:spcBef>
            </a:pPr>
            <a:r>
              <a:rPr sz="4000" b="1" spc="-10" dirty="0">
                <a:solidFill>
                  <a:schemeClr val="tx1"/>
                </a:solidFill>
              </a:rPr>
              <a:t>TYPES </a:t>
            </a:r>
            <a:r>
              <a:rPr sz="4000" b="1" spc="-5" dirty="0">
                <a:solidFill>
                  <a:schemeClr val="tx1"/>
                </a:solidFill>
              </a:rPr>
              <a:t>OF</a:t>
            </a:r>
            <a:r>
              <a:rPr sz="4000" b="1" spc="-90" dirty="0">
                <a:solidFill>
                  <a:schemeClr val="tx1"/>
                </a:solidFill>
              </a:rPr>
              <a:t> </a:t>
            </a:r>
            <a:r>
              <a:rPr sz="4000" b="1" dirty="0">
                <a:solidFill>
                  <a:schemeClr val="tx1"/>
                </a:solidFill>
              </a:rPr>
              <a:t>ABUSE</a:t>
            </a:r>
          </a:p>
        </p:txBody>
      </p:sp>
      <p:sp>
        <p:nvSpPr>
          <p:cNvPr id="8" name="Slide Number Placeholder 7">
            <a:extLst>
              <a:ext uri="{FF2B5EF4-FFF2-40B4-BE49-F238E27FC236}">
                <a16:creationId xmlns:a16="http://schemas.microsoft.com/office/drawing/2014/main" id="{430F5269-5CE6-4AF3-A913-E499FCDB682A}"/>
              </a:ext>
            </a:extLst>
          </p:cNvPr>
          <p:cNvSpPr>
            <a:spLocks noGrp="1"/>
          </p:cNvSpPr>
          <p:nvPr>
            <p:ph type="sldNum" sz="quarter" idx="12"/>
          </p:nvPr>
        </p:nvSpPr>
        <p:spPr/>
        <p:txBody>
          <a:bodyPr/>
          <a:lstStyle/>
          <a:p>
            <a:fld id="{3E5F394B-49D5-49D1-9FED-37BDB656D84F}" type="slidenum">
              <a:rPr lang="en-IN" smtClean="0"/>
              <a:t>5</a:t>
            </a:fld>
            <a:endParaRPr lang="en-IN" dirty="0"/>
          </a:p>
        </p:txBody>
      </p:sp>
      <p:sp>
        <p:nvSpPr>
          <p:cNvPr id="7" name="object 7"/>
          <p:cNvSpPr/>
          <p:nvPr/>
        </p:nvSpPr>
        <p:spPr>
          <a:xfrm>
            <a:off x="483524" y="365219"/>
            <a:ext cx="2202179" cy="2253996"/>
          </a:xfrm>
          <a:prstGeom prst="rect">
            <a:avLst/>
          </a:prstGeom>
          <a:blipFill>
            <a:blip r:embed="rId3" cstate="print"/>
            <a:stretch>
              <a:fillRect/>
            </a:stretch>
          </a:blipFill>
        </p:spPr>
        <p:txBody>
          <a:bodyPr wrap="square" lIns="0" tIns="0" rIns="0" bIns="0" rtlCol="0"/>
          <a:lstStyle/>
          <a:p>
            <a:endParaRPr dirty="0"/>
          </a:p>
        </p:txBody>
      </p:sp>
      <p:graphicFrame>
        <p:nvGraphicFramePr>
          <p:cNvPr id="11" name="Diagram 10"/>
          <p:cNvGraphicFramePr/>
          <p:nvPr/>
        </p:nvGraphicFramePr>
        <p:xfrm>
          <a:off x="1370458" y="1918315"/>
          <a:ext cx="9178636" cy="44916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7264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79115" y="444425"/>
            <a:ext cx="4022090" cy="566822"/>
          </a:xfrm>
          <a:prstGeom prst="rect">
            <a:avLst/>
          </a:prstGeom>
        </p:spPr>
        <p:txBody>
          <a:bodyPr vert="horz" wrap="square" lIns="0" tIns="12700" rIns="0" bIns="0" rtlCol="0" anchor="ctr">
            <a:spAutoFit/>
          </a:bodyPr>
          <a:lstStyle/>
          <a:p>
            <a:pPr marL="12700">
              <a:lnSpc>
                <a:spcPct val="100000"/>
              </a:lnSpc>
              <a:spcBef>
                <a:spcPts val="100"/>
              </a:spcBef>
            </a:pPr>
            <a:r>
              <a:rPr sz="3600" spc="-10" dirty="0">
                <a:solidFill>
                  <a:schemeClr val="tx1"/>
                </a:solidFill>
              </a:rPr>
              <a:t>PHYSICAL</a:t>
            </a:r>
            <a:r>
              <a:rPr sz="3600" spc="-70" dirty="0">
                <a:solidFill>
                  <a:schemeClr val="tx1"/>
                </a:solidFill>
              </a:rPr>
              <a:t> </a:t>
            </a:r>
            <a:r>
              <a:rPr sz="3600" dirty="0">
                <a:solidFill>
                  <a:schemeClr val="tx1"/>
                </a:solidFill>
              </a:rPr>
              <a:t>ABUSE</a:t>
            </a:r>
          </a:p>
        </p:txBody>
      </p:sp>
      <p:sp>
        <p:nvSpPr>
          <p:cNvPr id="3" name="object 3"/>
          <p:cNvSpPr txBox="1"/>
          <p:nvPr/>
        </p:nvSpPr>
        <p:spPr>
          <a:xfrm>
            <a:off x="2389632" y="1986509"/>
            <a:ext cx="5212546" cy="3970318"/>
          </a:xfrm>
          <a:prstGeom prst="rect">
            <a:avLst/>
          </a:prstGeom>
        </p:spPr>
        <p:txBody>
          <a:bodyPr vert="horz" wrap="square" lIns="0" tIns="73660" rIns="0" bIns="0" rtlCol="0">
            <a:spAutoFit/>
          </a:bodyPr>
          <a:lstStyle/>
          <a:p>
            <a:pPr marL="12700">
              <a:spcBef>
                <a:spcPts val="580"/>
              </a:spcBef>
            </a:pPr>
            <a:r>
              <a:rPr lang="en-US" sz="2800" spc="-10" dirty="0">
                <a:latin typeface="Calibri"/>
                <a:cs typeface="Calibri"/>
              </a:rPr>
              <a:t>Includes:</a:t>
            </a:r>
            <a:endParaRPr lang="en-US" sz="2800" dirty="0">
              <a:latin typeface="Calibri"/>
              <a:cs typeface="Calibri"/>
            </a:endParaRPr>
          </a:p>
          <a:p>
            <a:pPr marL="355600" indent="-342900">
              <a:spcBef>
                <a:spcPts val="484"/>
              </a:spcBef>
              <a:buFont typeface="Arial"/>
              <a:buChar char="•"/>
              <a:tabLst>
                <a:tab pos="354965" algn="l"/>
                <a:tab pos="355600" algn="l"/>
              </a:tabLst>
            </a:pPr>
            <a:r>
              <a:rPr lang="en-US" sz="2800" dirty="0">
                <a:latin typeface="Calibri"/>
                <a:cs typeface="Calibri"/>
              </a:rPr>
              <a:t>Shaking</a:t>
            </a:r>
          </a:p>
          <a:p>
            <a:pPr marL="355600" indent="-342900">
              <a:spcBef>
                <a:spcPts val="480"/>
              </a:spcBef>
              <a:buFont typeface="Arial"/>
              <a:buChar char="•"/>
              <a:tabLst>
                <a:tab pos="354965" algn="l"/>
                <a:tab pos="355600" algn="l"/>
              </a:tabLst>
            </a:pPr>
            <a:r>
              <a:rPr lang="en-US" sz="2800" spc="-5" dirty="0">
                <a:latin typeface="Calibri"/>
                <a:cs typeface="Calibri"/>
              </a:rPr>
              <a:t>Hitting</a:t>
            </a:r>
            <a:endParaRPr lang="en-US" sz="2800" dirty="0">
              <a:latin typeface="Calibri"/>
              <a:cs typeface="Calibri"/>
            </a:endParaRPr>
          </a:p>
          <a:p>
            <a:pPr marL="355600" indent="-342900">
              <a:spcBef>
                <a:spcPts val="480"/>
              </a:spcBef>
              <a:buFont typeface="Arial"/>
              <a:buChar char="•"/>
              <a:tabLst>
                <a:tab pos="354965" algn="l"/>
                <a:tab pos="355600" algn="l"/>
              </a:tabLst>
            </a:pPr>
            <a:r>
              <a:rPr lang="en-US" sz="2800" dirty="0">
                <a:latin typeface="Calibri"/>
                <a:cs typeface="Calibri"/>
              </a:rPr>
              <a:t>Burning/</a:t>
            </a:r>
            <a:r>
              <a:rPr lang="en-US" sz="2800" spc="-35" dirty="0">
                <a:latin typeface="Calibri"/>
                <a:cs typeface="Calibri"/>
              </a:rPr>
              <a:t> </a:t>
            </a:r>
            <a:r>
              <a:rPr lang="en-US" sz="2800" spc="-5" dirty="0">
                <a:latin typeface="Calibri"/>
                <a:cs typeface="Calibri"/>
              </a:rPr>
              <a:t>Scalding</a:t>
            </a:r>
            <a:endParaRPr lang="en-US" sz="2800" dirty="0">
              <a:latin typeface="Calibri"/>
              <a:cs typeface="Calibri"/>
            </a:endParaRPr>
          </a:p>
          <a:p>
            <a:pPr marL="355600" indent="-342900">
              <a:spcBef>
                <a:spcPts val="480"/>
              </a:spcBef>
              <a:buFont typeface="Arial"/>
              <a:buChar char="•"/>
              <a:tabLst>
                <a:tab pos="354965" algn="l"/>
                <a:tab pos="355600" algn="l"/>
              </a:tabLst>
            </a:pPr>
            <a:r>
              <a:rPr lang="en-US" sz="2800" dirty="0">
                <a:latin typeface="Calibri"/>
                <a:cs typeface="Calibri"/>
              </a:rPr>
              <a:t>Female </a:t>
            </a:r>
            <a:r>
              <a:rPr lang="en-US" sz="2800" spc="-25" dirty="0">
                <a:latin typeface="Calibri"/>
                <a:cs typeface="Calibri"/>
              </a:rPr>
              <a:t>Genital</a:t>
            </a:r>
            <a:r>
              <a:rPr lang="en-US" sz="2800" spc="-55" dirty="0">
                <a:latin typeface="Calibri"/>
                <a:cs typeface="Calibri"/>
              </a:rPr>
              <a:t> </a:t>
            </a:r>
            <a:r>
              <a:rPr lang="en-US" sz="2800" spc="-20" dirty="0">
                <a:latin typeface="Calibri"/>
                <a:cs typeface="Calibri"/>
              </a:rPr>
              <a:t>Mutilation</a:t>
            </a:r>
            <a:endParaRPr lang="en-US" sz="2800" dirty="0">
              <a:latin typeface="Calibri"/>
              <a:cs typeface="Calibri"/>
            </a:endParaRPr>
          </a:p>
          <a:p>
            <a:pPr marL="355600" indent="-342900">
              <a:spcBef>
                <a:spcPts val="480"/>
              </a:spcBef>
              <a:buFont typeface="Arial"/>
              <a:buChar char="•"/>
              <a:tabLst>
                <a:tab pos="354965" algn="l"/>
                <a:tab pos="355600" algn="l"/>
              </a:tabLst>
            </a:pPr>
            <a:r>
              <a:rPr lang="en-US" sz="2800" spc="-25" dirty="0">
                <a:latin typeface="Calibri"/>
                <a:cs typeface="Calibri"/>
              </a:rPr>
              <a:t>Fabricated </a:t>
            </a:r>
            <a:r>
              <a:rPr lang="en-US" sz="2800" dirty="0">
                <a:latin typeface="Calibri"/>
                <a:cs typeface="Calibri"/>
              </a:rPr>
              <a:t>And Induced</a:t>
            </a:r>
            <a:r>
              <a:rPr lang="en-US" sz="2800" spc="-130" dirty="0">
                <a:latin typeface="Calibri"/>
                <a:cs typeface="Calibri"/>
              </a:rPr>
              <a:t> </a:t>
            </a:r>
            <a:r>
              <a:rPr lang="en-US" sz="2800" spc="-5" dirty="0">
                <a:latin typeface="Calibri"/>
                <a:cs typeface="Calibri"/>
              </a:rPr>
              <a:t>Illness</a:t>
            </a:r>
            <a:endParaRPr lang="en-US" sz="2800" dirty="0">
              <a:latin typeface="Calibri"/>
              <a:cs typeface="Calibri"/>
            </a:endParaRPr>
          </a:p>
          <a:p>
            <a:pPr marL="355600" indent="-342900">
              <a:spcBef>
                <a:spcPts val="480"/>
              </a:spcBef>
              <a:buFont typeface="Arial"/>
              <a:buChar char="•"/>
              <a:tabLst>
                <a:tab pos="354965" algn="l"/>
                <a:tab pos="355600" algn="l"/>
              </a:tabLst>
            </a:pPr>
            <a:r>
              <a:rPr lang="en-US" sz="2800" spc="-5" dirty="0">
                <a:latin typeface="Calibri"/>
                <a:cs typeface="Calibri"/>
              </a:rPr>
              <a:t>Drowning</a:t>
            </a:r>
            <a:endParaRPr lang="en-US" sz="2800" dirty="0">
              <a:latin typeface="Calibri"/>
              <a:cs typeface="Calibri"/>
            </a:endParaRPr>
          </a:p>
          <a:p>
            <a:pPr marL="355600" indent="-342900">
              <a:spcBef>
                <a:spcPts val="480"/>
              </a:spcBef>
              <a:buFont typeface="Arial"/>
              <a:buChar char="•"/>
              <a:tabLst>
                <a:tab pos="354965" algn="l"/>
                <a:tab pos="355600" algn="l"/>
              </a:tabLst>
            </a:pPr>
            <a:r>
              <a:rPr lang="en-US" sz="2800" spc="-20" dirty="0">
                <a:latin typeface="Calibri"/>
                <a:cs typeface="Calibri"/>
              </a:rPr>
              <a:t>Suffocating</a:t>
            </a:r>
            <a:endParaRPr lang="en-US" sz="2800" dirty="0">
              <a:latin typeface="Calibri"/>
              <a:cs typeface="Calibri"/>
            </a:endParaRPr>
          </a:p>
        </p:txBody>
      </p:sp>
      <p:sp>
        <p:nvSpPr>
          <p:cNvPr id="4" name="object 4"/>
          <p:cNvSpPr/>
          <p:nvPr/>
        </p:nvSpPr>
        <p:spPr>
          <a:xfrm>
            <a:off x="1688592" y="240792"/>
            <a:ext cx="1402080" cy="1402079"/>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1752600" y="304800"/>
            <a:ext cx="1219200" cy="1219200"/>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1733550" y="285750"/>
            <a:ext cx="1257300" cy="1257300"/>
          </a:xfrm>
          <a:custGeom>
            <a:avLst/>
            <a:gdLst/>
            <a:ahLst/>
            <a:cxnLst/>
            <a:rect l="l" t="t" r="r" b="b"/>
            <a:pathLst>
              <a:path w="1257300" h="1257300">
                <a:moveTo>
                  <a:pt x="0" y="1257300"/>
                </a:moveTo>
                <a:lnTo>
                  <a:pt x="1257300" y="1257300"/>
                </a:lnTo>
                <a:lnTo>
                  <a:pt x="1257300" y="0"/>
                </a:lnTo>
                <a:lnTo>
                  <a:pt x="0" y="0"/>
                </a:lnTo>
                <a:lnTo>
                  <a:pt x="0" y="1257300"/>
                </a:lnTo>
                <a:close/>
              </a:path>
            </a:pathLst>
          </a:custGeom>
          <a:ln w="38100">
            <a:solidFill>
              <a:srgbClr val="000000"/>
            </a:solidFill>
          </a:ln>
        </p:spPr>
        <p:txBody>
          <a:bodyPr wrap="square" lIns="0" tIns="0" rIns="0" bIns="0" rtlCol="0"/>
          <a:lstStyle/>
          <a:p>
            <a:endParaRPr dirty="0"/>
          </a:p>
        </p:txBody>
      </p:sp>
      <p:sp>
        <p:nvSpPr>
          <p:cNvPr id="7" name="object 7"/>
          <p:cNvSpPr/>
          <p:nvPr/>
        </p:nvSpPr>
        <p:spPr>
          <a:xfrm>
            <a:off x="8165593" y="1764793"/>
            <a:ext cx="1972055" cy="1554479"/>
          </a:xfrm>
          <a:prstGeom prst="rect">
            <a:avLst/>
          </a:prstGeom>
          <a:blipFill>
            <a:blip r:embed="rId5" cstate="print"/>
            <a:stretch>
              <a:fillRect/>
            </a:stretch>
          </a:blipFill>
        </p:spPr>
        <p:txBody>
          <a:bodyPr wrap="square" lIns="0" tIns="0" rIns="0" bIns="0" rtlCol="0"/>
          <a:lstStyle/>
          <a:p>
            <a:endParaRPr dirty="0"/>
          </a:p>
        </p:txBody>
      </p:sp>
      <p:sp>
        <p:nvSpPr>
          <p:cNvPr id="8" name="object 8"/>
          <p:cNvSpPr/>
          <p:nvPr/>
        </p:nvSpPr>
        <p:spPr>
          <a:xfrm>
            <a:off x="8229600" y="1828800"/>
            <a:ext cx="1789176" cy="1371600"/>
          </a:xfrm>
          <a:prstGeom prst="rect">
            <a:avLst/>
          </a:prstGeom>
          <a:blipFill>
            <a:blip r:embed="rId6" cstate="print"/>
            <a:stretch>
              <a:fillRect/>
            </a:stretch>
          </a:blipFill>
        </p:spPr>
        <p:txBody>
          <a:bodyPr wrap="square" lIns="0" tIns="0" rIns="0" bIns="0" rtlCol="0"/>
          <a:lstStyle/>
          <a:p>
            <a:endParaRPr dirty="0"/>
          </a:p>
        </p:txBody>
      </p:sp>
      <p:sp>
        <p:nvSpPr>
          <p:cNvPr id="9" name="object 9"/>
          <p:cNvSpPr/>
          <p:nvPr/>
        </p:nvSpPr>
        <p:spPr>
          <a:xfrm>
            <a:off x="8210550" y="1809750"/>
            <a:ext cx="1827530" cy="1409700"/>
          </a:xfrm>
          <a:custGeom>
            <a:avLst/>
            <a:gdLst/>
            <a:ahLst/>
            <a:cxnLst/>
            <a:rect l="l" t="t" r="r" b="b"/>
            <a:pathLst>
              <a:path w="1827529" h="1409700">
                <a:moveTo>
                  <a:pt x="0" y="1409700"/>
                </a:moveTo>
                <a:lnTo>
                  <a:pt x="1827276" y="1409700"/>
                </a:lnTo>
                <a:lnTo>
                  <a:pt x="1827276" y="0"/>
                </a:lnTo>
                <a:lnTo>
                  <a:pt x="0" y="0"/>
                </a:lnTo>
                <a:lnTo>
                  <a:pt x="0" y="1409700"/>
                </a:lnTo>
                <a:close/>
              </a:path>
            </a:pathLst>
          </a:custGeom>
          <a:ln w="38099">
            <a:solidFill>
              <a:srgbClr val="000000"/>
            </a:solidFill>
          </a:ln>
        </p:spPr>
        <p:txBody>
          <a:bodyPr wrap="square" lIns="0" tIns="0" rIns="0" bIns="0" rtlCol="0"/>
          <a:lstStyle/>
          <a:p>
            <a:endParaRPr dirty="0"/>
          </a:p>
        </p:txBody>
      </p:sp>
      <p:sp>
        <p:nvSpPr>
          <p:cNvPr id="10" name="Slide Number Placeholder 9">
            <a:extLst>
              <a:ext uri="{FF2B5EF4-FFF2-40B4-BE49-F238E27FC236}">
                <a16:creationId xmlns:a16="http://schemas.microsoft.com/office/drawing/2014/main" id="{E1131E02-047A-4348-B612-57B01C5005FA}"/>
              </a:ext>
            </a:extLst>
          </p:cNvPr>
          <p:cNvSpPr>
            <a:spLocks noGrp="1"/>
          </p:cNvSpPr>
          <p:nvPr>
            <p:ph type="sldNum" sz="quarter" idx="12"/>
          </p:nvPr>
        </p:nvSpPr>
        <p:spPr/>
        <p:txBody>
          <a:bodyPr/>
          <a:lstStyle/>
          <a:p>
            <a:fld id="{3E5F394B-49D5-49D1-9FED-37BDB656D84F}" type="slidenum">
              <a:rPr lang="en-IN" smtClean="0"/>
              <a:t>6</a:t>
            </a:fld>
            <a:endParaRPr lang="en-IN" dirty="0"/>
          </a:p>
        </p:txBody>
      </p:sp>
    </p:spTree>
    <p:extLst>
      <p:ext uri="{BB962C8B-B14F-4D97-AF65-F5344CB8AC3E}">
        <p14:creationId xmlns:p14="http://schemas.microsoft.com/office/powerpoint/2010/main" val="259923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158239" y="318655"/>
            <a:ext cx="9875520" cy="1356360"/>
          </a:xfrm>
          <a:solidFill>
            <a:schemeClr val="accent5">
              <a:lumMod val="20000"/>
              <a:lumOff val="80000"/>
            </a:schemeClr>
          </a:solidFill>
        </p:spPr>
        <p:txBody>
          <a:bodyPr>
            <a:normAutofit/>
          </a:bodyPr>
          <a:lstStyle/>
          <a:p>
            <a:pPr algn="ctr" eaLnBrk="1" hangingPunct="1"/>
            <a:r>
              <a:rPr lang="en-US" altLang="en-US" sz="3600" b="1" dirty="0">
                <a:solidFill>
                  <a:schemeClr val="tx1"/>
                </a:solidFill>
                <a:latin typeface="Times New Roman" pitchFamily="18" charset="0"/>
                <a:cs typeface="Times New Roman" pitchFamily="18" charset="0"/>
              </a:rPr>
              <a:t>BATTERED BABY SYNDROME</a:t>
            </a:r>
            <a:br>
              <a:rPr lang="en-US" altLang="en-US" sz="4800" dirty="0">
                <a:solidFill>
                  <a:schemeClr val="tx1"/>
                </a:solidFill>
                <a:latin typeface="Times New Roman" pitchFamily="18" charset="0"/>
                <a:cs typeface="Times New Roman" pitchFamily="18" charset="0"/>
              </a:rPr>
            </a:br>
            <a:r>
              <a:rPr lang="en-US" altLang="en-US" sz="2400" dirty="0">
                <a:solidFill>
                  <a:schemeClr val="tx1"/>
                </a:solidFill>
                <a:latin typeface="Times New Roman" pitchFamily="18" charset="0"/>
                <a:cs typeface="Times New Roman" pitchFamily="18" charset="0"/>
              </a:rPr>
              <a:t>(Infantile whiplash syndrome, maltreatment syndrome, Caffey’s syndrome, non accidental injury in childhood)</a:t>
            </a:r>
          </a:p>
        </p:txBody>
      </p:sp>
      <p:sp>
        <p:nvSpPr>
          <p:cNvPr id="63491" name="Rectangle 3"/>
          <p:cNvSpPr>
            <a:spLocks noGrp="1" noChangeArrowheads="1"/>
          </p:cNvSpPr>
          <p:nvPr>
            <p:ph idx="1"/>
          </p:nvPr>
        </p:nvSpPr>
        <p:spPr>
          <a:xfrm>
            <a:off x="340822" y="1957964"/>
            <a:ext cx="11510355" cy="4525963"/>
          </a:xfrm>
        </p:spPr>
        <p:txBody>
          <a:bodyPr>
            <a:noAutofit/>
          </a:bodyPr>
          <a:lstStyle/>
          <a:p>
            <a:pPr eaLnBrk="1" hangingPunct="1">
              <a:lnSpc>
                <a:spcPct val="110000"/>
              </a:lnSpc>
              <a:buFontTx/>
              <a:buNone/>
            </a:pPr>
            <a:r>
              <a:rPr lang="en-US" altLang="en-US" sz="2400" b="1" dirty="0">
                <a:solidFill>
                  <a:srgbClr val="FC3F3A"/>
                </a:solidFill>
                <a:latin typeface="Verdana" pitchFamily="34" charset="0"/>
              </a:rPr>
              <a:t>‘</a:t>
            </a:r>
            <a:r>
              <a:rPr lang="en-US" altLang="en-US" sz="2400" b="1" dirty="0">
                <a:solidFill>
                  <a:srgbClr val="FC3F3A"/>
                </a:solidFill>
                <a:latin typeface="Times New Roman" pitchFamily="18" charset="0"/>
                <a:cs typeface="Times New Roman" pitchFamily="18" charset="0"/>
              </a:rPr>
              <a:t>Repetitive physical injuries as a result of non accidental violence, produced by parent or guardian’                                              </a:t>
            </a:r>
          </a:p>
          <a:p>
            <a:pPr eaLnBrk="1" hangingPunct="1">
              <a:lnSpc>
                <a:spcPct val="110000"/>
              </a:lnSpc>
              <a:buFontTx/>
              <a:buNone/>
            </a:pPr>
            <a:r>
              <a:rPr lang="en-US" altLang="en-US" sz="2400" b="1" dirty="0">
                <a:solidFill>
                  <a:srgbClr val="FC3F3A"/>
                </a:solidFill>
                <a:latin typeface="Times New Roman" pitchFamily="18" charset="0"/>
                <a:cs typeface="Times New Roman" pitchFamily="18" charset="0"/>
              </a:rPr>
              <a:t>“Non accidental deprivation of nutrition care and affection”</a:t>
            </a:r>
          </a:p>
          <a:p>
            <a:pPr eaLnBrk="1" hangingPunct="1">
              <a:lnSpc>
                <a:spcPct val="110000"/>
              </a:lnSpc>
              <a:buFontTx/>
              <a:buNone/>
            </a:pPr>
            <a:r>
              <a:rPr lang="en-US" altLang="en-US" sz="2400" b="1" dirty="0">
                <a:solidFill>
                  <a:schemeClr val="tx1"/>
                </a:solidFill>
                <a:latin typeface="Times New Roman" pitchFamily="18" charset="0"/>
                <a:cs typeface="Times New Roman" pitchFamily="18" charset="0"/>
              </a:rPr>
              <a:t>Features:</a:t>
            </a:r>
          </a:p>
          <a:p>
            <a:pPr eaLnBrk="1" hangingPunct="1">
              <a:lnSpc>
                <a:spcPct val="110000"/>
              </a:lnSpc>
            </a:pPr>
            <a:r>
              <a:rPr lang="en-US" altLang="en-US" sz="2400" b="1" dirty="0">
                <a:solidFill>
                  <a:schemeClr val="tx1"/>
                </a:solidFill>
                <a:latin typeface="Times New Roman" pitchFamily="18" charset="0"/>
                <a:cs typeface="Times New Roman" pitchFamily="18" charset="0"/>
              </a:rPr>
              <a:t>Discrepancy between injuries and explanation offered</a:t>
            </a:r>
          </a:p>
          <a:p>
            <a:pPr eaLnBrk="1" hangingPunct="1">
              <a:lnSpc>
                <a:spcPct val="110000"/>
              </a:lnSpc>
            </a:pPr>
            <a:r>
              <a:rPr lang="en-US" altLang="en-US" sz="2400" b="1" dirty="0">
                <a:solidFill>
                  <a:schemeClr val="tx1"/>
                </a:solidFill>
                <a:latin typeface="Times New Roman" pitchFamily="18" charset="0"/>
                <a:cs typeface="Times New Roman" pitchFamily="18" charset="0"/>
              </a:rPr>
              <a:t>Delay between injury and medical attention</a:t>
            </a:r>
          </a:p>
          <a:p>
            <a:pPr eaLnBrk="1" hangingPunct="1">
              <a:lnSpc>
                <a:spcPct val="110000"/>
              </a:lnSpc>
            </a:pPr>
            <a:r>
              <a:rPr lang="en-US" altLang="en-US" sz="2400" b="1" dirty="0">
                <a:solidFill>
                  <a:schemeClr val="tx1"/>
                </a:solidFill>
                <a:latin typeface="Times New Roman" pitchFamily="18" charset="0"/>
                <a:cs typeface="Times New Roman" pitchFamily="18" charset="0"/>
              </a:rPr>
              <a:t>Repetition of injuries</a:t>
            </a:r>
          </a:p>
          <a:p>
            <a:pPr eaLnBrk="1" hangingPunct="1">
              <a:lnSpc>
                <a:spcPct val="110000"/>
              </a:lnSpc>
            </a:pPr>
            <a:r>
              <a:rPr lang="en-US" altLang="en-US" sz="2400" b="1" dirty="0">
                <a:solidFill>
                  <a:schemeClr val="tx1"/>
                </a:solidFill>
                <a:latin typeface="Times New Roman" pitchFamily="18" charset="0"/>
                <a:cs typeface="Times New Roman" pitchFamily="18" charset="0"/>
              </a:rPr>
              <a:t>Different injuries showing different ages</a:t>
            </a:r>
          </a:p>
          <a:p>
            <a:pPr eaLnBrk="1" hangingPunct="1">
              <a:lnSpc>
                <a:spcPct val="80000"/>
              </a:lnSpc>
              <a:buFontTx/>
              <a:buNone/>
            </a:pPr>
            <a:endParaRPr lang="en-US" altLang="en-US" sz="2400" b="1" dirty="0">
              <a:latin typeface="Verdana" pitchFamily="34" charset="0"/>
            </a:endParaRPr>
          </a:p>
          <a:p>
            <a:pPr eaLnBrk="1" hangingPunct="1">
              <a:lnSpc>
                <a:spcPct val="80000"/>
              </a:lnSpc>
            </a:pPr>
            <a:endParaRPr lang="en-US" altLang="en-US" sz="2400" b="1" dirty="0">
              <a:latin typeface="Verdana" pitchFamily="34" charset="0"/>
            </a:endParaRPr>
          </a:p>
        </p:txBody>
      </p:sp>
    </p:spTree>
    <p:extLst>
      <p:ext uri="{BB962C8B-B14F-4D97-AF65-F5344CB8AC3E}">
        <p14:creationId xmlns:p14="http://schemas.microsoft.com/office/powerpoint/2010/main" val="256284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61603" y="240059"/>
            <a:ext cx="6029790" cy="628377"/>
          </a:xfrm>
          <a:prstGeom prst="rect">
            <a:avLst/>
          </a:prstGeom>
        </p:spPr>
        <p:txBody>
          <a:bodyPr vert="horz" wrap="square" lIns="0" tIns="12700" rIns="0" bIns="0" rtlCol="0" anchor="ctr">
            <a:spAutoFit/>
          </a:bodyPr>
          <a:lstStyle/>
          <a:p>
            <a:pPr marL="12700" algn="ctr">
              <a:lnSpc>
                <a:spcPct val="100000"/>
              </a:lnSpc>
              <a:spcBef>
                <a:spcPts val="100"/>
              </a:spcBef>
            </a:pPr>
            <a:r>
              <a:rPr sz="4000" b="1" spc="-5" dirty="0">
                <a:solidFill>
                  <a:schemeClr val="tx1"/>
                </a:solidFill>
              </a:rPr>
              <a:t>CLINICAL</a:t>
            </a:r>
            <a:r>
              <a:rPr sz="4000" b="1" spc="-75" dirty="0">
                <a:solidFill>
                  <a:schemeClr val="tx1"/>
                </a:solidFill>
              </a:rPr>
              <a:t> </a:t>
            </a:r>
            <a:r>
              <a:rPr sz="4000" b="1" dirty="0">
                <a:solidFill>
                  <a:schemeClr val="tx1"/>
                </a:solidFill>
              </a:rPr>
              <a:t>FINDINGS</a:t>
            </a:r>
          </a:p>
        </p:txBody>
      </p:sp>
      <p:sp>
        <p:nvSpPr>
          <p:cNvPr id="10" name="Slide Number Placeholder 9">
            <a:extLst>
              <a:ext uri="{FF2B5EF4-FFF2-40B4-BE49-F238E27FC236}">
                <a16:creationId xmlns:a16="http://schemas.microsoft.com/office/drawing/2014/main" id="{43CF9511-CC65-4883-8E67-ADD50B2E0B35}"/>
              </a:ext>
            </a:extLst>
          </p:cNvPr>
          <p:cNvSpPr>
            <a:spLocks noGrp="1"/>
          </p:cNvSpPr>
          <p:nvPr>
            <p:ph type="sldNum" sz="quarter" idx="12"/>
          </p:nvPr>
        </p:nvSpPr>
        <p:spPr/>
        <p:txBody>
          <a:bodyPr/>
          <a:lstStyle/>
          <a:p>
            <a:fld id="{3E5F394B-49D5-49D1-9FED-37BDB656D84F}" type="slidenum">
              <a:rPr lang="en-IN" smtClean="0">
                <a:solidFill>
                  <a:schemeClr val="tx1"/>
                </a:solidFill>
              </a:rPr>
              <a:t>8</a:t>
            </a:fld>
            <a:endParaRPr lang="en-IN" dirty="0">
              <a:solidFill>
                <a:schemeClr val="tx1"/>
              </a:solidFill>
            </a:endParaRPr>
          </a:p>
        </p:txBody>
      </p:sp>
      <p:graphicFrame>
        <p:nvGraphicFramePr>
          <p:cNvPr id="11" name="Diagram 10"/>
          <p:cNvGraphicFramePr/>
          <p:nvPr/>
        </p:nvGraphicFramePr>
        <p:xfrm>
          <a:off x="1688593" y="1172719"/>
          <a:ext cx="8951699" cy="5593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486" y="424324"/>
            <a:ext cx="2892750" cy="206008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966" r="26573"/>
          <a:stretch/>
        </p:blipFill>
        <p:spPr bwMode="auto">
          <a:xfrm>
            <a:off x="9243753" y="1914420"/>
            <a:ext cx="2826327" cy="251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91393" y="4655126"/>
            <a:ext cx="2643449" cy="220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4688" y="4368969"/>
            <a:ext cx="1663653" cy="248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7" descr="Image result for Fractures and dislocations in child abuse and negle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8"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9495" y="2716204"/>
            <a:ext cx="3008732" cy="214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rotWithShape="1">
          <a:blip r:embed="rId13">
            <a:extLst>
              <a:ext uri="{28A0092B-C50C-407E-A947-70E740481C1C}">
                <a14:useLocalDpi xmlns:a14="http://schemas.microsoft.com/office/drawing/2010/main" val="0"/>
              </a:ext>
            </a:extLst>
          </a:blip>
          <a:srcRect l="2041" t="6481" r="7289" b="21468"/>
          <a:stretch/>
        </p:blipFill>
        <p:spPr bwMode="auto">
          <a:xfrm>
            <a:off x="84224" y="666458"/>
            <a:ext cx="3439274" cy="204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57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24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2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24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024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02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1190" y="269047"/>
            <a:ext cx="8214360" cy="6319906"/>
          </a:xfrm>
          <a:prstGeom prst="rect">
            <a:avLst/>
          </a:prstGeom>
          <a:blipFill>
            <a:blip r:embed="rId2" cstate="print"/>
            <a:stretch>
              <a:fillRect/>
            </a:stretch>
          </a:blipFill>
          <a:ln>
            <a:solidFill>
              <a:schemeClr val="tx1"/>
            </a:solidFill>
          </a:ln>
        </p:spPr>
        <p:txBody>
          <a:bodyPr wrap="square" lIns="0" tIns="0" rIns="0" bIns="0" rtlCol="0"/>
          <a:lstStyle/>
          <a:p>
            <a:endParaRPr dirty="0"/>
          </a:p>
        </p:txBody>
      </p:sp>
      <p:sp>
        <p:nvSpPr>
          <p:cNvPr id="3" name="Slide Number Placeholder 2">
            <a:extLst>
              <a:ext uri="{FF2B5EF4-FFF2-40B4-BE49-F238E27FC236}">
                <a16:creationId xmlns:a16="http://schemas.microsoft.com/office/drawing/2014/main" id="{051440A9-16E4-4090-A60F-951A9CE6FDA1}"/>
              </a:ext>
            </a:extLst>
          </p:cNvPr>
          <p:cNvSpPr>
            <a:spLocks noGrp="1"/>
          </p:cNvSpPr>
          <p:nvPr>
            <p:ph type="sldNum" sz="quarter" idx="12"/>
          </p:nvPr>
        </p:nvSpPr>
        <p:spPr/>
        <p:txBody>
          <a:bodyPr/>
          <a:lstStyle/>
          <a:p>
            <a:fld id="{3E5F394B-49D5-49D1-9FED-37BDB656D84F}" type="slidenum">
              <a:rPr lang="en-IN" smtClean="0"/>
              <a:t>9</a:t>
            </a:fld>
            <a:endParaRPr lang="en-IN" dirty="0"/>
          </a:p>
        </p:txBody>
      </p:sp>
    </p:spTree>
    <p:extLst>
      <p:ext uri="{BB962C8B-B14F-4D97-AF65-F5344CB8AC3E}">
        <p14:creationId xmlns:p14="http://schemas.microsoft.com/office/powerpoint/2010/main" val="1984238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4222</Words>
  <Application>Microsoft Office PowerPoint</Application>
  <PresentationFormat>Widescreen</PresentationFormat>
  <Paragraphs>581</Paragraphs>
  <Slides>49</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Aharoni</vt:lpstr>
      <vt:lpstr>Arial</vt:lpstr>
      <vt:lpstr>Calibri</vt:lpstr>
      <vt:lpstr>Calibri Light</vt:lpstr>
      <vt:lpstr>Corbel</vt:lpstr>
      <vt:lpstr>Times New Roman</vt:lpstr>
      <vt:lpstr>Verdana</vt:lpstr>
      <vt:lpstr>Office Theme</vt:lpstr>
      <vt:lpstr>Child abuse and neglect</vt:lpstr>
      <vt:lpstr>CONTENTS</vt:lpstr>
      <vt:lpstr>DEFINITION</vt:lpstr>
      <vt:lpstr>PREDISPOSING FACTORS</vt:lpstr>
      <vt:lpstr>TYPES OF ABUSE</vt:lpstr>
      <vt:lpstr>PHYSICAL ABUSE</vt:lpstr>
      <vt:lpstr>BATTERED BABY SYNDROME (Infantile whiplash syndrome, maltreatment syndrome, Caffey’s syndrome, non accidental injury in childhood)</vt:lpstr>
      <vt:lpstr>CLINICAL FINDINGS</vt:lpstr>
      <vt:lpstr>PowerPoint Presentation</vt:lpstr>
      <vt:lpstr>MARKS</vt:lpstr>
      <vt:lpstr>PowerPoint Presentation</vt:lpstr>
      <vt:lpstr>PowerPoint Presentation</vt:lpstr>
      <vt:lpstr>BRUISES</vt:lpstr>
      <vt:lpstr>CULTURAL BRUISES</vt:lpstr>
      <vt:lpstr>CULTURAL BRUISES</vt:lpstr>
      <vt:lpstr>PowerPoint Presentation</vt:lpstr>
      <vt:lpstr>Pseudo Bruises:</vt:lpstr>
      <vt:lpstr>BURN INJURIES IN CHILD ABUSE</vt:lpstr>
      <vt:lpstr>PATTERN OF IMMERSION BURNS</vt:lpstr>
      <vt:lpstr>PowerPoint Presentation</vt:lpstr>
      <vt:lpstr>BURN INJURIES IN CHILD ABUSE</vt:lpstr>
      <vt:lpstr>FRACTURES</vt:lpstr>
      <vt:lpstr>SHAKEN BABY SYNDROME</vt:lpstr>
      <vt:lpstr>PowerPoint Presentation</vt:lpstr>
      <vt:lpstr>Signs And Symptoms Indicating Shaken Baby Syndrome</vt:lpstr>
      <vt:lpstr>PowerPoint Presentation</vt:lpstr>
      <vt:lpstr>PowerPoint Presentation</vt:lpstr>
      <vt:lpstr>MUNCHAUSEN SYNDROME BY PROXY</vt:lpstr>
      <vt:lpstr>MUNCHAUSEN SYNDROME BY PROXY: Severity</vt:lpstr>
      <vt:lpstr>MUNCHAUSEN SYNDROME BY PROXY: Methods of inducing illness</vt:lpstr>
      <vt:lpstr>SEXUAL ABUSE</vt:lpstr>
      <vt:lpstr>VICTIM</vt:lpstr>
      <vt:lpstr>BITE MARKS</vt:lpstr>
      <vt:lpstr>RECOGNIZING BITE MARKS</vt:lpstr>
      <vt:lpstr>EMOTIONAL ABUSE</vt:lpstr>
      <vt:lpstr>IDENTIFYING EMOTIONAL ABUSE</vt:lpstr>
      <vt:lpstr>CHILD NEGLECT</vt:lpstr>
      <vt:lpstr>ORAL MANIFESTATIONS OF CAN:Physical abuse </vt:lpstr>
      <vt:lpstr>ORAL MANIFESTATIONS OF CAN: Physical Abuse</vt:lpstr>
      <vt:lpstr>COLORIMETRIC SCALE FOR BRUISES</vt:lpstr>
      <vt:lpstr>DISTINGUISHING ABUSE FROM  ACCIDENT</vt:lpstr>
      <vt:lpstr>Signs of CHILD NEGLECT:  In  parents/caretakers</vt:lpstr>
      <vt:lpstr>DOCUMENTATION</vt:lpstr>
      <vt:lpstr>PREVENT ABUSE AND NEGLECT THROUGH DENTAL AWARENESS (P.A.N.D.A.).</vt:lpstr>
      <vt:lpstr>ACCORDING TO P.A.N.D.A.</vt:lpstr>
      <vt:lpstr>CURRENT MEASURES TO PREVENT CHILD ABUSE IN INDIA</vt:lpstr>
      <vt:lpstr>Child labor laws in India</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Sandisha Sudrik</dc:creator>
  <cp:lastModifiedBy>Sandisha Sudrik</cp:lastModifiedBy>
  <cp:revision>1</cp:revision>
  <dcterms:created xsi:type="dcterms:W3CDTF">2025-02-07T14:22:19Z</dcterms:created>
  <dcterms:modified xsi:type="dcterms:W3CDTF">2025-02-07T14:45:50Z</dcterms:modified>
</cp:coreProperties>
</file>