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6" r:id="rId21"/>
    <p:sldId id="274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jatabhosale7689@gmail.com" userId="5b660a081ee515c7" providerId="LiveId" clId="{91F3EA5A-880D-402C-A793-1800667A1992}"/>
    <pc:docChg chg="custSel addSld modSld">
      <pc:chgData name="sujatabhosale7689@gmail.com" userId="5b660a081ee515c7" providerId="LiveId" clId="{91F3EA5A-880D-402C-A793-1800667A1992}" dt="2025-03-12T06:11:50.450" v="975" actId="14100"/>
      <pc:docMkLst>
        <pc:docMk/>
      </pc:docMkLst>
      <pc:sldChg chg="addSp delSp modSp new mod">
        <pc:chgData name="sujatabhosale7689@gmail.com" userId="5b660a081ee515c7" providerId="LiveId" clId="{91F3EA5A-880D-402C-A793-1800667A1992}" dt="2025-03-11T13:05:44.798" v="49" actId="113"/>
        <pc:sldMkLst>
          <pc:docMk/>
          <pc:sldMk cId="4098546262" sldId="258"/>
        </pc:sldMkLst>
        <pc:spChg chg="mod">
          <ac:chgData name="sujatabhosale7689@gmail.com" userId="5b660a081ee515c7" providerId="LiveId" clId="{91F3EA5A-880D-402C-A793-1800667A1992}" dt="2025-03-11T13:05:44.798" v="49" actId="113"/>
          <ac:spMkLst>
            <pc:docMk/>
            <pc:sldMk cId="4098546262" sldId="258"/>
            <ac:spMk id="2" creationId="{2D134E23-0138-9EF0-9704-80536EF2FBD1}"/>
          </ac:spMkLst>
        </pc:spChg>
        <pc:spChg chg="del">
          <ac:chgData name="sujatabhosale7689@gmail.com" userId="5b660a081ee515c7" providerId="LiveId" clId="{91F3EA5A-880D-402C-A793-1800667A1992}" dt="2025-03-11T13:00:15.027" v="26"/>
          <ac:spMkLst>
            <pc:docMk/>
            <pc:sldMk cId="4098546262" sldId="258"/>
            <ac:spMk id="3" creationId="{42C6EC65-CF2B-690E-044F-B9CCDE1E4B11}"/>
          </ac:spMkLst>
        </pc:spChg>
        <pc:spChg chg="add del mod">
          <ac:chgData name="sujatabhosale7689@gmail.com" userId="5b660a081ee515c7" providerId="LiveId" clId="{91F3EA5A-880D-402C-A793-1800667A1992}" dt="2025-03-11T13:03:28.525" v="28"/>
          <ac:spMkLst>
            <pc:docMk/>
            <pc:sldMk cId="4098546262" sldId="258"/>
            <ac:spMk id="6" creationId="{A2848FCB-FCFA-2556-61B4-90901D697769}"/>
          </ac:spMkLst>
        </pc:spChg>
        <pc:spChg chg="add del mod">
          <ac:chgData name="sujatabhosale7689@gmail.com" userId="5b660a081ee515c7" providerId="LiveId" clId="{91F3EA5A-880D-402C-A793-1800667A1992}" dt="2025-03-11T13:05:14.228" v="39" actId="478"/>
          <ac:spMkLst>
            <pc:docMk/>
            <pc:sldMk cId="4098546262" sldId="258"/>
            <ac:spMk id="10" creationId="{F4CC57F9-A522-5676-0AFA-2E7D2D2AA2F2}"/>
          </ac:spMkLst>
        </pc:spChg>
        <pc:picChg chg="add del mod">
          <ac:chgData name="sujatabhosale7689@gmail.com" userId="5b660a081ee515c7" providerId="LiveId" clId="{91F3EA5A-880D-402C-A793-1800667A1992}" dt="2025-03-11T13:00:20.476" v="27" actId="478"/>
          <ac:picMkLst>
            <pc:docMk/>
            <pc:sldMk cId="4098546262" sldId="258"/>
            <ac:picMk id="4" creationId="{8B592C19-90C2-4037-870F-4CC2BB1D6991}"/>
          </ac:picMkLst>
        </pc:picChg>
        <pc:picChg chg="add del mod">
          <ac:chgData name="sujatabhosale7689@gmail.com" userId="5b660a081ee515c7" providerId="LiveId" clId="{91F3EA5A-880D-402C-A793-1800667A1992}" dt="2025-03-11T13:05:05.353" v="38" actId="478"/>
          <ac:picMkLst>
            <pc:docMk/>
            <pc:sldMk cId="4098546262" sldId="258"/>
            <ac:picMk id="7" creationId="{3AA089B6-106D-D2DA-6974-28036681E62D}"/>
          </ac:picMkLst>
        </pc:picChg>
        <pc:picChg chg="add mod">
          <ac:chgData name="sujatabhosale7689@gmail.com" userId="5b660a081ee515c7" providerId="LiveId" clId="{91F3EA5A-880D-402C-A793-1800667A1992}" dt="2025-03-11T13:05:32.305" v="44" actId="14100"/>
          <ac:picMkLst>
            <pc:docMk/>
            <pc:sldMk cId="4098546262" sldId="258"/>
            <ac:picMk id="8" creationId="{31D63120-DD34-238E-034E-DA276DC7AAE3}"/>
          </ac:picMkLst>
        </pc:picChg>
      </pc:sldChg>
      <pc:sldChg chg="modSp new mod">
        <pc:chgData name="sujatabhosale7689@gmail.com" userId="5b660a081ee515c7" providerId="LiveId" clId="{91F3EA5A-880D-402C-A793-1800667A1992}" dt="2025-03-11T13:07:41.250" v="89" actId="2711"/>
        <pc:sldMkLst>
          <pc:docMk/>
          <pc:sldMk cId="164049422" sldId="259"/>
        </pc:sldMkLst>
        <pc:spChg chg="mod">
          <ac:chgData name="sujatabhosale7689@gmail.com" userId="5b660a081ee515c7" providerId="LiveId" clId="{91F3EA5A-880D-402C-A793-1800667A1992}" dt="2025-03-11T13:06:19.098" v="66" actId="113"/>
          <ac:spMkLst>
            <pc:docMk/>
            <pc:sldMk cId="164049422" sldId="259"/>
            <ac:spMk id="2" creationId="{5BFF2826-04C0-EE6D-1C68-88A8BDC4AAE9}"/>
          </ac:spMkLst>
        </pc:spChg>
        <pc:spChg chg="mod">
          <ac:chgData name="sujatabhosale7689@gmail.com" userId="5b660a081ee515c7" providerId="LiveId" clId="{91F3EA5A-880D-402C-A793-1800667A1992}" dt="2025-03-11T13:07:41.250" v="89" actId="2711"/>
          <ac:spMkLst>
            <pc:docMk/>
            <pc:sldMk cId="164049422" sldId="259"/>
            <ac:spMk id="3" creationId="{EE69F358-699B-AEAF-8568-77ACC76BEB83}"/>
          </ac:spMkLst>
        </pc:spChg>
      </pc:sldChg>
      <pc:sldChg chg="modSp new mod">
        <pc:chgData name="sujatabhosale7689@gmail.com" userId="5b660a081ee515c7" providerId="LiveId" clId="{91F3EA5A-880D-402C-A793-1800667A1992}" dt="2025-03-11T13:10:47.653" v="136" actId="2710"/>
        <pc:sldMkLst>
          <pc:docMk/>
          <pc:sldMk cId="1606101658" sldId="260"/>
        </pc:sldMkLst>
        <pc:spChg chg="mod">
          <ac:chgData name="sujatabhosale7689@gmail.com" userId="5b660a081ee515c7" providerId="LiveId" clId="{91F3EA5A-880D-402C-A793-1800667A1992}" dt="2025-03-11T13:08:09.462" v="104"/>
          <ac:spMkLst>
            <pc:docMk/>
            <pc:sldMk cId="1606101658" sldId="260"/>
            <ac:spMk id="2" creationId="{ED2F38D1-B731-7F5E-AD5C-3C1955857762}"/>
          </ac:spMkLst>
        </pc:spChg>
        <pc:spChg chg="mod">
          <ac:chgData name="sujatabhosale7689@gmail.com" userId="5b660a081ee515c7" providerId="LiveId" clId="{91F3EA5A-880D-402C-A793-1800667A1992}" dt="2025-03-11T13:10:47.653" v="136" actId="2710"/>
          <ac:spMkLst>
            <pc:docMk/>
            <pc:sldMk cId="1606101658" sldId="260"/>
            <ac:spMk id="3" creationId="{8251CA44-6C4C-1680-079C-4A2D3769FC5F}"/>
          </ac:spMkLst>
        </pc:spChg>
      </pc:sldChg>
      <pc:sldChg chg="addSp delSp modSp new mod">
        <pc:chgData name="sujatabhosale7689@gmail.com" userId="5b660a081ee515c7" providerId="LiveId" clId="{91F3EA5A-880D-402C-A793-1800667A1992}" dt="2025-03-11T13:13:45.418" v="200" actId="1076"/>
        <pc:sldMkLst>
          <pc:docMk/>
          <pc:sldMk cId="3736988833" sldId="261"/>
        </pc:sldMkLst>
        <pc:spChg chg="mod">
          <ac:chgData name="sujatabhosale7689@gmail.com" userId="5b660a081ee515c7" providerId="LiveId" clId="{91F3EA5A-880D-402C-A793-1800667A1992}" dt="2025-03-11T13:11:16.676" v="155" actId="1076"/>
          <ac:spMkLst>
            <pc:docMk/>
            <pc:sldMk cId="3736988833" sldId="261"/>
            <ac:spMk id="2" creationId="{7F9E6F38-895B-DD79-2E6E-7F0F7F8F6C78}"/>
          </ac:spMkLst>
        </pc:spChg>
        <pc:spChg chg="add del mod">
          <ac:chgData name="sujatabhosale7689@gmail.com" userId="5b660a081ee515c7" providerId="LiveId" clId="{91F3EA5A-880D-402C-A793-1800667A1992}" dt="2025-03-11T13:13:45.418" v="200" actId="1076"/>
          <ac:spMkLst>
            <pc:docMk/>
            <pc:sldMk cId="3736988833" sldId="261"/>
            <ac:spMk id="3" creationId="{8502C678-33CC-4FEC-1BA5-FE1631A099DF}"/>
          </ac:spMkLst>
        </pc:spChg>
        <pc:spChg chg="add mod">
          <ac:chgData name="sujatabhosale7689@gmail.com" userId="5b660a081ee515c7" providerId="LiveId" clId="{91F3EA5A-880D-402C-A793-1800667A1992}" dt="2025-03-11T13:12:00.713" v="157"/>
          <ac:spMkLst>
            <pc:docMk/>
            <pc:sldMk cId="3736988833" sldId="261"/>
            <ac:spMk id="4" creationId="{F690BF11-FB4F-8CDE-6B8A-6E05A6945305}"/>
          </ac:spMkLst>
        </pc:spChg>
      </pc:sldChg>
      <pc:sldChg chg="modSp new mod">
        <pc:chgData name="sujatabhosale7689@gmail.com" userId="5b660a081ee515c7" providerId="LiveId" clId="{91F3EA5A-880D-402C-A793-1800667A1992}" dt="2025-03-11T13:16:40.541" v="295" actId="1076"/>
        <pc:sldMkLst>
          <pc:docMk/>
          <pc:sldMk cId="1388956378" sldId="262"/>
        </pc:sldMkLst>
        <pc:spChg chg="mod">
          <ac:chgData name="sujatabhosale7689@gmail.com" userId="5b660a081ee515c7" providerId="LiveId" clId="{91F3EA5A-880D-402C-A793-1800667A1992}" dt="2025-03-11T13:16:40.541" v="295" actId="1076"/>
          <ac:spMkLst>
            <pc:docMk/>
            <pc:sldMk cId="1388956378" sldId="262"/>
            <ac:spMk id="2" creationId="{A5323447-6C20-979C-FCA3-4967C992FD31}"/>
          </ac:spMkLst>
        </pc:spChg>
        <pc:spChg chg="mod">
          <ac:chgData name="sujatabhosale7689@gmail.com" userId="5b660a081ee515c7" providerId="LiveId" clId="{91F3EA5A-880D-402C-A793-1800667A1992}" dt="2025-03-11T13:16:37.201" v="294" actId="14100"/>
          <ac:spMkLst>
            <pc:docMk/>
            <pc:sldMk cId="1388956378" sldId="262"/>
            <ac:spMk id="3" creationId="{69239918-A7D8-E372-C925-DBB122594B07}"/>
          </ac:spMkLst>
        </pc:spChg>
      </pc:sldChg>
      <pc:sldChg chg="modSp new mod">
        <pc:chgData name="sujatabhosale7689@gmail.com" userId="5b660a081ee515c7" providerId="LiveId" clId="{91F3EA5A-880D-402C-A793-1800667A1992}" dt="2025-03-11T13:16:48.350" v="296" actId="1076"/>
        <pc:sldMkLst>
          <pc:docMk/>
          <pc:sldMk cId="492508735" sldId="263"/>
        </pc:sldMkLst>
        <pc:spChg chg="mod">
          <ac:chgData name="sujatabhosale7689@gmail.com" userId="5b660a081ee515c7" providerId="LiveId" clId="{91F3EA5A-880D-402C-A793-1800667A1992}" dt="2025-03-11T13:16:48.350" v="296" actId="1076"/>
          <ac:spMkLst>
            <pc:docMk/>
            <pc:sldMk cId="492508735" sldId="263"/>
            <ac:spMk id="2" creationId="{4F7643B3-4462-591D-002E-3D57B872EC44}"/>
          </ac:spMkLst>
        </pc:spChg>
        <pc:spChg chg="mod">
          <ac:chgData name="sujatabhosale7689@gmail.com" userId="5b660a081ee515c7" providerId="LiveId" clId="{91F3EA5A-880D-402C-A793-1800667A1992}" dt="2025-03-11T13:16:17.500" v="280"/>
          <ac:spMkLst>
            <pc:docMk/>
            <pc:sldMk cId="492508735" sldId="263"/>
            <ac:spMk id="3" creationId="{352E3076-FCEC-E0B0-7BAE-6E2B3B5E8924}"/>
          </ac:spMkLst>
        </pc:spChg>
      </pc:sldChg>
      <pc:sldChg chg="modSp new mod">
        <pc:chgData name="sujatabhosale7689@gmail.com" userId="5b660a081ee515c7" providerId="LiveId" clId="{91F3EA5A-880D-402C-A793-1800667A1992}" dt="2025-03-11T13:18:32.953" v="347" actId="14100"/>
        <pc:sldMkLst>
          <pc:docMk/>
          <pc:sldMk cId="2761727448" sldId="264"/>
        </pc:sldMkLst>
        <pc:spChg chg="mod">
          <ac:chgData name="sujatabhosale7689@gmail.com" userId="5b660a081ee515c7" providerId="LiveId" clId="{91F3EA5A-880D-402C-A793-1800667A1992}" dt="2025-03-11T13:18:20.654" v="342" actId="1076"/>
          <ac:spMkLst>
            <pc:docMk/>
            <pc:sldMk cId="2761727448" sldId="264"/>
            <ac:spMk id="2" creationId="{E3F51828-96E3-806B-375E-F90D965EC45F}"/>
          </ac:spMkLst>
        </pc:spChg>
        <pc:spChg chg="mod">
          <ac:chgData name="sujatabhosale7689@gmail.com" userId="5b660a081ee515c7" providerId="LiveId" clId="{91F3EA5A-880D-402C-A793-1800667A1992}" dt="2025-03-11T13:18:32.953" v="347" actId="14100"/>
          <ac:spMkLst>
            <pc:docMk/>
            <pc:sldMk cId="2761727448" sldId="264"/>
            <ac:spMk id="3" creationId="{8F4577D9-9ACA-C9F4-F4F2-06F0387B5B60}"/>
          </ac:spMkLst>
        </pc:spChg>
      </pc:sldChg>
      <pc:sldChg chg="modSp new mod">
        <pc:chgData name="sujatabhosale7689@gmail.com" userId="5b660a081ee515c7" providerId="LiveId" clId="{91F3EA5A-880D-402C-A793-1800667A1992}" dt="2025-03-11T13:21:53.095" v="419" actId="20577"/>
        <pc:sldMkLst>
          <pc:docMk/>
          <pc:sldMk cId="2558407756" sldId="265"/>
        </pc:sldMkLst>
        <pc:spChg chg="mod">
          <ac:chgData name="sujatabhosale7689@gmail.com" userId="5b660a081ee515c7" providerId="LiveId" clId="{91F3EA5A-880D-402C-A793-1800667A1992}" dt="2025-03-11T13:19:17.570" v="372" actId="14100"/>
          <ac:spMkLst>
            <pc:docMk/>
            <pc:sldMk cId="2558407756" sldId="265"/>
            <ac:spMk id="2" creationId="{6F6143D8-A27F-9A6F-4DEF-582492873FE0}"/>
          </ac:spMkLst>
        </pc:spChg>
        <pc:spChg chg="mod">
          <ac:chgData name="sujatabhosale7689@gmail.com" userId="5b660a081ee515c7" providerId="LiveId" clId="{91F3EA5A-880D-402C-A793-1800667A1992}" dt="2025-03-11T13:21:53.095" v="419" actId="20577"/>
          <ac:spMkLst>
            <pc:docMk/>
            <pc:sldMk cId="2558407756" sldId="265"/>
            <ac:spMk id="3" creationId="{E8908A40-05BF-9CB3-8E7B-9CF7EE5AD1DE}"/>
          </ac:spMkLst>
        </pc:spChg>
      </pc:sldChg>
      <pc:sldChg chg="addSp delSp modSp new mod">
        <pc:chgData name="sujatabhosale7689@gmail.com" userId="5b660a081ee515c7" providerId="LiveId" clId="{91F3EA5A-880D-402C-A793-1800667A1992}" dt="2025-03-11T13:31:01.853" v="630" actId="478"/>
        <pc:sldMkLst>
          <pc:docMk/>
          <pc:sldMk cId="619723056" sldId="266"/>
        </pc:sldMkLst>
        <pc:spChg chg="del mod">
          <ac:chgData name="sujatabhosale7689@gmail.com" userId="5b660a081ee515c7" providerId="LiveId" clId="{91F3EA5A-880D-402C-A793-1800667A1992}" dt="2025-03-11T13:22:37.252" v="422" actId="478"/>
          <ac:spMkLst>
            <pc:docMk/>
            <pc:sldMk cId="619723056" sldId="266"/>
            <ac:spMk id="2" creationId="{E888D2F1-D18C-747C-FF02-CE0C1336FB03}"/>
          </ac:spMkLst>
        </pc:spChg>
        <pc:spChg chg="del mod">
          <ac:chgData name="sujatabhosale7689@gmail.com" userId="5b660a081ee515c7" providerId="LiveId" clId="{91F3EA5A-880D-402C-A793-1800667A1992}" dt="2025-03-11T13:31:01.853" v="630" actId="478"/>
          <ac:spMkLst>
            <pc:docMk/>
            <pc:sldMk cId="619723056" sldId="266"/>
            <ac:spMk id="3" creationId="{D7972F5E-390D-7EC0-0FEA-3AFF87CD775F}"/>
          </ac:spMkLst>
        </pc:spChg>
        <pc:spChg chg="add mod">
          <ac:chgData name="sujatabhosale7689@gmail.com" userId="5b660a081ee515c7" providerId="LiveId" clId="{91F3EA5A-880D-402C-A793-1800667A1992}" dt="2025-03-11T13:28:55.295" v="603" actId="255"/>
          <ac:spMkLst>
            <pc:docMk/>
            <pc:sldMk cId="619723056" sldId="266"/>
            <ac:spMk id="4" creationId="{640F19E4-93D9-74D1-39AC-294271E9D33C}"/>
          </ac:spMkLst>
        </pc:spChg>
        <pc:spChg chg="add mod">
          <ac:chgData name="sujatabhosale7689@gmail.com" userId="5b660a081ee515c7" providerId="LiveId" clId="{91F3EA5A-880D-402C-A793-1800667A1992}" dt="2025-03-11T13:29:08.853" v="607"/>
          <ac:spMkLst>
            <pc:docMk/>
            <pc:sldMk cId="619723056" sldId="266"/>
            <ac:spMk id="5" creationId="{C91D681C-1035-36C4-D54C-82B26F52E762}"/>
          </ac:spMkLst>
        </pc:spChg>
        <pc:spChg chg="add mod">
          <ac:chgData name="sujatabhosale7689@gmail.com" userId="5b660a081ee515c7" providerId="LiveId" clId="{91F3EA5A-880D-402C-A793-1800667A1992}" dt="2025-03-11T13:29:22.942" v="611" actId="113"/>
          <ac:spMkLst>
            <pc:docMk/>
            <pc:sldMk cId="619723056" sldId="266"/>
            <ac:spMk id="6" creationId="{44B58E11-07CD-9A12-A7B4-89CE4A9B8B67}"/>
          </ac:spMkLst>
        </pc:spChg>
        <pc:spChg chg="add mod">
          <ac:chgData name="sujatabhosale7689@gmail.com" userId="5b660a081ee515c7" providerId="LiveId" clId="{91F3EA5A-880D-402C-A793-1800667A1992}" dt="2025-03-11T13:29:35.387" v="615" actId="255"/>
          <ac:spMkLst>
            <pc:docMk/>
            <pc:sldMk cId="619723056" sldId="266"/>
            <ac:spMk id="7" creationId="{511DA110-0241-5757-EBFE-68750350F2D2}"/>
          </ac:spMkLst>
        </pc:spChg>
        <pc:spChg chg="add mod">
          <ac:chgData name="sujatabhosale7689@gmail.com" userId="5b660a081ee515c7" providerId="LiveId" clId="{91F3EA5A-880D-402C-A793-1800667A1992}" dt="2025-03-11T13:29:46.606" v="618" actId="255"/>
          <ac:spMkLst>
            <pc:docMk/>
            <pc:sldMk cId="619723056" sldId="266"/>
            <ac:spMk id="8" creationId="{E20504D6-1F3C-4F61-8184-2175A0403496}"/>
          </ac:spMkLst>
        </pc:spChg>
        <pc:spChg chg="add mod">
          <ac:chgData name="sujatabhosale7689@gmail.com" userId="5b660a081ee515c7" providerId="LiveId" clId="{91F3EA5A-880D-402C-A793-1800667A1992}" dt="2025-03-11T13:29:55.327" v="621" actId="113"/>
          <ac:spMkLst>
            <pc:docMk/>
            <pc:sldMk cId="619723056" sldId="266"/>
            <ac:spMk id="9" creationId="{7D3220EC-002E-0540-C479-2A8DD847FB7A}"/>
          </ac:spMkLst>
        </pc:spChg>
        <pc:spChg chg="add mod">
          <ac:chgData name="sujatabhosale7689@gmail.com" userId="5b660a081ee515c7" providerId="LiveId" clId="{91F3EA5A-880D-402C-A793-1800667A1992}" dt="2025-03-11T13:30:06.806" v="625"/>
          <ac:spMkLst>
            <pc:docMk/>
            <pc:sldMk cId="619723056" sldId="266"/>
            <ac:spMk id="10" creationId="{739360B0-3823-8D6A-930B-C5B603EB162A}"/>
          </ac:spMkLst>
        </pc:spChg>
        <pc:spChg chg="add mod">
          <ac:chgData name="sujatabhosale7689@gmail.com" userId="5b660a081ee515c7" providerId="LiveId" clId="{91F3EA5A-880D-402C-A793-1800667A1992}" dt="2025-03-11T13:30:19.614" v="629"/>
          <ac:spMkLst>
            <pc:docMk/>
            <pc:sldMk cId="619723056" sldId="266"/>
            <ac:spMk id="11" creationId="{F8789780-F675-BE65-4D85-F578B471A193}"/>
          </ac:spMkLst>
        </pc:spChg>
      </pc:sldChg>
      <pc:sldChg chg="addSp delSp modSp mod">
        <pc:chgData name="sujatabhosale7689@gmail.com" userId="5b660a081ee515c7" providerId="LiveId" clId="{91F3EA5A-880D-402C-A793-1800667A1992}" dt="2025-03-12T05:55:13.867" v="656" actId="14100"/>
        <pc:sldMkLst>
          <pc:docMk/>
          <pc:sldMk cId="1878452407" sldId="274"/>
        </pc:sldMkLst>
        <pc:spChg chg="mod">
          <ac:chgData name="sujatabhosale7689@gmail.com" userId="5b660a081ee515c7" providerId="LiveId" clId="{91F3EA5A-880D-402C-A793-1800667A1992}" dt="2025-03-12T05:54:32.036" v="649" actId="14100"/>
          <ac:spMkLst>
            <pc:docMk/>
            <pc:sldMk cId="1878452407" sldId="274"/>
            <ac:spMk id="2" creationId="{23A24E36-58D1-8D54-4E92-980253A75D86}"/>
          </ac:spMkLst>
        </pc:spChg>
        <pc:spChg chg="del mod">
          <ac:chgData name="sujatabhosale7689@gmail.com" userId="5b660a081ee515c7" providerId="LiveId" clId="{91F3EA5A-880D-402C-A793-1800667A1992}" dt="2025-03-12T05:54:48.205" v="652"/>
          <ac:spMkLst>
            <pc:docMk/>
            <pc:sldMk cId="1878452407" sldId="274"/>
            <ac:spMk id="3" creationId="{FDAA14CE-D187-81E5-299D-6BEE2F935F83}"/>
          </ac:spMkLst>
        </pc:spChg>
        <pc:picChg chg="add mod">
          <ac:chgData name="sujatabhosale7689@gmail.com" userId="5b660a081ee515c7" providerId="LiveId" clId="{91F3EA5A-880D-402C-A793-1800667A1992}" dt="2025-03-12T05:55:13.867" v="656" actId="14100"/>
          <ac:picMkLst>
            <pc:docMk/>
            <pc:sldMk cId="1878452407" sldId="274"/>
            <ac:picMk id="4" creationId="{91124DBD-915C-2C90-9C09-4751F685163C}"/>
          </ac:picMkLst>
        </pc:picChg>
        <pc:picChg chg="add mod">
          <ac:chgData name="sujatabhosale7689@gmail.com" userId="5b660a081ee515c7" providerId="LiveId" clId="{91F3EA5A-880D-402C-A793-1800667A1992}" dt="2025-03-12T05:55:07.001" v="655" actId="1076"/>
          <ac:picMkLst>
            <pc:docMk/>
            <pc:sldMk cId="1878452407" sldId="274"/>
            <ac:picMk id="5" creationId="{32D383BA-3785-2F42-1485-A37EDE45AB5A}"/>
          </ac:picMkLst>
        </pc:picChg>
      </pc:sldChg>
      <pc:sldChg chg="modSp new mod">
        <pc:chgData name="sujatabhosale7689@gmail.com" userId="5b660a081ee515c7" providerId="LiveId" clId="{91F3EA5A-880D-402C-A793-1800667A1992}" dt="2025-03-12T05:57:31.163" v="715" actId="20577"/>
        <pc:sldMkLst>
          <pc:docMk/>
          <pc:sldMk cId="2553670113" sldId="277"/>
        </pc:sldMkLst>
        <pc:spChg chg="mod">
          <ac:chgData name="sujatabhosale7689@gmail.com" userId="5b660a081ee515c7" providerId="LiveId" clId="{91F3EA5A-880D-402C-A793-1800667A1992}" dt="2025-03-12T05:56:06.361" v="688" actId="313"/>
          <ac:spMkLst>
            <pc:docMk/>
            <pc:sldMk cId="2553670113" sldId="277"/>
            <ac:spMk id="2" creationId="{2B7B760A-9357-F94F-BD22-DB40ED070815}"/>
          </ac:spMkLst>
        </pc:spChg>
        <pc:spChg chg="mod">
          <ac:chgData name="sujatabhosale7689@gmail.com" userId="5b660a081ee515c7" providerId="LiveId" clId="{91F3EA5A-880D-402C-A793-1800667A1992}" dt="2025-03-12T05:57:31.163" v="715" actId="20577"/>
          <ac:spMkLst>
            <pc:docMk/>
            <pc:sldMk cId="2553670113" sldId="277"/>
            <ac:spMk id="3" creationId="{220B4881-A3F0-A400-3B78-89074E23DB9D}"/>
          </ac:spMkLst>
        </pc:spChg>
      </pc:sldChg>
      <pc:sldChg chg="modSp new mod">
        <pc:chgData name="sujatabhosale7689@gmail.com" userId="5b660a081ee515c7" providerId="LiveId" clId="{91F3EA5A-880D-402C-A793-1800667A1992}" dt="2025-03-12T05:59:07.520" v="745" actId="14100"/>
        <pc:sldMkLst>
          <pc:docMk/>
          <pc:sldMk cId="2347900542" sldId="278"/>
        </pc:sldMkLst>
        <pc:spChg chg="mod">
          <ac:chgData name="sujatabhosale7689@gmail.com" userId="5b660a081ee515c7" providerId="LiveId" clId="{91F3EA5A-880D-402C-A793-1800667A1992}" dt="2025-03-12T05:57:52.313" v="731" actId="14100"/>
          <ac:spMkLst>
            <pc:docMk/>
            <pc:sldMk cId="2347900542" sldId="278"/>
            <ac:spMk id="2" creationId="{30C58205-65F3-4F2A-FC23-1FDB2B2400B6}"/>
          </ac:spMkLst>
        </pc:spChg>
        <pc:spChg chg="mod">
          <ac:chgData name="sujatabhosale7689@gmail.com" userId="5b660a081ee515c7" providerId="LiveId" clId="{91F3EA5A-880D-402C-A793-1800667A1992}" dt="2025-03-12T05:59:07.520" v="745" actId="14100"/>
          <ac:spMkLst>
            <pc:docMk/>
            <pc:sldMk cId="2347900542" sldId="278"/>
            <ac:spMk id="3" creationId="{847D0B8B-7121-8608-738A-5949BADFCAB4}"/>
          </ac:spMkLst>
        </pc:spChg>
      </pc:sldChg>
      <pc:sldChg chg="modSp new mod">
        <pc:chgData name="sujatabhosale7689@gmail.com" userId="5b660a081ee515c7" providerId="LiveId" clId="{91F3EA5A-880D-402C-A793-1800667A1992}" dt="2025-03-12T06:04:14.905" v="843" actId="1076"/>
        <pc:sldMkLst>
          <pc:docMk/>
          <pc:sldMk cId="4130690001" sldId="279"/>
        </pc:sldMkLst>
        <pc:spChg chg="mod">
          <ac:chgData name="sujatabhosale7689@gmail.com" userId="5b660a081ee515c7" providerId="LiveId" clId="{91F3EA5A-880D-402C-A793-1800667A1992}" dt="2025-03-12T06:04:14.905" v="843" actId="1076"/>
          <ac:spMkLst>
            <pc:docMk/>
            <pc:sldMk cId="4130690001" sldId="279"/>
            <ac:spMk id="2" creationId="{5424361D-59C1-A478-E832-7B935B8298A1}"/>
          </ac:spMkLst>
        </pc:spChg>
        <pc:spChg chg="mod">
          <ac:chgData name="sujatabhosale7689@gmail.com" userId="5b660a081ee515c7" providerId="LiveId" clId="{91F3EA5A-880D-402C-A793-1800667A1992}" dt="2025-03-12T06:04:11.983" v="842" actId="14100"/>
          <ac:spMkLst>
            <pc:docMk/>
            <pc:sldMk cId="4130690001" sldId="279"/>
            <ac:spMk id="3" creationId="{E286CD7F-C82A-DE13-19F4-F467533D6EE7}"/>
          </ac:spMkLst>
        </pc:spChg>
      </pc:sldChg>
      <pc:sldChg chg="modSp new mod">
        <pc:chgData name="sujatabhosale7689@gmail.com" userId="5b660a081ee515c7" providerId="LiveId" clId="{91F3EA5A-880D-402C-A793-1800667A1992}" dt="2025-03-12T06:07:28.090" v="910" actId="1076"/>
        <pc:sldMkLst>
          <pc:docMk/>
          <pc:sldMk cId="880228125" sldId="280"/>
        </pc:sldMkLst>
        <pc:spChg chg="mod">
          <ac:chgData name="sujatabhosale7689@gmail.com" userId="5b660a081ee515c7" providerId="LiveId" clId="{91F3EA5A-880D-402C-A793-1800667A1992}" dt="2025-03-12T06:07:28.090" v="910" actId="1076"/>
          <ac:spMkLst>
            <pc:docMk/>
            <pc:sldMk cId="880228125" sldId="280"/>
            <ac:spMk id="2" creationId="{35AC2FBD-CCF2-5220-F8BC-B00CC88DF479}"/>
          </ac:spMkLst>
        </pc:spChg>
        <pc:spChg chg="mod">
          <ac:chgData name="sujatabhosale7689@gmail.com" userId="5b660a081ee515c7" providerId="LiveId" clId="{91F3EA5A-880D-402C-A793-1800667A1992}" dt="2025-03-12T06:07:18.697" v="908" actId="14100"/>
          <ac:spMkLst>
            <pc:docMk/>
            <pc:sldMk cId="880228125" sldId="280"/>
            <ac:spMk id="3" creationId="{4D7A703E-998C-F31A-6CE2-D6D2D11E25CC}"/>
          </ac:spMkLst>
        </pc:spChg>
      </pc:sldChg>
      <pc:sldChg chg="modSp new mod">
        <pc:chgData name="sujatabhosale7689@gmail.com" userId="5b660a081ee515c7" providerId="LiveId" clId="{91F3EA5A-880D-402C-A793-1800667A1992}" dt="2025-03-12T06:10:32.176" v="968" actId="14100"/>
        <pc:sldMkLst>
          <pc:docMk/>
          <pc:sldMk cId="3361907143" sldId="281"/>
        </pc:sldMkLst>
        <pc:spChg chg="mod">
          <ac:chgData name="sujatabhosale7689@gmail.com" userId="5b660a081ee515c7" providerId="LiveId" clId="{91F3EA5A-880D-402C-A793-1800667A1992}" dt="2025-03-12T06:08:26.573" v="927" actId="14100"/>
          <ac:spMkLst>
            <pc:docMk/>
            <pc:sldMk cId="3361907143" sldId="281"/>
            <ac:spMk id="2" creationId="{EF90AB62-8D41-D2D0-8AF0-05A3FAF19061}"/>
          </ac:spMkLst>
        </pc:spChg>
        <pc:spChg chg="mod">
          <ac:chgData name="sujatabhosale7689@gmail.com" userId="5b660a081ee515c7" providerId="LiveId" clId="{91F3EA5A-880D-402C-A793-1800667A1992}" dt="2025-03-12T06:10:32.176" v="968" actId="14100"/>
          <ac:spMkLst>
            <pc:docMk/>
            <pc:sldMk cId="3361907143" sldId="281"/>
            <ac:spMk id="3" creationId="{09547531-CC7F-2A39-8125-9FBA2714D3CB}"/>
          </ac:spMkLst>
        </pc:spChg>
      </pc:sldChg>
      <pc:sldChg chg="addSp modSp new mod">
        <pc:chgData name="sujatabhosale7689@gmail.com" userId="5b660a081ee515c7" providerId="LiveId" clId="{91F3EA5A-880D-402C-A793-1800667A1992}" dt="2025-03-12T06:11:50.450" v="975" actId="14100"/>
        <pc:sldMkLst>
          <pc:docMk/>
          <pc:sldMk cId="71282926" sldId="282"/>
        </pc:sldMkLst>
        <pc:picChg chg="add mod">
          <ac:chgData name="sujatabhosale7689@gmail.com" userId="5b660a081ee515c7" providerId="LiveId" clId="{91F3EA5A-880D-402C-A793-1800667A1992}" dt="2025-03-12T06:11:50.450" v="975" actId="14100"/>
          <ac:picMkLst>
            <pc:docMk/>
            <pc:sldMk cId="71282926" sldId="282"/>
            <ac:picMk id="2" creationId="{EBF3EF01-40EA-583A-EB4C-749882868A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67FF-992E-E2F2-16E1-519DB00D5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CCE7E-C18C-F63D-4740-4901CAF22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96AF3-0975-BD98-A8D7-668CDB75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FDAB-D764-4251-BC2B-7EF77F970BF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24A6-FB43-5F77-CA28-03BC45AD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1F8F0-6B54-A60E-1AE8-49663830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744-1707-498F-9E00-CA1A2EAE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8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A0A1-BA22-53F2-CBFF-3BE9F337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63E37-DEE9-E100-978D-C2D527257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1A9EF-D792-E965-FC62-09A257B3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FDAB-D764-4251-BC2B-7EF77F970BF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83C1F-59DD-CE66-81F5-F1C0F588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4FAF0-00D9-D3E4-CB4F-08C68DE9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744-1707-498F-9E00-CA1A2EAE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3D899-9677-AFF7-4FCC-072D9E66D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06679-701F-25B0-73A7-67A595C27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FFE4-0402-4A5E-FDC0-7C65B99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FDAB-D764-4251-BC2B-7EF77F970BF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B503-6F51-47CB-238C-22015EB6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96B32-D7C0-217E-0DC4-5E2FCD21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744-1707-498F-9E00-CA1A2EAE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92B2-F34D-31E7-72F2-BE3E91B3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27118-5E95-0961-F212-23560246D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770E8-8EDB-7B4B-FC4A-63498A79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FDAB-D764-4251-BC2B-7EF77F970BF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648E-347E-A039-6324-5558A8C3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5AC0B-8F35-FC35-5442-52512735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744-1707-498F-9E00-CA1A2EAE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6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971C-4222-C083-BC36-3218D3C5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6A92F-10D2-7236-1626-AF72E566F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F827E-64BE-E41B-9074-2DBDFE06A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FDAB-D764-4251-BC2B-7EF77F970BF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FE1C5-D199-C754-FBDC-0333C24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4447A-5AA7-A306-163B-8BE9B357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744-1707-498F-9E00-CA1A2EAE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5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B613-EF52-2F02-5113-4C07E747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CC339-E204-1C8E-CEC0-1341E3B83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1EB51-4E54-5210-9C5B-0F0729E07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267A4-4354-8A3C-D134-E5E2145E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FDAB-D764-4251-BC2B-7EF77F970BF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5E965-DE8C-586B-1FF4-69FC4E72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2EFAE-35DF-9E23-789D-7D9C2F61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744-1707-498F-9E00-CA1A2EAE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56BB-8EB9-9622-F9E3-FD4DCB92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F2468-45DF-C966-9628-3A52ECFE0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944F4-62A2-5A22-A581-EC366726A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16C90-4E40-9ACF-3F8B-122720D30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6E2CA-EDB3-70E2-7989-70B1457B1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DBF98-A791-E8EC-CEAB-31DF504F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FDAB-D764-4251-BC2B-7EF77F970BF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259DD-06D9-A322-BC84-74347D69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3A74BC-5329-FFC3-69FE-210B76AC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744-1707-498F-9E00-CA1A2EAE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4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92C98-873C-7C95-1033-87F0AA7E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C9968A-3240-B28C-60DE-9BD93E58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FDAB-D764-4251-BC2B-7EF77F970BF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0B1F9-3CE1-320C-1D34-001B043B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B082C-92A8-999F-471D-144C4D23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744-1707-498F-9E00-CA1A2EAE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4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063DAD-0495-19EC-43BD-102506BB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FDAB-D764-4251-BC2B-7EF77F970BF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31946-234C-79E2-785B-775DAA02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99664-CB37-DED7-B33D-79FE2685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744-1707-498F-9E00-CA1A2EAE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C4E1-D152-F60E-D191-00655A38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1530-8DF7-8B2A-3396-309A7679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2E0AA-2232-6A5A-7EAE-DDA05F2A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25C57-4E1F-03DE-D7CB-272A2D2B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FDAB-D764-4251-BC2B-7EF77F970BF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33E77-F585-B3D4-7C17-73863AA6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F0EDE-7DFB-2DBE-D1C5-78C170C7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744-1707-498F-9E00-CA1A2EAE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894D9-0C58-49AF-E93D-C285FB7A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8A80B-F2FE-7D4B-E293-48867C6C6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DF128-7086-7DBF-4E79-2EE868494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9EFA5-4490-B40A-BF76-B232B153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FDAB-D764-4251-BC2B-7EF77F970BF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4F2A8-AFDF-61E2-1BCF-E65C2686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E12B7-96D9-0AD6-951F-4D06850D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F744-1707-498F-9E00-CA1A2EAE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2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7488C-62AA-95BB-F74E-9707C84BF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51206-86CB-B364-A3D6-C76DE8D09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402A9-A320-4026-5EE1-C43929470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FDAB-D764-4251-BC2B-7EF77F970BF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7E5A5-993B-5886-11AC-00E7B4ACD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63F65-0E38-3ADA-82AE-1B16BF1BC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F744-1707-498F-9E00-CA1A2EAEA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B150-10F5-6B9B-C008-B87277AC3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179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CARDIOPULMONARY RESUSCITATION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069DE-CA95-6A26-775C-2D20AC539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53746"/>
            <a:ext cx="3611336" cy="25818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7258CD-6302-E787-52E6-927BD606342F}"/>
              </a:ext>
            </a:extLst>
          </p:cNvPr>
          <p:cNvSpPr/>
          <p:nvPr/>
        </p:nvSpPr>
        <p:spPr>
          <a:xfrm>
            <a:off x="6605684" y="3713584"/>
            <a:ext cx="3797559" cy="19500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– Smita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Handiphode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Nursing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KINS , Karad </a:t>
            </a:r>
          </a:p>
        </p:txBody>
      </p:sp>
    </p:spTree>
    <p:extLst>
      <p:ext uri="{BB962C8B-B14F-4D97-AF65-F5344CB8AC3E}">
        <p14:creationId xmlns:p14="http://schemas.microsoft.com/office/powerpoint/2010/main" val="272380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43D8-A27F-9A6F-4DEF-58249287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449"/>
            <a:ext cx="10515600" cy="94423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CPR Procedure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08A40-05BF-9CB3-8E7B-9CF7EE5AD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9669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Sequences of procedures performed to restore the circulation of oxygenated blood after A sudden pulmonary and / or cardiac arrest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compressions and pulmonary ventilation performed by anyone who knows how to do it, anywhere, immediately, without any other equipment </a:t>
            </a:r>
          </a:p>
        </p:txBody>
      </p:sp>
    </p:spTree>
    <p:extLst>
      <p:ext uri="{BB962C8B-B14F-4D97-AF65-F5344CB8AC3E}">
        <p14:creationId xmlns:p14="http://schemas.microsoft.com/office/powerpoint/2010/main" val="255840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0F19E4-93D9-74D1-39AC-294271E9D33C}"/>
              </a:ext>
            </a:extLst>
          </p:cNvPr>
          <p:cNvSpPr/>
          <p:nvPr/>
        </p:nvSpPr>
        <p:spPr>
          <a:xfrm>
            <a:off x="3816220" y="522417"/>
            <a:ext cx="6120881" cy="5878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Safely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1D681C-1035-36C4-D54C-82B26F52E762}"/>
              </a:ext>
            </a:extLst>
          </p:cNvPr>
          <p:cNvSpPr/>
          <p:nvPr/>
        </p:nvSpPr>
        <p:spPr>
          <a:xfrm>
            <a:off x="3816220" y="1446245"/>
            <a:ext cx="6120881" cy="5878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Response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B58E11-07CD-9A12-A7B4-89CE4A9B8B67}"/>
              </a:ext>
            </a:extLst>
          </p:cNvPr>
          <p:cNvSpPr/>
          <p:nvPr/>
        </p:nvSpPr>
        <p:spPr>
          <a:xfrm>
            <a:off x="3816220" y="2234682"/>
            <a:ext cx="6120881" cy="5878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Shout For Help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1DA110-0241-5757-EBFE-68750350F2D2}"/>
              </a:ext>
            </a:extLst>
          </p:cNvPr>
          <p:cNvSpPr/>
          <p:nvPr/>
        </p:nvSpPr>
        <p:spPr>
          <a:xfrm>
            <a:off x="3816220" y="3023120"/>
            <a:ext cx="6120881" cy="6718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Airway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0504D6-1F3C-4F61-8184-2175A0403496}"/>
              </a:ext>
            </a:extLst>
          </p:cNvPr>
          <p:cNvSpPr/>
          <p:nvPr/>
        </p:nvSpPr>
        <p:spPr>
          <a:xfrm>
            <a:off x="3816220" y="3895532"/>
            <a:ext cx="6120881" cy="6018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breathing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3220EC-002E-0540-C479-2A8DD847FB7A}"/>
              </a:ext>
            </a:extLst>
          </p:cNvPr>
          <p:cNvSpPr/>
          <p:nvPr/>
        </p:nvSpPr>
        <p:spPr>
          <a:xfrm>
            <a:off x="3816220" y="4665305"/>
            <a:ext cx="6120881" cy="6018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108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9360B0-3823-8D6A-930B-C5B603EB162A}"/>
              </a:ext>
            </a:extLst>
          </p:cNvPr>
          <p:cNvSpPr/>
          <p:nvPr/>
        </p:nvSpPr>
        <p:spPr>
          <a:xfrm>
            <a:off x="3816220" y="5411755"/>
            <a:ext cx="6120881" cy="6018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Chest Compressions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789780-F675-BE65-4D85-F578B471A193}"/>
              </a:ext>
            </a:extLst>
          </p:cNvPr>
          <p:cNvSpPr/>
          <p:nvPr/>
        </p:nvSpPr>
        <p:spPr>
          <a:xfrm>
            <a:off x="3816220" y="6158205"/>
            <a:ext cx="6120881" cy="6018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Rescue Breaths</a:t>
            </a:r>
          </a:p>
        </p:txBody>
      </p:sp>
    </p:spTree>
    <p:extLst>
      <p:ext uri="{BB962C8B-B14F-4D97-AF65-F5344CB8AC3E}">
        <p14:creationId xmlns:p14="http://schemas.microsoft.com/office/powerpoint/2010/main" val="61972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A514-345D-6B46-E643-D3B83329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Safely </a:t>
            </a:r>
            <a:b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3FEC63-5217-0DC6-E7CD-C63140A3E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766" y="1690688"/>
            <a:ext cx="9060025" cy="50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7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382C2-65EF-1A6A-3E6F-0977752D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16"/>
            <a:ext cx="10515600" cy="76695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Response </a:t>
            </a:r>
            <a:b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26546B-A1B9-5398-F034-57E2EBA0F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1691"/>
            <a:ext cx="5896947" cy="485509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0DB35B-85C8-B092-7E89-2649EEC8F149}"/>
              </a:ext>
            </a:extLst>
          </p:cNvPr>
          <p:cNvSpPr/>
          <p:nvPr/>
        </p:nvSpPr>
        <p:spPr>
          <a:xfrm>
            <a:off x="7249886" y="1511560"/>
            <a:ext cx="4627983" cy="46839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Shake shoulders gently Ask “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all right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If he responds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Leave as you find him.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Find out what is wrong.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Reassess regularly. </a:t>
            </a:r>
          </a:p>
        </p:txBody>
      </p:sp>
    </p:spTree>
    <p:extLst>
      <p:ext uri="{BB962C8B-B14F-4D97-AF65-F5344CB8AC3E}">
        <p14:creationId xmlns:p14="http://schemas.microsoft.com/office/powerpoint/2010/main" val="62518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E370-ACA6-0824-FBB7-ECD3AADFE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Shout For Help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199048-C28E-5117-8A6C-269972B48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327" y="1418253"/>
            <a:ext cx="9806473" cy="50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4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0784-DD80-D9D3-3456-7DE28328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68" y="494426"/>
            <a:ext cx="10515600" cy="76520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Airway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259BE4-D522-6660-9AB4-BCE1A0C71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224" y="1726163"/>
            <a:ext cx="6092890" cy="453467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0A893-A695-0B64-1647-928159CD8E99}"/>
              </a:ext>
            </a:extLst>
          </p:cNvPr>
          <p:cNvSpPr/>
          <p:nvPr/>
        </p:nvSpPr>
        <p:spPr>
          <a:xfrm>
            <a:off x="6923314" y="1642140"/>
            <a:ext cx="5019870" cy="47027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tilt and chin lift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lay rescuers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non-healthcare rescuers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need for finger sweep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unless solid material can be seen in the airway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tilt, chin lift + jaw thrust </a:t>
            </a:r>
          </a:p>
        </p:txBody>
      </p:sp>
    </p:spTree>
    <p:extLst>
      <p:ext uri="{BB962C8B-B14F-4D97-AF65-F5344CB8AC3E}">
        <p14:creationId xmlns:p14="http://schemas.microsoft.com/office/powerpoint/2010/main" val="3556731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CC1BFA-34AC-C985-E2C6-6BCDF0380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110" y="1614197"/>
            <a:ext cx="5330890" cy="463731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3C99B17-D496-25E3-7D17-3D675EA5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Breathing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21277D-8D03-4121-0794-0E943F3F219E}"/>
              </a:ext>
            </a:extLst>
          </p:cNvPr>
          <p:cNvSpPr/>
          <p:nvPr/>
        </p:nvSpPr>
        <p:spPr>
          <a:xfrm>
            <a:off x="6755363" y="1614197"/>
            <a:ext cx="5187821" cy="47959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feel for NORMAL breathing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Do not confuse agonal breathing with      NORMAL breathing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shortly after the heart stops in up to 40% of cardiac arrests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Described as barely, heavy, noisy or gasping breathing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Recognize as a sign of cardiac arrest </a:t>
            </a:r>
          </a:p>
        </p:txBody>
      </p:sp>
    </p:spTree>
    <p:extLst>
      <p:ext uri="{BB962C8B-B14F-4D97-AF65-F5344CB8AC3E}">
        <p14:creationId xmlns:p14="http://schemas.microsoft.com/office/powerpoint/2010/main" val="371632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9761-139B-08DD-3ADE-F00A2F8D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108</a:t>
            </a:r>
          </a:p>
        </p:txBody>
      </p:sp>
      <p:pic>
        <p:nvPicPr>
          <p:cNvPr id="2050" name="Picture 2" descr="AEMS | Aurobindo Emergency Medical Services is a pioneer in Emergency  Management Services in India">
            <a:extLst>
              <a:ext uri="{FF2B5EF4-FFF2-40B4-BE49-F238E27FC236}">
                <a16:creationId xmlns:a16="http://schemas.microsoft.com/office/drawing/2014/main" id="{9B1EEB72-C82B-590B-06AD-C2B2421CCD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04" y="1520889"/>
            <a:ext cx="8350898" cy="497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15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7DC7-29B3-29F1-532C-9649B011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871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Chest Compressions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pic>
        <p:nvPicPr>
          <p:cNvPr id="3074" name="Picture 2" descr="7 Important Steps of CPR | Coast2Coast First Aid &amp; CPR">
            <a:extLst>
              <a:ext uri="{FF2B5EF4-FFF2-40B4-BE49-F238E27FC236}">
                <a16:creationId xmlns:a16="http://schemas.microsoft.com/office/drawing/2014/main" id="{06AE6A7C-C8D4-513B-67F3-F22CB1D2B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1295724"/>
            <a:ext cx="5617029" cy="51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700C37-EF12-B8A4-80A2-4C5154A92B81}"/>
              </a:ext>
            </a:extLst>
          </p:cNvPr>
          <p:cNvSpPr/>
          <p:nvPr/>
        </p:nvSpPr>
        <p:spPr>
          <a:xfrm>
            <a:off x="6559420" y="1156996"/>
            <a:ext cx="5197151" cy="52531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heel of one hand in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chest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other hand on top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Interlock fingers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Compress the chest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Rate 100 min-1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Depth 4-5 cm (1.5 to 2 inch) – Equal compression : relaxation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When possible change CPR operator every 2 min </a:t>
            </a:r>
          </a:p>
        </p:txBody>
      </p:sp>
    </p:spTree>
    <p:extLst>
      <p:ext uri="{BB962C8B-B14F-4D97-AF65-F5344CB8AC3E}">
        <p14:creationId xmlns:p14="http://schemas.microsoft.com/office/powerpoint/2010/main" val="3802561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D95C-6160-FC33-DE2E-7B11A2E5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775"/>
            <a:ext cx="10515600" cy="83852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Rescue Breaths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5331E0-315A-01E4-9710-E047EFF4F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08922"/>
            <a:ext cx="5066521" cy="49452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27C854-BB0C-CA10-6F66-1492F7958307}"/>
              </a:ext>
            </a:extLst>
          </p:cNvPr>
          <p:cNvSpPr/>
          <p:nvPr/>
        </p:nvSpPr>
        <p:spPr>
          <a:xfrm>
            <a:off x="5924939" y="1259634"/>
            <a:ext cx="5896947" cy="4945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Pinch the nose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 normal breath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lips over mouth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Blow until the chest rises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 about 1 second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Allow chest to fall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Repeat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0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2210-AF64-59BE-4378-7DC76D96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2366"/>
            <a:ext cx="10515600" cy="70789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58315-686F-E7B3-9E3D-64AD5D943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3527"/>
            <a:ext cx="10367865" cy="407747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Cardiopulmonary resuscitation (CPR) is a lifesaving technique useful in many emergencies including heart attack or near drowning in which someone's breathing or heartbeat has stopped. </a:t>
            </a:r>
          </a:p>
        </p:txBody>
      </p:sp>
    </p:spTree>
    <p:extLst>
      <p:ext uri="{BB962C8B-B14F-4D97-AF65-F5344CB8AC3E}">
        <p14:creationId xmlns:p14="http://schemas.microsoft.com/office/powerpoint/2010/main" val="3815604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3520-57EB-FC32-471C-BDBA2D57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190"/>
            <a:ext cx="10515600" cy="67057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4D0E-981F-D3BE-C28F-47CB3FEDB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11764"/>
            <a:ext cx="11160967" cy="582230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Tidal volume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-500 – 600 ml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rate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give each breaths over about 1s with enough volume to make the victim’s chest rise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Chest-compression-only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-continuously at a rate of 100 min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5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4E36-58D1-8D54-4E92-980253A7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CPR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124DBD-915C-2C90-9C09-4751F6851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284" y="1391298"/>
            <a:ext cx="5426198" cy="4944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D383BA-3785-2F42-1485-A37EDE45A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276" y="1353602"/>
            <a:ext cx="5066215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52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760A-9357-F94F-BD22-DB40ED07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5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Complication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4881-A3F0-A400-3B78-89074E23D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963"/>
            <a:ext cx="10515600" cy="490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Coronary vessel injury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Diaphragm injury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Hemopericardium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Hemothorax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Interference with ventilation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injury </a:t>
            </a:r>
          </a:p>
        </p:txBody>
      </p:sp>
    </p:spTree>
    <p:extLst>
      <p:ext uri="{BB962C8B-B14F-4D97-AF65-F5344CB8AC3E}">
        <p14:creationId xmlns:p14="http://schemas.microsoft.com/office/powerpoint/2010/main" val="2553670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58205-65F3-4F2A-FC23-1FDB2B24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D0B8B-7121-8608-738A-5949BADFC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841"/>
            <a:ext cx="10515600" cy="44881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Myocardial injury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Pneumothorax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Rib fractures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Spleen injury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Sternal fracture </a:t>
            </a:r>
          </a:p>
        </p:txBody>
      </p:sp>
    </p:spTree>
    <p:extLst>
      <p:ext uri="{BB962C8B-B14F-4D97-AF65-F5344CB8AC3E}">
        <p14:creationId xmlns:p14="http://schemas.microsoft.com/office/powerpoint/2010/main" val="2347900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4361D-59C1-A478-E832-7B935B82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4" y="457200"/>
            <a:ext cx="10515600" cy="78254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6CD7F-C82A-DE13-19F4-F467533D6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592"/>
            <a:ext cx="11170298" cy="52997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Adrenaline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Adrenaline (epinephrine)is the main drug used during resuscitation from cardiac arrest.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Atropine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Atropine as a single dose of 3mg is sufficient to block vagal tone completely and should be used once in cases of asystole. It is also indicated for symptomatic bradycardia in a dose of 0.5mg - 1mg. </a:t>
            </a:r>
          </a:p>
        </p:txBody>
      </p:sp>
    </p:spTree>
    <p:extLst>
      <p:ext uri="{BB962C8B-B14F-4D97-AF65-F5344CB8AC3E}">
        <p14:creationId xmlns:p14="http://schemas.microsoft.com/office/powerpoint/2010/main" val="4130690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2FBD-CCF2-5220-F8BC-B00CC88D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225" y="485192"/>
            <a:ext cx="10515600" cy="66124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A703E-998C-F31A-6CE2-D6D2D11E2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0302"/>
            <a:ext cx="11095653" cy="526246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airway patency with use of airway adjuncts as required (suction, high flow oxygen with O2 or bag valve mask ventilation).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with intubation and securing of ETT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Inserts gastric tube and/or facilitates gastric decompression post intubation as required.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Assists with ongoing management of airway patency and adequate ventilation </a:t>
            </a:r>
          </a:p>
        </p:txBody>
      </p:sp>
    </p:spTree>
    <p:extLst>
      <p:ext uri="{BB962C8B-B14F-4D97-AF65-F5344CB8AC3E}">
        <p14:creationId xmlns:p14="http://schemas.microsoft.com/office/powerpoint/2010/main" val="880228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AB62-8D41-D2D0-8AF0-05A3FAF1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524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7531-CC7F-2A39-8125-9FBA2714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" y="1203650"/>
            <a:ext cx="11336693" cy="56543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less experienced staff by coaching/guidance e.g. drug preparation.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shockable rhythm is present (VF/VT) ensure manual defibrillator pads are applied and connected.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CPR is in progress, prepare and independently double check and label 3 doses of adrenaline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Prepare and administer IV fluids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 medications administered (including time) </a:t>
            </a:r>
          </a:p>
        </p:txBody>
      </p:sp>
    </p:spTree>
    <p:extLst>
      <p:ext uri="{BB962C8B-B14F-4D97-AF65-F5344CB8AC3E}">
        <p14:creationId xmlns:p14="http://schemas.microsoft.com/office/powerpoint/2010/main" val="3361907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3EF01-40EA-583A-EB4C-749882868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4E23-0138-9EF0-9704-80536EF2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 AND PHYSIOLOGY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63120-DD34-238E-034E-DA276DC7A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67" y="1690687"/>
            <a:ext cx="9955764" cy="48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4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2826-04C0-EE6D-1C68-88A8BDC4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F358-699B-AEAF-8568-77ACC76BE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Cardio pulmonary Resuscitation is a technique of basic life support for oxygenating the brain and heart until appropriate, definitive medical treatment can restore normal heart and ventilatory action. </a:t>
            </a:r>
          </a:p>
        </p:txBody>
      </p:sp>
    </p:spTree>
    <p:extLst>
      <p:ext uri="{BB962C8B-B14F-4D97-AF65-F5344CB8AC3E}">
        <p14:creationId xmlns:p14="http://schemas.microsoft.com/office/powerpoint/2010/main" val="16404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38D1-B731-7F5E-AD5C-3C195585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CA44-6C4C-1680-079C-4A2D3769F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1049000" cy="485191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maintain an open and clear airway (A).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maintain breathing by external ventilation (B).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maintain Blood circulation by external cardiac massages (C).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save life of the Patient.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basic life support till medical and advanced life support arrives. </a:t>
            </a:r>
          </a:p>
        </p:txBody>
      </p:sp>
    </p:spTree>
    <p:extLst>
      <p:ext uri="{BB962C8B-B14F-4D97-AF65-F5344CB8AC3E}">
        <p14:creationId xmlns:p14="http://schemas.microsoft.com/office/powerpoint/2010/main" val="160610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E6F38-895B-DD79-2E6E-7F0F7F8F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8254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2C678-33CC-4FEC-1BA5-FE1631A09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012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Arrest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fibrillation (VF)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Ventricular tachycardia (VT)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Asystole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Pulse less electrical activity </a:t>
            </a:r>
          </a:p>
        </p:txBody>
      </p:sp>
    </p:spTree>
    <p:extLst>
      <p:ext uri="{BB962C8B-B14F-4D97-AF65-F5344CB8AC3E}">
        <p14:creationId xmlns:p14="http://schemas.microsoft.com/office/powerpoint/2010/main" val="373698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3447-6C20-979C-FCA3-4967C992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34" y="682268"/>
            <a:ext cx="10515600" cy="61458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Arrest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39918-A7D8-E372-C925-DBB122594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816"/>
            <a:ext cx="10515600" cy="49172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may be result of following: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Drowning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Stroke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Foreign body in throat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 inhalation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5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43B3-4462-591D-002E-3D57B872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E3076-FCEC-E0B0-7BAE-6E2B3B5E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overdose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Suffocation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Accident, injury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Epiglottis paralysis.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0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1828-96E3-806B-375E-F90D965E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91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CPR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77D9-9ACA-C9F4-F4F2-06F0387B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983" y="1772816"/>
            <a:ext cx="11022563" cy="440414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restore effective circulation and ventilation.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irreversible cerebral damage due to anoxia. When the heart fails to maintain the cerebral circulation for approximately four minutes the brain may suffer irreversible damage. </a:t>
            </a:r>
          </a:p>
        </p:txBody>
      </p:sp>
    </p:spTree>
    <p:extLst>
      <p:ext uri="{BB962C8B-B14F-4D97-AF65-F5344CB8AC3E}">
        <p14:creationId xmlns:p14="http://schemas.microsoft.com/office/powerpoint/2010/main" val="2761727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763</Words>
  <Application>Microsoft Office PowerPoint</Application>
  <PresentationFormat>Widescreen</PresentationFormat>
  <Paragraphs>122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Office Theme</vt:lpstr>
      <vt:lpstr>CARDIOPULMONARY RESUSCITATION</vt:lpstr>
      <vt:lpstr>INTRODUCTION </vt:lpstr>
      <vt:lpstr>ANATOMY AND PHYSIOLOGY </vt:lpstr>
      <vt:lpstr>DEFINITION </vt:lpstr>
      <vt:lpstr>Purposes</vt:lpstr>
      <vt:lpstr>Indication</vt:lpstr>
      <vt:lpstr>Respiratory Arrest </vt:lpstr>
      <vt:lpstr>Cont…</vt:lpstr>
      <vt:lpstr>Principles of CPR  </vt:lpstr>
      <vt:lpstr>CPR Procedure  </vt:lpstr>
      <vt:lpstr>PowerPoint Presentation</vt:lpstr>
      <vt:lpstr> Approach Safely  </vt:lpstr>
      <vt:lpstr> Check Response  </vt:lpstr>
      <vt:lpstr> Shout For Help  </vt:lpstr>
      <vt:lpstr> Open Airway  </vt:lpstr>
      <vt:lpstr>Check Breathing </vt:lpstr>
      <vt:lpstr>Call 108</vt:lpstr>
      <vt:lpstr> 30 Chest Compressions </vt:lpstr>
      <vt:lpstr>Rescue Breaths </vt:lpstr>
      <vt:lpstr>Cont….</vt:lpstr>
      <vt:lpstr>Continue CPR</vt:lpstr>
      <vt:lpstr>Possible Complication</vt:lpstr>
      <vt:lpstr>Cont….</vt:lpstr>
      <vt:lpstr>Medical Management </vt:lpstr>
      <vt:lpstr>Nursing Management </vt:lpstr>
      <vt:lpstr>Cont…..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sujatabhosale7689@gmail.com</dc:creator>
  <cp:lastModifiedBy>sujatabhosale7689@gmail.com</cp:lastModifiedBy>
  <cp:revision>16</cp:revision>
  <dcterms:created xsi:type="dcterms:W3CDTF">2025-03-11T12:45:15Z</dcterms:created>
  <dcterms:modified xsi:type="dcterms:W3CDTF">2025-03-17T02:51:17Z</dcterms:modified>
</cp:coreProperties>
</file>